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3" r:id="rId6"/>
    <p:sldId id="264" r:id="rId7"/>
    <p:sldId id="266" r:id="rId8"/>
    <p:sldId id="267" r:id="rId9"/>
    <p:sldId id="265" r:id="rId10"/>
    <p:sldId id="259" r:id="rId11"/>
    <p:sldId id="268" r:id="rId12"/>
    <p:sldId id="269" r:id="rId13"/>
    <p:sldId id="278" r:id="rId14"/>
    <p:sldId id="271" r:id="rId15"/>
    <p:sldId id="260" r:id="rId16"/>
    <p:sldId id="272" r:id="rId17"/>
    <p:sldId id="273" r:id="rId18"/>
    <p:sldId id="274" r:id="rId19"/>
    <p:sldId id="275" r:id="rId20"/>
    <p:sldId id="261" r:id="rId21"/>
    <p:sldId id="276" r:id="rId22"/>
    <p:sldId id="279" r:id="rId23"/>
    <p:sldId id="277" r:id="rId24"/>
    <p:sldId id="281" r:id="rId25"/>
    <p:sldId id="280"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596A"/>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napToObjects="1" showGuides="1">
      <p:cViewPr varScale="1">
        <p:scale>
          <a:sx n="113" d="100"/>
          <a:sy n="113" d="100"/>
        </p:scale>
        <p:origin x="420" y="9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18108477871379"/>
          <c:y val="0.12253002290911"/>
          <c:w val="0.819391696278838"/>
          <c:h val="0.786955987407867"/>
        </c:manualLayout>
      </c:layout>
      <c:pieChart>
        <c:varyColors val="1"/>
        <c:ser>
          <c:idx val="0"/>
          <c:order val="0"/>
          <c:tx>
            <c:strRef>
              <c:f>Sheet1!$B$1</c:f>
              <c:strCache>
                <c:ptCount val="1"/>
                <c:pt idx="0">
                  <c:v>DATA</c:v>
                </c:pt>
              </c:strCache>
            </c:strRef>
          </c:tx>
          <c:spPr>
            <a:effectLst>
              <a:outerShdw blurRad="152400" dist="317500" dir="5400000" sx="90000" sy="-19000" rotWithShape="0">
                <a:prstClr val="black">
                  <a:alpha val="15000"/>
                </a:prstClr>
              </a:outerShdw>
            </a:effectLst>
          </c:spPr>
          <c:explosion val="12"/>
          <c:dPt>
            <c:idx val="0"/>
            <c:bubble3D val="0"/>
            <c:spPr>
              <a:gradFill rotWithShape="1">
                <a:gsLst>
                  <a:gs pos="0">
                    <a:schemeClr val="accent5">
                      <a:shade val="58000"/>
                      <a:satMod val="103000"/>
                      <a:lumMod val="102000"/>
                      <a:tint val="94000"/>
                    </a:schemeClr>
                  </a:gs>
                  <a:gs pos="50000">
                    <a:schemeClr val="accent5">
                      <a:shade val="58000"/>
                      <a:satMod val="110000"/>
                      <a:lumMod val="100000"/>
                      <a:shade val="100000"/>
                    </a:schemeClr>
                  </a:gs>
                  <a:gs pos="100000">
                    <a:schemeClr val="accent5">
                      <a:shade val="58000"/>
                      <a:lumMod val="99000"/>
                      <a:satMod val="120000"/>
                      <a:shade val="78000"/>
                    </a:schemeClr>
                  </a:gs>
                </a:gsLst>
                <a:lin ang="5400000" scaled="0"/>
              </a:gradFill>
              <a:ln>
                <a:noFill/>
              </a:ln>
              <a:effectLst>
                <a:outerShdw blurRad="152400" dist="317500" dir="5400000" sx="90000" sy="-19000" rotWithShape="0">
                  <a:prstClr val="black">
                    <a:alpha val="15000"/>
                  </a:prstClr>
                </a:outerShdw>
              </a:effectLst>
              <a:sp3d/>
            </c:spPr>
          </c:dPt>
          <c:dPt>
            <c:idx val="1"/>
            <c:bubble3D val="0"/>
            <c:spPr>
              <a:gradFill rotWithShape="1">
                <a:gsLst>
                  <a:gs pos="0">
                    <a:schemeClr val="accent5">
                      <a:shade val="86000"/>
                      <a:satMod val="103000"/>
                      <a:lumMod val="102000"/>
                      <a:tint val="94000"/>
                    </a:schemeClr>
                  </a:gs>
                  <a:gs pos="50000">
                    <a:schemeClr val="accent5">
                      <a:shade val="86000"/>
                      <a:satMod val="110000"/>
                      <a:lumMod val="100000"/>
                      <a:shade val="100000"/>
                    </a:schemeClr>
                  </a:gs>
                  <a:gs pos="100000">
                    <a:schemeClr val="accent5">
                      <a:shade val="86000"/>
                      <a:lumMod val="99000"/>
                      <a:satMod val="120000"/>
                      <a:shade val="78000"/>
                    </a:schemeClr>
                  </a:gs>
                </a:gsLst>
                <a:lin ang="5400000" scaled="0"/>
              </a:gradFill>
              <a:ln>
                <a:noFill/>
              </a:ln>
              <a:effectLst>
                <a:outerShdw blurRad="152400" dist="317500" dir="5400000" sx="90000" sy="-19000" rotWithShape="0">
                  <a:prstClr val="black">
                    <a:alpha val="15000"/>
                  </a:prstClr>
                </a:outerShdw>
              </a:effectLst>
              <a:sp3d/>
            </c:spPr>
          </c:dPt>
          <c:dPt>
            <c:idx val="2"/>
            <c:bubble3D val="0"/>
            <c:spPr>
              <a:gradFill rotWithShape="1">
                <a:gsLst>
                  <a:gs pos="0">
                    <a:schemeClr val="accent5">
                      <a:tint val="86000"/>
                      <a:satMod val="103000"/>
                      <a:lumMod val="102000"/>
                      <a:tint val="94000"/>
                    </a:schemeClr>
                  </a:gs>
                  <a:gs pos="50000">
                    <a:schemeClr val="accent5">
                      <a:tint val="86000"/>
                      <a:satMod val="110000"/>
                      <a:lumMod val="100000"/>
                      <a:shade val="100000"/>
                    </a:schemeClr>
                  </a:gs>
                  <a:gs pos="100000">
                    <a:schemeClr val="accent5">
                      <a:tint val="86000"/>
                      <a:lumMod val="99000"/>
                      <a:satMod val="120000"/>
                      <a:shade val="78000"/>
                    </a:schemeClr>
                  </a:gs>
                </a:gsLst>
                <a:lin ang="5400000" scaled="0"/>
              </a:gradFill>
              <a:ln>
                <a:noFill/>
              </a:ln>
              <a:effectLst>
                <a:outerShdw blurRad="152400" dist="317500" dir="5400000" sx="90000" sy="-19000" rotWithShape="0">
                  <a:prstClr val="black">
                    <a:alpha val="15000"/>
                  </a:prstClr>
                </a:outerShdw>
              </a:effectLst>
              <a:sp3d/>
            </c:spPr>
          </c:dPt>
          <c:dPt>
            <c:idx val="3"/>
            <c:bubble3D val="0"/>
            <c:spPr>
              <a:gradFill rotWithShape="1">
                <a:gsLst>
                  <a:gs pos="0">
                    <a:schemeClr val="accent5">
                      <a:tint val="58000"/>
                      <a:satMod val="103000"/>
                      <a:lumMod val="102000"/>
                      <a:tint val="94000"/>
                    </a:schemeClr>
                  </a:gs>
                  <a:gs pos="50000">
                    <a:schemeClr val="accent5">
                      <a:tint val="58000"/>
                      <a:satMod val="110000"/>
                      <a:lumMod val="100000"/>
                      <a:shade val="100000"/>
                    </a:schemeClr>
                  </a:gs>
                  <a:gs pos="100000">
                    <a:schemeClr val="accent5">
                      <a:tint val="58000"/>
                      <a:lumMod val="99000"/>
                      <a:satMod val="120000"/>
                      <a:shade val="78000"/>
                    </a:schemeClr>
                  </a:gs>
                </a:gsLst>
                <a:lin ang="5400000" scaled="0"/>
              </a:gradFill>
              <a:ln>
                <a:noFill/>
              </a:ln>
              <a:effectLst>
                <a:outerShdw blurRad="152400" dist="317500" dir="5400000" sx="90000" sy="-19000" rotWithShape="0">
                  <a:prstClr val="black">
                    <a:alpha val="15000"/>
                  </a:prstClr>
                </a:outerShdw>
              </a:effectLst>
              <a:sp3d/>
            </c:spPr>
          </c:dPt>
          <c:dLbls>
            <c:dLbl>
              <c:idx val="0"/>
              <c:layout/>
              <c:tx>
                <c:rich>
                  <a:bodyPr rot="0" spcFirstLastPara="1" vertOverflow="ellipsis" vert="horz" wrap="square" lIns="38100" tIns="19050" rIns="38100" bIns="19050" anchor="ctr" anchorCtr="1"/>
                  <a:lstStyle/>
                  <a:p>
                    <a:fld id="{a0753077-549f-4fbc-bc9e-564dca574d04}" type="CATEGORYNAME">
                      <a:t>[CATEGORY NAME]</a:t>
                    </a:fld>
                    <a:r>
                      <a:t>,</a:t>
                    </a:r>
                    <a:fld id="{8cd2dec3-87e0-4a48-bbe4-67b54c943eeb}" type="VALUE">
                      <a:t>[VALUE]</a:t>
                    </a:fld>
                    <a:endParaRPr lang="zh-CN" altLang="en-US" b="0" i="0" u="none" strike="noStrike" baseline="0">
                      <a:solidFill>
                        <a:schemeClr val="bg1">
                          <a:lumMod val="50000"/>
                        </a:schemeClr>
                      </a:solidFill>
                      <a:latin typeface="Roboto" panose="02000000000000000000" pitchFamily="2" charset="0"/>
                      <a:ea typeface="Roboto" panose="02000000000000000000" pitchFamily="2" charset="0"/>
                      <a:cs typeface="+mn-ea"/>
                    </a:endParaRPr>
                  </a:p>
                </c:rich>
              </c:tx>
              <c:dLblPos val="outEnd"/>
              <c:showLegendKey val="0"/>
              <c:showVal val="1"/>
              <c:showCatName val="1"/>
              <c:showSerName val="0"/>
              <c:showPercent val="0"/>
              <c:showBubbleSize val="0"/>
              <c:extLst>
                <c:ext xmlns:c15="http://schemas.microsoft.com/office/drawing/2012/chart" uri="{CE6537A1-D6FC-4f65-9D91-7224C49458BB}"/>
              </c:extLst>
            </c:dLbl>
            <c:dLbl>
              <c:idx val="1"/>
              <c:layout/>
              <c:tx>
                <c:rich>
                  <a:bodyPr rot="0" spcFirstLastPara="1" vertOverflow="ellipsis" vert="horz" wrap="square" lIns="38100" tIns="19050" rIns="38100" bIns="19050" anchor="ctr" anchorCtr="1"/>
                  <a:lstStyle/>
                  <a:p>
                    <a:fld id="{b3125d6b-5080-4e6e-bbef-f08483f8f73f}" type="CATEGORYNAME">
                      <a:t>[CATEGORY NAME]</a:t>
                    </a:fld>
                    <a:r>
                      <a:t>,</a:t>
                    </a:r>
                    <a:fld id="{29fb2998-955d-4281-95b3-8a03ed39400e}" type="VALUE">
                      <a:t>[VALUE]</a:t>
                    </a:fld>
                    <a:endParaRPr lang="zh-CN" altLang="en-US" b="0" i="0" u="none" strike="noStrike" baseline="0">
                      <a:solidFill>
                        <a:schemeClr val="bg1">
                          <a:lumMod val="50000"/>
                        </a:schemeClr>
                      </a:solidFill>
                      <a:latin typeface="Roboto" panose="02000000000000000000" pitchFamily="2" charset="0"/>
                      <a:ea typeface="Roboto" panose="02000000000000000000" pitchFamily="2" charset="0"/>
                      <a:cs typeface="+mn-ea"/>
                    </a:endParaRPr>
                  </a:p>
                </c:rich>
              </c:tx>
              <c:dLblPos val="outEnd"/>
              <c:showLegendKey val="0"/>
              <c:showVal val="1"/>
              <c:showCatName val="1"/>
              <c:showSerName val="0"/>
              <c:showPercent val="0"/>
              <c:showBubbleSize val="0"/>
              <c:extLst>
                <c:ext xmlns:c15="http://schemas.microsoft.com/office/drawing/2012/chart" uri="{CE6537A1-D6FC-4f65-9D91-7224C49458BB}"/>
              </c:extLst>
            </c:dLbl>
            <c:dLbl>
              <c:idx val="2"/>
              <c:layout>
                <c:manualLayout>
                  <c:x val="-0.00825471851409867"/>
                  <c:y val="0"/>
                </c:manualLayout>
              </c:layout>
              <c:tx>
                <c:rich>
                  <a:bodyPr rot="0" spcFirstLastPara="1" vertOverflow="ellipsis" vert="horz" wrap="square" lIns="38100" tIns="19050" rIns="38100" bIns="19050"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r>
                      <a:rPr lang="zh-CN" altLang="en-US" dirty="0"/>
                      <a:t>营销推广</a:t>
                    </a:r>
                    <a:endParaRPr lang="zh-CN" altLang="en-US" dirty="0"/>
                  </a:p>
                </c:rich>
              </c:tx>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tx>
                <c:rich>
                  <a:bodyPr rot="0" spcFirstLastPara="1" vertOverflow="ellipsis" vert="horz" wrap="square" lIns="38100" tIns="19050" rIns="38100" bIns="19050"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r>
                      <a:rPr lang="zh-CN" altLang="en-US" dirty="0">
                        <a:solidFill>
                          <a:schemeClr val="bg1">
                            <a:lumMod val="50000"/>
                          </a:schemeClr>
                        </a:solidFill>
                        <a:latin typeface="Roboto" panose="02000000000000000000" pitchFamily="2" charset="0"/>
                      </a:rPr>
                      <a:t>产品研发</a:t>
                    </a:r>
                    <a:endParaRPr lang="zh-CN" altLang="en-US" dirty="0"/>
                  </a:p>
                </c:rich>
              </c:tx>
              <c:dLblPos val="outEnd"/>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lstStyle/>
              <a:p>
                <a:pPr>
                  <a:defRPr lang="zh-CN" sz="1195" b="0" i="0" u="none" strike="noStrike" kern="1200" baseline="0">
                    <a:solidFill>
                      <a:schemeClr val="tx1">
                        <a:lumMod val="65000"/>
                        <a:lumOff val="35000"/>
                      </a:schemeClr>
                    </a:solidFill>
                    <a:latin typeface="+mn-lt"/>
                    <a:ea typeface="+mn-ea"/>
                    <a:cs typeface="+mn-ea"/>
                    <a:sym typeface="+mn-lt"/>
                  </a:defRPr>
                </a:pPr>
              </a:p>
            </c:txPr>
            <c:dLblPos val="outEnd"/>
            <c:showLegendKey val="0"/>
            <c:showVal val="1"/>
            <c:showCatName val="1"/>
            <c:showSerName val="0"/>
            <c:showPercent val="0"/>
            <c:showBubbleSize val="0"/>
            <c:showLeaderLines val="0"/>
            <c:extLst>
              <c:ext xmlns:c15="http://schemas.microsoft.com/office/drawing/2012/chart" uri="{CE6537A1-D6FC-4f65-9D91-7224C49458BB}">
                <c15:layout/>
                <c15:showLeaderLines val="0"/>
                <c15:leaderLines>
                  <c:spPr>
                    <a:ln w="9525">
                      <a:solidFill>
                        <a:schemeClr val="tx2">
                          <a:lumMod val="35000"/>
                          <a:lumOff val="65000"/>
                        </a:schemeClr>
                      </a:solidFill>
                    </a:ln>
                    <a:effectLst/>
                  </c:spPr>
                </c15:leaderLines>
              </c:ext>
            </c:extLst>
          </c:dLbls>
          <c:cat>
            <c:strRef>
              <c:f>Sheet1!$A$2:$A$5</c:f>
              <c:strCache>
                <c:ptCount val="4"/>
                <c:pt idx="0">
                  <c:v>团队组建</c:v>
                </c:pt>
                <c:pt idx="1">
                  <c:v>产品研发</c:v>
                </c:pt>
                <c:pt idx="2">
                  <c:v>营销推广</c:v>
                </c:pt>
                <c:pt idx="3">
                  <c:v>流动资金</c:v>
                </c:pt>
              </c:strCache>
            </c:strRef>
          </c:cat>
          <c:val>
            <c:numRef>
              <c:f>Sheet1!$B$2:$B$5</c:f>
              <c:numCache>
                <c:formatCode>0%</c:formatCode>
                <c:ptCount val="4"/>
                <c:pt idx="0">
                  <c:v>0.2</c:v>
                </c:pt>
                <c:pt idx="1">
                  <c:v>0.3</c:v>
                </c:pt>
                <c:pt idx="2">
                  <c:v>0.2</c:v>
                </c:pt>
                <c:pt idx="3">
                  <c:v>0.3</c:v>
                </c:pt>
              </c:numCache>
            </c:numRef>
          </c:val>
        </c:ser>
        <c:dLbls>
          <c:showLegendKey val="0"/>
          <c:showVal val="0"/>
          <c:showCatName val="1"/>
          <c:showSerName val="0"/>
          <c:showPercent val="0"/>
          <c:showBubbleSize val="0"/>
          <c:showLeaderLines val="0"/>
        </c:dLbls>
        <c:firstSliceAng val="61"/>
      </c:pieChart>
      <c:spPr>
        <a:noFill/>
        <a:ln>
          <a:noFill/>
        </a:ln>
        <a:effectLst/>
      </c:spPr>
    </c:plotArea>
    <c:plotVisOnly val="1"/>
    <c:dispBlanksAs val="gap"/>
    <c:showDLblsOverMax val="0"/>
  </c:chart>
  <c:spPr>
    <a:noFill/>
    <a:ln>
      <a:noFill/>
    </a:ln>
    <a:effectLst/>
  </c:spPr>
  <c:txPr>
    <a:bodyPr/>
    <a:lstStyle/>
    <a:p>
      <a:pPr>
        <a:defRPr lang="zh-CN">
          <a:solidFill>
            <a:schemeClr val="tx1">
              <a:lumMod val="65000"/>
              <a:lumOff val="35000"/>
            </a:schemeClr>
          </a:solidFill>
          <a:latin typeface="+mn-lt"/>
          <a:ea typeface="+mn-ea"/>
          <a:cs typeface="+mn-ea"/>
          <a:sym typeface="+mn-lt"/>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销售额</c:v>
                </c:pt>
              </c:strCache>
            </c:strRef>
          </c:tx>
          <c:spPr>
            <a:solidFill>
              <a:schemeClr val="accent5">
                <a:lumMod val="50000"/>
              </a:schemeClr>
            </a:solidFill>
            <a:effectLst>
              <a:outerShdw blurRad="50800" dist="38100" dir="2700000" algn="tl" rotWithShape="0">
                <a:prstClr val="black">
                  <a:alpha val="40000"/>
                </a:prstClr>
              </a:outerShdw>
            </a:effectLst>
          </c:spPr>
          <c:explosion val="0"/>
          <c:dPt>
            <c:idx val="0"/>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dPt>
          <c:dPt>
            <c:idx val="1"/>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2"/>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3"/>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Lbls>
            <c:delete val="1"/>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销售额</c:v>
                </c:pt>
              </c:strCache>
            </c:strRef>
          </c:tx>
          <c:spPr>
            <a:solidFill>
              <a:schemeClr val="accent5">
                <a:lumMod val="50000"/>
              </a:schemeClr>
            </a:solidFill>
            <a:effectLst>
              <a:outerShdw blurRad="50800" dist="38100" dir="2700000" algn="tl" rotWithShape="0">
                <a:prstClr val="black">
                  <a:alpha val="40000"/>
                </a:prstClr>
              </a:outerShdw>
            </a:effectLst>
          </c:spPr>
          <c:explosion val="0"/>
          <c:dPt>
            <c:idx val="0"/>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dPt>
          <c:dPt>
            <c:idx val="1"/>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2"/>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3"/>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Lbls>
            <c:delete val="1"/>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销售额</c:v>
                </c:pt>
              </c:strCache>
            </c:strRef>
          </c:tx>
          <c:spPr>
            <a:solidFill>
              <a:schemeClr val="accent5">
                <a:lumMod val="50000"/>
              </a:schemeClr>
            </a:solidFill>
            <a:effectLst>
              <a:outerShdw blurRad="50800" dist="38100" dir="2700000" algn="tl" rotWithShape="0">
                <a:prstClr val="black">
                  <a:alpha val="40000"/>
                </a:prstClr>
              </a:outerShdw>
            </a:effectLst>
          </c:spPr>
          <c:explosion val="0"/>
          <c:dPt>
            <c:idx val="0"/>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dPt>
          <c:dPt>
            <c:idx val="1"/>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2"/>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3"/>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Lbls>
            <c:delete val="1"/>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doughnutChart>
        <c:varyColors val="1"/>
        <c:ser>
          <c:idx val="0"/>
          <c:order val="0"/>
          <c:tx>
            <c:strRef>
              <c:f>Sheet1!$B$1</c:f>
              <c:strCache>
                <c:ptCount val="1"/>
                <c:pt idx="0">
                  <c:v>销售额</c:v>
                </c:pt>
              </c:strCache>
            </c:strRef>
          </c:tx>
          <c:spPr>
            <a:solidFill>
              <a:schemeClr val="accent5">
                <a:lumMod val="50000"/>
              </a:schemeClr>
            </a:solidFill>
            <a:effectLst>
              <a:outerShdw blurRad="50800" dist="38100" dir="2700000" algn="tl" rotWithShape="0">
                <a:prstClr val="black">
                  <a:alpha val="40000"/>
                </a:prstClr>
              </a:outerShdw>
            </a:effectLst>
          </c:spPr>
          <c:explosion val="0"/>
          <c:dPt>
            <c:idx val="0"/>
            <c:bubble3D val="0"/>
            <c:spPr>
              <a:solidFill>
                <a:schemeClr val="bg1">
                  <a:lumMod val="75000"/>
                </a:schemeClr>
              </a:solidFill>
              <a:ln w="19050">
                <a:solidFill>
                  <a:schemeClr val="lt1"/>
                </a:solidFill>
              </a:ln>
              <a:effectLst>
                <a:outerShdw blurRad="50800" dist="38100" dir="2700000" algn="tl" rotWithShape="0">
                  <a:prstClr val="black">
                    <a:alpha val="40000"/>
                  </a:prstClr>
                </a:outerShdw>
              </a:effectLst>
            </c:spPr>
          </c:dPt>
          <c:dPt>
            <c:idx val="1"/>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2"/>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Pt>
            <c:idx val="3"/>
            <c:bubble3D val="0"/>
            <c:spPr>
              <a:solidFill>
                <a:schemeClr val="accent5">
                  <a:lumMod val="50000"/>
                </a:schemeClr>
              </a:solidFill>
              <a:ln w="19050">
                <a:solidFill>
                  <a:schemeClr val="lt1"/>
                </a:solidFill>
              </a:ln>
              <a:effectLst>
                <a:outerShdw blurRad="50800" dist="38100" dir="2700000" algn="tl" rotWithShape="0">
                  <a:prstClr val="black">
                    <a:alpha val="40000"/>
                  </a:prstClr>
                </a:outerShdw>
              </a:effectLst>
            </c:spPr>
          </c:dPt>
          <c:dLbls>
            <c:delete val="1"/>
          </c:dLbls>
          <c:cat>
            <c:strRef>
              <c:f>Sheet1!$A$2:$A$5</c:f>
              <c:strCache>
                <c:ptCount val="2"/>
                <c:pt idx="0">
                  <c:v>第一季度</c:v>
                </c:pt>
                <c:pt idx="1">
                  <c:v>第二季度</c:v>
                </c:pt>
              </c:strCache>
            </c:strRef>
          </c:cat>
          <c:val>
            <c:numRef>
              <c:f>Sheet1!$B$2:$B$5</c:f>
              <c:numCache>
                <c:formatCode>General</c:formatCode>
                <c:ptCount val="4"/>
                <c:pt idx="0">
                  <c:v>8.2</c:v>
                </c:pt>
                <c:pt idx="1">
                  <c:v>3.2</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latin typeface="+mn-lt"/>
          <a:ea typeface="+mn-ea"/>
          <a:cs typeface="+mn-ea"/>
          <a:sym typeface="+mn-lt"/>
        </a:defRPr>
      </a:pPr>
    </a:p>
  </c:txPr>
  <c:externalData r:id="rId1">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withinLinearReversed" id="21">
  <a:schemeClr val="accent1"/>
</cs:colorStyle>
</file>

<file path=ppt/charts/colors4.xml><?xml version="1.0" encoding="utf-8"?>
<cs:colorStyle xmlns:cs="http://schemas.microsoft.com/office/drawing/2012/chartStyle" xmlns:a="http://schemas.openxmlformats.org/drawingml/2006/main" meth="withinLinearReversed" id="21">
  <a:schemeClr val="accent1"/>
</cs:colorStyle>
</file>

<file path=ppt/charts/colors5.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1195"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5"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5" kern="1200"/>
  </cs:chartArea>
  <cs:dataLabel>
    <cs:lnRef idx="0"/>
    <cs:fillRef idx="0"/>
    <cs:effectRef idx="0"/>
    <cs:fontRef idx="minor">
      <a:schemeClr val="tx2"/>
    </cs:fontRef>
    <cs:defRPr sz="1195"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5"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5"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3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5"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5"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1D825C6D-3F4A-4D1F-95D8-63DCFEC2E35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F4CFA67-3F41-489E-AC25-BBC57C1EE18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25C6D-3F4A-4D1F-95D8-63DCFEC2E35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4CFA67-3F41-489E-AC25-BBC57C1EE18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chart" Target="../charts/chart5.xml"/><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hdphoto" Target="../media/image7.wdp"/><Relationship Id="rId5" Type="http://schemas.openxmlformats.org/officeDocument/2006/relationships/image" Target="../media/image6.png"/><Relationship Id="rId4" Type="http://schemas.microsoft.com/office/2007/relationships/hdphoto" Target="../media/image5.wdp"/><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microsoft.com/office/2007/relationships/hdphoto" Target="../media/image14.wdp"/><Relationship Id="rId5" Type="http://schemas.openxmlformats.org/officeDocument/2006/relationships/image" Target="../media/image13.png"/><Relationship Id="rId4" Type="http://schemas.microsoft.com/office/2007/relationships/hdphoto" Target="../media/image12.wdp"/><Relationship Id="rId3" Type="http://schemas.openxmlformats.org/officeDocument/2006/relationships/image" Target="../media/image11.png"/><Relationship Id="rId2" Type="http://schemas.microsoft.com/office/2007/relationships/hdphoto" Target="../media/image10.wdp"/><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91884" y="0"/>
            <a:ext cx="12121121" cy="6858000"/>
            <a:chOff x="-333828" y="0"/>
            <a:chExt cx="12121121" cy="6858000"/>
          </a:xfrm>
        </p:grpSpPr>
        <p:sp>
          <p:nvSpPr>
            <p:cNvPr id="4" name="矩形 3"/>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icture 2"/>
            <p:cNvPicPr>
              <a:picLocks noChangeAspect="1"/>
            </p:cNvPicPr>
            <p:nvPr/>
          </p:nvPicPr>
          <p:blipFill rotWithShape="1">
            <a:blip r:embed="rId1">
              <a:duotone>
                <a:prstClr val="black"/>
                <a:schemeClr val="accent5">
                  <a:lumMod val="75000"/>
                  <a:tint val="45000"/>
                  <a:satMod val="400000"/>
                </a:schemeClr>
              </a:duotone>
              <a:extLst>
                <a:ext uri="{28A0092B-C50C-407E-A947-70E740481C1C}">
                  <a14:useLocalDpi xmlns:a14="http://schemas.microsoft.com/office/drawing/2010/main" val="0"/>
                </a:ext>
              </a:extLst>
            </a:blip>
            <a:srcRect l="6547" r="41786"/>
            <a:stretch>
              <a:fillRect/>
            </a:stretch>
          </p:blipFill>
          <p:spPr>
            <a:xfrm>
              <a:off x="-333828" y="0"/>
              <a:ext cx="5692562" cy="6858000"/>
            </a:xfrm>
            <a:prstGeom prst="rect">
              <a:avLst/>
            </a:prstGeom>
            <a:effectLst>
              <a:outerShdw blurRad="177800" dist="101600" dir="2700000" algn="tl" rotWithShape="0">
                <a:prstClr val="black">
                  <a:alpha val="40000"/>
                </a:prstClr>
              </a:outerShdw>
            </a:effectLst>
          </p:spPr>
        </p:pic>
        <p:cxnSp>
          <p:nvCxnSpPr>
            <p:cNvPr id="18" name="直接连接符 17"/>
            <p:cNvCxnSpPr/>
            <p:nvPr/>
          </p:nvCxnSpPr>
          <p:spPr>
            <a:xfrm>
              <a:off x="588940" y="503735"/>
              <a:ext cx="0" cy="6062165"/>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88941" y="6565900"/>
              <a:ext cx="11014119"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73173" y="962025"/>
              <a:ext cx="0" cy="5458581"/>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773173" y="6420605"/>
              <a:ext cx="10534907" cy="1"/>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3" name="文本框 32"/>
          <p:cNvSpPr txBox="1"/>
          <p:nvPr/>
        </p:nvSpPr>
        <p:spPr>
          <a:xfrm>
            <a:off x="6891323" y="1693323"/>
            <a:ext cx="4173270" cy="1568450"/>
          </a:xfrm>
          <a:prstGeom prst="rect">
            <a:avLst/>
          </a:prstGeom>
          <a:noFill/>
          <a:effectLst>
            <a:outerShdw blurRad="177800" dist="101600" dir="5400000" algn="t" rotWithShape="0">
              <a:prstClr val="black">
                <a:alpha val="40000"/>
              </a:prstClr>
            </a:outerShdw>
          </a:effectLst>
        </p:spPr>
        <p:txBody>
          <a:bodyPr wrap="square" rtlCol="0">
            <a:spAutoFit/>
          </a:bodyPr>
          <a:lstStyle/>
          <a:p>
            <a:pPr algn="r"/>
            <a:r>
              <a:rPr lang="en-US" altLang="zh-CN" sz="9600" b="1" spc="200" dirty="0" smtClean="0">
                <a:solidFill>
                  <a:schemeClr val="accent5">
                    <a:lumMod val="50000"/>
                  </a:schemeClr>
                </a:solidFill>
                <a:cs typeface="+mn-ea"/>
                <a:sym typeface="+mn-lt"/>
              </a:rPr>
              <a:t>202X</a:t>
            </a:r>
            <a:endParaRPr lang="zh-CN" altLang="en-US" sz="9600" b="1" spc="200" dirty="0">
              <a:solidFill>
                <a:schemeClr val="accent5">
                  <a:lumMod val="50000"/>
                </a:schemeClr>
              </a:solidFill>
              <a:cs typeface="+mn-ea"/>
              <a:sym typeface="+mn-lt"/>
            </a:endParaRPr>
          </a:p>
        </p:txBody>
      </p:sp>
      <p:sp>
        <p:nvSpPr>
          <p:cNvPr id="34" name="文本框 33"/>
          <p:cNvSpPr txBox="1"/>
          <p:nvPr/>
        </p:nvSpPr>
        <p:spPr>
          <a:xfrm>
            <a:off x="2365851" y="3164668"/>
            <a:ext cx="8758251" cy="1107996"/>
          </a:xfrm>
          <a:prstGeom prst="rect">
            <a:avLst/>
          </a:prstGeom>
          <a:noFill/>
          <a:effectLst>
            <a:outerShdw blurRad="177800" dist="101600" dir="5400000" algn="t" rotWithShape="0">
              <a:prstClr val="black">
                <a:alpha val="40000"/>
              </a:prstClr>
            </a:outerShdw>
          </a:effectLst>
        </p:spPr>
        <p:txBody>
          <a:bodyPr wrap="square" rtlCol="0">
            <a:spAutoFit/>
          </a:bodyPr>
          <a:lstStyle/>
          <a:p>
            <a:pPr algn="r"/>
            <a:r>
              <a:rPr lang="zh-CN" altLang="en-US" sz="6600" b="1" spc="50" dirty="0">
                <a:solidFill>
                  <a:schemeClr val="accent5">
                    <a:lumMod val="50000"/>
                  </a:schemeClr>
                </a:solidFill>
                <a:cs typeface="+mn-ea"/>
                <a:sym typeface="+mn-lt"/>
              </a:rPr>
              <a:t>创业融资项目计划书</a:t>
            </a:r>
            <a:endParaRPr lang="zh-CN" altLang="en-US" sz="6600" b="1" spc="50" dirty="0">
              <a:solidFill>
                <a:schemeClr val="accent5">
                  <a:lumMod val="50000"/>
                </a:schemeClr>
              </a:solidFill>
              <a:cs typeface="+mn-ea"/>
              <a:sym typeface="+mn-lt"/>
            </a:endParaRPr>
          </a:p>
        </p:txBody>
      </p:sp>
      <p:sp>
        <p:nvSpPr>
          <p:cNvPr id="35" name="文本框 34"/>
          <p:cNvSpPr txBox="1"/>
          <p:nvPr/>
        </p:nvSpPr>
        <p:spPr>
          <a:xfrm>
            <a:off x="5168540" y="4374383"/>
            <a:ext cx="5955562" cy="461665"/>
          </a:xfrm>
          <a:prstGeom prst="rect">
            <a:avLst/>
          </a:prstGeom>
          <a:noFill/>
          <a:effectLst>
            <a:outerShdw blurRad="177800" dist="101600" dir="5400000" algn="t" rotWithShape="0">
              <a:prstClr val="black">
                <a:alpha val="40000"/>
              </a:prstClr>
            </a:outerShdw>
          </a:effectLst>
        </p:spPr>
        <p:txBody>
          <a:bodyPr wrap="square" rtlCol="0">
            <a:spAutoFit/>
          </a:bodyPr>
          <a:lstStyle/>
          <a:p>
            <a:pPr algn="r"/>
            <a:r>
              <a:rPr lang="zh-CN" altLang="en-US" sz="2400" dirty="0">
                <a:solidFill>
                  <a:schemeClr val="accent5">
                    <a:lumMod val="50000"/>
                  </a:schemeClr>
                </a:solidFill>
                <a:cs typeface="+mn-ea"/>
                <a:sym typeface="+mn-lt"/>
              </a:rPr>
              <a:t>此处输入模板使用企业的名称</a:t>
            </a:r>
            <a:endParaRPr lang="zh-CN" altLang="en-US" sz="2400" dirty="0">
              <a:solidFill>
                <a:schemeClr val="accent5">
                  <a:lumMod val="50000"/>
                </a:schemeClr>
              </a:solidFill>
              <a:cs typeface="+mn-ea"/>
              <a:sym typeface="+mn-lt"/>
            </a:endParaRPr>
          </a:p>
        </p:txBody>
      </p:sp>
      <p:cxnSp>
        <p:nvCxnSpPr>
          <p:cNvPr id="39" name="直接连接符 38"/>
          <p:cNvCxnSpPr/>
          <p:nvPr/>
        </p:nvCxnSpPr>
        <p:spPr>
          <a:xfrm>
            <a:off x="3441273" y="4272664"/>
            <a:ext cx="7639287" cy="0"/>
          </a:xfrm>
          <a:prstGeom prst="line">
            <a:avLst/>
          </a:prstGeom>
          <a:ln w="6350">
            <a:solidFill>
              <a:schemeClr val="accent5">
                <a:lumMod val="50000"/>
              </a:schemeClr>
            </a:solidFill>
          </a:ln>
          <a:effectLst>
            <a:outerShdw blurRad="177800" dist="1016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441273" y="4308950"/>
            <a:ext cx="7639287" cy="0"/>
          </a:xfrm>
          <a:prstGeom prst="line">
            <a:avLst/>
          </a:prstGeom>
          <a:ln w="6350">
            <a:solidFill>
              <a:schemeClr val="accent5">
                <a:lumMod val="50000"/>
              </a:schemeClr>
            </a:solidFill>
            <a:prstDash val="dash"/>
          </a:ln>
          <a:effectLst>
            <a:outerShdw blurRad="177800" dist="1016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市场分析</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行业规模</a:t>
            </a:r>
            <a:endParaRPr lang="zh-CN" altLang="en-US" sz="2400" dirty="0">
              <a:solidFill>
                <a:schemeClr val="accent5">
                  <a:lumMod val="50000"/>
                </a:schemeClr>
              </a:solidFill>
              <a:cs typeface="+mn-ea"/>
              <a:sym typeface="+mn-lt"/>
            </a:endParaRPr>
          </a:p>
        </p:txBody>
      </p:sp>
      <p:cxnSp>
        <p:nvCxnSpPr>
          <p:cNvPr id="6" name="Straight Connector 21"/>
          <p:cNvCxnSpPr/>
          <p:nvPr/>
        </p:nvCxnSpPr>
        <p:spPr>
          <a:xfrm>
            <a:off x="1021443" y="4656978"/>
            <a:ext cx="3743236" cy="0"/>
          </a:xfrm>
          <a:prstGeom prst="line">
            <a:avLst/>
          </a:pr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38" name="组合 37"/>
          <p:cNvGrpSpPr/>
          <p:nvPr/>
        </p:nvGrpSpPr>
        <p:grpSpPr>
          <a:xfrm>
            <a:off x="3794216" y="4143756"/>
            <a:ext cx="433131" cy="321294"/>
            <a:chOff x="3794216" y="4143756"/>
            <a:chExt cx="433131" cy="321294"/>
          </a:xfrm>
        </p:grpSpPr>
        <p:sp>
          <p:nvSpPr>
            <p:cNvPr id="9" name="Isosceles Triangle 167"/>
            <p:cNvSpPr/>
            <p:nvPr/>
          </p:nvSpPr>
          <p:spPr>
            <a:xfrm flipV="1">
              <a:off x="3937846" y="4379158"/>
              <a:ext cx="145874" cy="8589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8" name="Rectangle 166"/>
            <p:cNvSpPr/>
            <p:nvPr/>
          </p:nvSpPr>
          <p:spPr>
            <a:xfrm>
              <a:off x="3801561" y="4176630"/>
              <a:ext cx="418443" cy="202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0" name="TextBox 168"/>
            <p:cNvSpPr txBox="1"/>
            <p:nvPr/>
          </p:nvSpPr>
          <p:spPr>
            <a:xfrm>
              <a:off x="3794216" y="4143756"/>
              <a:ext cx="433131" cy="230832"/>
            </a:xfrm>
            <a:prstGeom prst="rect">
              <a:avLst/>
            </a:prstGeom>
            <a:solidFill>
              <a:schemeClr val="accent5">
                <a:lumMod val="50000"/>
              </a:schemeClr>
            </a:solidFill>
          </p:spPr>
          <p:txBody>
            <a:bodyPr wrap="none" rtlCol="0">
              <a:spAutoFit/>
            </a:bodyPr>
            <a:lstStyle/>
            <a:p>
              <a:pPr algn="ctr"/>
              <a:r>
                <a:rPr lang="en-US" sz="900" b="1" dirty="0">
                  <a:solidFill>
                    <a:schemeClr val="bg1"/>
                  </a:solidFill>
                  <a:cs typeface="+mn-ea"/>
                  <a:sym typeface="+mn-lt"/>
                </a:rPr>
                <a:t>98%</a:t>
              </a:r>
              <a:endParaRPr lang="en-US" sz="900" b="1" dirty="0">
                <a:solidFill>
                  <a:schemeClr val="bg1"/>
                </a:solidFill>
                <a:cs typeface="+mn-ea"/>
                <a:sym typeface="+mn-lt"/>
              </a:endParaRPr>
            </a:p>
          </p:txBody>
        </p:sp>
      </p:grpSp>
      <p:grpSp>
        <p:nvGrpSpPr>
          <p:cNvPr id="37" name="组合 36"/>
          <p:cNvGrpSpPr/>
          <p:nvPr/>
        </p:nvGrpSpPr>
        <p:grpSpPr>
          <a:xfrm>
            <a:off x="3460781" y="3497218"/>
            <a:ext cx="433131" cy="321294"/>
            <a:chOff x="3460781" y="3497218"/>
            <a:chExt cx="433131" cy="321294"/>
          </a:xfrm>
        </p:grpSpPr>
        <p:sp>
          <p:nvSpPr>
            <p:cNvPr id="13" name="Isosceles Triangle 171"/>
            <p:cNvSpPr/>
            <p:nvPr/>
          </p:nvSpPr>
          <p:spPr>
            <a:xfrm flipV="1">
              <a:off x="3604411" y="3732620"/>
              <a:ext cx="145874" cy="8589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2" name="Rectangle 170"/>
            <p:cNvSpPr/>
            <p:nvPr/>
          </p:nvSpPr>
          <p:spPr>
            <a:xfrm>
              <a:off x="3468126" y="3530092"/>
              <a:ext cx="418443" cy="20252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4" name="TextBox 172"/>
            <p:cNvSpPr txBox="1"/>
            <p:nvPr/>
          </p:nvSpPr>
          <p:spPr>
            <a:xfrm>
              <a:off x="3460781" y="3497218"/>
              <a:ext cx="433131" cy="230832"/>
            </a:xfrm>
            <a:prstGeom prst="rect">
              <a:avLst/>
            </a:prstGeom>
            <a:solidFill>
              <a:schemeClr val="accent5">
                <a:lumMod val="50000"/>
              </a:schemeClr>
            </a:solidFill>
          </p:spPr>
          <p:txBody>
            <a:bodyPr wrap="none" rtlCol="0">
              <a:spAutoFit/>
            </a:bodyPr>
            <a:lstStyle/>
            <a:p>
              <a:pPr algn="ctr"/>
              <a:r>
                <a:rPr lang="en-US" sz="900" b="1" dirty="0">
                  <a:solidFill>
                    <a:schemeClr val="bg1"/>
                  </a:solidFill>
                  <a:cs typeface="+mn-ea"/>
                  <a:sym typeface="+mn-lt"/>
                </a:rPr>
                <a:t>98%</a:t>
              </a:r>
              <a:endParaRPr lang="en-US" sz="900" b="1" dirty="0">
                <a:solidFill>
                  <a:schemeClr val="bg1"/>
                </a:solidFill>
                <a:cs typeface="+mn-ea"/>
                <a:sym typeface="+mn-lt"/>
              </a:endParaRPr>
            </a:p>
          </p:txBody>
        </p:sp>
      </p:grpSp>
      <p:grpSp>
        <p:nvGrpSpPr>
          <p:cNvPr id="36" name="组合 35"/>
          <p:cNvGrpSpPr/>
          <p:nvPr/>
        </p:nvGrpSpPr>
        <p:grpSpPr>
          <a:xfrm>
            <a:off x="2908749" y="2840967"/>
            <a:ext cx="433131" cy="321294"/>
            <a:chOff x="2908749" y="2840967"/>
            <a:chExt cx="433131" cy="321294"/>
          </a:xfrm>
        </p:grpSpPr>
        <p:sp>
          <p:nvSpPr>
            <p:cNvPr id="17" name="Isosceles Triangle 175"/>
            <p:cNvSpPr/>
            <p:nvPr/>
          </p:nvSpPr>
          <p:spPr>
            <a:xfrm flipV="1">
              <a:off x="3052379" y="3076369"/>
              <a:ext cx="145874" cy="8589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6" name="Rectangle 174"/>
            <p:cNvSpPr/>
            <p:nvPr/>
          </p:nvSpPr>
          <p:spPr>
            <a:xfrm>
              <a:off x="2916094" y="2873841"/>
              <a:ext cx="418443" cy="202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8" name="TextBox 176"/>
            <p:cNvSpPr txBox="1"/>
            <p:nvPr/>
          </p:nvSpPr>
          <p:spPr>
            <a:xfrm>
              <a:off x="2908749" y="2840967"/>
              <a:ext cx="433131" cy="230832"/>
            </a:xfrm>
            <a:prstGeom prst="rect">
              <a:avLst/>
            </a:prstGeom>
            <a:solidFill>
              <a:schemeClr val="accent5">
                <a:lumMod val="50000"/>
              </a:schemeClr>
            </a:solidFill>
          </p:spPr>
          <p:txBody>
            <a:bodyPr wrap="none" rtlCol="0">
              <a:spAutoFit/>
            </a:bodyPr>
            <a:lstStyle/>
            <a:p>
              <a:pPr algn="ctr"/>
              <a:r>
                <a:rPr lang="en-US" sz="900" b="1" dirty="0">
                  <a:solidFill>
                    <a:schemeClr val="bg1"/>
                  </a:solidFill>
                  <a:cs typeface="+mn-ea"/>
                  <a:sym typeface="+mn-lt"/>
                </a:rPr>
                <a:t>98%</a:t>
              </a:r>
              <a:endParaRPr lang="en-US" sz="900" b="1" dirty="0">
                <a:solidFill>
                  <a:schemeClr val="bg1"/>
                </a:solidFill>
                <a:cs typeface="+mn-ea"/>
                <a:sym typeface="+mn-lt"/>
              </a:endParaRPr>
            </a:p>
          </p:txBody>
        </p:sp>
      </p:grpSp>
      <p:sp>
        <p:nvSpPr>
          <p:cNvPr id="19" name="Rounded Rectangle 177"/>
          <p:cNvSpPr/>
          <p:nvPr/>
        </p:nvSpPr>
        <p:spPr>
          <a:xfrm>
            <a:off x="1021442" y="2540274"/>
            <a:ext cx="4320000" cy="252000"/>
          </a:xfrm>
          <a:prstGeom prst="roundRect">
            <a:avLst/>
          </a:prstGeom>
          <a:pattFill prst="trellis">
            <a:fgClr>
              <a:schemeClr val="bg1">
                <a:lumMod val="95000"/>
              </a:schemeClr>
            </a:fgClr>
            <a:bgClr>
              <a:schemeClr val="bg1">
                <a:lumMod val="7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0" name="Rounded Rectangle 178"/>
          <p:cNvSpPr>
            <a:spLocks noChangeAspect="1"/>
          </p:cNvSpPr>
          <p:nvPr/>
        </p:nvSpPr>
        <p:spPr>
          <a:xfrm>
            <a:off x="1021444" y="2540274"/>
            <a:ext cx="3653993" cy="252000"/>
          </a:xfrm>
          <a:prstGeom prst="roundRect">
            <a:avLst/>
          </a:prstGeom>
          <a:solidFill>
            <a:schemeClr val="accent5">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1" name="Rounded Rectangle 179"/>
          <p:cNvSpPr/>
          <p:nvPr/>
        </p:nvSpPr>
        <p:spPr>
          <a:xfrm>
            <a:off x="1021442" y="3188908"/>
            <a:ext cx="4320000" cy="252000"/>
          </a:xfrm>
          <a:prstGeom prst="roundRect">
            <a:avLst/>
          </a:prstGeom>
          <a:pattFill prst="trellis">
            <a:fgClr>
              <a:schemeClr val="bg1">
                <a:lumMod val="95000"/>
              </a:schemeClr>
            </a:fgClr>
            <a:bgClr>
              <a:schemeClr val="bg1">
                <a:lumMod val="7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2" name="Rounded Rectangle 180"/>
          <p:cNvSpPr>
            <a:spLocks noChangeAspect="1"/>
          </p:cNvSpPr>
          <p:nvPr/>
        </p:nvSpPr>
        <p:spPr>
          <a:xfrm>
            <a:off x="1021443" y="3188908"/>
            <a:ext cx="2141996" cy="252000"/>
          </a:xfrm>
          <a:prstGeom prst="roundRect">
            <a:avLst/>
          </a:prstGeom>
          <a:solidFill>
            <a:schemeClr val="accent5">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3" name="Rounded Rectangle 181"/>
          <p:cNvSpPr/>
          <p:nvPr/>
        </p:nvSpPr>
        <p:spPr>
          <a:xfrm>
            <a:off x="1021442" y="3844366"/>
            <a:ext cx="4320000" cy="252000"/>
          </a:xfrm>
          <a:prstGeom prst="roundRect">
            <a:avLst/>
          </a:prstGeom>
          <a:pattFill prst="trellis">
            <a:fgClr>
              <a:schemeClr val="bg1">
                <a:lumMod val="95000"/>
              </a:schemeClr>
            </a:fgClr>
            <a:bgClr>
              <a:schemeClr val="bg1">
                <a:lumMod val="7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4" name="Rounded Rectangle 182"/>
          <p:cNvSpPr>
            <a:spLocks noChangeAspect="1"/>
          </p:cNvSpPr>
          <p:nvPr/>
        </p:nvSpPr>
        <p:spPr>
          <a:xfrm>
            <a:off x="1021443" y="3844366"/>
            <a:ext cx="2688522" cy="252000"/>
          </a:xfrm>
          <a:prstGeom prst="roundRect">
            <a:avLst/>
          </a:prstGeom>
          <a:solidFill>
            <a:schemeClr val="accent5">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5" name="Rounded Rectangle 183"/>
          <p:cNvSpPr/>
          <p:nvPr/>
        </p:nvSpPr>
        <p:spPr>
          <a:xfrm>
            <a:off x="1021442" y="4500696"/>
            <a:ext cx="4320000" cy="252000"/>
          </a:xfrm>
          <a:prstGeom prst="roundRect">
            <a:avLst/>
          </a:prstGeom>
          <a:pattFill prst="trellis">
            <a:fgClr>
              <a:schemeClr val="bg1">
                <a:lumMod val="95000"/>
              </a:schemeClr>
            </a:fgClr>
            <a:bgClr>
              <a:schemeClr val="bg1">
                <a:lumMod val="75000"/>
              </a:schemeClr>
            </a:bgClr>
          </a:patt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6" name="Rounded Rectangle 184"/>
          <p:cNvSpPr>
            <a:spLocks noChangeAspect="1"/>
          </p:cNvSpPr>
          <p:nvPr/>
        </p:nvSpPr>
        <p:spPr>
          <a:xfrm>
            <a:off x="1021443" y="4500696"/>
            <a:ext cx="3023994" cy="252000"/>
          </a:xfrm>
          <a:prstGeom prst="roundRect">
            <a:avLst/>
          </a:prstGeom>
          <a:solidFill>
            <a:schemeClr val="accent5">
              <a:lumMod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35" name="组合 34"/>
          <p:cNvGrpSpPr/>
          <p:nvPr/>
        </p:nvGrpSpPr>
        <p:grpSpPr>
          <a:xfrm>
            <a:off x="4433550" y="2182010"/>
            <a:ext cx="433131" cy="321294"/>
            <a:chOff x="4433550" y="2182010"/>
            <a:chExt cx="433131" cy="321294"/>
          </a:xfrm>
        </p:grpSpPr>
        <p:sp>
          <p:nvSpPr>
            <p:cNvPr id="30" name="Isosceles Triangle 188"/>
            <p:cNvSpPr/>
            <p:nvPr/>
          </p:nvSpPr>
          <p:spPr>
            <a:xfrm flipV="1">
              <a:off x="4577180" y="2417412"/>
              <a:ext cx="145874" cy="85892"/>
            </a:xfrm>
            <a:prstGeom prs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8" name="Rectangle 186"/>
            <p:cNvSpPr/>
            <p:nvPr/>
          </p:nvSpPr>
          <p:spPr>
            <a:xfrm>
              <a:off x="4440895" y="2214884"/>
              <a:ext cx="418443" cy="2025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29" name="TextBox 187"/>
            <p:cNvSpPr txBox="1"/>
            <p:nvPr/>
          </p:nvSpPr>
          <p:spPr>
            <a:xfrm>
              <a:off x="4433550" y="2182010"/>
              <a:ext cx="433131" cy="230832"/>
            </a:xfrm>
            <a:prstGeom prst="rect">
              <a:avLst/>
            </a:prstGeom>
            <a:solidFill>
              <a:schemeClr val="accent5">
                <a:lumMod val="50000"/>
              </a:schemeClr>
            </a:solidFill>
          </p:spPr>
          <p:txBody>
            <a:bodyPr wrap="none" rtlCol="0">
              <a:spAutoFit/>
            </a:bodyPr>
            <a:lstStyle/>
            <a:p>
              <a:pPr algn="ctr"/>
              <a:r>
                <a:rPr lang="en-US" sz="900" b="1" dirty="0">
                  <a:solidFill>
                    <a:schemeClr val="bg1"/>
                  </a:solidFill>
                  <a:cs typeface="+mn-ea"/>
                  <a:sym typeface="+mn-lt"/>
                </a:rPr>
                <a:t>98%</a:t>
              </a:r>
              <a:endParaRPr lang="en-US" sz="900" b="1" dirty="0">
                <a:solidFill>
                  <a:schemeClr val="bg1"/>
                </a:solidFill>
                <a:cs typeface="+mn-ea"/>
                <a:sym typeface="+mn-lt"/>
              </a:endParaRPr>
            </a:p>
          </p:txBody>
        </p:sp>
      </p:grpSp>
      <p:sp>
        <p:nvSpPr>
          <p:cNvPr id="31" name="TextBox 189"/>
          <p:cNvSpPr txBox="1"/>
          <p:nvPr/>
        </p:nvSpPr>
        <p:spPr>
          <a:xfrm>
            <a:off x="1020003" y="2961856"/>
            <a:ext cx="1100169" cy="261610"/>
          </a:xfrm>
          <a:prstGeom prst="rect">
            <a:avLst/>
          </a:prstGeom>
          <a:noFill/>
        </p:spPr>
        <p:txBody>
          <a:bodyPr wrap="square" rtlCol="0">
            <a:spAutoFit/>
          </a:bodyPr>
          <a:lstStyle/>
          <a:p>
            <a:pPr algn="just"/>
            <a:r>
              <a:rPr lang="zh-CN" altLang="en-US" sz="1100" dirty="0">
                <a:solidFill>
                  <a:schemeClr val="bg1">
                    <a:lumMod val="50000"/>
                  </a:schemeClr>
                </a:solidFill>
                <a:cs typeface="+mn-ea"/>
                <a:sym typeface="+mn-lt"/>
              </a:rPr>
              <a:t>行业规模</a:t>
            </a:r>
            <a:endParaRPr lang="en-US" altLang="zh-CN" sz="1000" dirty="0">
              <a:solidFill>
                <a:schemeClr val="bg1">
                  <a:lumMod val="50000"/>
                </a:schemeClr>
              </a:solidFill>
              <a:cs typeface="+mn-ea"/>
              <a:sym typeface="+mn-lt"/>
            </a:endParaRPr>
          </a:p>
        </p:txBody>
      </p:sp>
      <p:sp>
        <p:nvSpPr>
          <p:cNvPr id="32" name="TextBox 190"/>
          <p:cNvSpPr txBox="1"/>
          <p:nvPr/>
        </p:nvSpPr>
        <p:spPr>
          <a:xfrm>
            <a:off x="1022170" y="4248384"/>
            <a:ext cx="866445" cy="261610"/>
          </a:xfrm>
          <a:prstGeom prst="rect">
            <a:avLst/>
          </a:prstGeom>
          <a:noFill/>
        </p:spPr>
        <p:txBody>
          <a:bodyPr wrap="square" rtlCol="0">
            <a:spAutoFit/>
          </a:bodyPr>
          <a:lstStyle/>
          <a:p>
            <a:pPr algn="just"/>
            <a:r>
              <a:rPr lang="zh-CN" altLang="en-US" sz="1100" dirty="0">
                <a:solidFill>
                  <a:schemeClr val="bg1">
                    <a:lumMod val="50000"/>
                  </a:schemeClr>
                </a:solidFill>
                <a:cs typeface="+mn-ea"/>
                <a:sym typeface="+mn-lt"/>
              </a:rPr>
              <a:t>行业规模</a:t>
            </a:r>
            <a:endParaRPr lang="en-US" altLang="zh-CN" sz="1000" dirty="0">
              <a:solidFill>
                <a:schemeClr val="bg1">
                  <a:lumMod val="50000"/>
                </a:schemeClr>
              </a:solidFill>
              <a:cs typeface="+mn-ea"/>
              <a:sym typeface="+mn-lt"/>
            </a:endParaRPr>
          </a:p>
        </p:txBody>
      </p:sp>
      <p:sp>
        <p:nvSpPr>
          <p:cNvPr id="33" name="TextBox 191"/>
          <p:cNvSpPr txBox="1"/>
          <p:nvPr/>
        </p:nvSpPr>
        <p:spPr>
          <a:xfrm>
            <a:off x="1008850" y="2303752"/>
            <a:ext cx="1276049" cy="261610"/>
          </a:xfrm>
          <a:prstGeom prst="rect">
            <a:avLst/>
          </a:prstGeom>
          <a:noFill/>
        </p:spPr>
        <p:txBody>
          <a:bodyPr wrap="square" rtlCol="0">
            <a:spAutoFit/>
          </a:bodyPr>
          <a:lstStyle/>
          <a:p>
            <a:pPr algn="just"/>
            <a:r>
              <a:rPr lang="zh-CN" altLang="en-US" sz="1100" dirty="0">
                <a:solidFill>
                  <a:schemeClr val="bg1">
                    <a:lumMod val="50000"/>
                  </a:schemeClr>
                </a:solidFill>
                <a:cs typeface="+mn-ea"/>
                <a:sym typeface="+mn-lt"/>
              </a:rPr>
              <a:t>行业规模</a:t>
            </a:r>
            <a:endParaRPr lang="en-US" sz="1000" dirty="0">
              <a:solidFill>
                <a:schemeClr val="bg1">
                  <a:lumMod val="50000"/>
                </a:schemeClr>
              </a:solidFill>
              <a:cs typeface="+mn-ea"/>
              <a:sym typeface="+mn-lt"/>
            </a:endParaRPr>
          </a:p>
        </p:txBody>
      </p:sp>
      <p:sp>
        <p:nvSpPr>
          <p:cNvPr id="34" name="TextBox 192"/>
          <p:cNvSpPr txBox="1"/>
          <p:nvPr/>
        </p:nvSpPr>
        <p:spPr>
          <a:xfrm>
            <a:off x="1015550" y="3606850"/>
            <a:ext cx="1088277" cy="261610"/>
          </a:xfrm>
          <a:prstGeom prst="rect">
            <a:avLst/>
          </a:prstGeom>
          <a:noFill/>
        </p:spPr>
        <p:txBody>
          <a:bodyPr wrap="square" rtlCol="0">
            <a:spAutoFit/>
          </a:bodyPr>
          <a:lstStyle/>
          <a:p>
            <a:pPr algn="just"/>
            <a:r>
              <a:rPr lang="zh-CN" altLang="en-US" sz="1100" dirty="0">
                <a:solidFill>
                  <a:schemeClr val="bg1">
                    <a:lumMod val="50000"/>
                  </a:schemeClr>
                </a:solidFill>
                <a:cs typeface="+mn-ea"/>
                <a:sym typeface="+mn-lt"/>
              </a:rPr>
              <a:t>行业规模</a:t>
            </a:r>
            <a:endParaRPr lang="en-US" altLang="zh-CN" sz="1000" dirty="0">
              <a:solidFill>
                <a:schemeClr val="bg1">
                  <a:lumMod val="50000"/>
                </a:schemeClr>
              </a:solidFill>
              <a:cs typeface="+mn-ea"/>
              <a:sym typeface="+mn-lt"/>
            </a:endParaRPr>
          </a:p>
        </p:txBody>
      </p:sp>
      <p:sp>
        <p:nvSpPr>
          <p:cNvPr id="39" name="TextBox 19"/>
          <p:cNvSpPr txBox="1"/>
          <p:nvPr/>
        </p:nvSpPr>
        <p:spPr>
          <a:xfrm>
            <a:off x="984899" y="5170907"/>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行业规模</a:t>
            </a:r>
            <a:endParaRPr lang="id-ID" sz="1600" b="1" dirty="0">
              <a:solidFill>
                <a:schemeClr val="tx2">
                  <a:lumMod val="50000"/>
                </a:schemeClr>
              </a:solidFill>
              <a:cs typeface="+mn-ea"/>
              <a:sym typeface="+mn-lt"/>
            </a:endParaRPr>
          </a:p>
        </p:txBody>
      </p:sp>
      <p:sp>
        <p:nvSpPr>
          <p:cNvPr id="40" name="TextBox 20"/>
          <p:cNvSpPr txBox="1"/>
          <p:nvPr/>
        </p:nvSpPr>
        <p:spPr>
          <a:xfrm>
            <a:off x="984900" y="5442208"/>
            <a:ext cx="4577700"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grpSp>
        <p:nvGrpSpPr>
          <p:cNvPr id="41" name="组合 40"/>
          <p:cNvGrpSpPr/>
          <p:nvPr/>
        </p:nvGrpSpPr>
        <p:grpSpPr>
          <a:xfrm>
            <a:off x="6564442" y="2457905"/>
            <a:ext cx="216413" cy="283621"/>
            <a:chOff x="5375407" y="2477882"/>
            <a:chExt cx="216413" cy="283621"/>
          </a:xfrm>
          <a:effectLst>
            <a:outerShdw blurRad="177800" dist="101600" dir="5400000" algn="ctr" rotWithShape="0">
              <a:srgbClr val="000000">
                <a:alpha val="43137"/>
              </a:srgbClr>
            </a:outerShdw>
          </a:effectLst>
        </p:grpSpPr>
        <p:sp>
          <p:nvSpPr>
            <p:cNvPr id="42" name="Freeform 257"/>
            <p:cNvSpPr/>
            <p:nvPr/>
          </p:nvSpPr>
          <p:spPr bwMode="auto">
            <a:xfrm>
              <a:off x="5432534" y="2477882"/>
              <a:ext cx="102158" cy="47046"/>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43" name="Freeform 258"/>
            <p:cNvSpPr>
              <a:spLocks noEditPoints="1"/>
            </p:cNvSpPr>
            <p:nvPr/>
          </p:nvSpPr>
          <p:spPr bwMode="auto">
            <a:xfrm>
              <a:off x="5375407" y="2502581"/>
              <a:ext cx="216413" cy="258922"/>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44" name="Rectangle 259"/>
            <p:cNvSpPr>
              <a:spLocks noChangeArrowheads="1"/>
            </p:cNvSpPr>
            <p:nvPr/>
          </p:nvSpPr>
          <p:spPr bwMode="auto">
            <a:xfrm>
              <a:off x="5431862" y="2587432"/>
              <a:ext cx="103502" cy="21675"/>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45" name="Rectangle 260"/>
            <p:cNvSpPr>
              <a:spLocks noChangeArrowheads="1"/>
            </p:cNvSpPr>
            <p:nvPr/>
          </p:nvSpPr>
          <p:spPr bwMode="auto">
            <a:xfrm>
              <a:off x="5431946" y="2631286"/>
              <a:ext cx="103334" cy="21507"/>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46" name="Rectangle 261"/>
            <p:cNvSpPr>
              <a:spLocks noChangeArrowheads="1"/>
            </p:cNvSpPr>
            <p:nvPr/>
          </p:nvSpPr>
          <p:spPr bwMode="auto">
            <a:xfrm>
              <a:off x="5462694" y="2674972"/>
              <a:ext cx="41838" cy="21507"/>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grpSp>
      <p:sp>
        <p:nvSpPr>
          <p:cNvPr id="47" name="TextBox 19"/>
          <p:cNvSpPr txBox="1"/>
          <p:nvPr/>
        </p:nvSpPr>
        <p:spPr>
          <a:xfrm>
            <a:off x="6973509" y="2430645"/>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行业规模</a:t>
            </a:r>
            <a:endParaRPr lang="id-ID" sz="1600" b="1" dirty="0">
              <a:solidFill>
                <a:schemeClr val="tx2">
                  <a:lumMod val="50000"/>
                </a:schemeClr>
              </a:solidFill>
              <a:cs typeface="+mn-ea"/>
              <a:sym typeface="+mn-lt"/>
            </a:endParaRPr>
          </a:p>
        </p:txBody>
      </p:sp>
      <p:sp>
        <p:nvSpPr>
          <p:cNvPr id="48" name="TextBox 20"/>
          <p:cNvSpPr txBox="1"/>
          <p:nvPr/>
        </p:nvSpPr>
        <p:spPr>
          <a:xfrm>
            <a:off x="6973509" y="2752746"/>
            <a:ext cx="4418391"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grpSp>
        <p:nvGrpSpPr>
          <p:cNvPr id="49" name="组合 48"/>
          <p:cNvGrpSpPr/>
          <p:nvPr/>
        </p:nvGrpSpPr>
        <p:grpSpPr>
          <a:xfrm>
            <a:off x="6530850" y="3748508"/>
            <a:ext cx="283597" cy="282053"/>
            <a:chOff x="5341815" y="3768485"/>
            <a:chExt cx="283597" cy="282053"/>
          </a:xfrm>
          <a:effectLst>
            <a:outerShdw blurRad="177800" dist="101600" dir="5400000" algn="ctr" rotWithShape="0">
              <a:srgbClr val="000000">
                <a:alpha val="43137"/>
              </a:srgbClr>
            </a:outerShdw>
          </a:effectLst>
        </p:grpSpPr>
        <p:sp>
          <p:nvSpPr>
            <p:cNvPr id="50" name="Freeform 266"/>
            <p:cNvSpPr/>
            <p:nvPr/>
          </p:nvSpPr>
          <p:spPr bwMode="auto">
            <a:xfrm>
              <a:off x="5459135" y="3885364"/>
              <a:ext cx="48957" cy="48516"/>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sp>
          <p:nvSpPr>
            <p:cNvPr id="51" name="Freeform 267"/>
            <p:cNvSpPr>
              <a:spLocks noEditPoints="1"/>
            </p:cNvSpPr>
            <p:nvPr/>
          </p:nvSpPr>
          <p:spPr bwMode="auto">
            <a:xfrm>
              <a:off x="5341815" y="3768485"/>
              <a:ext cx="283597" cy="28205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grpSp>
      <p:sp>
        <p:nvSpPr>
          <p:cNvPr id="52" name="TextBox 19"/>
          <p:cNvSpPr txBox="1"/>
          <p:nvPr/>
        </p:nvSpPr>
        <p:spPr>
          <a:xfrm>
            <a:off x="6973509" y="3693917"/>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行业规模</a:t>
            </a:r>
            <a:endParaRPr lang="id-ID" sz="1600" b="1" dirty="0">
              <a:solidFill>
                <a:schemeClr val="tx2">
                  <a:lumMod val="50000"/>
                </a:schemeClr>
              </a:solidFill>
              <a:cs typeface="+mn-ea"/>
              <a:sym typeface="+mn-lt"/>
            </a:endParaRPr>
          </a:p>
        </p:txBody>
      </p:sp>
      <p:sp>
        <p:nvSpPr>
          <p:cNvPr id="53" name="TextBox 20"/>
          <p:cNvSpPr txBox="1"/>
          <p:nvPr/>
        </p:nvSpPr>
        <p:spPr>
          <a:xfrm>
            <a:off x="6973509" y="4016018"/>
            <a:ext cx="4418391"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grpSp>
        <p:nvGrpSpPr>
          <p:cNvPr id="54" name="组合 53"/>
          <p:cNvGrpSpPr/>
          <p:nvPr/>
        </p:nvGrpSpPr>
        <p:grpSpPr>
          <a:xfrm>
            <a:off x="6550711" y="5037543"/>
            <a:ext cx="243875" cy="282288"/>
            <a:chOff x="5361676" y="5057520"/>
            <a:chExt cx="243875" cy="282288"/>
          </a:xfrm>
          <a:effectLst>
            <a:outerShdw blurRad="177800" dist="101600" dir="5400000" algn="ctr" rotWithShape="0">
              <a:srgbClr val="000000">
                <a:alpha val="43137"/>
              </a:srgbClr>
            </a:outerShdw>
          </a:effectLst>
        </p:grpSpPr>
        <p:sp>
          <p:nvSpPr>
            <p:cNvPr id="55" name="Freeform 356"/>
            <p:cNvSpPr>
              <a:spLocks noEditPoints="1"/>
            </p:cNvSpPr>
            <p:nvPr/>
          </p:nvSpPr>
          <p:spPr bwMode="auto">
            <a:xfrm>
              <a:off x="5361676" y="5057520"/>
              <a:ext cx="243875" cy="123075"/>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56" name="Freeform 357"/>
            <p:cNvSpPr>
              <a:spLocks noEditPoints="1"/>
            </p:cNvSpPr>
            <p:nvPr/>
          </p:nvSpPr>
          <p:spPr bwMode="auto">
            <a:xfrm>
              <a:off x="5361676" y="5216733"/>
              <a:ext cx="243875" cy="123075"/>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grpSp>
      <p:sp>
        <p:nvSpPr>
          <p:cNvPr id="57" name="TextBox 19"/>
          <p:cNvSpPr txBox="1"/>
          <p:nvPr/>
        </p:nvSpPr>
        <p:spPr>
          <a:xfrm>
            <a:off x="6988044" y="4957189"/>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行业规模</a:t>
            </a:r>
            <a:endParaRPr lang="id-ID" sz="1600" b="1" dirty="0">
              <a:solidFill>
                <a:schemeClr val="tx2">
                  <a:lumMod val="50000"/>
                </a:schemeClr>
              </a:solidFill>
              <a:cs typeface="+mn-ea"/>
              <a:sym typeface="+mn-lt"/>
            </a:endParaRPr>
          </a:p>
        </p:txBody>
      </p:sp>
      <p:sp>
        <p:nvSpPr>
          <p:cNvPr id="58" name="TextBox 20"/>
          <p:cNvSpPr txBox="1"/>
          <p:nvPr/>
        </p:nvSpPr>
        <p:spPr>
          <a:xfrm>
            <a:off x="6988044" y="5279290"/>
            <a:ext cx="4418391"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cxnSp>
        <p:nvCxnSpPr>
          <p:cNvPr id="60" name="直接连接符 59"/>
          <p:cNvCxnSpPr/>
          <p:nvPr/>
        </p:nvCxnSpPr>
        <p:spPr>
          <a:xfrm>
            <a:off x="6096000" y="2182010"/>
            <a:ext cx="0" cy="3814178"/>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市场分析</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行业痛点</a:t>
            </a:r>
            <a:endParaRPr lang="zh-CN" altLang="en-US" sz="2400" dirty="0">
              <a:solidFill>
                <a:schemeClr val="accent5">
                  <a:lumMod val="50000"/>
                </a:schemeClr>
              </a:solidFill>
              <a:cs typeface="+mn-ea"/>
              <a:sym typeface="+mn-lt"/>
            </a:endParaRPr>
          </a:p>
        </p:txBody>
      </p:sp>
      <p:sp>
        <p:nvSpPr>
          <p:cNvPr id="6" name="Freeform 81"/>
          <p:cNvSpPr/>
          <p:nvPr/>
        </p:nvSpPr>
        <p:spPr>
          <a:xfrm rot="2539609">
            <a:off x="6646595" y="4379403"/>
            <a:ext cx="473409" cy="78523"/>
          </a:xfrm>
          <a:custGeom>
            <a:avLst/>
            <a:gdLst/>
            <a:ahLst/>
            <a:cxnLst/>
            <a:rect l="0" t="0" r="0" b="0"/>
            <a:pathLst>
              <a:path>
                <a:moveTo>
                  <a:pt x="0" y="32211"/>
                </a:moveTo>
                <a:lnTo>
                  <a:pt x="386650"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7" name="Freeform 82"/>
          <p:cNvSpPr/>
          <p:nvPr/>
        </p:nvSpPr>
        <p:spPr>
          <a:xfrm>
            <a:off x="6777508" y="3792454"/>
            <a:ext cx="518194" cy="78523"/>
          </a:xfrm>
          <a:custGeom>
            <a:avLst/>
            <a:gdLst/>
            <a:ahLst/>
            <a:cxnLst/>
            <a:rect l="0" t="0" r="0" b="0"/>
            <a:pathLst>
              <a:path>
                <a:moveTo>
                  <a:pt x="0" y="32211"/>
                </a:moveTo>
                <a:lnTo>
                  <a:pt x="423229"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8" name="Freeform 83"/>
          <p:cNvSpPr/>
          <p:nvPr/>
        </p:nvSpPr>
        <p:spPr>
          <a:xfrm rot="19060391">
            <a:off x="6646595" y="3205505"/>
            <a:ext cx="473409" cy="78523"/>
          </a:xfrm>
          <a:custGeom>
            <a:avLst/>
            <a:gdLst/>
            <a:ahLst/>
            <a:cxnLst/>
            <a:rect l="0" t="0" r="0" b="0"/>
            <a:pathLst>
              <a:path>
                <a:moveTo>
                  <a:pt x="0" y="32211"/>
                </a:moveTo>
                <a:lnTo>
                  <a:pt x="386650"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9" name="Freeform 85"/>
          <p:cNvSpPr/>
          <p:nvPr/>
        </p:nvSpPr>
        <p:spPr>
          <a:xfrm>
            <a:off x="6942961" y="2411642"/>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dirty="0">
              <a:solidFill>
                <a:srgbClr val="FFFFFF"/>
              </a:solidFill>
              <a:cs typeface="+mn-ea"/>
              <a:sym typeface="+mn-lt"/>
            </a:endParaRPr>
          </a:p>
        </p:txBody>
      </p:sp>
      <p:sp>
        <p:nvSpPr>
          <p:cNvPr id="10" name="Freeform 87"/>
          <p:cNvSpPr/>
          <p:nvPr/>
        </p:nvSpPr>
        <p:spPr>
          <a:xfrm>
            <a:off x="7245248" y="3428660"/>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dirty="0">
              <a:solidFill>
                <a:srgbClr val="FFFFFF"/>
              </a:solidFill>
              <a:cs typeface="+mn-ea"/>
              <a:sym typeface="+mn-lt"/>
            </a:endParaRPr>
          </a:p>
        </p:txBody>
      </p:sp>
      <p:sp>
        <p:nvSpPr>
          <p:cNvPr id="11" name="Freeform 89"/>
          <p:cNvSpPr/>
          <p:nvPr/>
        </p:nvSpPr>
        <p:spPr>
          <a:xfrm>
            <a:off x="6942961" y="4463008"/>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dirty="0">
              <a:solidFill>
                <a:srgbClr val="FFFFFF"/>
              </a:solidFill>
              <a:cs typeface="+mn-ea"/>
              <a:sym typeface="+mn-lt"/>
            </a:endParaRPr>
          </a:p>
        </p:txBody>
      </p:sp>
      <p:sp>
        <p:nvSpPr>
          <p:cNvPr id="12" name="Freeform 109"/>
          <p:cNvSpPr/>
          <p:nvPr/>
        </p:nvSpPr>
        <p:spPr>
          <a:xfrm>
            <a:off x="5462602" y="3204499"/>
            <a:ext cx="1267757" cy="1262038"/>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25400" cap="flat" cmpd="sng" algn="ctr">
            <a:no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3500" kern="0" dirty="0">
              <a:solidFill>
                <a:srgbClr val="FFFFFF"/>
              </a:solidFill>
              <a:cs typeface="+mn-ea"/>
              <a:sym typeface="+mn-lt"/>
            </a:endParaRPr>
          </a:p>
        </p:txBody>
      </p:sp>
      <p:sp>
        <p:nvSpPr>
          <p:cNvPr id="13" name="Freeform 28"/>
          <p:cNvSpPr/>
          <p:nvPr/>
        </p:nvSpPr>
        <p:spPr>
          <a:xfrm rot="19060391" flipH="1">
            <a:off x="5030320" y="4379403"/>
            <a:ext cx="473409" cy="78523"/>
          </a:xfrm>
          <a:custGeom>
            <a:avLst/>
            <a:gdLst/>
            <a:ahLst/>
            <a:cxnLst/>
            <a:rect l="0" t="0" r="0" b="0"/>
            <a:pathLst>
              <a:path>
                <a:moveTo>
                  <a:pt x="0" y="32211"/>
                </a:moveTo>
                <a:lnTo>
                  <a:pt x="386650"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14" name="Freeform 29"/>
          <p:cNvSpPr/>
          <p:nvPr/>
        </p:nvSpPr>
        <p:spPr>
          <a:xfrm flipH="1">
            <a:off x="4886321" y="3792454"/>
            <a:ext cx="518194" cy="78523"/>
          </a:xfrm>
          <a:custGeom>
            <a:avLst/>
            <a:gdLst/>
            <a:ahLst/>
            <a:cxnLst/>
            <a:rect l="0" t="0" r="0" b="0"/>
            <a:pathLst>
              <a:path>
                <a:moveTo>
                  <a:pt x="0" y="32211"/>
                </a:moveTo>
                <a:lnTo>
                  <a:pt x="423229"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15" name="Freeform 30"/>
          <p:cNvSpPr/>
          <p:nvPr/>
        </p:nvSpPr>
        <p:spPr>
          <a:xfrm rot="2539609" flipH="1">
            <a:off x="5030320" y="3205505"/>
            <a:ext cx="473409" cy="78523"/>
          </a:xfrm>
          <a:custGeom>
            <a:avLst/>
            <a:gdLst/>
            <a:ahLst/>
            <a:cxnLst/>
            <a:rect l="0" t="0" r="0" b="0"/>
            <a:pathLst>
              <a:path>
                <a:moveTo>
                  <a:pt x="0" y="32211"/>
                </a:moveTo>
                <a:lnTo>
                  <a:pt x="386650" y="32211"/>
                </a:lnTo>
              </a:path>
            </a:pathLst>
          </a:custGeom>
          <a:noFill/>
          <a:ln w="12700" cap="flat" cmpd="sng" algn="ctr">
            <a:solidFill>
              <a:schemeClr val="tx1">
                <a:lumMod val="50000"/>
                <a:lumOff val="50000"/>
              </a:schemeClr>
            </a:solidFill>
            <a:prstDash val="solid"/>
            <a:headEnd type="oval"/>
            <a:tailEnd type="oval"/>
          </a:ln>
          <a:effectLst>
            <a:outerShdw blurRad="177800" dist="101600" dir="2700000" algn="tl" rotWithShape="0">
              <a:prstClr val="black">
                <a:alpha val="40000"/>
              </a:prstClr>
            </a:outerShdw>
          </a:effectLst>
        </p:spPr>
        <p:txBody>
          <a:bodyPr/>
          <a:lstStyle/>
          <a:p>
            <a:endParaRPr lang="zh-CN" altLang="en-US">
              <a:cs typeface="+mn-ea"/>
              <a:sym typeface="+mn-lt"/>
            </a:endParaRPr>
          </a:p>
        </p:txBody>
      </p:sp>
      <p:sp>
        <p:nvSpPr>
          <p:cNvPr id="16" name="Freeform 31"/>
          <p:cNvSpPr/>
          <p:nvPr/>
        </p:nvSpPr>
        <p:spPr>
          <a:xfrm>
            <a:off x="4375287" y="2411642"/>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400" kern="0" dirty="0">
              <a:solidFill>
                <a:srgbClr val="FFFFFF"/>
              </a:solidFill>
              <a:cs typeface="+mn-ea"/>
              <a:sym typeface="+mn-lt"/>
            </a:endParaRPr>
          </a:p>
        </p:txBody>
      </p:sp>
      <p:sp>
        <p:nvSpPr>
          <p:cNvPr id="17" name="Freeform 32"/>
          <p:cNvSpPr/>
          <p:nvPr/>
        </p:nvSpPr>
        <p:spPr>
          <a:xfrm>
            <a:off x="4107616" y="3428660"/>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3900" kern="0" dirty="0">
              <a:solidFill>
                <a:srgbClr val="FFFFFF"/>
              </a:solidFill>
              <a:cs typeface="+mn-ea"/>
              <a:sym typeface="+mn-lt"/>
            </a:endParaRPr>
          </a:p>
        </p:txBody>
      </p:sp>
      <p:sp>
        <p:nvSpPr>
          <p:cNvPr id="18" name="Freeform 33"/>
          <p:cNvSpPr/>
          <p:nvPr/>
        </p:nvSpPr>
        <p:spPr>
          <a:xfrm>
            <a:off x="4391151" y="4463008"/>
            <a:ext cx="809759" cy="806110"/>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50000"/>
            </a:schemeClr>
          </a:solidFill>
          <a:ln w="12700" cap="flat" cmpd="sng" algn="ctr">
            <a:solidFill>
              <a:srgbClr val="FFFFFF">
                <a:hueOff val="0"/>
                <a:satOff val="0"/>
                <a:lumOff val="0"/>
                <a:alphaOff val="0"/>
              </a:srgbClr>
            </a:solidFill>
            <a:prstDash val="solid"/>
          </a:ln>
          <a:effectLst>
            <a:outerShdw blurRad="177800" dist="101600" dir="2700000" algn="tl" rotWithShape="0">
              <a:prstClr val="black">
                <a:alpha val="40000"/>
              </a:prstClr>
            </a:outerShdw>
          </a:effectLst>
        </p:spPr>
        <p:txBody>
          <a:bodyPr spcFirstLastPara="0" vert="horz" wrap="square" lIns="104535" tIns="104535" rIns="104535" bIns="104535" numCol="1" spcCol="936" anchor="ctr" anchorCtr="0">
            <a:noAutofit/>
          </a:bodyPr>
          <a:lstStyle/>
          <a:p>
            <a:pPr algn="ctr" defTabSz="654685">
              <a:lnSpc>
                <a:spcPct val="90000"/>
              </a:lnSpc>
              <a:spcAft>
                <a:spcPct val="35000"/>
              </a:spcAft>
              <a:defRPr/>
            </a:pPr>
            <a:endParaRPr lang="en-US" sz="2000" kern="0" dirty="0">
              <a:solidFill>
                <a:srgbClr val="FFFFFF"/>
              </a:solidFill>
              <a:cs typeface="+mn-ea"/>
              <a:sym typeface="+mn-lt"/>
            </a:endParaRPr>
          </a:p>
        </p:txBody>
      </p:sp>
      <p:sp>
        <p:nvSpPr>
          <p:cNvPr id="19" name="Freeform 62"/>
          <p:cNvSpPr>
            <a:spLocks noEditPoints="1"/>
          </p:cNvSpPr>
          <p:nvPr/>
        </p:nvSpPr>
        <p:spPr bwMode="auto">
          <a:xfrm>
            <a:off x="4617540" y="2651508"/>
            <a:ext cx="325254" cy="326378"/>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0" name="Freeform 66"/>
          <p:cNvSpPr>
            <a:spLocks noEditPoints="1"/>
          </p:cNvSpPr>
          <p:nvPr/>
        </p:nvSpPr>
        <p:spPr bwMode="auto">
          <a:xfrm>
            <a:off x="4308077" y="3660146"/>
            <a:ext cx="415700" cy="320982"/>
          </a:xfrm>
          <a:custGeom>
            <a:avLst/>
            <a:gdLst/>
            <a:ahLst/>
            <a:cxnLst>
              <a:cxn ang="0">
                <a:pos x="29" y="41"/>
              </a:cxn>
              <a:cxn ang="0">
                <a:pos x="22" y="40"/>
              </a:cxn>
              <a:cxn ang="0">
                <a:pos x="11" y="45"/>
              </a:cxn>
              <a:cxn ang="0">
                <a:pos x="7" y="46"/>
              </a:cxn>
              <a:cxn ang="0">
                <a:pos x="7" y="46"/>
              </a:cxn>
              <a:cxn ang="0">
                <a:pos x="6" y="45"/>
              </a:cxn>
              <a:cxn ang="0">
                <a:pos x="6" y="43"/>
              </a:cxn>
              <a:cxn ang="0">
                <a:pos x="11" y="36"/>
              </a:cxn>
              <a:cxn ang="0">
                <a:pos x="0" y="20"/>
              </a:cxn>
              <a:cxn ang="0">
                <a:pos x="29" y="0"/>
              </a:cxn>
              <a:cxn ang="0">
                <a:pos x="57" y="20"/>
              </a:cxn>
              <a:cxn ang="0">
                <a:pos x="29" y="41"/>
              </a:cxn>
              <a:cxn ang="0">
                <a:pos x="62" y="47"/>
              </a:cxn>
              <a:cxn ang="0">
                <a:pos x="66" y="53"/>
              </a:cxn>
              <a:cxn ang="0">
                <a:pos x="67" y="55"/>
              </a:cxn>
              <a:cxn ang="0">
                <a:pos x="66" y="56"/>
              </a:cxn>
              <a:cxn ang="0">
                <a:pos x="62" y="55"/>
              </a:cxn>
              <a:cxn ang="0">
                <a:pos x="51" y="50"/>
              </a:cxn>
              <a:cxn ang="0">
                <a:pos x="44" y="51"/>
              </a:cxn>
              <a:cxn ang="0">
                <a:pos x="25" y="46"/>
              </a:cxn>
              <a:cxn ang="0">
                <a:pos x="29" y="46"/>
              </a:cxn>
              <a:cxn ang="0">
                <a:pos x="52" y="39"/>
              </a:cxn>
              <a:cxn ang="0">
                <a:pos x="62" y="20"/>
              </a:cxn>
              <a:cxn ang="0">
                <a:pos x="61" y="14"/>
              </a:cxn>
              <a:cxn ang="0">
                <a:pos x="72" y="30"/>
              </a:cxn>
              <a:cxn ang="0">
                <a:pos x="62" y="47"/>
              </a:cxn>
            </a:cxnLst>
            <a:rect l="0" t="0" r="r" b="b"/>
            <a:pathLst>
              <a:path w="72" h="56">
                <a:moveTo>
                  <a:pt x="29" y="41"/>
                </a:moveTo>
                <a:cubicBezTo>
                  <a:pt x="26" y="41"/>
                  <a:pt x="24" y="40"/>
                  <a:pt x="22" y="40"/>
                </a:cubicBezTo>
                <a:cubicBezTo>
                  <a:pt x="18" y="42"/>
                  <a:pt x="15" y="44"/>
                  <a:pt x="11" y="45"/>
                </a:cubicBezTo>
                <a:cubicBezTo>
                  <a:pt x="9" y="45"/>
                  <a:pt x="8" y="46"/>
                  <a:pt x="7" y="46"/>
                </a:cubicBezTo>
                <a:cubicBezTo>
                  <a:pt x="7" y="46"/>
                  <a:pt x="7" y="46"/>
                  <a:pt x="7" y="46"/>
                </a:cubicBezTo>
                <a:cubicBezTo>
                  <a:pt x="6" y="46"/>
                  <a:pt x="6" y="45"/>
                  <a:pt x="6" y="45"/>
                </a:cubicBezTo>
                <a:cubicBezTo>
                  <a:pt x="5" y="44"/>
                  <a:pt x="6" y="43"/>
                  <a:pt x="6" y="43"/>
                </a:cubicBezTo>
                <a:cubicBezTo>
                  <a:pt x="8" y="41"/>
                  <a:pt x="10" y="40"/>
                  <a:pt x="11" y="36"/>
                </a:cubicBezTo>
                <a:cubicBezTo>
                  <a:pt x="5" y="32"/>
                  <a:pt x="0" y="27"/>
                  <a:pt x="0" y="20"/>
                </a:cubicBezTo>
                <a:cubicBezTo>
                  <a:pt x="0" y="9"/>
                  <a:pt x="13" y="0"/>
                  <a:pt x="29" y="0"/>
                </a:cubicBezTo>
                <a:cubicBezTo>
                  <a:pt x="44" y="0"/>
                  <a:pt x="57" y="9"/>
                  <a:pt x="57" y="20"/>
                </a:cubicBezTo>
                <a:cubicBezTo>
                  <a:pt x="57" y="32"/>
                  <a:pt x="44" y="41"/>
                  <a:pt x="29" y="41"/>
                </a:cubicBezTo>
                <a:close/>
                <a:moveTo>
                  <a:pt x="62" y="47"/>
                </a:moveTo>
                <a:cubicBezTo>
                  <a:pt x="63" y="50"/>
                  <a:pt x="65" y="51"/>
                  <a:pt x="66" y="53"/>
                </a:cubicBezTo>
                <a:cubicBezTo>
                  <a:pt x="67" y="54"/>
                  <a:pt x="67" y="54"/>
                  <a:pt x="67" y="55"/>
                </a:cubicBezTo>
                <a:cubicBezTo>
                  <a:pt x="67" y="56"/>
                  <a:pt x="67" y="56"/>
                  <a:pt x="66" y="56"/>
                </a:cubicBezTo>
                <a:cubicBezTo>
                  <a:pt x="65" y="56"/>
                  <a:pt x="63" y="56"/>
                  <a:pt x="62" y="55"/>
                </a:cubicBezTo>
                <a:cubicBezTo>
                  <a:pt x="58" y="54"/>
                  <a:pt x="55" y="53"/>
                  <a:pt x="51" y="50"/>
                </a:cubicBezTo>
                <a:cubicBezTo>
                  <a:pt x="49" y="51"/>
                  <a:pt x="47" y="51"/>
                  <a:pt x="44" y="51"/>
                </a:cubicBezTo>
                <a:cubicBezTo>
                  <a:pt x="37" y="51"/>
                  <a:pt x="30" y="49"/>
                  <a:pt x="25" y="46"/>
                </a:cubicBezTo>
                <a:cubicBezTo>
                  <a:pt x="26" y="46"/>
                  <a:pt x="28" y="46"/>
                  <a:pt x="29" y="46"/>
                </a:cubicBezTo>
                <a:cubicBezTo>
                  <a:pt x="37" y="46"/>
                  <a:pt x="46" y="43"/>
                  <a:pt x="52" y="39"/>
                </a:cubicBezTo>
                <a:cubicBezTo>
                  <a:pt x="58" y="34"/>
                  <a:pt x="62" y="27"/>
                  <a:pt x="62" y="20"/>
                </a:cubicBezTo>
                <a:cubicBezTo>
                  <a:pt x="62" y="18"/>
                  <a:pt x="62" y="16"/>
                  <a:pt x="61" y="14"/>
                </a:cubicBezTo>
                <a:cubicBezTo>
                  <a:pt x="68" y="18"/>
                  <a:pt x="72" y="24"/>
                  <a:pt x="72" y="30"/>
                </a:cubicBezTo>
                <a:cubicBezTo>
                  <a:pt x="72" y="37"/>
                  <a:pt x="68" y="43"/>
                  <a:pt x="62" y="47"/>
                </a:cubicBez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1" name="Freeform 6"/>
          <p:cNvSpPr>
            <a:spLocks noEditPoints="1"/>
          </p:cNvSpPr>
          <p:nvPr/>
        </p:nvSpPr>
        <p:spPr bwMode="auto">
          <a:xfrm>
            <a:off x="4616114" y="4725893"/>
            <a:ext cx="359832" cy="280338"/>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2" name="Freeform 57"/>
          <p:cNvSpPr>
            <a:spLocks noEditPoints="1"/>
          </p:cNvSpPr>
          <p:nvPr/>
        </p:nvSpPr>
        <p:spPr bwMode="auto">
          <a:xfrm>
            <a:off x="7224056" y="2693515"/>
            <a:ext cx="279486" cy="246654"/>
          </a:xfrm>
          <a:custGeom>
            <a:avLst/>
            <a:gdLst/>
            <a:ahLst/>
            <a:cxnLst>
              <a:cxn ang="0">
                <a:pos x="7" y="9"/>
              </a:cxn>
              <a:cxn ang="0">
                <a:pos x="7" y="57"/>
              </a:cxn>
              <a:cxn ang="0">
                <a:pos x="6" y="58"/>
              </a:cxn>
              <a:cxn ang="0">
                <a:pos x="4" y="58"/>
              </a:cxn>
              <a:cxn ang="0">
                <a:pos x="2" y="57"/>
              </a:cxn>
              <a:cxn ang="0">
                <a:pos x="2" y="9"/>
              </a:cxn>
              <a:cxn ang="0">
                <a:pos x="0" y="4"/>
              </a:cxn>
              <a:cxn ang="0">
                <a:pos x="5" y="0"/>
              </a:cxn>
              <a:cxn ang="0">
                <a:pos x="10" y="4"/>
              </a:cxn>
              <a:cxn ang="0">
                <a:pos x="7" y="9"/>
              </a:cxn>
              <a:cxn ang="0">
                <a:pos x="65" y="36"/>
              </a:cxn>
              <a:cxn ang="0">
                <a:pos x="63" y="38"/>
              </a:cxn>
              <a:cxn ang="0">
                <a:pos x="49" y="43"/>
              </a:cxn>
              <a:cxn ang="0">
                <a:pos x="31" y="37"/>
              </a:cxn>
              <a:cxn ang="0">
                <a:pos x="13" y="43"/>
              </a:cxn>
              <a:cxn ang="0">
                <a:pos x="12" y="43"/>
              </a:cxn>
              <a:cxn ang="0">
                <a:pos x="10" y="41"/>
              </a:cxn>
              <a:cxn ang="0">
                <a:pos x="10" y="13"/>
              </a:cxn>
              <a:cxn ang="0">
                <a:pos x="11" y="11"/>
              </a:cxn>
              <a:cxn ang="0">
                <a:pos x="14" y="9"/>
              </a:cxn>
              <a:cxn ang="0">
                <a:pos x="30" y="4"/>
              </a:cxn>
              <a:cxn ang="0">
                <a:pos x="46" y="9"/>
              </a:cxn>
              <a:cxn ang="0">
                <a:pos x="49" y="10"/>
              </a:cxn>
              <a:cxn ang="0">
                <a:pos x="63" y="4"/>
              </a:cxn>
              <a:cxn ang="0">
                <a:pos x="65" y="7"/>
              </a:cxn>
              <a:cxn ang="0">
                <a:pos x="65" y="36"/>
              </a:cxn>
            </a:cxnLst>
            <a:rect l="0" t="0" r="r" b="b"/>
            <a:pathLst>
              <a:path w="65" h="58">
                <a:moveTo>
                  <a:pt x="7" y="9"/>
                </a:moveTo>
                <a:cubicBezTo>
                  <a:pt x="7" y="57"/>
                  <a:pt x="7" y="57"/>
                  <a:pt x="7" y="57"/>
                </a:cubicBezTo>
                <a:cubicBezTo>
                  <a:pt x="7" y="57"/>
                  <a:pt x="7" y="58"/>
                  <a:pt x="6" y="58"/>
                </a:cubicBezTo>
                <a:cubicBezTo>
                  <a:pt x="4" y="58"/>
                  <a:pt x="4" y="58"/>
                  <a:pt x="4" y="58"/>
                </a:cubicBezTo>
                <a:cubicBezTo>
                  <a:pt x="3" y="58"/>
                  <a:pt x="2" y="57"/>
                  <a:pt x="2" y="57"/>
                </a:cubicBezTo>
                <a:cubicBezTo>
                  <a:pt x="2" y="9"/>
                  <a:pt x="2" y="9"/>
                  <a:pt x="2" y="9"/>
                </a:cubicBezTo>
                <a:cubicBezTo>
                  <a:pt x="1" y="8"/>
                  <a:pt x="0" y="6"/>
                  <a:pt x="0" y="4"/>
                </a:cubicBezTo>
                <a:cubicBezTo>
                  <a:pt x="0" y="2"/>
                  <a:pt x="2" y="0"/>
                  <a:pt x="5" y="0"/>
                </a:cubicBezTo>
                <a:cubicBezTo>
                  <a:pt x="7" y="0"/>
                  <a:pt x="10" y="2"/>
                  <a:pt x="10" y="4"/>
                </a:cubicBezTo>
                <a:cubicBezTo>
                  <a:pt x="10" y="6"/>
                  <a:pt x="9" y="8"/>
                  <a:pt x="7" y="9"/>
                </a:cubicBezTo>
                <a:close/>
                <a:moveTo>
                  <a:pt x="65" y="36"/>
                </a:moveTo>
                <a:cubicBezTo>
                  <a:pt x="65" y="37"/>
                  <a:pt x="65" y="38"/>
                  <a:pt x="63" y="38"/>
                </a:cubicBezTo>
                <a:cubicBezTo>
                  <a:pt x="59" y="41"/>
                  <a:pt x="54" y="43"/>
                  <a:pt x="49" y="43"/>
                </a:cubicBezTo>
                <a:cubicBezTo>
                  <a:pt x="43" y="43"/>
                  <a:pt x="39" y="37"/>
                  <a:pt x="31" y="37"/>
                </a:cubicBezTo>
                <a:cubicBezTo>
                  <a:pt x="25" y="37"/>
                  <a:pt x="19" y="40"/>
                  <a:pt x="13" y="43"/>
                </a:cubicBezTo>
                <a:cubicBezTo>
                  <a:pt x="13" y="43"/>
                  <a:pt x="12" y="43"/>
                  <a:pt x="12" y="43"/>
                </a:cubicBezTo>
                <a:cubicBezTo>
                  <a:pt x="11" y="43"/>
                  <a:pt x="10" y="42"/>
                  <a:pt x="10" y="41"/>
                </a:cubicBezTo>
                <a:cubicBezTo>
                  <a:pt x="10" y="13"/>
                  <a:pt x="10" y="13"/>
                  <a:pt x="10" y="13"/>
                </a:cubicBezTo>
                <a:cubicBezTo>
                  <a:pt x="10" y="12"/>
                  <a:pt x="10" y="11"/>
                  <a:pt x="11" y="11"/>
                </a:cubicBezTo>
                <a:cubicBezTo>
                  <a:pt x="12" y="10"/>
                  <a:pt x="13" y="9"/>
                  <a:pt x="14" y="9"/>
                </a:cubicBezTo>
                <a:cubicBezTo>
                  <a:pt x="19" y="7"/>
                  <a:pt x="24" y="4"/>
                  <a:pt x="30" y="4"/>
                </a:cubicBezTo>
                <a:cubicBezTo>
                  <a:pt x="36" y="4"/>
                  <a:pt x="40" y="6"/>
                  <a:pt x="46" y="9"/>
                </a:cubicBezTo>
                <a:cubicBezTo>
                  <a:pt x="47" y="9"/>
                  <a:pt x="48" y="10"/>
                  <a:pt x="49" y="10"/>
                </a:cubicBezTo>
                <a:cubicBezTo>
                  <a:pt x="55" y="10"/>
                  <a:pt x="61" y="4"/>
                  <a:pt x="63" y="4"/>
                </a:cubicBezTo>
                <a:cubicBezTo>
                  <a:pt x="64" y="4"/>
                  <a:pt x="65" y="6"/>
                  <a:pt x="65" y="7"/>
                </a:cubicBezTo>
                <a:lnTo>
                  <a:pt x="65" y="36"/>
                </a:ln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3" name="Freeform 131"/>
          <p:cNvSpPr/>
          <p:nvPr/>
        </p:nvSpPr>
        <p:spPr bwMode="auto">
          <a:xfrm>
            <a:off x="7478608" y="3684248"/>
            <a:ext cx="316320" cy="319666"/>
          </a:xfrm>
          <a:custGeom>
            <a:avLst/>
            <a:gdLst/>
            <a:ahLst/>
            <a:cxnLst>
              <a:cxn ang="0">
                <a:pos x="61" y="49"/>
              </a:cxn>
              <a:cxn ang="0">
                <a:pos x="49" y="62"/>
              </a:cxn>
              <a:cxn ang="0">
                <a:pos x="36" y="49"/>
              </a:cxn>
              <a:cxn ang="0">
                <a:pos x="36" y="48"/>
              </a:cxn>
              <a:cxn ang="0">
                <a:pos x="21" y="41"/>
              </a:cxn>
              <a:cxn ang="0">
                <a:pos x="13" y="44"/>
              </a:cxn>
              <a:cxn ang="0">
                <a:pos x="0" y="31"/>
              </a:cxn>
              <a:cxn ang="0">
                <a:pos x="13" y="18"/>
              </a:cxn>
              <a:cxn ang="0">
                <a:pos x="21" y="22"/>
              </a:cxn>
              <a:cxn ang="0">
                <a:pos x="36" y="15"/>
              </a:cxn>
              <a:cxn ang="0">
                <a:pos x="36" y="13"/>
              </a:cxn>
              <a:cxn ang="0">
                <a:pos x="49" y="0"/>
              </a:cxn>
              <a:cxn ang="0">
                <a:pos x="61" y="13"/>
              </a:cxn>
              <a:cxn ang="0">
                <a:pos x="49" y="26"/>
              </a:cxn>
              <a:cxn ang="0">
                <a:pos x="40" y="23"/>
              </a:cxn>
              <a:cxn ang="0">
                <a:pos x="25" y="30"/>
              </a:cxn>
              <a:cxn ang="0">
                <a:pos x="25" y="31"/>
              </a:cxn>
              <a:cxn ang="0">
                <a:pos x="25" y="33"/>
              </a:cxn>
              <a:cxn ang="0">
                <a:pos x="40" y="40"/>
              </a:cxn>
              <a:cxn ang="0">
                <a:pos x="49" y="36"/>
              </a:cxn>
              <a:cxn ang="0">
                <a:pos x="61" y="49"/>
              </a:cxn>
            </a:cxnLst>
            <a:rect l="0" t="0" r="r" b="b"/>
            <a:pathLst>
              <a:path w="61" h="62">
                <a:moveTo>
                  <a:pt x="61" y="49"/>
                </a:moveTo>
                <a:cubicBezTo>
                  <a:pt x="61" y="56"/>
                  <a:pt x="56" y="62"/>
                  <a:pt x="49" y="62"/>
                </a:cubicBezTo>
                <a:cubicBezTo>
                  <a:pt x="41" y="62"/>
                  <a:pt x="36" y="56"/>
                  <a:pt x="36" y="49"/>
                </a:cubicBezTo>
                <a:cubicBezTo>
                  <a:pt x="36" y="49"/>
                  <a:pt x="36" y="48"/>
                  <a:pt x="36" y="48"/>
                </a:cubicBezTo>
                <a:cubicBezTo>
                  <a:pt x="21" y="41"/>
                  <a:pt x="21" y="41"/>
                  <a:pt x="21" y="41"/>
                </a:cubicBezTo>
                <a:cubicBezTo>
                  <a:pt x="19" y="43"/>
                  <a:pt x="16" y="44"/>
                  <a:pt x="13" y="44"/>
                </a:cubicBezTo>
                <a:cubicBezTo>
                  <a:pt x="6" y="44"/>
                  <a:pt x="0" y="38"/>
                  <a:pt x="0" y="31"/>
                </a:cubicBezTo>
                <a:cubicBezTo>
                  <a:pt x="0" y="24"/>
                  <a:pt x="6" y="18"/>
                  <a:pt x="13" y="18"/>
                </a:cubicBezTo>
                <a:cubicBezTo>
                  <a:pt x="16" y="18"/>
                  <a:pt x="19" y="20"/>
                  <a:pt x="21" y="22"/>
                </a:cubicBezTo>
                <a:cubicBezTo>
                  <a:pt x="36" y="15"/>
                  <a:pt x="36" y="15"/>
                  <a:pt x="36" y="15"/>
                </a:cubicBezTo>
                <a:cubicBezTo>
                  <a:pt x="36" y="14"/>
                  <a:pt x="36" y="14"/>
                  <a:pt x="36" y="13"/>
                </a:cubicBezTo>
                <a:cubicBezTo>
                  <a:pt x="36" y="6"/>
                  <a:pt x="41" y="0"/>
                  <a:pt x="49" y="0"/>
                </a:cubicBezTo>
                <a:cubicBezTo>
                  <a:pt x="56" y="0"/>
                  <a:pt x="61" y="6"/>
                  <a:pt x="61" y="13"/>
                </a:cubicBezTo>
                <a:cubicBezTo>
                  <a:pt x="61" y="20"/>
                  <a:pt x="56" y="26"/>
                  <a:pt x="49" y="26"/>
                </a:cubicBezTo>
                <a:cubicBezTo>
                  <a:pt x="45" y="26"/>
                  <a:pt x="42" y="25"/>
                  <a:pt x="40" y="23"/>
                </a:cubicBezTo>
                <a:cubicBezTo>
                  <a:pt x="25" y="30"/>
                  <a:pt x="25" y="30"/>
                  <a:pt x="25" y="30"/>
                </a:cubicBezTo>
                <a:cubicBezTo>
                  <a:pt x="25" y="30"/>
                  <a:pt x="25" y="31"/>
                  <a:pt x="25" y="31"/>
                </a:cubicBezTo>
                <a:cubicBezTo>
                  <a:pt x="25" y="32"/>
                  <a:pt x="25" y="32"/>
                  <a:pt x="25" y="33"/>
                </a:cubicBezTo>
                <a:cubicBezTo>
                  <a:pt x="40" y="40"/>
                  <a:pt x="40" y="40"/>
                  <a:pt x="40" y="40"/>
                </a:cubicBezTo>
                <a:cubicBezTo>
                  <a:pt x="42" y="38"/>
                  <a:pt x="45" y="36"/>
                  <a:pt x="49" y="36"/>
                </a:cubicBezTo>
                <a:cubicBezTo>
                  <a:pt x="56" y="36"/>
                  <a:pt x="61" y="42"/>
                  <a:pt x="61" y="49"/>
                </a:cubicBez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4" name="Freeform 5"/>
          <p:cNvSpPr>
            <a:spLocks noEditPoints="1"/>
          </p:cNvSpPr>
          <p:nvPr/>
        </p:nvSpPr>
        <p:spPr bwMode="auto">
          <a:xfrm>
            <a:off x="7166850" y="4685888"/>
            <a:ext cx="361979" cy="360348"/>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FFFFFF"/>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5" name="Freeform 42"/>
          <p:cNvSpPr>
            <a:spLocks noEditPoints="1"/>
          </p:cNvSpPr>
          <p:nvPr/>
        </p:nvSpPr>
        <p:spPr bwMode="auto">
          <a:xfrm>
            <a:off x="5818457" y="3597285"/>
            <a:ext cx="556047" cy="476465"/>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a:effectLst>
            <a:outerShdw blurRad="177800" dist="101600" dir="2700000" algn="tl" rotWithShape="0">
              <a:prstClr val="black">
                <a:alpha val="40000"/>
              </a:prst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26" name="TextBox 19"/>
          <p:cNvSpPr txBox="1"/>
          <p:nvPr/>
        </p:nvSpPr>
        <p:spPr>
          <a:xfrm>
            <a:off x="8013817" y="243758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行业痛点</a:t>
            </a:r>
            <a:endParaRPr lang="id-ID" sz="1600" b="1" dirty="0">
              <a:solidFill>
                <a:schemeClr val="tx2">
                  <a:lumMod val="50000"/>
                </a:schemeClr>
              </a:solidFill>
              <a:cs typeface="+mn-ea"/>
              <a:sym typeface="+mn-lt"/>
            </a:endParaRPr>
          </a:p>
        </p:txBody>
      </p:sp>
      <p:sp>
        <p:nvSpPr>
          <p:cNvPr id="27" name="TextBox 20"/>
          <p:cNvSpPr txBox="1"/>
          <p:nvPr/>
        </p:nvSpPr>
        <p:spPr>
          <a:xfrm>
            <a:off x="8013818" y="2708883"/>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28" name="TextBox 19"/>
          <p:cNvSpPr txBox="1"/>
          <p:nvPr/>
        </p:nvSpPr>
        <p:spPr>
          <a:xfrm>
            <a:off x="8288366" y="3477726"/>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行业痛点</a:t>
            </a:r>
            <a:endParaRPr lang="id-ID" sz="1600" b="1" dirty="0">
              <a:solidFill>
                <a:schemeClr val="tx2">
                  <a:lumMod val="50000"/>
                </a:schemeClr>
              </a:solidFill>
              <a:cs typeface="+mn-ea"/>
              <a:sym typeface="+mn-lt"/>
            </a:endParaRPr>
          </a:p>
        </p:txBody>
      </p:sp>
      <p:sp>
        <p:nvSpPr>
          <p:cNvPr id="29" name="TextBox 20"/>
          <p:cNvSpPr txBox="1"/>
          <p:nvPr/>
        </p:nvSpPr>
        <p:spPr>
          <a:xfrm>
            <a:off x="8288367" y="3749027"/>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30" name="TextBox 19"/>
          <p:cNvSpPr txBox="1"/>
          <p:nvPr/>
        </p:nvSpPr>
        <p:spPr>
          <a:xfrm>
            <a:off x="7965321" y="4574889"/>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行业痛点</a:t>
            </a:r>
            <a:endParaRPr lang="id-ID" sz="1600" b="1" dirty="0">
              <a:solidFill>
                <a:schemeClr val="tx2">
                  <a:lumMod val="50000"/>
                </a:schemeClr>
              </a:solidFill>
              <a:cs typeface="+mn-ea"/>
              <a:sym typeface="+mn-lt"/>
            </a:endParaRPr>
          </a:p>
        </p:txBody>
      </p:sp>
      <p:sp>
        <p:nvSpPr>
          <p:cNvPr id="31" name="TextBox 20"/>
          <p:cNvSpPr txBox="1"/>
          <p:nvPr/>
        </p:nvSpPr>
        <p:spPr>
          <a:xfrm>
            <a:off x="7965322" y="4846190"/>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32" name="TextBox 19"/>
          <p:cNvSpPr txBox="1"/>
          <p:nvPr/>
        </p:nvSpPr>
        <p:spPr>
          <a:xfrm>
            <a:off x="2989768" y="2480726"/>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行业痛点</a:t>
            </a:r>
            <a:endParaRPr lang="id-ID" sz="1600" b="1" dirty="0">
              <a:solidFill>
                <a:schemeClr val="tx2">
                  <a:lumMod val="50000"/>
                </a:schemeClr>
              </a:solidFill>
              <a:cs typeface="+mn-ea"/>
              <a:sym typeface="+mn-lt"/>
            </a:endParaRPr>
          </a:p>
        </p:txBody>
      </p:sp>
      <p:sp>
        <p:nvSpPr>
          <p:cNvPr id="33" name="TextBox 20"/>
          <p:cNvSpPr txBox="1"/>
          <p:nvPr/>
        </p:nvSpPr>
        <p:spPr>
          <a:xfrm>
            <a:off x="1511909" y="2752027"/>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lgn="r">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34" name="TextBox 19"/>
          <p:cNvSpPr txBox="1"/>
          <p:nvPr/>
        </p:nvSpPr>
        <p:spPr>
          <a:xfrm>
            <a:off x="2989768" y="3489630"/>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行业痛点</a:t>
            </a:r>
            <a:endParaRPr lang="id-ID" sz="1600" b="1" dirty="0">
              <a:solidFill>
                <a:schemeClr val="tx2">
                  <a:lumMod val="50000"/>
                </a:schemeClr>
              </a:solidFill>
              <a:cs typeface="+mn-ea"/>
              <a:sym typeface="+mn-lt"/>
            </a:endParaRPr>
          </a:p>
        </p:txBody>
      </p:sp>
      <p:sp>
        <p:nvSpPr>
          <p:cNvPr id="35" name="TextBox 20"/>
          <p:cNvSpPr txBox="1"/>
          <p:nvPr/>
        </p:nvSpPr>
        <p:spPr>
          <a:xfrm>
            <a:off x="1511909" y="3760931"/>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lgn="r">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36" name="TextBox 19"/>
          <p:cNvSpPr txBox="1"/>
          <p:nvPr/>
        </p:nvSpPr>
        <p:spPr>
          <a:xfrm>
            <a:off x="2989768" y="4597726"/>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行业痛点</a:t>
            </a:r>
            <a:endParaRPr lang="id-ID" sz="1600" b="1" dirty="0">
              <a:solidFill>
                <a:schemeClr val="tx2">
                  <a:lumMod val="50000"/>
                </a:schemeClr>
              </a:solidFill>
              <a:cs typeface="+mn-ea"/>
              <a:sym typeface="+mn-lt"/>
            </a:endParaRPr>
          </a:p>
        </p:txBody>
      </p:sp>
      <p:sp>
        <p:nvSpPr>
          <p:cNvPr id="37" name="TextBox 20"/>
          <p:cNvSpPr txBox="1"/>
          <p:nvPr/>
        </p:nvSpPr>
        <p:spPr>
          <a:xfrm>
            <a:off x="1511909" y="4869027"/>
            <a:ext cx="2483226" cy="400091"/>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lgn="r">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1025900" y="2942154"/>
            <a:ext cx="800407" cy="1251792"/>
            <a:chOff x="2327723" y="2626797"/>
            <a:chExt cx="800407" cy="1251792"/>
          </a:xfrm>
          <a:effectLst>
            <a:outerShdw blurRad="177800" dist="101600" dir="2700000" algn="tl" rotWithShape="0">
              <a:prstClr val="black">
                <a:alpha val="40000"/>
              </a:prstClr>
            </a:outerShdw>
          </a:effectLst>
        </p:grpSpPr>
        <p:sp>
          <p:nvSpPr>
            <p:cNvPr id="3" name="Oval 16"/>
            <p:cNvSpPr/>
            <p:nvPr/>
          </p:nvSpPr>
          <p:spPr bwMode="auto">
            <a:xfrm>
              <a:off x="2327723" y="2626797"/>
              <a:ext cx="711200" cy="711200"/>
            </a:xfrm>
            <a:prstGeom prst="ellipse">
              <a:avLst/>
            </a:prstGeom>
            <a:solidFill>
              <a:schemeClr val="accent5">
                <a:lumMod val="50000"/>
              </a:schemeClr>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cs typeface="+mn-ea"/>
                <a:sym typeface="+mn-lt"/>
              </a:endParaRPr>
            </a:p>
          </p:txBody>
        </p:sp>
        <p:grpSp>
          <p:nvGrpSpPr>
            <p:cNvPr id="4" name="Group 17"/>
            <p:cNvGrpSpPr>
              <a:grpSpLocks noChangeAspect="1"/>
            </p:cNvGrpSpPr>
            <p:nvPr/>
          </p:nvGrpSpPr>
          <p:grpSpPr bwMode="auto">
            <a:xfrm>
              <a:off x="2511148" y="2813502"/>
              <a:ext cx="344338" cy="351137"/>
              <a:chOff x="7160655" y="2178006"/>
              <a:chExt cx="379359" cy="386846"/>
            </a:xfrm>
            <a:solidFill>
              <a:schemeClr val="bg1">
                <a:lumMod val="95000"/>
              </a:schemeClr>
            </a:solidFill>
          </p:grpSpPr>
          <p:sp>
            <p:nvSpPr>
              <p:cNvPr id="5"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6"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7"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grpSp>
        <p:cxnSp>
          <p:nvCxnSpPr>
            <p:cNvPr id="26" name="Elbow Connector 52"/>
            <p:cNvCxnSpPr/>
            <p:nvPr/>
          </p:nvCxnSpPr>
          <p:spPr>
            <a:xfrm rot="5400000" flipV="1">
              <a:off x="2625686" y="3376145"/>
              <a:ext cx="554038" cy="450850"/>
            </a:xfrm>
            <a:prstGeom prst="bentConnector3">
              <a:avLst>
                <a:gd name="adj1" fmla="val 170412"/>
              </a:avLst>
            </a:prstGeom>
            <a:ln w="6350">
              <a:solidFill>
                <a:schemeClr val="accent5">
                  <a:lumMod val="50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33" name="组合 32"/>
          <p:cNvGrpSpPr/>
          <p:nvPr/>
        </p:nvGrpSpPr>
        <p:grpSpPr>
          <a:xfrm>
            <a:off x="3360239" y="1909037"/>
            <a:ext cx="789294" cy="1258142"/>
            <a:chOff x="4405761" y="2612509"/>
            <a:chExt cx="789294" cy="1258142"/>
          </a:xfrm>
          <a:effectLst>
            <a:outerShdw blurRad="177800" dist="101600" dir="2700000" algn="tl" rotWithShape="0">
              <a:prstClr val="black">
                <a:alpha val="40000"/>
              </a:prstClr>
            </a:outerShdw>
          </a:effectLst>
        </p:grpSpPr>
        <p:sp>
          <p:nvSpPr>
            <p:cNvPr id="20" name="Oval 46"/>
            <p:cNvSpPr/>
            <p:nvPr/>
          </p:nvSpPr>
          <p:spPr bwMode="auto">
            <a:xfrm>
              <a:off x="4405761" y="2612509"/>
              <a:ext cx="711200" cy="711200"/>
            </a:xfrm>
            <a:prstGeom prst="ellipse">
              <a:avLst/>
            </a:prstGeom>
            <a:solidFill>
              <a:schemeClr val="accent5">
                <a:lumMod val="50000"/>
              </a:schemeClr>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cs typeface="+mn-ea"/>
                <a:sym typeface="+mn-lt"/>
              </a:endParaRPr>
            </a:p>
          </p:txBody>
        </p:sp>
        <p:sp>
          <p:nvSpPr>
            <p:cNvPr id="21" name="Freeform 6"/>
            <p:cNvSpPr>
              <a:spLocks noEditPoints="1"/>
            </p:cNvSpPr>
            <p:nvPr/>
          </p:nvSpPr>
          <p:spPr bwMode="auto">
            <a:xfrm>
              <a:off x="4611069" y="2769952"/>
              <a:ext cx="330136" cy="290003"/>
            </a:xfrm>
            <a:custGeom>
              <a:avLst/>
              <a:gdLst>
                <a:gd name="T0" fmla="*/ 167110 w 400"/>
                <a:gd name="T1" fmla="*/ 146795 h 352"/>
                <a:gd name="T2" fmla="*/ 164603 w 400"/>
                <a:gd name="T3" fmla="*/ 111764 h 352"/>
                <a:gd name="T4" fmla="*/ 142879 w 400"/>
                <a:gd name="T5" fmla="*/ 98419 h 352"/>
                <a:gd name="T6" fmla="*/ 126586 w 400"/>
                <a:gd name="T7" fmla="*/ 79653 h 352"/>
                <a:gd name="T8" fmla="*/ 132017 w 400"/>
                <a:gd name="T9" fmla="*/ 65474 h 352"/>
                <a:gd name="T10" fmla="*/ 136612 w 400"/>
                <a:gd name="T11" fmla="*/ 55882 h 352"/>
                <a:gd name="T12" fmla="*/ 134524 w 400"/>
                <a:gd name="T13" fmla="*/ 50878 h 352"/>
                <a:gd name="T14" fmla="*/ 135777 w 400"/>
                <a:gd name="T15" fmla="*/ 40869 h 352"/>
                <a:gd name="T16" fmla="*/ 116141 w 400"/>
                <a:gd name="T17" fmla="*/ 21269 h 352"/>
                <a:gd name="T18" fmla="*/ 96088 w 400"/>
                <a:gd name="T19" fmla="*/ 40869 h 352"/>
                <a:gd name="T20" fmla="*/ 97342 w 400"/>
                <a:gd name="T21" fmla="*/ 50878 h 352"/>
                <a:gd name="T22" fmla="*/ 95670 w 400"/>
                <a:gd name="T23" fmla="*/ 55882 h 352"/>
                <a:gd name="T24" fmla="*/ 100266 w 400"/>
                <a:gd name="T25" fmla="*/ 65474 h 352"/>
                <a:gd name="T26" fmla="*/ 105697 w 400"/>
                <a:gd name="T27" fmla="*/ 79653 h 352"/>
                <a:gd name="T28" fmla="*/ 98595 w 400"/>
                <a:gd name="T29" fmla="*/ 93415 h 352"/>
                <a:gd name="T30" fmla="*/ 129510 w 400"/>
                <a:gd name="T31" fmla="*/ 121773 h 352"/>
                <a:gd name="T32" fmla="*/ 129510 w 400"/>
                <a:gd name="T33" fmla="*/ 146795 h 352"/>
                <a:gd name="T34" fmla="*/ 167110 w 400"/>
                <a:gd name="T35" fmla="*/ 146795 h 352"/>
                <a:gd name="T36" fmla="*/ 85226 w 400"/>
                <a:gd name="T37" fmla="*/ 103007 h 352"/>
                <a:gd name="T38" fmla="*/ 63502 w 400"/>
                <a:gd name="T39" fmla="*/ 77985 h 352"/>
                <a:gd name="T40" fmla="*/ 70604 w 400"/>
                <a:gd name="T41" fmla="*/ 59218 h 352"/>
                <a:gd name="T42" fmla="*/ 76871 w 400"/>
                <a:gd name="T43" fmla="*/ 46290 h 352"/>
                <a:gd name="T44" fmla="*/ 74782 w 400"/>
                <a:gd name="T45" fmla="*/ 39618 h 352"/>
                <a:gd name="T46" fmla="*/ 76453 w 400"/>
                <a:gd name="T47" fmla="*/ 26273 h 352"/>
                <a:gd name="T48" fmla="*/ 49715 w 400"/>
                <a:gd name="T49" fmla="*/ 0 h 352"/>
                <a:gd name="T50" fmla="*/ 22978 w 400"/>
                <a:gd name="T51" fmla="*/ 26273 h 352"/>
                <a:gd name="T52" fmla="*/ 24649 w 400"/>
                <a:gd name="T53" fmla="*/ 39618 h 352"/>
                <a:gd name="T54" fmla="*/ 22142 w 400"/>
                <a:gd name="T55" fmla="*/ 46290 h 352"/>
                <a:gd name="T56" fmla="*/ 28409 w 400"/>
                <a:gd name="T57" fmla="*/ 59218 h 352"/>
                <a:gd name="T58" fmla="*/ 35929 w 400"/>
                <a:gd name="T59" fmla="*/ 77985 h 352"/>
                <a:gd name="T60" fmla="*/ 13787 w 400"/>
                <a:gd name="T61" fmla="*/ 103007 h 352"/>
                <a:gd name="T62" fmla="*/ 0 w 400"/>
                <a:gd name="T63" fmla="*/ 116352 h 352"/>
                <a:gd name="T64" fmla="*/ 0 w 400"/>
                <a:gd name="T65" fmla="*/ 146795 h 352"/>
                <a:gd name="T66" fmla="*/ 116141 w 400"/>
                <a:gd name="T67" fmla="*/ 146795 h 352"/>
                <a:gd name="T68" fmla="*/ 116141 w 400"/>
                <a:gd name="T69" fmla="*/ 123858 h 352"/>
                <a:gd name="T70" fmla="*/ 85226 w 400"/>
                <a:gd name="T71" fmla="*/ 103007 h 3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cs typeface="+mn-ea"/>
                <a:sym typeface="+mn-lt"/>
              </a:endParaRPr>
            </a:p>
          </p:txBody>
        </p:sp>
        <p:cxnSp>
          <p:nvCxnSpPr>
            <p:cNvPr id="27" name="Elbow Connector 53"/>
            <p:cNvCxnSpPr/>
            <p:nvPr/>
          </p:nvCxnSpPr>
          <p:spPr>
            <a:xfrm rot="5400000" flipV="1">
              <a:off x="4692611" y="3368207"/>
              <a:ext cx="554038" cy="450850"/>
            </a:xfrm>
            <a:prstGeom prst="bentConnector3">
              <a:avLst>
                <a:gd name="adj1" fmla="val 170412"/>
              </a:avLst>
            </a:prstGeom>
            <a:ln w="6350">
              <a:solidFill>
                <a:schemeClr val="accent5">
                  <a:lumMod val="50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6515279" y="2846727"/>
            <a:ext cx="794851" cy="1263698"/>
            <a:chOff x="6425061" y="2612509"/>
            <a:chExt cx="794851" cy="1263698"/>
          </a:xfrm>
          <a:effectLst>
            <a:outerShdw blurRad="177800" dist="101600" dir="2700000" algn="tl" rotWithShape="0">
              <a:prstClr val="black">
                <a:alpha val="40000"/>
              </a:prstClr>
            </a:outerShdw>
          </a:effectLst>
        </p:grpSpPr>
        <p:sp>
          <p:nvSpPr>
            <p:cNvPr id="9" name="Oval 22"/>
            <p:cNvSpPr/>
            <p:nvPr/>
          </p:nvSpPr>
          <p:spPr bwMode="auto">
            <a:xfrm>
              <a:off x="6425061" y="2612509"/>
              <a:ext cx="711200" cy="711200"/>
            </a:xfrm>
            <a:prstGeom prst="ellipse">
              <a:avLst/>
            </a:prstGeom>
            <a:solidFill>
              <a:schemeClr val="accent5">
                <a:lumMod val="50000"/>
              </a:schemeClr>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cs typeface="+mn-ea"/>
                <a:sym typeface="+mn-lt"/>
              </a:endParaRPr>
            </a:p>
          </p:txBody>
        </p:sp>
        <p:grpSp>
          <p:nvGrpSpPr>
            <p:cNvPr id="10" name="Group 23"/>
            <p:cNvGrpSpPr>
              <a:grpSpLocks noChangeAspect="1"/>
            </p:cNvGrpSpPr>
            <p:nvPr/>
          </p:nvGrpSpPr>
          <p:grpSpPr bwMode="auto">
            <a:xfrm>
              <a:off x="6600809" y="2809771"/>
              <a:ext cx="359698" cy="316673"/>
              <a:chOff x="6040049" y="4182118"/>
              <a:chExt cx="521619" cy="459224"/>
            </a:xfrm>
            <a:solidFill>
              <a:schemeClr val="bg1">
                <a:lumMod val="95000"/>
              </a:schemeClr>
            </a:solidFill>
          </p:grpSpPr>
          <p:sp>
            <p:nvSpPr>
              <p:cNvPr id="11" name="Freeform 84"/>
              <p:cNvSpPr/>
              <p:nvPr/>
            </p:nvSpPr>
            <p:spPr bwMode="auto">
              <a:xfrm>
                <a:off x="6087469" y="4202084"/>
                <a:ext cx="194671" cy="419291"/>
              </a:xfrm>
              <a:custGeom>
                <a:avLst/>
                <a:gdLst>
                  <a:gd name="T0" fmla="*/ 52 w 59"/>
                  <a:gd name="T1" fmla="*/ 5 h 126"/>
                  <a:gd name="T2" fmla="*/ 9 w 59"/>
                  <a:gd name="T3" fmla="*/ 38 h 126"/>
                  <a:gd name="T4" fmla="*/ 0 w 59"/>
                  <a:gd name="T5" fmla="*/ 39 h 126"/>
                  <a:gd name="T6" fmla="*/ 0 w 59"/>
                  <a:gd name="T7" fmla="*/ 86 h 126"/>
                  <a:gd name="T8" fmla="*/ 9 w 59"/>
                  <a:gd name="T9" fmla="*/ 88 h 126"/>
                  <a:gd name="T10" fmla="*/ 51 w 59"/>
                  <a:gd name="T11" fmla="*/ 119 h 126"/>
                  <a:gd name="T12" fmla="*/ 59 w 59"/>
                  <a:gd name="T13" fmla="*/ 119 h 126"/>
                  <a:gd name="T14" fmla="*/ 59 w 59"/>
                  <a:gd name="T15" fmla="*/ 5 h 126"/>
                  <a:gd name="T16" fmla="*/ 52 w 59"/>
                  <a:gd name="T17" fmla="*/ 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26">
                    <a:moveTo>
                      <a:pt x="52" y="5"/>
                    </a:moveTo>
                    <a:cubicBezTo>
                      <a:pt x="9" y="38"/>
                      <a:pt x="9" y="38"/>
                      <a:pt x="9" y="38"/>
                    </a:cubicBezTo>
                    <a:cubicBezTo>
                      <a:pt x="9" y="38"/>
                      <a:pt x="5" y="38"/>
                      <a:pt x="0" y="39"/>
                    </a:cubicBezTo>
                    <a:cubicBezTo>
                      <a:pt x="0" y="86"/>
                      <a:pt x="0" y="86"/>
                      <a:pt x="0" y="86"/>
                    </a:cubicBezTo>
                    <a:cubicBezTo>
                      <a:pt x="5" y="87"/>
                      <a:pt x="9" y="88"/>
                      <a:pt x="9" y="88"/>
                    </a:cubicBezTo>
                    <a:cubicBezTo>
                      <a:pt x="51" y="119"/>
                      <a:pt x="51" y="119"/>
                      <a:pt x="51" y="119"/>
                    </a:cubicBezTo>
                    <a:cubicBezTo>
                      <a:pt x="51" y="119"/>
                      <a:pt x="59" y="126"/>
                      <a:pt x="59" y="119"/>
                    </a:cubicBezTo>
                    <a:cubicBezTo>
                      <a:pt x="59" y="112"/>
                      <a:pt x="59" y="11"/>
                      <a:pt x="59" y="5"/>
                    </a:cubicBezTo>
                    <a:cubicBezTo>
                      <a:pt x="59" y="0"/>
                      <a:pt x="52" y="5"/>
                      <a:pt x="52" y="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12" name="Freeform 85"/>
              <p:cNvSpPr/>
              <p:nvPr/>
            </p:nvSpPr>
            <p:spPr bwMode="auto">
              <a:xfrm>
                <a:off x="6040049" y="4339353"/>
                <a:ext cx="27454" cy="147252"/>
              </a:xfrm>
              <a:custGeom>
                <a:avLst/>
                <a:gdLst>
                  <a:gd name="T0" fmla="*/ 0 w 8"/>
                  <a:gd name="T1" fmla="*/ 8 h 44"/>
                  <a:gd name="T2" fmla="*/ 0 w 8"/>
                  <a:gd name="T3" fmla="*/ 38 h 44"/>
                  <a:gd name="T4" fmla="*/ 8 w 8"/>
                  <a:gd name="T5" fmla="*/ 44 h 44"/>
                  <a:gd name="T6" fmla="*/ 8 w 8"/>
                  <a:gd name="T7" fmla="*/ 0 h 44"/>
                  <a:gd name="T8" fmla="*/ 0 w 8"/>
                  <a:gd name="T9" fmla="*/ 8 h 44"/>
                </a:gdLst>
                <a:ahLst/>
                <a:cxnLst>
                  <a:cxn ang="0">
                    <a:pos x="T0" y="T1"/>
                  </a:cxn>
                  <a:cxn ang="0">
                    <a:pos x="T2" y="T3"/>
                  </a:cxn>
                  <a:cxn ang="0">
                    <a:pos x="T4" y="T5"/>
                  </a:cxn>
                  <a:cxn ang="0">
                    <a:pos x="T6" y="T7"/>
                  </a:cxn>
                  <a:cxn ang="0">
                    <a:pos x="T8" y="T9"/>
                  </a:cxn>
                </a:cxnLst>
                <a:rect l="0" t="0" r="r" b="b"/>
                <a:pathLst>
                  <a:path w="8" h="44">
                    <a:moveTo>
                      <a:pt x="0" y="8"/>
                    </a:moveTo>
                    <a:cubicBezTo>
                      <a:pt x="0" y="16"/>
                      <a:pt x="0" y="32"/>
                      <a:pt x="0" y="38"/>
                    </a:cubicBezTo>
                    <a:cubicBezTo>
                      <a:pt x="0" y="40"/>
                      <a:pt x="4" y="42"/>
                      <a:pt x="8" y="44"/>
                    </a:cubicBezTo>
                    <a:cubicBezTo>
                      <a:pt x="8" y="0"/>
                      <a:pt x="8" y="0"/>
                      <a:pt x="8" y="0"/>
                    </a:cubicBezTo>
                    <a:cubicBezTo>
                      <a:pt x="4" y="2"/>
                      <a:pt x="0" y="4"/>
                      <a:pt x="0" y="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13" name="Freeform 86"/>
              <p:cNvSpPr/>
              <p:nvPr/>
            </p:nvSpPr>
            <p:spPr bwMode="auto">
              <a:xfrm>
                <a:off x="6329559" y="4296924"/>
                <a:ext cx="77370" cy="229612"/>
              </a:xfrm>
              <a:custGeom>
                <a:avLst/>
                <a:gdLst>
                  <a:gd name="T0" fmla="*/ 10 w 23"/>
                  <a:gd name="T1" fmla="*/ 2 h 69"/>
                  <a:gd name="T2" fmla="*/ 2 w 23"/>
                  <a:gd name="T3" fmla="*/ 2 h 69"/>
                  <a:gd name="T4" fmla="*/ 2 w 23"/>
                  <a:gd name="T5" fmla="*/ 10 h 69"/>
                  <a:gd name="T6" fmla="*/ 12 w 23"/>
                  <a:gd name="T7" fmla="*/ 35 h 69"/>
                  <a:gd name="T8" fmla="*/ 2 w 23"/>
                  <a:gd name="T9" fmla="*/ 60 h 69"/>
                  <a:gd name="T10" fmla="*/ 2 w 23"/>
                  <a:gd name="T11" fmla="*/ 67 h 69"/>
                  <a:gd name="T12" fmla="*/ 6 w 23"/>
                  <a:gd name="T13" fmla="*/ 69 h 69"/>
                  <a:gd name="T14" fmla="*/ 10 w 23"/>
                  <a:gd name="T15" fmla="*/ 67 h 69"/>
                  <a:gd name="T16" fmla="*/ 23 w 23"/>
                  <a:gd name="T17" fmla="*/ 35 h 69"/>
                  <a:gd name="T18" fmla="*/ 10 w 23"/>
                  <a:gd name="T19" fmla="*/ 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69">
                    <a:moveTo>
                      <a:pt x="10" y="2"/>
                    </a:moveTo>
                    <a:cubicBezTo>
                      <a:pt x="7" y="0"/>
                      <a:pt x="4" y="0"/>
                      <a:pt x="2" y="2"/>
                    </a:cubicBezTo>
                    <a:cubicBezTo>
                      <a:pt x="0" y="4"/>
                      <a:pt x="0" y="8"/>
                      <a:pt x="2" y="10"/>
                    </a:cubicBezTo>
                    <a:cubicBezTo>
                      <a:pt x="9" y="17"/>
                      <a:pt x="12" y="26"/>
                      <a:pt x="12" y="35"/>
                    </a:cubicBezTo>
                    <a:cubicBezTo>
                      <a:pt x="12" y="44"/>
                      <a:pt x="9" y="53"/>
                      <a:pt x="2" y="60"/>
                    </a:cubicBezTo>
                    <a:cubicBezTo>
                      <a:pt x="0" y="62"/>
                      <a:pt x="0" y="65"/>
                      <a:pt x="2" y="67"/>
                    </a:cubicBezTo>
                    <a:cubicBezTo>
                      <a:pt x="3" y="68"/>
                      <a:pt x="4" y="69"/>
                      <a:pt x="6" y="69"/>
                    </a:cubicBezTo>
                    <a:cubicBezTo>
                      <a:pt x="7" y="69"/>
                      <a:pt x="9" y="68"/>
                      <a:pt x="10" y="67"/>
                    </a:cubicBezTo>
                    <a:cubicBezTo>
                      <a:pt x="19" y="58"/>
                      <a:pt x="23" y="47"/>
                      <a:pt x="23" y="35"/>
                    </a:cubicBezTo>
                    <a:cubicBezTo>
                      <a:pt x="23" y="23"/>
                      <a:pt x="19" y="11"/>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14" name="Freeform 87"/>
              <p:cNvSpPr/>
              <p:nvPr/>
            </p:nvSpPr>
            <p:spPr bwMode="auto">
              <a:xfrm>
                <a:off x="6376980" y="4239521"/>
                <a:ext cx="102328" cy="341923"/>
              </a:xfrm>
              <a:custGeom>
                <a:avLst/>
                <a:gdLst>
                  <a:gd name="T0" fmla="*/ 10 w 31"/>
                  <a:gd name="T1" fmla="*/ 2 h 103"/>
                  <a:gd name="T2" fmla="*/ 3 w 31"/>
                  <a:gd name="T3" fmla="*/ 2 h 103"/>
                  <a:gd name="T4" fmla="*/ 3 w 31"/>
                  <a:gd name="T5" fmla="*/ 10 h 103"/>
                  <a:gd name="T6" fmla="*/ 20 w 31"/>
                  <a:gd name="T7" fmla="*/ 52 h 103"/>
                  <a:gd name="T8" fmla="*/ 3 w 31"/>
                  <a:gd name="T9" fmla="*/ 94 h 103"/>
                  <a:gd name="T10" fmla="*/ 3 w 31"/>
                  <a:gd name="T11" fmla="*/ 102 h 103"/>
                  <a:gd name="T12" fmla="*/ 6 w 31"/>
                  <a:gd name="T13" fmla="*/ 103 h 103"/>
                  <a:gd name="T14" fmla="*/ 10 w 31"/>
                  <a:gd name="T15" fmla="*/ 102 h 103"/>
                  <a:gd name="T16" fmla="*/ 31 w 31"/>
                  <a:gd name="T17" fmla="*/ 52 h 103"/>
                  <a:gd name="T18" fmla="*/ 10 w 31"/>
                  <a:gd name="T19" fmla="*/ 2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103">
                    <a:moveTo>
                      <a:pt x="10" y="2"/>
                    </a:moveTo>
                    <a:cubicBezTo>
                      <a:pt x="8" y="0"/>
                      <a:pt x="5" y="0"/>
                      <a:pt x="3" y="2"/>
                    </a:cubicBezTo>
                    <a:cubicBezTo>
                      <a:pt x="0" y="4"/>
                      <a:pt x="0" y="8"/>
                      <a:pt x="3" y="10"/>
                    </a:cubicBezTo>
                    <a:cubicBezTo>
                      <a:pt x="14" y="21"/>
                      <a:pt x="20" y="37"/>
                      <a:pt x="20" y="52"/>
                    </a:cubicBezTo>
                    <a:cubicBezTo>
                      <a:pt x="20" y="67"/>
                      <a:pt x="14" y="82"/>
                      <a:pt x="3" y="94"/>
                    </a:cubicBezTo>
                    <a:cubicBezTo>
                      <a:pt x="0" y="96"/>
                      <a:pt x="0" y="100"/>
                      <a:pt x="3" y="102"/>
                    </a:cubicBezTo>
                    <a:cubicBezTo>
                      <a:pt x="4" y="103"/>
                      <a:pt x="5" y="103"/>
                      <a:pt x="6" y="103"/>
                    </a:cubicBezTo>
                    <a:cubicBezTo>
                      <a:pt x="8" y="103"/>
                      <a:pt x="9" y="103"/>
                      <a:pt x="10" y="102"/>
                    </a:cubicBezTo>
                    <a:cubicBezTo>
                      <a:pt x="24" y="88"/>
                      <a:pt x="31" y="70"/>
                      <a:pt x="31" y="52"/>
                    </a:cubicBezTo>
                    <a:cubicBezTo>
                      <a:pt x="31" y="34"/>
                      <a:pt x="24" y="16"/>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sp>
            <p:nvSpPr>
              <p:cNvPr id="15" name="Freeform 88"/>
              <p:cNvSpPr/>
              <p:nvPr/>
            </p:nvSpPr>
            <p:spPr bwMode="auto">
              <a:xfrm>
                <a:off x="6436879" y="4182118"/>
                <a:ext cx="124789" cy="459224"/>
              </a:xfrm>
              <a:custGeom>
                <a:avLst/>
                <a:gdLst>
                  <a:gd name="T0" fmla="*/ 10 w 38"/>
                  <a:gd name="T1" fmla="*/ 2 h 138"/>
                  <a:gd name="T2" fmla="*/ 2 w 38"/>
                  <a:gd name="T3" fmla="*/ 2 h 138"/>
                  <a:gd name="T4" fmla="*/ 2 w 38"/>
                  <a:gd name="T5" fmla="*/ 9 h 138"/>
                  <a:gd name="T6" fmla="*/ 27 w 38"/>
                  <a:gd name="T7" fmla="*/ 69 h 138"/>
                  <a:gd name="T8" fmla="*/ 2 w 38"/>
                  <a:gd name="T9" fmla="*/ 128 h 138"/>
                  <a:gd name="T10" fmla="*/ 2 w 38"/>
                  <a:gd name="T11" fmla="*/ 136 h 138"/>
                  <a:gd name="T12" fmla="*/ 6 w 38"/>
                  <a:gd name="T13" fmla="*/ 138 h 138"/>
                  <a:gd name="T14" fmla="*/ 10 w 38"/>
                  <a:gd name="T15" fmla="*/ 136 h 138"/>
                  <a:gd name="T16" fmla="*/ 38 w 38"/>
                  <a:gd name="T17" fmla="*/ 69 h 138"/>
                  <a:gd name="T18" fmla="*/ 10 w 38"/>
                  <a:gd name="T19" fmla="*/ 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138">
                    <a:moveTo>
                      <a:pt x="10" y="2"/>
                    </a:moveTo>
                    <a:cubicBezTo>
                      <a:pt x="8" y="0"/>
                      <a:pt x="5" y="0"/>
                      <a:pt x="2" y="2"/>
                    </a:cubicBezTo>
                    <a:cubicBezTo>
                      <a:pt x="0" y="4"/>
                      <a:pt x="0" y="7"/>
                      <a:pt x="2" y="9"/>
                    </a:cubicBezTo>
                    <a:cubicBezTo>
                      <a:pt x="19" y="26"/>
                      <a:pt x="27" y="47"/>
                      <a:pt x="27" y="69"/>
                    </a:cubicBezTo>
                    <a:cubicBezTo>
                      <a:pt x="27" y="90"/>
                      <a:pt x="19" y="112"/>
                      <a:pt x="2" y="128"/>
                    </a:cubicBezTo>
                    <a:cubicBezTo>
                      <a:pt x="0" y="130"/>
                      <a:pt x="0" y="134"/>
                      <a:pt x="2" y="136"/>
                    </a:cubicBezTo>
                    <a:cubicBezTo>
                      <a:pt x="4" y="137"/>
                      <a:pt x="5" y="138"/>
                      <a:pt x="6" y="138"/>
                    </a:cubicBezTo>
                    <a:cubicBezTo>
                      <a:pt x="8" y="138"/>
                      <a:pt x="9" y="137"/>
                      <a:pt x="10" y="136"/>
                    </a:cubicBezTo>
                    <a:cubicBezTo>
                      <a:pt x="29" y="117"/>
                      <a:pt x="38" y="93"/>
                      <a:pt x="38" y="69"/>
                    </a:cubicBezTo>
                    <a:cubicBezTo>
                      <a:pt x="38" y="45"/>
                      <a:pt x="29" y="20"/>
                      <a:pt x="10" y="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en-US">
                  <a:cs typeface="+mn-ea"/>
                  <a:sym typeface="+mn-lt"/>
                </a:endParaRPr>
              </a:p>
            </p:txBody>
          </p:sp>
        </p:grpSp>
        <p:cxnSp>
          <p:nvCxnSpPr>
            <p:cNvPr id="28" name="Elbow Connector 54"/>
            <p:cNvCxnSpPr/>
            <p:nvPr/>
          </p:nvCxnSpPr>
          <p:spPr>
            <a:xfrm rot="5400000" flipV="1">
              <a:off x="6716674" y="3372970"/>
              <a:ext cx="555625" cy="450850"/>
            </a:xfrm>
            <a:prstGeom prst="bentConnector3">
              <a:avLst>
                <a:gd name="adj1" fmla="val 170412"/>
              </a:avLst>
            </a:prstGeom>
            <a:ln w="6350">
              <a:solidFill>
                <a:schemeClr val="accent5">
                  <a:lumMod val="50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8714274" y="1907687"/>
            <a:ext cx="789295" cy="1243853"/>
            <a:chOff x="8458648" y="2626797"/>
            <a:chExt cx="789295" cy="1243853"/>
          </a:xfrm>
          <a:effectLst>
            <a:outerShdw blurRad="177800" dist="101600" dir="2700000" algn="tl" rotWithShape="0">
              <a:prstClr val="black">
                <a:alpha val="40000"/>
              </a:prstClr>
            </a:outerShdw>
          </a:effectLst>
        </p:grpSpPr>
        <p:sp>
          <p:nvSpPr>
            <p:cNvPr id="17" name="Oval 43"/>
            <p:cNvSpPr/>
            <p:nvPr/>
          </p:nvSpPr>
          <p:spPr bwMode="auto">
            <a:xfrm>
              <a:off x="8458648" y="2626797"/>
              <a:ext cx="711200" cy="711200"/>
            </a:xfrm>
            <a:prstGeom prst="ellipse">
              <a:avLst/>
            </a:prstGeom>
            <a:solidFill>
              <a:schemeClr val="accent5">
                <a:lumMod val="50000"/>
              </a:schemeClr>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cs typeface="+mn-ea"/>
                <a:sym typeface="+mn-lt"/>
              </a:endParaRPr>
            </a:p>
          </p:txBody>
        </p:sp>
        <p:sp>
          <p:nvSpPr>
            <p:cNvPr id="18" name="Freeform 16"/>
            <p:cNvSpPr>
              <a:spLocks noChangeAspect="1" noEditPoints="1"/>
            </p:cNvSpPr>
            <p:nvPr/>
          </p:nvSpPr>
          <p:spPr bwMode="auto">
            <a:xfrm>
              <a:off x="8623613" y="2747787"/>
              <a:ext cx="355451" cy="411872"/>
            </a:xfrm>
            <a:custGeom>
              <a:avLst/>
              <a:gdLst>
                <a:gd name="T0" fmla="*/ 131007 w 320"/>
                <a:gd name="T1" fmla="*/ 77549 h 371"/>
                <a:gd name="T2" fmla="*/ 146751 w 320"/>
                <a:gd name="T3" fmla="*/ 6743 h 371"/>
                <a:gd name="T4" fmla="*/ 94460 w 320"/>
                <a:gd name="T5" fmla="*/ 58443 h 371"/>
                <a:gd name="T6" fmla="*/ 44981 w 320"/>
                <a:gd name="T7" fmla="*/ 102275 h 371"/>
                <a:gd name="T8" fmla="*/ 44981 w 320"/>
                <a:gd name="T9" fmla="*/ 179262 h 371"/>
                <a:gd name="T10" fmla="*/ 142252 w 320"/>
                <a:gd name="T11" fmla="*/ 208483 h 371"/>
                <a:gd name="T12" fmla="*/ 179924 w 320"/>
                <a:gd name="T13" fmla="*/ 96655 h 371"/>
                <a:gd name="T14" fmla="*/ 131007 w 320"/>
                <a:gd name="T15" fmla="*/ 77549 h 371"/>
                <a:gd name="T16" fmla="*/ 33736 w 320"/>
                <a:gd name="T17" fmla="*/ 78673 h 371"/>
                <a:gd name="T18" fmla="*/ 0 w 320"/>
                <a:gd name="T19" fmla="*/ 113514 h 371"/>
                <a:gd name="T20" fmla="*/ 0 w 320"/>
                <a:gd name="T21" fmla="*/ 168023 h 371"/>
                <a:gd name="T22" fmla="*/ 33736 w 320"/>
                <a:gd name="T23" fmla="*/ 202302 h 371"/>
                <a:gd name="T24" fmla="*/ 22491 w 320"/>
                <a:gd name="T25" fmla="*/ 177014 h 371"/>
                <a:gd name="T26" fmla="*/ 22491 w 320"/>
                <a:gd name="T27" fmla="*/ 105084 h 371"/>
                <a:gd name="T28" fmla="*/ 33736 w 320"/>
                <a:gd name="T29" fmla="*/ 78673 h 3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20" h="371">
                  <a:moveTo>
                    <a:pt x="233" y="138"/>
                  </a:moveTo>
                  <a:cubicBezTo>
                    <a:pt x="230" y="131"/>
                    <a:pt x="304" y="65"/>
                    <a:pt x="261" y="12"/>
                  </a:cubicBezTo>
                  <a:cubicBezTo>
                    <a:pt x="251" y="0"/>
                    <a:pt x="217" y="72"/>
                    <a:pt x="168" y="104"/>
                  </a:cubicBezTo>
                  <a:cubicBezTo>
                    <a:pt x="142" y="122"/>
                    <a:pt x="80" y="161"/>
                    <a:pt x="80" y="182"/>
                  </a:cubicBezTo>
                  <a:cubicBezTo>
                    <a:pt x="80" y="319"/>
                    <a:pt x="80" y="319"/>
                    <a:pt x="80" y="319"/>
                  </a:cubicBezTo>
                  <a:cubicBezTo>
                    <a:pt x="80" y="344"/>
                    <a:pt x="178" y="371"/>
                    <a:pt x="253" y="371"/>
                  </a:cubicBezTo>
                  <a:cubicBezTo>
                    <a:pt x="280" y="371"/>
                    <a:pt x="320" y="199"/>
                    <a:pt x="320" y="172"/>
                  </a:cubicBezTo>
                  <a:cubicBezTo>
                    <a:pt x="320" y="145"/>
                    <a:pt x="235" y="145"/>
                    <a:pt x="233" y="138"/>
                  </a:cubicBezTo>
                  <a:close/>
                  <a:moveTo>
                    <a:pt x="60" y="140"/>
                  </a:moveTo>
                  <a:cubicBezTo>
                    <a:pt x="47" y="140"/>
                    <a:pt x="0" y="148"/>
                    <a:pt x="0" y="202"/>
                  </a:cubicBezTo>
                  <a:cubicBezTo>
                    <a:pt x="0" y="299"/>
                    <a:pt x="0" y="299"/>
                    <a:pt x="0" y="299"/>
                  </a:cubicBezTo>
                  <a:cubicBezTo>
                    <a:pt x="0" y="354"/>
                    <a:pt x="47" y="360"/>
                    <a:pt x="60" y="360"/>
                  </a:cubicBezTo>
                  <a:cubicBezTo>
                    <a:pt x="73" y="360"/>
                    <a:pt x="40" y="348"/>
                    <a:pt x="40" y="315"/>
                  </a:cubicBezTo>
                  <a:cubicBezTo>
                    <a:pt x="40" y="187"/>
                    <a:pt x="40" y="187"/>
                    <a:pt x="40" y="187"/>
                  </a:cubicBezTo>
                  <a:cubicBezTo>
                    <a:pt x="40" y="152"/>
                    <a:pt x="73" y="140"/>
                    <a:pt x="60" y="14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id-ID">
                <a:cs typeface="+mn-ea"/>
                <a:sym typeface="+mn-lt"/>
              </a:endParaRPr>
            </a:p>
          </p:txBody>
        </p:sp>
        <p:cxnSp>
          <p:nvCxnSpPr>
            <p:cNvPr id="29" name="Elbow Connector 55"/>
            <p:cNvCxnSpPr/>
            <p:nvPr/>
          </p:nvCxnSpPr>
          <p:spPr>
            <a:xfrm rot="5400000" flipV="1">
              <a:off x="8745499" y="3368207"/>
              <a:ext cx="554037" cy="450850"/>
            </a:xfrm>
            <a:prstGeom prst="bentConnector3">
              <a:avLst>
                <a:gd name="adj1" fmla="val 170412"/>
              </a:avLst>
            </a:prstGeom>
            <a:ln w="6350">
              <a:solidFill>
                <a:schemeClr val="accent5">
                  <a:lumMod val="50000"/>
                </a:schemeClr>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grpSp>
      <p:cxnSp>
        <p:nvCxnSpPr>
          <p:cNvPr id="30" name="Straight Connector 67"/>
          <p:cNvCxnSpPr/>
          <p:nvPr/>
        </p:nvCxnSpPr>
        <p:spPr>
          <a:xfrm>
            <a:off x="1025900" y="5424460"/>
            <a:ext cx="10137400" cy="0"/>
          </a:xfrm>
          <a:prstGeom prst="line">
            <a:avLst/>
          </a:prstGeom>
          <a:ln w="6350">
            <a:solidFill>
              <a:schemeClr val="bg1">
                <a:lumMod val="65000"/>
              </a:schemeClr>
            </a:solidFill>
            <a:prstDash val="dash"/>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6" name="TextBox 19"/>
          <p:cNvSpPr txBox="1"/>
          <p:nvPr/>
        </p:nvSpPr>
        <p:spPr>
          <a:xfrm>
            <a:off x="1972492" y="3972533"/>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解决策略</a:t>
            </a:r>
            <a:endParaRPr lang="id-ID" sz="1600" b="1" dirty="0">
              <a:solidFill>
                <a:schemeClr val="tx2">
                  <a:lumMod val="50000"/>
                </a:schemeClr>
              </a:solidFill>
              <a:cs typeface="+mn-ea"/>
              <a:sym typeface="+mn-lt"/>
            </a:endParaRPr>
          </a:p>
        </p:txBody>
      </p:sp>
      <p:sp>
        <p:nvSpPr>
          <p:cNvPr id="37" name="TextBox 20"/>
          <p:cNvSpPr txBox="1"/>
          <p:nvPr/>
        </p:nvSpPr>
        <p:spPr>
          <a:xfrm>
            <a:off x="1972493" y="4294634"/>
            <a:ext cx="1657380"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38" name="TextBox 19"/>
          <p:cNvSpPr txBox="1"/>
          <p:nvPr/>
        </p:nvSpPr>
        <p:spPr>
          <a:xfrm>
            <a:off x="4360048" y="298227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解决策略</a:t>
            </a:r>
            <a:endParaRPr lang="id-ID" sz="1600" b="1" dirty="0">
              <a:solidFill>
                <a:schemeClr val="tx2">
                  <a:lumMod val="50000"/>
                </a:schemeClr>
              </a:solidFill>
              <a:cs typeface="+mn-ea"/>
              <a:sym typeface="+mn-lt"/>
            </a:endParaRPr>
          </a:p>
        </p:txBody>
      </p:sp>
      <p:sp>
        <p:nvSpPr>
          <p:cNvPr id="39" name="TextBox 20"/>
          <p:cNvSpPr txBox="1"/>
          <p:nvPr/>
        </p:nvSpPr>
        <p:spPr>
          <a:xfrm>
            <a:off x="4360049" y="3304373"/>
            <a:ext cx="1657380"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40" name="TextBox 19"/>
          <p:cNvSpPr txBox="1"/>
          <p:nvPr/>
        </p:nvSpPr>
        <p:spPr>
          <a:xfrm>
            <a:off x="7654129" y="3972533"/>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解决策略</a:t>
            </a:r>
            <a:endParaRPr lang="id-ID" sz="1600" b="1" dirty="0">
              <a:solidFill>
                <a:schemeClr val="tx2">
                  <a:lumMod val="50000"/>
                </a:schemeClr>
              </a:solidFill>
              <a:cs typeface="+mn-ea"/>
              <a:sym typeface="+mn-lt"/>
            </a:endParaRPr>
          </a:p>
        </p:txBody>
      </p:sp>
      <p:sp>
        <p:nvSpPr>
          <p:cNvPr id="41" name="TextBox 20"/>
          <p:cNvSpPr txBox="1"/>
          <p:nvPr/>
        </p:nvSpPr>
        <p:spPr>
          <a:xfrm>
            <a:off x="7654130" y="4294634"/>
            <a:ext cx="1657380"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42" name="TextBox 19"/>
          <p:cNvSpPr txBox="1"/>
          <p:nvPr/>
        </p:nvSpPr>
        <p:spPr>
          <a:xfrm>
            <a:off x="9672427" y="2959393"/>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解决策略</a:t>
            </a:r>
            <a:endParaRPr lang="id-ID" sz="1600" b="1" dirty="0">
              <a:solidFill>
                <a:schemeClr val="tx2">
                  <a:lumMod val="50000"/>
                </a:schemeClr>
              </a:solidFill>
              <a:cs typeface="+mn-ea"/>
              <a:sym typeface="+mn-lt"/>
            </a:endParaRPr>
          </a:p>
        </p:txBody>
      </p:sp>
      <p:sp>
        <p:nvSpPr>
          <p:cNvPr id="43" name="TextBox 20"/>
          <p:cNvSpPr txBox="1"/>
          <p:nvPr/>
        </p:nvSpPr>
        <p:spPr>
          <a:xfrm>
            <a:off x="9672428" y="3281494"/>
            <a:ext cx="1657380"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grpSp>
        <p:nvGrpSpPr>
          <p:cNvPr id="45" name="组合 44"/>
          <p:cNvGrpSpPr/>
          <p:nvPr/>
        </p:nvGrpSpPr>
        <p:grpSpPr>
          <a:xfrm>
            <a:off x="638663" y="642539"/>
            <a:ext cx="505912" cy="505912"/>
            <a:chOff x="1056046" y="825286"/>
            <a:chExt cx="798940" cy="798940"/>
          </a:xfrm>
        </p:grpSpPr>
        <p:sp>
          <p:nvSpPr>
            <p:cNvPr id="46" name="椭圆 45"/>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7" name="椭圆 46"/>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8" name="文本框 47"/>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市场分析</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解决策略</a:t>
            </a:r>
            <a:endParaRPr lang="zh-CN" altLang="en-US" sz="2400" dirty="0">
              <a:solidFill>
                <a:schemeClr val="accent5">
                  <a:lumMod val="50000"/>
                </a:schemeClr>
              </a:solidFill>
              <a:cs typeface="+mn-ea"/>
              <a:sym typeface="+mn-lt"/>
            </a:endParaRPr>
          </a:p>
        </p:txBody>
      </p:sp>
      <p:sp>
        <p:nvSpPr>
          <p:cNvPr id="49" name="TextBox 20"/>
          <p:cNvSpPr txBox="1"/>
          <p:nvPr/>
        </p:nvSpPr>
        <p:spPr>
          <a:xfrm>
            <a:off x="1035716" y="5604677"/>
            <a:ext cx="10137399"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市场分析</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市场机遇</a:t>
            </a:r>
            <a:endParaRPr lang="zh-CN" altLang="en-US" sz="2400" dirty="0">
              <a:solidFill>
                <a:schemeClr val="accent5">
                  <a:lumMod val="50000"/>
                </a:schemeClr>
              </a:solidFill>
              <a:cs typeface="+mn-ea"/>
              <a:sym typeface="+mn-lt"/>
            </a:endParaRPr>
          </a:p>
        </p:txBody>
      </p:sp>
      <p:grpSp>
        <p:nvGrpSpPr>
          <p:cNvPr id="37" name="组合 36"/>
          <p:cNvGrpSpPr/>
          <p:nvPr/>
        </p:nvGrpSpPr>
        <p:grpSpPr>
          <a:xfrm>
            <a:off x="8997259" y="3204859"/>
            <a:ext cx="640310" cy="637424"/>
            <a:chOff x="7232560" y="2635679"/>
            <a:chExt cx="404495" cy="402672"/>
          </a:xfrm>
        </p:grpSpPr>
        <p:sp>
          <p:nvSpPr>
            <p:cNvPr id="6" name="Teardrop 33"/>
            <p:cNvSpPr/>
            <p:nvPr/>
          </p:nvSpPr>
          <p:spPr>
            <a:xfrm rot="18877745">
              <a:off x="7233472" y="2634767"/>
              <a:ext cx="402672" cy="404495"/>
            </a:xfrm>
            <a:prstGeom prst="teardrop">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7" name="AutoShape 38"/>
            <p:cNvSpPr>
              <a:spLocks noChangeAspect="1"/>
            </p:cNvSpPr>
            <p:nvPr/>
          </p:nvSpPr>
          <p:spPr bwMode="auto">
            <a:xfrm>
              <a:off x="7339818" y="2742048"/>
              <a:ext cx="189980" cy="1899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2" y="2850"/>
                  </a:moveTo>
                  <a:cubicBezTo>
                    <a:pt x="18363" y="3806"/>
                    <a:pt x="19524" y="5033"/>
                    <a:pt x="20354" y="6530"/>
                  </a:cubicBezTo>
                  <a:cubicBezTo>
                    <a:pt x="21184" y="8031"/>
                    <a:pt x="21599" y="9635"/>
                    <a:pt x="21599" y="11342"/>
                  </a:cubicBezTo>
                  <a:cubicBezTo>
                    <a:pt x="21599" y="12759"/>
                    <a:pt x="21318" y="14087"/>
                    <a:pt x="20754" y="15328"/>
                  </a:cubicBezTo>
                  <a:cubicBezTo>
                    <a:pt x="20184" y="16569"/>
                    <a:pt x="19415" y="17654"/>
                    <a:pt x="18433" y="18587"/>
                  </a:cubicBezTo>
                  <a:cubicBezTo>
                    <a:pt x="17451" y="19520"/>
                    <a:pt x="16300" y="20255"/>
                    <a:pt x="14984" y="20793"/>
                  </a:cubicBezTo>
                  <a:cubicBezTo>
                    <a:pt x="13669" y="21332"/>
                    <a:pt x="12269" y="21599"/>
                    <a:pt x="10775" y="21599"/>
                  </a:cubicBezTo>
                  <a:cubicBezTo>
                    <a:pt x="9287" y="21599"/>
                    <a:pt x="7890" y="21332"/>
                    <a:pt x="6584" y="20793"/>
                  </a:cubicBezTo>
                  <a:cubicBezTo>
                    <a:pt x="5278" y="20255"/>
                    <a:pt x="4136" y="19520"/>
                    <a:pt x="3160" y="18587"/>
                  </a:cubicBezTo>
                  <a:cubicBezTo>
                    <a:pt x="2184" y="17654"/>
                    <a:pt x="1412" y="16569"/>
                    <a:pt x="845" y="15328"/>
                  </a:cubicBezTo>
                  <a:cubicBezTo>
                    <a:pt x="278" y="14087"/>
                    <a:pt x="0" y="12759"/>
                    <a:pt x="0" y="11342"/>
                  </a:cubicBezTo>
                  <a:cubicBezTo>
                    <a:pt x="0" y="9635"/>
                    <a:pt x="415" y="8031"/>
                    <a:pt x="1245" y="6530"/>
                  </a:cubicBezTo>
                  <a:cubicBezTo>
                    <a:pt x="2075" y="5033"/>
                    <a:pt x="3236" y="3806"/>
                    <a:pt x="4724" y="2850"/>
                  </a:cubicBezTo>
                  <a:cubicBezTo>
                    <a:pt x="4839" y="2761"/>
                    <a:pt x="4975" y="2732"/>
                    <a:pt x="5130" y="2770"/>
                  </a:cubicBezTo>
                  <a:cubicBezTo>
                    <a:pt x="5306" y="2804"/>
                    <a:pt x="5430" y="2879"/>
                    <a:pt x="5493" y="2989"/>
                  </a:cubicBezTo>
                  <a:lnTo>
                    <a:pt x="6800" y="4797"/>
                  </a:lnTo>
                  <a:cubicBezTo>
                    <a:pt x="6896" y="4906"/>
                    <a:pt x="6927" y="5033"/>
                    <a:pt x="6887" y="5174"/>
                  </a:cubicBezTo>
                  <a:cubicBezTo>
                    <a:pt x="6848" y="5318"/>
                    <a:pt x="6769" y="5436"/>
                    <a:pt x="6654" y="5525"/>
                  </a:cubicBezTo>
                  <a:cubicBezTo>
                    <a:pt x="5630" y="6185"/>
                    <a:pt x="4833" y="7026"/>
                    <a:pt x="4269" y="8042"/>
                  </a:cubicBezTo>
                  <a:cubicBezTo>
                    <a:pt x="3703" y="9056"/>
                    <a:pt x="3421" y="10156"/>
                    <a:pt x="3421" y="11342"/>
                  </a:cubicBezTo>
                  <a:cubicBezTo>
                    <a:pt x="3421" y="12298"/>
                    <a:pt x="3612" y="13208"/>
                    <a:pt x="3993" y="14066"/>
                  </a:cubicBezTo>
                  <a:cubicBezTo>
                    <a:pt x="4375" y="14925"/>
                    <a:pt x="4900" y="15667"/>
                    <a:pt x="5569" y="16298"/>
                  </a:cubicBezTo>
                  <a:cubicBezTo>
                    <a:pt x="6236" y="16929"/>
                    <a:pt x="7021" y="17430"/>
                    <a:pt x="7918" y="17796"/>
                  </a:cubicBezTo>
                  <a:cubicBezTo>
                    <a:pt x="8815" y="18161"/>
                    <a:pt x="9769" y="18346"/>
                    <a:pt x="10772" y="18346"/>
                  </a:cubicBezTo>
                  <a:cubicBezTo>
                    <a:pt x="11778" y="18346"/>
                    <a:pt x="12733" y="18161"/>
                    <a:pt x="13639" y="17796"/>
                  </a:cubicBezTo>
                  <a:cubicBezTo>
                    <a:pt x="14542" y="17430"/>
                    <a:pt x="15333" y="16929"/>
                    <a:pt x="16009" y="16298"/>
                  </a:cubicBezTo>
                  <a:cubicBezTo>
                    <a:pt x="16684" y="15668"/>
                    <a:pt x="17215" y="14927"/>
                    <a:pt x="17596" y="14075"/>
                  </a:cubicBezTo>
                  <a:cubicBezTo>
                    <a:pt x="17978" y="13220"/>
                    <a:pt x="18169" y="12307"/>
                    <a:pt x="18169" y="11342"/>
                  </a:cubicBezTo>
                  <a:cubicBezTo>
                    <a:pt x="18169" y="10156"/>
                    <a:pt x="17881" y="9056"/>
                    <a:pt x="17312" y="8042"/>
                  </a:cubicBezTo>
                  <a:cubicBezTo>
                    <a:pt x="16742" y="7023"/>
                    <a:pt x="15951" y="6185"/>
                    <a:pt x="14933" y="5525"/>
                  </a:cubicBezTo>
                  <a:cubicBezTo>
                    <a:pt x="14800" y="5436"/>
                    <a:pt x="14721" y="5324"/>
                    <a:pt x="14703" y="5197"/>
                  </a:cubicBezTo>
                  <a:cubicBezTo>
                    <a:pt x="14663" y="5050"/>
                    <a:pt x="14693" y="4915"/>
                    <a:pt x="14787" y="4797"/>
                  </a:cubicBezTo>
                  <a:lnTo>
                    <a:pt x="16066" y="2989"/>
                  </a:lnTo>
                  <a:cubicBezTo>
                    <a:pt x="16160" y="2879"/>
                    <a:pt x="16284" y="2810"/>
                    <a:pt x="16436" y="2784"/>
                  </a:cubicBezTo>
                  <a:cubicBezTo>
                    <a:pt x="16593" y="2755"/>
                    <a:pt x="16739" y="2778"/>
                    <a:pt x="16872" y="2850"/>
                  </a:cubicBezTo>
                  <a:moveTo>
                    <a:pt x="9663" y="10778"/>
                  </a:moveTo>
                  <a:cubicBezTo>
                    <a:pt x="9509" y="10778"/>
                    <a:pt x="9375" y="10726"/>
                    <a:pt x="9263" y="10625"/>
                  </a:cubicBezTo>
                  <a:cubicBezTo>
                    <a:pt x="9154" y="10524"/>
                    <a:pt x="9096" y="10398"/>
                    <a:pt x="9096" y="10239"/>
                  </a:cubicBezTo>
                  <a:lnTo>
                    <a:pt x="9096" y="535"/>
                  </a:lnTo>
                  <a:cubicBezTo>
                    <a:pt x="9096" y="388"/>
                    <a:pt x="9151" y="264"/>
                    <a:pt x="9257" y="158"/>
                  </a:cubicBezTo>
                  <a:cubicBezTo>
                    <a:pt x="9363" y="48"/>
                    <a:pt x="9496" y="0"/>
                    <a:pt x="9663" y="0"/>
                  </a:cubicBezTo>
                  <a:lnTo>
                    <a:pt x="11942" y="0"/>
                  </a:lnTo>
                  <a:cubicBezTo>
                    <a:pt x="12096" y="0"/>
                    <a:pt x="12230" y="48"/>
                    <a:pt x="12339" y="158"/>
                  </a:cubicBezTo>
                  <a:cubicBezTo>
                    <a:pt x="12451" y="264"/>
                    <a:pt x="12509" y="388"/>
                    <a:pt x="12509" y="535"/>
                  </a:cubicBezTo>
                  <a:lnTo>
                    <a:pt x="12509" y="10239"/>
                  </a:lnTo>
                  <a:cubicBezTo>
                    <a:pt x="12509" y="10386"/>
                    <a:pt x="12454" y="10513"/>
                    <a:pt x="12348" y="10620"/>
                  </a:cubicBezTo>
                  <a:cubicBezTo>
                    <a:pt x="12242" y="10723"/>
                    <a:pt x="12106" y="10778"/>
                    <a:pt x="11942" y="10778"/>
                  </a:cubicBezTo>
                  <a:lnTo>
                    <a:pt x="9663" y="10778"/>
                  </a:lnTo>
                  <a:close/>
                </a:path>
              </a:pathLst>
            </a:custGeom>
            <a:solidFill>
              <a:schemeClr val="bg1"/>
            </a:solidFill>
            <a:ln>
              <a:noFill/>
            </a:ln>
            <a:effectLst>
              <a:outerShdw blurRad="177800" dist="101600" dir="5400000" algn="ctr" rotWithShape="0">
                <a:srgbClr val="000000">
                  <a:alpha val="43137"/>
                </a:srgbClr>
              </a:outerShdw>
            </a:effectLst>
          </p:spPr>
          <p:txBody>
            <a:bodyPr lIns="101578" tIns="101578" rIns="101578" bIns="101578" anchor="ctr"/>
            <a:lstStyle/>
            <a:p>
              <a:pPr defTabSz="673735">
                <a:defRPr/>
              </a:pPr>
              <a:endParaRPr lang="es-ES" sz="4900" dirty="0">
                <a:solidFill>
                  <a:srgbClr val="44CEB9"/>
                </a:solidFill>
                <a:effectLst>
                  <a:outerShdw blurRad="38100" dist="38100" dir="2700000" algn="tl">
                    <a:srgbClr val="000000"/>
                  </a:outerShdw>
                </a:effectLst>
                <a:cs typeface="+mn-ea"/>
                <a:sym typeface="+mn-lt"/>
              </a:endParaRPr>
            </a:p>
          </p:txBody>
        </p:sp>
      </p:grpSp>
      <p:grpSp>
        <p:nvGrpSpPr>
          <p:cNvPr id="20" name="组合 19"/>
          <p:cNvGrpSpPr/>
          <p:nvPr/>
        </p:nvGrpSpPr>
        <p:grpSpPr>
          <a:xfrm>
            <a:off x="2174074" y="2668776"/>
            <a:ext cx="640310" cy="637424"/>
            <a:chOff x="7232561" y="4915173"/>
            <a:chExt cx="404495" cy="402672"/>
          </a:xfrm>
        </p:grpSpPr>
        <p:sp>
          <p:nvSpPr>
            <p:cNvPr id="8" name="Teardrop 36"/>
            <p:cNvSpPr/>
            <p:nvPr/>
          </p:nvSpPr>
          <p:spPr>
            <a:xfrm rot="18877745">
              <a:off x="7233473" y="4914261"/>
              <a:ext cx="402672" cy="404495"/>
            </a:xfrm>
            <a:prstGeom prst="teardrop">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9" name="Freeform 106"/>
            <p:cNvSpPr>
              <a:spLocks noChangeAspect="1" noChangeArrowheads="1"/>
            </p:cNvSpPr>
            <p:nvPr/>
          </p:nvSpPr>
          <p:spPr bwMode="auto">
            <a:xfrm>
              <a:off x="7330599" y="5036708"/>
              <a:ext cx="222286" cy="191508"/>
            </a:xfrm>
            <a:custGeom>
              <a:avLst/>
              <a:gdLst>
                <a:gd name="T0" fmla="*/ 502 w 1013"/>
                <a:gd name="T1" fmla="*/ 0 h 879"/>
                <a:gd name="T2" fmla="*/ 0 w 1013"/>
                <a:gd name="T3" fmla="*/ 351 h 879"/>
                <a:gd name="T4" fmla="*/ 193 w 1013"/>
                <a:gd name="T5" fmla="*/ 636 h 879"/>
                <a:gd name="T6" fmla="*/ 92 w 1013"/>
                <a:gd name="T7" fmla="*/ 862 h 879"/>
                <a:gd name="T8" fmla="*/ 92 w 1013"/>
                <a:gd name="T9" fmla="*/ 878 h 879"/>
                <a:gd name="T10" fmla="*/ 101 w 1013"/>
                <a:gd name="T11" fmla="*/ 878 h 879"/>
                <a:gd name="T12" fmla="*/ 109 w 1013"/>
                <a:gd name="T13" fmla="*/ 878 h 879"/>
                <a:gd name="T14" fmla="*/ 485 w 1013"/>
                <a:gd name="T15" fmla="*/ 711 h 879"/>
                <a:gd name="T16" fmla="*/ 502 w 1013"/>
                <a:gd name="T17" fmla="*/ 711 h 879"/>
                <a:gd name="T18" fmla="*/ 1012 w 1013"/>
                <a:gd name="T19" fmla="*/ 351 h 879"/>
                <a:gd name="T20" fmla="*/ 502 w 1013"/>
                <a:gd name="T21" fmla="*/ 0 h 879"/>
                <a:gd name="T22" fmla="*/ 502 w 1013"/>
                <a:gd name="T23" fmla="*/ 0 h 879"/>
                <a:gd name="T24" fmla="*/ 502 w 1013"/>
                <a:gd name="T25"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3" h="879">
                  <a:moveTo>
                    <a:pt x="502" y="0"/>
                  </a:moveTo>
                  <a:cubicBezTo>
                    <a:pt x="226" y="0"/>
                    <a:pt x="0" y="159"/>
                    <a:pt x="0" y="351"/>
                  </a:cubicBezTo>
                  <a:cubicBezTo>
                    <a:pt x="0" y="469"/>
                    <a:pt x="67" y="569"/>
                    <a:pt x="193" y="636"/>
                  </a:cubicBezTo>
                  <a:cubicBezTo>
                    <a:pt x="176" y="711"/>
                    <a:pt x="142" y="811"/>
                    <a:pt x="92" y="862"/>
                  </a:cubicBezTo>
                  <a:cubicBezTo>
                    <a:pt x="92" y="870"/>
                    <a:pt x="92" y="870"/>
                    <a:pt x="92" y="878"/>
                  </a:cubicBezTo>
                  <a:lnTo>
                    <a:pt x="101" y="878"/>
                  </a:lnTo>
                  <a:lnTo>
                    <a:pt x="109" y="878"/>
                  </a:lnTo>
                  <a:cubicBezTo>
                    <a:pt x="118" y="878"/>
                    <a:pt x="335" y="862"/>
                    <a:pt x="485" y="711"/>
                  </a:cubicBezTo>
                  <a:cubicBezTo>
                    <a:pt x="485" y="711"/>
                    <a:pt x="494" y="711"/>
                    <a:pt x="502" y="711"/>
                  </a:cubicBezTo>
                  <a:cubicBezTo>
                    <a:pt x="786" y="711"/>
                    <a:pt x="1012" y="552"/>
                    <a:pt x="1012" y="351"/>
                  </a:cubicBezTo>
                  <a:cubicBezTo>
                    <a:pt x="1012" y="159"/>
                    <a:pt x="786" y="0"/>
                    <a:pt x="502" y="0"/>
                  </a:cubicBezTo>
                  <a:close/>
                  <a:moveTo>
                    <a:pt x="502" y="0"/>
                  </a:moveTo>
                  <a:lnTo>
                    <a:pt x="502" y="0"/>
                  </a:lnTo>
                  <a:close/>
                </a:path>
              </a:pathLst>
            </a:custGeom>
            <a:solidFill>
              <a:schemeClr val="bg1"/>
            </a:solidFill>
            <a:ln>
              <a:noFill/>
            </a:ln>
            <a:effectLst>
              <a:outerShdw blurRad="177800" dist="101600" dir="5400000" algn="ctr" rotWithShape="0">
                <a:srgbClr val="000000">
                  <a:alpha val="43137"/>
                </a:srgbClr>
              </a:outerShdw>
            </a:effectLst>
          </p:spPr>
          <p:txBody>
            <a:bodyPr wrap="none" lIns="243785" tIns="121892" rIns="243785" bIns="121892" anchor="ctr"/>
            <a:lstStyle/>
            <a:p>
              <a:pPr>
                <a:defRPr/>
              </a:pPr>
              <a:endParaRPr lang="en-US" sz="1800" dirty="0">
                <a:cs typeface="+mn-ea"/>
                <a:sym typeface="+mn-lt"/>
              </a:endParaRPr>
            </a:p>
          </p:txBody>
        </p:sp>
      </p:grpSp>
      <p:grpSp>
        <p:nvGrpSpPr>
          <p:cNvPr id="36" name="组合 35"/>
          <p:cNvGrpSpPr/>
          <p:nvPr/>
        </p:nvGrpSpPr>
        <p:grpSpPr>
          <a:xfrm>
            <a:off x="6762304" y="2694899"/>
            <a:ext cx="640310" cy="637424"/>
            <a:chOff x="7232560" y="3395510"/>
            <a:chExt cx="404495" cy="402672"/>
          </a:xfrm>
        </p:grpSpPr>
        <p:sp>
          <p:nvSpPr>
            <p:cNvPr id="10" name="Teardrop 39"/>
            <p:cNvSpPr/>
            <p:nvPr/>
          </p:nvSpPr>
          <p:spPr>
            <a:xfrm rot="18877745">
              <a:off x="7233472" y="3394598"/>
              <a:ext cx="402672" cy="404495"/>
            </a:xfrm>
            <a:prstGeom prst="teardrop">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11" name="Group 4688"/>
            <p:cNvGrpSpPr>
              <a:grpSpLocks noChangeAspect="1"/>
            </p:cNvGrpSpPr>
            <p:nvPr/>
          </p:nvGrpSpPr>
          <p:grpSpPr bwMode="auto">
            <a:xfrm>
              <a:off x="7337017" y="3479761"/>
              <a:ext cx="222198" cy="210237"/>
              <a:chOff x="1835150" y="2800349"/>
              <a:chExt cx="382588" cy="363538"/>
            </a:xfrm>
            <a:solidFill>
              <a:schemeClr val="bg1"/>
            </a:solidFill>
            <a:effectLst>
              <a:outerShdw blurRad="177800" dist="101600" dir="5400000" algn="ctr" rotWithShape="0">
                <a:srgbClr val="000000">
                  <a:alpha val="43137"/>
                </a:srgbClr>
              </a:outerShdw>
            </a:effectLst>
          </p:grpSpPr>
          <p:sp>
            <p:nvSpPr>
              <p:cNvPr id="12" name="Freeform 291"/>
              <p:cNvSpPr>
                <a:spLocks noChangeArrowheads="1"/>
              </p:cNvSpPr>
              <p:nvPr/>
            </p:nvSpPr>
            <p:spPr bwMode="auto">
              <a:xfrm>
                <a:off x="1868488" y="3140074"/>
                <a:ext cx="271462" cy="23813"/>
              </a:xfrm>
              <a:custGeom>
                <a:avLst/>
                <a:gdLst>
                  <a:gd name="T0" fmla="*/ 41 w 753"/>
                  <a:gd name="T1" fmla="*/ 42 h 68"/>
                  <a:gd name="T2" fmla="*/ 192 w 753"/>
                  <a:gd name="T3" fmla="*/ 42 h 68"/>
                  <a:gd name="T4" fmla="*/ 217 w 753"/>
                  <a:gd name="T5" fmla="*/ 67 h 68"/>
                  <a:gd name="T6" fmla="*/ 543 w 753"/>
                  <a:gd name="T7" fmla="*/ 67 h 68"/>
                  <a:gd name="T8" fmla="*/ 568 w 753"/>
                  <a:gd name="T9" fmla="*/ 42 h 68"/>
                  <a:gd name="T10" fmla="*/ 710 w 753"/>
                  <a:gd name="T11" fmla="*/ 42 h 68"/>
                  <a:gd name="T12" fmla="*/ 752 w 753"/>
                  <a:gd name="T13" fmla="*/ 0 h 68"/>
                  <a:gd name="T14" fmla="*/ 0 w 753"/>
                  <a:gd name="T15" fmla="*/ 0 h 68"/>
                  <a:gd name="T16" fmla="*/ 41 w 753"/>
                  <a:gd name="T17" fmla="*/ 42 h 68"/>
                  <a:gd name="T18" fmla="*/ 41 w 753"/>
                  <a:gd name="T19" fmla="*/ 42 h 68"/>
                  <a:gd name="T20" fmla="*/ 41 w 753"/>
                  <a:gd name="T21" fmla="*/ 4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3" h="68">
                    <a:moveTo>
                      <a:pt x="41" y="42"/>
                    </a:moveTo>
                    <a:cubicBezTo>
                      <a:pt x="192" y="42"/>
                      <a:pt x="192" y="42"/>
                      <a:pt x="192" y="42"/>
                    </a:cubicBezTo>
                    <a:cubicBezTo>
                      <a:pt x="192" y="50"/>
                      <a:pt x="200" y="67"/>
                      <a:pt x="217" y="67"/>
                    </a:cubicBezTo>
                    <a:cubicBezTo>
                      <a:pt x="543" y="67"/>
                      <a:pt x="543" y="67"/>
                      <a:pt x="543" y="67"/>
                    </a:cubicBezTo>
                    <a:cubicBezTo>
                      <a:pt x="552" y="67"/>
                      <a:pt x="568" y="50"/>
                      <a:pt x="568" y="42"/>
                    </a:cubicBezTo>
                    <a:cubicBezTo>
                      <a:pt x="710" y="42"/>
                      <a:pt x="710" y="42"/>
                      <a:pt x="710" y="42"/>
                    </a:cubicBezTo>
                    <a:cubicBezTo>
                      <a:pt x="735" y="42"/>
                      <a:pt x="752" y="17"/>
                      <a:pt x="752" y="0"/>
                    </a:cubicBezTo>
                    <a:cubicBezTo>
                      <a:pt x="0" y="0"/>
                      <a:pt x="0" y="0"/>
                      <a:pt x="0" y="0"/>
                    </a:cubicBezTo>
                    <a:cubicBezTo>
                      <a:pt x="0" y="17"/>
                      <a:pt x="16" y="42"/>
                      <a:pt x="41" y="42"/>
                    </a:cubicBezTo>
                    <a:close/>
                    <a:moveTo>
                      <a:pt x="41" y="42"/>
                    </a:moveTo>
                    <a:lnTo>
                      <a:pt x="41" y="42"/>
                    </a:lnTo>
                    <a:close/>
                  </a:path>
                </a:pathLst>
              </a:custGeom>
              <a:grpFill/>
              <a:ln>
                <a:noFill/>
              </a:ln>
              <a:effectLst/>
            </p:spPr>
            <p:txBody>
              <a:bodyPr wrap="none" anchor="ctr"/>
              <a:lstStyle/>
              <a:p>
                <a:pPr>
                  <a:defRPr/>
                </a:pPr>
                <a:endParaRPr lang="en-US" sz="1800" dirty="0">
                  <a:cs typeface="+mn-ea"/>
                  <a:sym typeface="+mn-lt"/>
                </a:endParaRPr>
              </a:p>
            </p:txBody>
          </p:sp>
          <p:sp>
            <p:nvSpPr>
              <p:cNvPr id="13" name="Freeform 292"/>
              <p:cNvSpPr>
                <a:spLocks noChangeArrowheads="1"/>
              </p:cNvSpPr>
              <p:nvPr/>
            </p:nvSpPr>
            <p:spPr bwMode="auto">
              <a:xfrm>
                <a:off x="1835150" y="2955924"/>
                <a:ext cx="382588" cy="174625"/>
              </a:xfrm>
              <a:custGeom>
                <a:avLst/>
                <a:gdLst>
                  <a:gd name="T0" fmla="*/ 1020 w 1062"/>
                  <a:gd name="T1" fmla="*/ 100 h 486"/>
                  <a:gd name="T2" fmla="*/ 894 w 1062"/>
                  <a:gd name="T3" fmla="*/ 75 h 486"/>
                  <a:gd name="T4" fmla="*/ 894 w 1062"/>
                  <a:gd name="T5" fmla="*/ 0 h 486"/>
                  <a:gd name="T6" fmla="*/ 0 w 1062"/>
                  <a:gd name="T7" fmla="*/ 0 h 486"/>
                  <a:gd name="T8" fmla="*/ 267 w 1062"/>
                  <a:gd name="T9" fmla="*/ 485 h 486"/>
                  <a:gd name="T10" fmla="*/ 627 w 1062"/>
                  <a:gd name="T11" fmla="*/ 485 h 486"/>
                  <a:gd name="T12" fmla="*/ 819 w 1062"/>
                  <a:gd name="T13" fmla="*/ 351 h 486"/>
                  <a:gd name="T14" fmla="*/ 1061 w 1062"/>
                  <a:gd name="T15" fmla="*/ 192 h 486"/>
                  <a:gd name="T16" fmla="*/ 1020 w 1062"/>
                  <a:gd name="T17" fmla="*/ 100 h 486"/>
                  <a:gd name="T18" fmla="*/ 861 w 1062"/>
                  <a:gd name="T19" fmla="*/ 284 h 486"/>
                  <a:gd name="T20" fmla="*/ 894 w 1062"/>
                  <a:gd name="T21" fmla="*/ 142 h 486"/>
                  <a:gd name="T22" fmla="*/ 978 w 1062"/>
                  <a:gd name="T23" fmla="*/ 151 h 486"/>
                  <a:gd name="T24" fmla="*/ 995 w 1062"/>
                  <a:gd name="T25" fmla="*/ 192 h 486"/>
                  <a:gd name="T26" fmla="*/ 861 w 1062"/>
                  <a:gd name="T27" fmla="*/ 284 h 486"/>
                  <a:gd name="T28" fmla="*/ 861 w 1062"/>
                  <a:gd name="T29" fmla="*/ 284 h 486"/>
                  <a:gd name="T30" fmla="*/ 861 w 1062"/>
                  <a:gd name="T31" fmla="*/ 284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62" h="486">
                    <a:moveTo>
                      <a:pt x="1020" y="100"/>
                    </a:moveTo>
                    <a:cubicBezTo>
                      <a:pt x="986" y="67"/>
                      <a:pt x="928" y="67"/>
                      <a:pt x="894" y="75"/>
                    </a:cubicBezTo>
                    <a:cubicBezTo>
                      <a:pt x="894" y="50"/>
                      <a:pt x="894" y="25"/>
                      <a:pt x="894" y="0"/>
                    </a:cubicBezTo>
                    <a:cubicBezTo>
                      <a:pt x="0" y="0"/>
                      <a:pt x="0" y="0"/>
                      <a:pt x="0" y="0"/>
                    </a:cubicBezTo>
                    <a:cubicBezTo>
                      <a:pt x="0" y="243"/>
                      <a:pt x="42" y="418"/>
                      <a:pt x="267" y="485"/>
                    </a:cubicBezTo>
                    <a:cubicBezTo>
                      <a:pt x="627" y="485"/>
                      <a:pt x="627" y="485"/>
                      <a:pt x="627" y="485"/>
                    </a:cubicBezTo>
                    <a:cubicBezTo>
                      <a:pt x="719" y="452"/>
                      <a:pt x="786" y="410"/>
                      <a:pt x="819" y="351"/>
                    </a:cubicBezTo>
                    <a:cubicBezTo>
                      <a:pt x="911" y="351"/>
                      <a:pt x="1053" y="318"/>
                      <a:pt x="1061" y="192"/>
                    </a:cubicBezTo>
                    <a:cubicBezTo>
                      <a:pt x="1061" y="142"/>
                      <a:pt x="1036" y="117"/>
                      <a:pt x="1020" y="100"/>
                    </a:cubicBezTo>
                    <a:close/>
                    <a:moveTo>
                      <a:pt x="861" y="284"/>
                    </a:moveTo>
                    <a:cubicBezTo>
                      <a:pt x="878" y="243"/>
                      <a:pt x="886" y="192"/>
                      <a:pt x="894" y="142"/>
                    </a:cubicBezTo>
                    <a:cubicBezTo>
                      <a:pt x="919" y="134"/>
                      <a:pt x="961" y="134"/>
                      <a:pt x="978" y="151"/>
                    </a:cubicBezTo>
                    <a:cubicBezTo>
                      <a:pt x="978" y="151"/>
                      <a:pt x="995" y="159"/>
                      <a:pt x="995" y="192"/>
                    </a:cubicBezTo>
                    <a:cubicBezTo>
                      <a:pt x="986" y="259"/>
                      <a:pt x="911" y="276"/>
                      <a:pt x="861" y="284"/>
                    </a:cubicBezTo>
                    <a:close/>
                    <a:moveTo>
                      <a:pt x="861" y="284"/>
                    </a:moveTo>
                    <a:lnTo>
                      <a:pt x="861" y="284"/>
                    </a:lnTo>
                    <a:close/>
                  </a:path>
                </a:pathLst>
              </a:custGeom>
              <a:grpFill/>
              <a:ln>
                <a:noFill/>
              </a:ln>
              <a:effectLst/>
            </p:spPr>
            <p:txBody>
              <a:bodyPr wrap="none" anchor="ctr"/>
              <a:lstStyle/>
              <a:p>
                <a:pPr>
                  <a:defRPr/>
                </a:pPr>
                <a:endParaRPr lang="en-US" sz="1800" dirty="0">
                  <a:cs typeface="+mn-ea"/>
                  <a:sym typeface="+mn-lt"/>
                </a:endParaRPr>
              </a:p>
            </p:txBody>
          </p:sp>
          <p:sp>
            <p:nvSpPr>
              <p:cNvPr id="14" name="Freeform 293"/>
              <p:cNvSpPr>
                <a:spLocks noChangeArrowheads="1"/>
              </p:cNvSpPr>
              <p:nvPr/>
            </p:nvSpPr>
            <p:spPr bwMode="auto">
              <a:xfrm>
                <a:off x="1916113" y="2800349"/>
                <a:ext cx="112712" cy="144463"/>
              </a:xfrm>
              <a:custGeom>
                <a:avLst/>
                <a:gdLst>
                  <a:gd name="T0" fmla="*/ 142 w 311"/>
                  <a:gd name="T1" fmla="*/ 401 h 402"/>
                  <a:gd name="T2" fmla="*/ 234 w 311"/>
                  <a:gd name="T3" fmla="*/ 243 h 402"/>
                  <a:gd name="T4" fmla="*/ 268 w 311"/>
                  <a:gd name="T5" fmla="*/ 0 h 402"/>
                  <a:gd name="T6" fmla="*/ 159 w 311"/>
                  <a:gd name="T7" fmla="*/ 276 h 402"/>
                  <a:gd name="T8" fmla="*/ 142 w 311"/>
                  <a:gd name="T9" fmla="*/ 401 h 402"/>
                  <a:gd name="T10" fmla="*/ 142 w 311"/>
                  <a:gd name="T11" fmla="*/ 401 h 402"/>
                  <a:gd name="T12" fmla="*/ 142 w 311"/>
                  <a:gd name="T13" fmla="*/ 401 h 402"/>
                </a:gdLst>
                <a:ahLst/>
                <a:cxnLst>
                  <a:cxn ang="0">
                    <a:pos x="T0" y="T1"/>
                  </a:cxn>
                  <a:cxn ang="0">
                    <a:pos x="T2" y="T3"/>
                  </a:cxn>
                  <a:cxn ang="0">
                    <a:pos x="T4" y="T5"/>
                  </a:cxn>
                  <a:cxn ang="0">
                    <a:pos x="T6" y="T7"/>
                  </a:cxn>
                  <a:cxn ang="0">
                    <a:pos x="T8" y="T9"/>
                  </a:cxn>
                  <a:cxn ang="0">
                    <a:pos x="T10" y="T11"/>
                  </a:cxn>
                  <a:cxn ang="0">
                    <a:pos x="T12" y="T13"/>
                  </a:cxn>
                </a:cxnLst>
                <a:rect l="0" t="0" r="r" b="b"/>
                <a:pathLst>
                  <a:path w="311" h="402">
                    <a:moveTo>
                      <a:pt x="142" y="401"/>
                    </a:moveTo>
                    <a:cubicBezTo>
                      <a:pt x="142" y="401"/>
                      <a:pt x="310" y="385"/>
                      <a:pt x="234" y="243"/>
                    </a:cubicBezTo>
                    <a:cubicBezTo>
                      <a:pt x="168" y="126"/>
                      <a:pt x="184" y="59"/>
                      <a:pt x="268" y="0"/>
                    </a:cubicBezTo>
                    <a:cubicBezTo>
                      <a:pt x="268" y="0"/>
                      <a:pt x="0" y="67"/>
                      <a:pt x="159" y="276"/>
                    </a:cubicBezTo>
                    <a:cubicBezTo>
                      <a:pt x="209" y="360"/>
                      <a:pt x="142" y="401"/>
                      <a:pt x="142" y="401"/>
                    </a:cubicBezTo>
                    <a:close/>
                    <a:moveTo>
                      <a:pt x="142" y="401"/>
                    </a:moveTo>
                    <a:lnTo>
                      <a:pt x="142" y="401"/>
                    </a:lnTo>
                    <a:close/>
                  </a:path>
                </a:pathLst>
              </a:custGeom>
              <a:grpFill/>
              <a:ln>
                <a:noFill/>
              </a:ln>
              <a:effectLst/>
            </p:spPr>
            <p:txBody>
              <a:bodyPr wrap="none" anchor="ctr"/>
              <a:lstStyle/>
              <a:p>
                <a:pPr>
                  <a:defRPr/>
                </a:pPr>
                <a:endParaRPr lang="en-US" sz="1800" dirty="0">
                  <a:cs typeface="+mn-ea"/>
                  <a:sym typeface="+mn-lt"/>
                </a:endParaRPr>
              </a:p>
            </p:txBody>
          </p:sp>
          <p:sp>
            <p:nvSpPr>
              <p:cNvPr id="15" name="Freeform 294"/>
              <p:cNvSpPr>
                <a:spLocks noChangeArrowheads="1"/>
              </p:cNvSpPr>
              <p:nvPr/>
            </p:nvSpPr>
            <p:spPr bwMode="auto">
              <a:xfrm>
                <a:off x="2003425" y="2867024"/>
                <a:ext cx="53975" cy="73025"/>
              </a:xfrm>
              <a:custGeom>
                <a:avLst/>
                <a:gdLst>
                  <a:gd name="T0" fmla="*/ 17 w 151"/>
                  <a:gd name="T1" fmla="*/ 201 h 202"/>
                  <a:gd name="T2" fmla="*/ 75 w 151"/>
                  <a:gd name="T3" fmla="*/ 67 h 202"/>
                  <a:gd name="T4" fmla="*/ 84 w 151"/>
                  <a:gd name="T5" fmla="*/ 0 h 202"/>
                  <a:gd name="T6" fmla="*/ 33 w 151"/>
                  <a:gd name="T7" fmla="*/ 75 h 202"/>
                  <a:gd name="T8" fmla="*/ 17 w 151"/>
                  <a:gd name="T9" fmla="*/ 201 h 202"/>
                  <a:gd name="T10" fmla="*/ 17 w 151"/>
                  <a:gd name="T11" fmla="*/ 201 h 202"/>
                  <a:gd name="T12" fmla="*/ 17 w 151"/>
                  <a:gd name="T13" fmla="*/ 20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7" y="201"/>
                    </a:moveTo>
                    <a:cubicBezTo>
                      <a:pt x="17" y="201"/>
                      <a:pt x="150" y="176"/>
                      <a:pt x="75" y="67"/>
                    </a:cubicBezTo>
                    <a:cubicBezTo>
                      <a:pt x="50" y="17"/>
                      <a:pt x="84" y="0"/>
                      <a:pt x="84" y="0"/>
                    </a:cubicBezTo>
                    <a:cubicBezTo>
                      <a:pt x="84" y="0"/>
                      <a:pt x="0" y="0"/>
                      <a:pt x="33" y="75"/>
                    </a:cubicBezTo>
                    <a:cubicBezTo>
                      <a:pt x="67" y="142"/>
                      <a:pt x="58" y="176"/>
                      <a:pt x="17" y="201"/>
                    </a:cubicBezTo>
                    <a:close/>
                    <a:moveTo>
                      <a:pt x="17" y="201"/>
                    </a:moveTo>
                    <a:lnTo>
                      <a:pt x="17" y="201"/>
                    </a:lnTo>
                    <a:close/>
                  </a:path>
                </a:pathLst>
              </a:custGeom>
              <a:grpFill/>
              <a:ln>
                <a:noFill/>
              </a:ln>
              <a:effectLst/>
            </p:spPr>
            <p:txBody>
              <a:bodyPr wrap="none" anchor="ctr"/>
              <a:lstStyle/>
              <a:p>
                <a:pPr>
                  <a:defRPr/>
                </a:pPr>
                <a:endParaRPr lang="en-US" sz="1800" dirty="0">
                  <a:cs typeface="+mn-ea"/>
                  <a:sym typeface="+mn-lt"/>
                </a:endParaRPr>
              </a:p>
            </p:txBody>
          </p:sp>
        </p:grpSp>
      </p:grpSp>
      <p:grpSp>
        <p:nvGrpSpPr>
          <p:cNvPr id="35" name="组合 34"/>
          <p:cNvGrpSpPr/>
          <p:nvPr/>
        </p:nvGrpSpPr>
        <p:grpSpPr>
          <a:xfrm>
            <a:off x="4527602" y="3204857"/>
            <a:ext cx="640310" cy="637424"/>
            <a:chOff x="7232560" y="4155341"/>
            <a:chExt cx="404495" cy="402672"/>
          </a:xfrm>
        </p:grpSpPr>
        <p:sp>
          <p:nvSpPr>
            <p:cNvPr id="16" name="Teardrop 46"/>
            <p:cNvSpPr/>
            <p:nvPr/>
          </p:nvSpPr>
          <p:spPr>
            <a:xfrm rot="18877745">
              <a:off x="7233472" y="4154429"/>
              <a:ext cx="402672" cy="404495"/>
            </a:xfrm>
            <a:prstGeom prst="teardrop">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sp>
          <p:nvSpPr>
            <p:cNvPr id="17" name="Freeform 299"/>
            <p:cNvSpPr>
              <a:spLocks noChangeAspect="1" noChangeArrowheads="1"/>
            </p:cNvSpPr>
            <p:nvPr/>
          </p:nvSpPr>
          <p:spPr bwMode="auto">
            <a:xfrm>
              <a:off x="7322421" y="4238920"/>
              <a:ext cx="216128" cy="206100"/>
            </a:xfrm>
            <a:custGeom>
              <a:avLst/>
              <a:gdLst>
                <a:gd name="T0" fmla="*/ 1229 w 1665"/>
                <a:gd name="T1" fmla="*/ 561 h 1598"/>
                <a:gd name="T2" fmla="*/ 911 w 1665"/>
                <a:gd name="T3" fmla="*/ 686 h 1598"/>
                <a:gd name="T4" fmla="*/ 1246 w 1665"/>
                <a:gd name="T5" fmla="*/ 419 h 1598"/>
                <a:gd name="T6" fmla="*/ 1664 w 1665"/>
                <a:gd name="T7" fmla="*/ 76 h 1598"/>
                <a:gd name="T8" fmla="*/ 1597 w 1665"/>
                <a:gd name="T9" fmla="*/ 0 h 1598"/>
                <a:gd name="T10" fmla="*/ 1530 w 1665"/>
                <a:gd name="T11" fmla="*/ 76 h 1598"/>
                <a:gd name="T12" fmla="*/ 1246 w 1665"/>
                <a:gd name="T13" fmla="*/ 276 h 1598"/>
                <a:gd name="T14" fmla="*/ 769 w 1665"/>
                <a:gd name="T15" fmla="*/ 686 h 1598"/>
                <a:gd name="T16" fmla="*/ 435 w 1665"/>
                <a:gd name="T17" fmla="*/ 561 h 1598"/>
                <a:gd name="T18" fmla="*/ 0 w 1665"/>
                <a:gd name="T19" fmla="*/ 1288 h 1598"/>
                <a:gd name="T20" fmla="*/ 201 w 1665"/>
                <a:gd name="T21" fmla="*/ 1597 h 1598"/>
                <a:gd name="T22" fmla="*/ 836 w 1665"/>
                <a:gd name="T23" fmla="*/ 1255 h 1598"/>
                <a:gd name="T24" fmla="*/ 1463 w 1665"/>
                <a:gd name="T25" fmla="*/ 1597 h 1598"/>
                <a:gd name="T26" fmla="*/ 1664 w 1665"/>
                <a:gd name="T27" fmla="*/ 1288 h 1598"/>
                <a:gd name="T28" fmla="*/ 1229 w 1665"/>
                <a:gd name="T29" fmla="*/ 561 h 1598"/>
                <a:gd name="T30" fmla="*/ 1246 w 1665"/>
                <a:gd name="T31" fmla="*/ 811 h 1598"/>
                <a:gd name="T32" fmla="*/ 1338 w 1665"/>
                <a:gd name="T33" fmla="*/ 903 h 1598"/>
                <a:gd name="T34" fmla="*/ 1246 w 1665"/>
                <a:gd name="T35" fmla="*/ 995 h 1598"/>
                <a:gd name="T36" fmla="*/ 1162 w 1665"/>
                <a:gd name="T37" fmla="*/ 903 h 1598"/>
                <a:gd name="T38" fmla="*/ 1246 w 1665"/>
                <a:gd name="T39" fmla="*/ 811 h 1598"/>
                <a:gd name="T40" fmla="*/ 627 w 1665"/>
                <a:gd name="T41" fmla="*/ 1112 h 1598"/>
                <a:gd name="T42" fmla="*/ 485 w 1665"/>
                <a:gd name="T43" fmla="*/ 1112 h 1598"/>
                <a:gd name="T44" fmla="*/ 485 w 1665"/>
                <a:gd name="T45" fmla="*/ 1255 h 1598"/>
                <a:gd name="T46" fmla="*/ 351 w 1665"/>
                <a:gd name="T47" fmla="*/ 1255 h 1598"/>
                <a:gd name="T48" fmla="*/ 351 w 1665"/>
                <a:gd name="T49" fmla="*/ 1112 h 1598"/>
                <a:gd name="T50" fmla="*/ 209 w 1665"/>
                <a:gd name="T51" fmla="*/ 1112 h 1598"/>
                <a:gd name="T52" fmla="*/ 209 w 1665"/>
                <a:gd name="T53" fmla="*/ 970 h 1598"/>
                <a:gd name="T54" fmla="*/ 351 w 1665"/>
                <a:gd name="T55" fmla="*/ 970 h 1598"/>
                <a:gd name="T56" fmla="*/ 351 w 1665"/>
                <a:gd name="T57" fmla="*/ 836 h 1598"/>
                <a:gd name="T58" fmla="*/ 485 w 1665"/>
                <a:gd name="T59" fmla="*/ 836 h 1598"/>
                <a:gd name="T60" fmla="*/ 485 w 1665"/>
                <a:gd name="T61" fmla="*/ 970 h 1598"/>
                <a:gd name="T62" fmla="*/ 627 w 1665"/>
                <a:gd name="T63" fmla="*/ 970 h 1598"/>
                <a:gd name="T64" fmla="*/ 627 w 1665"/>
                <a:gd name="T65" fmla="*/ 1112 h 1598"/>
                <a:gd name="T66" fmla="*/ 1020 w 1665"/>
                <a:gd name="T67" fmla="*/ 1045 h 1598"/>
                <a:gd name="T68" fmla="*/ 1112 w 1665"/>
                <a:gd name="T69" fmla="*/ 954 h 1598"/>
                <a:gd name="T70" fmla="*/ 1204 w 1665"/>
                <a:gd name="T71" fmla="*/ 1045 h 1598"/>
                <a:gd name="T72" fmla="*/ 1112 w 1665"/>
                <a:gd name="T73" fmla="*/ 1129 h 1598"/>
                <a:gd name="T74" fmla="*/ 1020 w 1665"/>
                <a:gd name="T75" fmla="*/ 1045 h 1598"/>
                <a:gd name="T76" fmla="*/ 1246 w 1665"/>
                <a:gd name="T77" fmla="*/ 1271 h 1598"/>
                <a:gd name="T78" fmla="*/ 1162 w 1665"/>
                <a:gd name="T79" fmla="*/ 1179 h 1598"/>
                <a:gd name="T80" fmla="*/ 1246 w 1665"/>
                <a:gd name="T81" fmla="*/ 1087 h 1598"/>
                <a:gd name="T82" fmla="*/ 1338 w 1665"/>
                <a:gd name="T83" fmla="*/ 1179 h 1598"/>
                <a:gd name="T84" fmla="*/ 1246 w 1665"/>
                <a:gd name="T85" fmla="*/ 1271 h 1598"/>
                <a:gd name="T86" fmla="*/ 1480 w 1665"/>
                <a:gd name="T87" fmla="*/ 1045 h 1598"/>
                <a:gd name="T88" fmla="*/ 1388 w 1665"/>
                <a:gd name="T89" fmla="*/ 1129 h 1598"/>
                <a:gd name="T90" fmla="*/ 1296 w 1665"/>
                <a:gd name="T91" fmla="*/ 1045 h 1598"/>
                <a:gd name="T92" fmla="*/ 1388 w 1665"/>
                <a:gd name="T93" fmla="*/ 954 h 1598"/>
                <a:gd name="T94" fmla="*/ 1480 w 1665"/>
                <a:gd name="T95" fmla="*/ 1045 h 1598"/>
                <a:gd name="T96" fmla="*/ 1480 w 1665"/>
                <a:gd name="T97" fmla="*/ 1045 h 1598"/>
                <a:gd name="T98" fmla="*/ 1480 w 1665"/>
                <a:gd name="T99" fmla="*/ 1045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65" h="1598">
                  <a:moveTo>
                    <a:pt x="1229" y="561"/>
                  </a:moveTo>
                  <a:cubicBezTo>
                    <a:pt x="1079" y="561"/>
                    <a:pt x="1028" y="653"/>
                    <a:pt x="911" y="686"/>
                  </a:cubicBezTo>
                  <a:cubicBezTo>
                    <a:pt x="928" y="552"/>
                    <a:pt x="1012" y="419"/>
                    <a:pt x="1246" y="419"/>
                  </a:cubicBezTo>
                  <a:cubicBezTo>
                    <a:pt x="1580" y="419"/>
                    <a:pt x="1664" y="193"/>
                    <a:pt x="1664" y="76"/>
                  </a:cubicBezTo>
                  <a:cubicBezTo>
                    <a:pt x="1664" y="34"/>
                    <a:pt x="1630" y="0"/>
                    <a:pt x="1597" y="0"/>
                  </a:cubicBezTo>
                  <a:cubicBezTo>
                    <a:pt x="1555" y="0"/>
                    <a:pt x="1530" y="34"/>
                    <a:pt x="1530" y="76"/>
                  </a:cubicBezTo>
                  <a:cubicBezTo>
                    <a:pt x="1530" y="84"/>
                    <a:pt x="1522" y="276"/>
                    <a:pt x="1246" y="276"/>
                  </a:cubicBezTo>
                  <a:cubicBezTo>
                    <a:pt x="870" y="276"/>
                    <a:pt x="786" y="535"/>
                    <a:pt x="769" y="686"/>
                  </a:cubicBezTo>
                  <a:cubicBezTo>
                    <a:pt x="644" y="661"/>
                    <a:pt x="594" y="561"/>
                    <a:pt x="435" y="561"/>
                  </a:cubicBezTo>
                  <a:cubicBezTo>
                    <a:pt x="268" y="561"/>
                    <a:pt x="0" y="887"/>
                    <a:pt x="0" y="1288"/>
                  </a:cubicBezTo>
                  <a:cubicBezTo>
                    <a:pt x="0" y="1489"/>
                    <a:pt x="100" y="1597"/>
                    <a:pt x="201" y="1597"/>
                  </a:cubicBezTo>
                  <a:cubicBezTo>
                    <a:pt x="418" y="1597"/>
                    <a:pt x="460" y="1255"/>
                    <a:pt x="836" y="1255"/>
                  </a:cubicBezTo>
                  <a:cubicBezTo>
                    <a:pt x="1204" y="1255"/>
                    <a:pt x="1246" y="1597"/>
                    <a:pt x="1463" y="1597"/>
                  </a:cubicBezTo>
                  <a:cubicBezTo>
                    <a:pt x="1564" y="1597"/>
                    <a:pt x="1664" y="1497"/>
                    <a:pt x="1664" y="1288"/>
                  </a:cubicBezTo>
                  <a:cubicBezTo>
                    <a:pt x="1664" y="887"/>
                    <a:pt x="1405" y="561"/>
                    <a:pt x="1229" y="561"/>
                  </a:cubicBezTo>
                  <a:close/>
                  <a:moveTo>
                    <a:pt x="1246" y="811"/>
                  </a:moveTo>
                  <a:cubicBezTo>
                    <a:pt x="1296" y="811"/>
                    <a:pt x="1338" y="853"/>
                    <a:pt x="1338" y="903"/>
                  </a:cubicBezTo>
                  <a:cubicBezTo>
                    <a:pt x="1338" y="954"/>
                    <a:pt x="1296" y="995"/>
                    <a:pt x="1246" y="995"/>
                  </a:cubicBezTo>
                  <a:cubicBezTo>
                    <a:pt x="1204" y="995"/>
                    <a:pt x="1162" y="954"/>
                    <a:pt x="1162" y="903"/>
                  </a:cubicBezTo>
                  <a:cubicBezTo>
                    <a:pt x="1162" y="853"/>
                    <a:pt x="1204" y="811"/>
                    <a:pt x="1246" y="811"/>
                  </a:cubicBezTo>
                  <a:close/>
                  <a:moveTo>
                    <a:pt x="627" y="1112"/>
                  </a:moveTo>
                  <a:cubicBezTo>
                    <a:pt x="485" y="1112"/>
                    <a:pt x="485" y="1112"/>
                    <a:pt x="485" y="1112"/>
                  </a:cubicBezTo>
                  <a:cubicBezTo>
                    <a:pt x="485" y="1255"/>
                    <a:pt x="485" y="1255"/>
                    <a:pt x="485" y="1255"/>
                  </a:cubicBezTo>
                  <a:cubicBezTo>
                    <a:pt x="351" y="1255"/>
                    <a:pt x="351" y="1255"/>
                    <a:pt x="351" y="1255"/>
                  </a:cubicBezTo>
                  <a:cubicBezTo>
                    <a:pt x="351" y="1112"/>
                    <a:pt x="351" y="1112"/>
                    <a:pt x="351" y="1112"/>
                  </a:cubicBezTo>
                  <a:cubicBezTo>
                    <a:pt x="209" y="1112"/>
                    <a:pt x="209" y="1112"/>
                    <a:pt x="209" y="1112"/>
                  </a:cubicBezTo>
                  <a:cubicBezTo>
                    <a:pt x="209" y="970"/>
                    <a:pt x="209" y="970"/>
                    <a:pt x="209" y="970"/>
                  </a:cubicBezTo>
                  <a:cubicBezTo>
                    <a:pt x="351" y="970"/>
                    <a:pt x="351" y="970"/>
                    <a:pt x="351" y="970"/>
                  </a:cubicBezTo>
                  <a:cubicBezTo>
                    <a:pt x="351" y="836"/>
                    <a:pt x="351" y="836"/>
                    <a:pt x="351" y="836"/>
                  </a:cubicBezTo>
                  <a:cubicBezTo>
                    <a:pt x="485" y="836"/>
                    <a:pt x="485" y="836"/>
                    <a:pt x="485" y="836"/>
                  </a:cubicBezTo>
                  <a:cubicBezTo>
                    <a:pt x="485" y="970"/>
                    <a:pt x="485" y="970"/>
                    <a:pt x="485" y="970"/>
                  </a:cubicBezTo>
                  <a:cubicBezTo>
                    <a:pt x="627" y="970"/>
                    <a:pt x="627" y="970"/>
                    <a:pt x="627" y="970"/>
                  </a:cubicBezTo>
                  <a:lnTo>
                    <a:pt x="627" y="1112"/>
                  </a:lnTo>
                  <a:close/>
                  <a:moveTo>
                    <a:pt x="1020" y="1045"/>
                  </a:moveTo>
                  <a:cubicBezTo>
                    <a:pt x="1020" y="995"/>
                    <a:pt x="1062" y="954"/>
                    <a:pt x="1112" y="954"/>
                  </a:cubicBezTo>
                  <a:cubicBezTo>
                    <a:pt x="1162" y="954"/>
                    <a:pt x="1204" y="995"/>
                    <a:pt x="1204" y="1045"/>
                  </a:cubicBezTo>
                  <a:cubicBezTo>
                    <a:pt x="1204" y="1087"/>
                    <a:pt x="1162" y="1129"/>
                    <a:pt x="1112" y="1129"/>
                  </a:cubicBezTo>
                  <a:cubicBezTo>
                    <a:pt x="1062" y="1129"/>
                    <a:pt x="1020" y="1087"/>
                    <a:pt x="1020" y="1045"/>
                  </a:cubicBezTo>
                  <a:close/>
                  <a:moveTo>
                    <a:pt x="1246" y="1271"/>
                  </a:moveTo>
                  <a:cubicBezTo>
                    <a:pt x="1204" y="1271"/>
                    <a:pt x="1162" y="1229"/>
                    <a:pt x="1162" y="1179"/>
                  </a:cubicBezTo>
                  <a:cubicBezTo>
                    <a:pt x="1162" y="1129"/>
                    <a:pt x="1204" y="1087"/>
                    <a:pt x="1246" y="1087"/>
                  </a:cubicBezTo>
                  <a:cubicBezTo>
                    <a:pt x="1296" y="1087"/>
                    <a:pt x="1338" y="1129"/>
                    <a:pt x="1338" y="1179"/>
                  </a:cubicBezTo>
                  <a:cubicBezTo>
                    <a:pt x="1338" y="1229"/>
                    <a:pt x="1296" y="1271"/>
                    <a:pt x="1246" y="1271"/>
                  </a:cubicBezTo>
                  <a:close/>
                  <a:moveTo>
                    <a:pt x="1480" y="1045"/>
                  </a:moveTo>
                  <a:cubicBezTo>
                    <a:pt x="1480" y="1087"/>
                    <a:pt x="1438" y="1129"/>
                    <a:pt x="1388" y="1129"/>
                  </a:cubicBezTo>
                  <a:cubicBezTo>
                    <a:pt x="1338" y="1129"/>
                    <a:pt x="1296" y="1087"/>
                    <a:pt x="1296" y="1045"/>
                  </a:cubicBezTo>
                  <a:cubicBezTo>
                    <a:pt x="1296" y="995"/>
                    <a:pt x="1338" y="954"/>
                    <a:pt x="1388" y="954"/>
                  </a:cubicBezTo>
                  <a:cubicBezTo>
                    <a:pt x="1438" y="954"/>
                    <a:pt x="1480" y="995"/>
                    <a:pt x="1480" y="1045"/>
                  </a:cubicBezTo>
                  <a:close/>
                  <a:moveTo>
                    <a:pt x="1480" y="1045"/>
                  </a:moveTo>
                  <a:lnTo>
                    <a:pt x="1480" y="1045"/>
                  </a:lnTo>
                  <a:close/>
                </a:path>
              </a:pathLst>
            </a:custGeom>
            <a:solidFill>
              <a:schemeClr val="bg1"/>
            </a:solidFill>
            <a:ln>
              <a:noFill/>
            </a:ln>
            <a:effectLst>
              <a:outerShdw blurRad="177800" dist="101600" dir="5400000" algn="ctr" rotWithShape="0">
                <a:srgbClr val="000000">
                  <a:alpha val="43137"/>
                </a:srgbClr>
              </a:outerShdw>
            </a:effectLst>
          </p:spPr>
          <p:txBody>
            <a:bodyPr wrap="none" lIns="243785" tIns="121892" rIns="243785" bIns="121892" anchor="ctr"/>
            <a:lstStyle/>
            <a:p>
              <a:pPr>
                <a:defRPr/>
              </a:pPr>
              <a:endParaRPr lang="en-US" sz="1800" dirty="0">
                <a:cs typeface="+mn-ea"/>
                <a:sym typeface="+mn-lt"/>
              </a:endParaRPr>
            </a:p>
          </p:txBody>
        </p:sp>
      </p:grpSp>
      <p:sp>
        <p:nvSpPr>
          <p:cNvPr id="18" name="TextBox 19"/>
          <p:cNvSpPr txBox="1"/>
          <p:nvPr/>
        </p:nvSpPr>
        <p:spPr>
          <a:xfrm>
            <a:off x="2005227" y="3707995"/>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市场机遇</a:t>
            </a:r>
            <a:endParaRPr lang="id-ID" sz="1600" b="1" dirty="0">
              <a:solidFill>
                <a:schemeClr val="tx2">
                  <a:lumMod val="50000"/>
                </a:schemeClr>
              </a:solidFill>
              <a:cs typeface="+mn-ea"/>
              <a:sym typeface="+mn-lt"/>
            </a:endParaRPr>
          </a:p>
        </p:txBody>
      </p:sp>
      <p:sp>
        <p:nvSpPr>
          <p:cNvPr id="19" name="TextBox 20"/>
          <p:cNvSpPr txBox="1"/>
          <p:nvPr/>
        </p:nvSpPr>
        <p:spPr>
          <a:xfrm>
            <a:off x="1467220" y="4046531"/>
            <a:ext cx="2081380" cy="707868"/>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38" name="TextBox 19"/>
          <p:cNvSpPr txBox="1"/>
          <p:nvPr/>
        </p:nvSpPr>
        <p:spPr>
          <a:xfrm>
            <a:off x="4358755" y="4129610"/>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市场机遇</a:t>
            </a:r>
            <a:endParaRPr lang="id-ID" altLang="zh-CN" sz="1600" b="1" dirty="0">
              <a:solidFill>
                <a:schemeClr val="tx2">
                  <a:lumMod val="50000"/>
                </a:schemeClr>
              </a:solidFill>
              <a:cs typeface="+mn-ea"/>
              <a:sym typeface="+mn-lt"/>
            </a:endParaRPr>
          </a:p>
        </p:txBody>
      </p:sp>
      <p:sp>
        <p:nvSpPr>
          <p:cNvPr id="39" name="TextBox 20"/>
          <p:cNvSpPr txBox="1"/>
          <p:nvPr/>
        </p:nvSpPr>
        <p:spPr>
          <a:xfrm>
            <a:off x="3820748" y="4468146"/>
            <a:ext cx="2081380" cy="707868"/>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40" name="TextBox 19"/>
          <p:cNvSpPr txBox="1"/>
          <p:nvPr/>
        </p:nvSpPr>
        <p:spPr>
          <a:xfrm>
            <a:off x="6593397" y="3707995"/>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市场机遇</a:t>
            </a:r>
            <a:endParaRPr lang="id-ID" altLang="zh-CN" sz="1600" b="1" dirty="0">
              <a:solidFill>
                <a:schemeClr val="tx2">
                  <a:lumMod val="50000"/>
                </a:schemeClr>
              </a:solidFill>
              <a:cs typeface="+mn-ea"/>
              <a:sym typeface="+mn-lt"/>
            </a:endParaRPr>
          </a:p>
        </p:txBody>
      </p:sp>
      <p:sp>
        <p:nvSpPr>
          <p:cNvPr id="41" name="TextBox 20"/>
          <p:cNvSpPr txBox="1"/>
          <p:nvPr/>
        </p:nvSpPr>
        <p:spPr>
          <a:xfrm>
            <a:off x="6055390" y="4046531"/>
            <a:ext cx="2081380" cy="707868"/>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42" name="TextBox 19"/>
          <p:cNvSpPr txBox="1"/>
          <p:nvPr/>
        </p:nvSpPr>
        <p:spPr>
          <a:xfrm>
            <a:off x="8828412" y="4129610"/>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市场机遇</a:t>
            </a:r>
            <a:endParaRPr lang="id-ID" altLang="zh-CN" sz="1600" b="1" dirty="0">
              <a:solidFill>
                <a:schemeClr val="tx2">
                  <a:lumMod val="50000"/>
                </a:schemeClr>
              </a:solidFill>
              <a:cs typeface="+mn-ea"/>
              <a:sym typeface="+mn-lt"/>
            </a:endParaRPr>
          </a:p>
        </p:txBody>
      </p:sp>
      <p:sp>
        <p:nvSpPr>
          <p:cNvPr id="43" name="TextBox 20"/>
          <p:cNvSpPr txBox="1"/>
          <p:nvPr/>
        </p:nvSpPr>
        <p:spPr>
          <a:xfrm>
            <a:off x="8290405" y="4468146"/>
            <a:ext cx="2081380" cy="707868"/>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322000" y="2279909"/>
            <a:ext cx="1548000" cy="1548000"/>
          </a:xfrm>
          <a:prstGeom prst="ellipse">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cs typeface="+mn-ea"/>
                <a:sym typeface="+mn-lt"/>
              </a:rPr>
              <a:t>03</a:t>
            </a:r>
            <a:endParaRPr lang="zh-CN" altLang="en-US" sz="5400" b="1" dirty="0">
              <a:cs typeface="+mn-ea"/>
              <a:sym typeface="+mn-lt"/>
            </a:endParaRPr>
          </a:p>
        </p:txBody>
      </p:sp>
      <p:sp>
        <p:nvSpPr>
          <p:cNvPr id="3" name="文本框 2"/>
          <p:cNvSpPr txBox="1"/>
          <p:nvPr/>
        </p:nvSpPr>
        <p:spPr>
          <a:xfrm>
            <a:off x="4849751" y="3944023"/>
            <a:ext cx="2492498" cy="769441"/>
          </a:xfrm>
          <a:prstGeom prst="rect">
            <a:avLst/>
          </a:prstGeom>
          <a:noFill/>
          <a:effectLst>
            <a:outerShdw blurRad="177800" dist="101600" dir="5400000" algn="ctr" rotWithShape="0">
              <a:srgbClr val="000000">
                <a:alpha val="43137"/>
              </a:srgbClr>
            </a:outerShdw>
          </a:effectLst>
        </p:spPr>
        <p:txBody>
          <a:bodyPr wrap="square" rtlCol="0">
            <a:spAutoFit/>
          </a:bodyPr>
          <a:lstStyle/>
          <a:p>
            <a:pPr algn="ctr"/>
            <a:r>
              <a:rPr lang="zh-CN" altLang="en-US" sz="4400" b="1" dirty="0">
                <a:solidFill>
                  <a:schemeClr val="accent5">
                    <a:lumMod val="50000"/>
                  </a:schemeClr>
                </a:solidFill>
                <a:cs typeface="+mn-ea"/>
                <a:sym typeface="+mn-lt"/>
              </a:rPr>
              <a:t>项目规划</a:t>
            </a:r>
            <a:endParaRPr lang="zh-CN" altLang="en-US" sz="4400" b="1" dirty="0">
              <a:solidFill>
                <a:schemeClr val="accent5">
                  <a:lumMod val="50000"/>
                </a:schemeClr>
              </a:solidFill>
              <a:cs typeface="+mn-ea"/>
              <a:sym typeface="+mn-lt"/>
            </a:endParaRPr>
          </a:p>
        </p:txBody>
      </p:sp>
      <p:grpSp>
        <p:nvGrpSpPr>
          <p:cNvPr id="6" name="组合 5"/>
          <p:cNvGrpSpPr/>
          <p:nvPr/>
        </p:nvGrpSpPr>
        <p:grpSpPr>
          <a:xfrm>
            <a:off x="496823" y="397917"/>
            <a:ext cx="11198353" cy="6062165"/>
            <a:chOff x="588940" y="503735"/>
            <a:chExt cx="11198353" cy="6062165"/>
          </a:xfrm>
        </p:grpSpPr>
        <p:sp>
          <p:nvSpPr>
            <p:cNvPr id="7" name="矩形 6"/>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项目规划</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战略目标</a:t>
            </a:r>
            <a:endParaRPr lang="zh-CN" altLang="en-US" sz="2400" dirty="0">
              <a:solidFill>
                <a:schemeClr val="accent5">
                  <a:lumMod val="50000"/>
                </a:schemeClr>
              </a:solidFill>
              <a:cs typeface="+mn-ea"/>
              <a:sym typeface="+mn-lt"/>
            </a:endParaRPr>
          </a:p>
        </p:txBody>
      </p:sp>
      <p:sp>
        <p:nvSpPr>
          <p:cNvPr id="14" name="TextBox 20"/>
          <p:cNvSpPr txBox="1"/>
          <p:nvPr/>
        </p:nvSpPr>
        <p:spPr>
          <a:xfrm>
            <a:off x="2374529" y="2865295"/>
            <a:ext cx="610185" cy="309006"/>
          </a:xfrm>
          <a:prstGeom prst="rect">
            <a:avLst/>
          </a:prstGeom>
          <a:noFill/>
        </p:spPr>
        <p:txBody>
          <a:bodyPr wrap="none" lIns="67192" tIns="33597" rIns="67192" bIns="33597" rtlCol="0">
            <a:spAutoFit/>
          </a:bodyPr>
          <a:lstStyle/>
          <a:p>
            <a:r>
              <a:rPr lang="en-US" sz="1565" dirty="0">
                <a:solidFill>
                  <a:schemeClr val="tx1">
                    <a:lumMod val="65000"/>
                    <a:lumOff val="35000"/>
                  </a:schemeClr>
                </a:solidFill>
                <a:cs typeface="+mn-ea"/>
                <a:sym typeface="+mn-lt"/>
              </a:rPr>
              <a:t>2018</a:t>
            </a:r>
            <a:endParaRPr lang="en-US" sz="1565" dirty="0">
              <a:solidFill>
                <a:schemeClr val="tx1">
                  <a:lumMod val="65000"/>
                  <a:lumOff val="35000"/>
                </a:schemeClr>
              </a:solidFill>
              <a:cs typeface="+mn-ea"/>
              <a:sym typeface="+mn-lt"/>
            </a:endParaRPr>
          </a:p>
        </p:txBody>
      </p:sp>
      <p:sp>
        <p:nvSpPr>
          <p:cNvPr id="15" name="TextBox 22"/>
          <p:cNvSpPr txBox="1"/>
          <p:nvPr/>
        </p:nvSpPr>
        <p:spPr>
          <a:xfrm>
            <a:off x="4375291" y="2865581"/>
            <a:ext cx="610185" cy="309006"/>
          </a:xfrm>
          <a:prstGeom prst="rect">
            <a:avLst/>
          </a:prstGeom>
          <a:noFill/>
        </p:spPr>
        <p:txBody>
          <a:bodyPr wrap="none" lIns="67192" tIns="33597" rIns="67192" bIns="33597" rtlCol="0">
            <a:spAutoFit/>
          </a:bodyPr>
          <a:lstStyle/>
          <a:p>
            <a:r>
              <a:rPr lang="en-US" altLang="zh-CN" sz="1565" dirty="0">
                <a:solidFill>
                  <a:schemeClr val="tx1">
                    <a:lumMod val="65000"/>
                    <a:lumOff val="35000"/>
                  </a:schemeClr>
                </a:solidFill>
                <a:cs typeface="+mn-ea"/>
                <a:sym typeface="+mn-lt"/>
              </a:rPr>
              <a:t>2019</a:t>
            </a:r>
            <a:endParaRPr lang="en-US" sz="1565" dirty="0">
              <a:solidFill>
                <a:schemeClr val="tx1">
                  <a:lumMod val="65000"/>
                  <a:lumOff val="35000"/>
                </a:schemeClr>
              </a:solidFill>
              <a:cs typeface="+mn-ea"/>
              <a:sym typeface="+mn-lt"/>
            </a:endParaRPr>
          </a:p>
        </p:txBody>
      </p:sp>
      <p:sp>
        <p:nvSpPr>
          <p:cNvPr id="16" name="TextBox 24"/>
          <p:cNvSpPr txBox="1"/>
          <p:nvPr/>
        </p:nvSpPr>
        <p:spPr>
          <a:xfrm>
            <a:off x="6372788" y="2865295"/>
            <a:ext cx="610185" cy="309006"/>
          </a:xfrm>
          <a:prstGeom prst="rect">
            <a:avLst/>
          </a:prstGeom>
          <a:noFill/>
        </p:spPr>
        <p:txBody>
          <a:bodyPr wrap="none" lIns="67192" tIns="33597" rIns="67192" bIns="33597" rtlCol="0">
            <a:spAutoFit/>
          </a:bodyPr>
          <a:lstStyle/>
          <a:p>
            <a:r>
              <a:rPr lang="en-US" altLang="zh-CN" sz="1565" dirty="0">
                <a:solidFill>
                  <a:schemeClr val="tx1">
                    <a:lumMod val="65000"/>
                    <a:lumOff val="35000"/>
                  </a:schemeClr>
                </a:solidFill>
                <a:cs typeface="+mn-ea"/>
                <a:sym typeface="+mn-lt"/>
              </a:rPr>
              <a:t>2020</a:t>
            </a:r>
            <a:endParaRPr lang="en-US" sz="1565" dirty="0">
              <a:solidFill>
                <a:schemeClr val="tx1">
                  <a:lumMod val="65000"/>
                  <a:lumOff val="35000"/>
                </a:schemeClr>
              </a:solidFill>
              <a:cs typeface="+mn-ea"/>
              <a:sym typeface="+mn-lt"/>
            </a:endParaRPr>
          </a:p>
        </p:txBody>
      </p:sp>
      <p:sp>
        <p:nvSpPr>
          <p:cNvPr id="17" name="TextBox 26"/>
          <p:cNvSpPr txBox="1"/>
          <p:nvPr/>
        </p:nvSpPr>
        <p:spPr>
          <a:xfrm>
            <a:off x="8332047" y="2865295"/>
            <a:ext cx="610185" cy="309006"/>
          </a:xfrm>
          <a:prstGeom prst="rect">
            <a:avLst/>
          </a:prstGeom>
          <a:noFill/>
        </p:spPr>
        <p:txBody>
          <a:bodyPr wrap="none" lIns="67192" tIns="33597" rIns="67192" bIns="33597" rtlCol="0">
            <a:spAutoFit/>
          </a:bodyPr>
          <a:lstStyle/>
          <a:p>
            <a:r>
              <a:rPr lang="en-US" altLang="zh-CN" sz="1565" dirty="0">
                <a:solidFill>
                  <a:schemeClr val="tx1">
                    <a:lumMod val="65000"/>
                    <a:lumOff val="35000"/>
                  </a:schemeClr>
                </a:solidFill>
                <a:cs typeface="+mn-ea"/>
                <a:sym typeface="+mn-lt"/>
              </a:rPr>
              <a:t>2021</a:t>
            </a:r>
            <a:endParaRPr lang="en-US" sz="1565" dirty="0">
              <a:solidFill>
                <a:schemeClr val="tx1">
                  <a:lumMod val="65000"/>
                  <a:lumOff val="35000"/>
                </a:schemeClr>
              </a:solidFill>
              <a:cs typeface="+mn-ea"/>
              <a:sym typeface="+mn-lt"/>
            </a:endParaRPr>
          </a:p>
        </p:txBody>
      </p:sp>
      <p:grpSp>
        <p:nvGrpSpPr>
          <p:cNvPr id="22" name="组合 21"/>
          <p:cNvGrpSpPr/>
          <p:nvPr/>
        </p:nvGrpSpPr>
        <p:grpSpPr>
          <a:xfrm>
            <a:off x="2117843" y="3142511"/>
            <a:ext cx="8008180" cy="272020"/>
            <a:chOff x="2083669" y="3012688"/>
            <a:chExt cx="8008180" cy="272020"/>
          </a:xfrm>
          <a:effectLst>
            <a:outerShdw blurRad="177800" dist="101600" dir="5400000" algn="ctr" rotWithShape="0">
              <a:srgbClr val="000000">
                <a:alpha val="43137"/>
              </a:srgbClr>
            </a:outerShdw>
          </a:effectLst>
        </p:grpSpPr>
        <p:cxnSp>
          <p:nvCxnSpPr>
            <p:cNvPr id="6" name="Straight Connector 8"/>
            <p:cNvCxnSpPr/>
            <p:nvPr/>
          </p:nvCxnSpPr>
          <p:spPr>
            <a:xfrm>
              <a:off x="2224953" y="3148696"/>
              <a:ext cx="1796766" cy="0"/>
            </a:xfrm>
            <a:prstGeom prst="line">
              <a:avLst/>
            </a:prstGeom>
            <a:ln w="50800">
              <a:solidFill>
                <a:schemeClr val="accent5">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7" name="Arc 9"/>
            <p:cNvSpPr/>
            <p:nvPr/>
          </p:nvSpPr>
          <p:spPr>
            <a:xfrm>
              <a:off x="4021719" y="3012692"/>
              <a:ext cx="271933" cy="272016"/>
            </a:xfrm>
            <a:prstGeom prst="arc">
              <a:avLst>
                <a:gd name="adj1" fmla="val 1821037"/>
                <a:gd name="adj2" fmla="val 19752242"/>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92" tIns="33597" rIns="67192" bIns="33597" rtlCol="0" anchor="ctr"/>
            <a:lstStyle/>
            <a:p>
              <a:pPr algn="ctr"/>
              <a:endParaRPr lang="en-US">
                <a:solidFill>
                  <a:schemeClr val="tx1">
                    <a:lumMod val="65000"/>
                    <a:lumOff val="35000"/>
                  </a:schemeClr>
                </a:solidFill>
                <a:cs typeface="+mn-ea"/>
                <a:sym typeface="+mn-lt"/>
              </a:endParaRPr>
            </a:p>
          </p:txBody>
        </p:sp>
        <p:cxnSp>
          <p:nvCxnSpPr>
            <p:cNvPr id="8" name="Straight Connector 10"/>
            <p:cNvCxnSpPr/>
            <p:nvPr/>
          </p:nvCxnSpPr>
          <p:spPr>
            <a:xfrm>
              <a:off x="4160477" y="3148696"/>
              <a:ext cx="1796766" cy="0"/>
            </a:xfrm>
            <a:prstGeom prst="line">
              <a:avLst/>
            </a:prstGeom>
            <a:ln w="50800">
              <a:solidFill>
                <a:schemeClr val="accent5">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6096000" y="3148696"/>
              <a:ext cx="1796766" cy="0"/>
            </a:xfrm>
            <a:prstGeom prst="line">
              <a:avLst/>
            </a:prstGeom>
            <a:ln w="50800">
              <a:solidFill>
                <a:schemeClr val="accent5">
                  <a:lumMod val="50000"/>
                </a:schemeClr>
              </a:solidFill>
              <a:headEnd type="oval"/>
            </a:ln>
          </p:spPr>
          <p:style>
            <a:lnRef idx="1">
              <a:schemeClr val="accent1"/>
            </a:lnRef>
            <a:fillRef idx="0">
              <a:schemeClr val="accent1"/>
            </a:fillRef>
            <a:effectRef idx="0">
              <a:schemeClr val="accent1"/>
            </a:effectRef>
            <a:fontRef idx="minor">
              <a:schemeClr val="tx1"/>
            </a:fontRef>
          </p:style>
        </p:cxnSp>
        <p:cxnSp>
          <p:nvCxnSpPr>
            <p:cNvPr id="10" name="Straight Connector 14"/>
            <p:cNvCxnSpPr/>
            <p:nvPr/>
          </p:nvCxnSpPr>
          <p:spPr>
            <a:xfrm>
              <a:off x="8031523" y="3148696"/>
              <a:ext cx="1796766" cy="0"/>
            </a:xfrm>
            <a:prstGeom prst="line">
              <a:avLst/>
            </a:prstGeom>
            <a:ln w="50800">
              <a:solidFill>
                <a:schemeClr val="accent5">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Arc 16"/>
            <p:cNvSpPr/>
            <p:nvPr/>
          </p:nvSpPr>
          <p:spPr>
            <a:xfrm>
              <a:off x="5954451" y="3012692"/>
              <a:ext cx="271933" cy="272016"/>
            </a:xfrm>
            <a:prstGeom prst="arc">
              <a:avLst>
                <a:gd name="adj1" fmla="val 1821037"/>
                <a:gd name="adj2" fmla="val 19752242"/>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92" tIns="33597" rIns="67192" bIns="33597" rtlCol="0" anchor="ctr"/>
            <a:lstStyle/>
            <a:p>
              <a:pPr algn="ctr"/>
              <a:endParaRPr lang="en-US">
                <a:solidFill>
                  <a:schemeClr val="tx1">
                    <a:lumMod val="65000"/>
                    <a:lumOff val="35000"/>
                  </a:schemeClr>
                </a:solidFill>
                <a:cs typeface="+mn-ea"/>
                <a:sym typeface="+mn-lt"/>
              </a:endParaRPr>
            </a:p>
          </p:txBody>
        </p:sp>
        <p:sp>
          <p:nvSpPr>
            <p:cNvPr id="12" name="Arc 17"/>
            <p:cNvSpPr/>
            <p:nvPr/>
          </p:nvSpPr>
          <p:spPr>
            <a:xfrm>
              <a:off x="7887182" y="3012692"/>
              <a:ext cx="271933" cy="272016"/>
            </a:xfrm>
            <a:prstGeom prst="arc">
              <a:avLst>
                <a:gd name="adj1" fmla="val 1821037"/>
                <a:gd name="adj2" fmla="val 19752242"/>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92" tIns="33597" rIns="67192" bIns="33597" rtlCol="0" anchor="ctr"/>
            <a:lstStyle/>
            <a:p>
              <a:pPr algn="ctr"/>
              <a:endParaRPr lang="en-US">
                <a:solidFill>
                  <a:schemeClr val="tx1">
                    <a:lumMod val="65000"/>
                    <a:lumOff val="35000"/>
                  </a:schemeClr>
                </a:solidFill>
                <a:cs typeface="+mn-ea"/>
                <a:sym typeface="+mn-lt"/>
              </a:endParaRPr>
            </a:p>
          </p:txBody>
        </p:sp>
        <p:sp>
          <p:nvSpPr>
            <p:cNvPr id="13" name="Arc 18"/>
            <p:cNvSpPr/>
            <p:nvPr/>
          </p:nvSpPr>
          <p:spPr>
            <a:xfrm>
              <a:off x="9819916" y="3012692"/>
              <a:ext cx="271933" cy="272016"/>
            </a:xfrm>
            <a:prstGeom prst="arc">
              <a:avLst>
                <a:gd name="adj1" fmla="val 1821037"/>
                <a:gd name="adj2" fmla="val 19752242"/>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92" tIns="33597" rIns="67192" bIns="33597" rtlCol="0" anchor="ctr"/>
            <a:lstStyle/>
            <a:p>
              <a:pPr algn="ctr"/>
              <a:endParaRPr lang="en-US">
                <a:solidFill>
                  <a:schemeClr val="tx1">
                    <a:lumMod val="65000"/>
                    <a:lumOff val="35000"/>
                  </a:schemeClr>
                </a:solidFill>
                <a:cs typeface="+mn-ea"/>
                <a:sym typeface="+mn-lt"/>
              </a:endParaRPr>
            </a:p>
          </p:txBody>
        </p:sp>
        <p:sp>
          <p:nvSpPr>
            <p:cNvPr id="20" name="Arc 17"/>
            <p:cNvSpPr/>
            <p:nvPr/>
          </p:nvSpPr>
          <p:spPr>
            <a:xfrm>
              <a:off x="2083669" y="3012688"/>
              <a:ext cx="271933" cy="272016"/>
            </a:xfrm>
            <a:prstGeom prst="arc">
              <a:avLst>
                <a:gd name="adj1" fmla="val 1821037"/>
                <a:gd name="adj2" fmla="val 19752242"/>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7192" tIns="33597" rIns="67192" bIns="33597" rtlCol="0" anchor="ctr"/>
            <a:lstStyle/>
            <a:p>
              <a:pPr algn="ctr"/>
              <a:endParaRPr lang="en-US">
                <a:solidFill>
                  <a:schemeClr val="tx1">
                    <a:lumMod val="65000"/>
                    <a:lumOff val="35000"/>
                  </a:schemeClr>
                </a:solidFill>
                <a:cs typeface="+mn-ea"/>
                <a:sym typeface="+mn-lt"/>
              </a:endParaRPr>
            </a:p>
          </p:txBody>
        </p:sp>
        <p:sp>
          <p:nvSpPr>
            <p:cNvPr id="21" name="椭圆 20"/>
            <p:cNvSpPr/>
            <p:nvPr/>
          </p:nvSpPr>
          <p:spPr>
            <a:xfrm>
              <a:off x="9890847" y="3072497"/>
              <a:ext cx="152398" cy="15239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grpSp>
      <p:sp>
        <p:nvSpPr>
          <p:cNvPr id="23" name="TextBox 26"/>
          <p:cNvSpPr txBox="1"/>
          <p:nvPr/>
        </p:nvSpPr>
        <p:spPr>
          <a:xfrm>
            <a:off x="10078778" y="2865295"/>
            <a:ext cx="610185" cy="309006"/>
          </a:xfrm>
          <a:prstGeom prst="rect">
            <a:avLst/>
          </a:prstGeom>
          <a:noFill/>
        </p:spPr>
        <p:txBody>
          <a:bodyPr wrap="none" lIns="67192" tIns="33597" rIns="67192" bIns="33597" rtlCol="0">
            <a:spAutoFit/>
          </a:bodyPr>
          <a:lstStyle/>
          <a:p>
            <a:r>
              <a:rPr lang="en-US" altLang="zh-CN" sz="1565" dirty="0">
                <a:solidFill>
                  <a:schemeClr val="tx1">
                    <a:lumMod val="65000"/>
                    <a:lumOff val="35000"/>
                  </a:schemeClr>
                </a:solidFill>
                <a:cs typeface="+mn-ea"/>
                <a:sym typeface="+mn-lt"/>
              </a:rPr>
              <a:t>2022</a:t>
            </a:r>
            <a:endParaRPr lang="en-US" sz="1565" dirty="0">
              <a:solidFill>
                <a:schemeClr val="tx1">
                  <a:lumMod val="65000"/>
                  <a:lumOff val="35000"/>
                </a:schemeClr>
              </a:solidFill>
              <a:cs typeface="+mn-ea"/>
              <a:sym typeface="+mn-lt"/>
            </a:endParaRPr>
          </a:p>
        </p:txBody>
      </p:sp>
      <p:sp>
        <p:nvSpPr>
          <p:cNvPr id="24" name="TextBox 19"/>
          <p:cNvSpPr txBox="1"/>
          <p:nvPr/>
        </p:nvSpPr>
        <p:spPr>
          <a:xfrm>
            <a:off x="1736137" y="372174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战略目标</a:t>
            </a:r>
            <a:endParaRPr lang="id-ID" sz="1600" b="1" dirty="0">
              <a:solidFill>
                <a:schemeClr val="tx2">
                  <a:lumMod val="50000"/>
                </a:schemeClr>
              </a:solidFill>
              <a:cs typeface="+mn-ea"/>
              <a:sym typeface="+mn-lt"/>
            </a:endParaRPr>
          </a:p>
        </p:txBody>
      </p:sp>
      <p:sp>
        <p:nvSpPr>
          <p:cNvPr id="25" name="TextBox 20"/>
          <p:cNvSpPr txBox="1"/>
          <p:nvPr/>
        </p:nvSpPr>
        <p:spPr>
          <a:xfrm>
            <a:off x="1395238" y="4060278"/>
            <a:ext cx="1796766"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26" name="TextBox 19"/>
          <p:cNvSpPr txBox="1"/>
          <p:nvPr/>
        </p:nvSpPr>
        <p:spPr>
          <a:xfrm>
            <a:off x="3679170" y="372174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战略目标</a:t>
            </a:r>
            <a:endParaRPr lang="id-ID" altLang="zh-CN" sz="1600" b="1" dirty="0">
              <a:solidFill>
                <a:schemeClr val="tx2">
                  <a:lumMod val="50000"/>
                </a:schemeClr>
              </a:solidFill>
              <a:cs typeface="+mn-ea"/>
              <a:sym typeface="+mn-lt"/>
            </a:endParaRPr>
          </a:p>
        </p:txBody>
      </p:sp>
      <p:sp>
        <p:nvSpPr>
          <p:cNvPr id="27" name="TextBox 20"/>
          <p:cNvSpPr txBox="1"/>
          <p:nvPr/>
        </p:nvSpPr>
        <p:spPr>
          <a:xfrm>
            <a:off x="3338271" y="4060278"/>
            <a:ext cx="1796766"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28" name="TextBox 19"/>
          <p:cNvSpPr txBox="1"/>
          <p:nvPr/>
        </p:nvSpPr>
        <p:spPr>
          <a:xfrm>
            <a:off x="5622203" y="372174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战略目标</a:t>
            </a:r>
            <a:endParaRPr lang="id-ID" altLang="zh-CN" sz="1600" b="1" dirty="0">
              <a:solidFill>
                <a:schemeClr val="tx2">
                  <a:lumMod val="50000"/>
                </a:schemeClr>
              </a:solidFill>
              <a:cs typeface="+mn-ea"/>
              <a:sym typeface="+mn-lt"/>
            </a:endParaRPr>
          </a:p>
        </p:txBody>
      </p:sp>
      <p:sp>
        <p:nvSpPr>
          <p:cNvPr id="29" name="TextBox 20"/>
          <p:cNvSpPr txBox="1"/>
          <p:nvPr/>
        </p:nvSpPr>
        <p:spPr>
          <a:xfrm>
            <a:off x="5281304" y="4060278"/>
            <a:ext cx="1796766"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30" name="TextBox 19"/>
          <p:cNvSpPr txBox="1"/>
          <p:nvPr/>
        </p:nvSpPr>
        <p:spPr>
          <a:xfrm>
            <a:off x="7565236" y="372174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战略目标</a:t>
            </a:r>
            <a:endParaRPr lang="id-ID" altLang="zh-CN" sz="1600" b="1" dirty="0">
              <a:solidFill>
                <a:schemeClr val="tx2">
                  <a:lumMod val="50000"/>
                </a:schemeClr>
              </a:solidFill>
              <a:cs typeface="+mn-ea"/>
              <a:sym typeface="+mn-lt"/>
            </a:endParaRPr>
          </a:p>
        </p:txBody>
      </p:sp>
      <p:sp>
        <p:nvSpPr>
          <p:cNvPr id="31" name="TextBox 20"/>
          <p:cNvSpPr txBox="1"/>
          <p:nvPr/>
        </p:nvSpPr>
        <p:spPr>
          <a:xfrm>
            <a:off x="7224337" y="4060278"/>
            <a:ext cx="1796766"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32" name="TextBox 19"/>
          <p:cNvSpPr txBox="1"/>
          <p:nvPr/>
        </p:nvSpPr>
        <p:spPr>
          <a:xfrm>
            <a:off x="9484898" y="372174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战略目标</a:t>
            </a:r>
            <a:endParaRPr lang="id-ID" altLang="zh-CN" sz="1600" b="1" dirty="0">
              <a:solidFill>
                <a:schemeClr val="tx2">
                  <a:lumMod val="50000"/>
                </a:schemeClr>
              </a:solidFill>
              <a:cs typeface="+mn-ea"/>
              <a:sym typeface="+mn-lt"/>
            </a:endParaRPr>
          </a:p>
        </p:txBody>
      </p:sp>
      <p:sp>
        <p:nvSpPr>
          <p:cNvPr id="33" name="TextBox 20"/>
          <p:cNvSpPr txBox="1"/>
          <p:nvPr/>
        </p:nvSpPr>
        <p:spPr>
          <a:xfrm>
            <a:off x="9143999" y="4060278"/>
            <a:ext cx="1796766" cy="861756"/>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项目规划</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阶段规划</a:t>
            </a:r>
            <a:endParaRPr lang="zh-CN" altLang="en-US" sz="2400" dirty="0">
              <a:solidFill>
                <a:schemeClr val="accent5">
                  <a:lumMod val="50000"/>
                </a:schemeClr>
              </a:solidFill>
              <a:cs typeface="+mn-ea"/>
              <a:sym typeface="+mn-lt"/>
            </a:endParaRPr>
          </a:p>
        </p:txBody>
      </p:sp>
      <p:sp>
        <p:nvSpPr>
          <p:cNvPr id="12" name="L-Shape 21"/>
          <p:cNvSpPr/>
          <p:nvPr/>
        </p:nvSpPr>
        <p:spPr>
          <a:xfrm rot="5400000">
            <a:off x="1742936" y="3608213"/>
            <a:ext cx="1293238" cy="2234389"/>
          </a:xfrm>
          <a:prstGeom prst="corner">
            <a:avLst>
              <a:gd name="adj1" fmla="val 16120"/>
              <a:gd name="adj2" fmla="val 1611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14" name="Isosceles Triangle 23"/>
          <p:cNvSpPr/>
          <p:nvPr/>
        </p:nvSpPr>
        <p:spPr>
          <a:xfrm>
            <a:off x="3130621" y="3491021"/>
            <a:ext cx="380607" cy="366559"/>
          </a:xfrm>
          <a:prstGeom prst="triangle">
            <a:avLst>
              <a:gd name="adj" fmla="val 10000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15" name="L-Shape 24"/>
          <p:cNvSpPr/>
          <p:nvPr/>
        </p:nvSpPr>
        <p:spPr>
          <a:xfrm rot="5400000">
            <a:off x="4212407" y="3019694"/>
            <a:ext cx="1293238" cy="2234389"/>
          </a:xfrm>
          <a:prstGeom prst="corner">
            <a:avLst>
              <a:gd name="adj1" fmla="val 16120"/>
              <a:gd name="adj2" fmla="val 1611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zh-CN" altLang="en-US">
              <a:cs typeface="+mn-ea"/>
              <a:sym typeface="+mn-lt"/>
            </a:endParaRPr>
          </a:p>
        </p:txBody>
      </p:sp>
      <p:sp>
        <p:nvSpPr>
          <p:cNvPr id="17" name="Isosceles Triangle 26"/>
          <p:cNvSpPr/>
          <p:nvPr/>
        </p:nvSpPr>
        <p:spPr>
          <a:xfrm>
            <a:off x="5600092" y="2902503"/>
            <a:ext cx="380607" cy="366559"/>
          </a:xfrm>
          <a:prstGeom prst="triangle">
            <a:avLst>
              <a:gd name="adj" fmla="val 10000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zh-CN" altLang="en-US">
              <a:cs typeface="+mn-ea"/>
              <a:sym typeface="+mn-lt"/>
            </a:endParaRPr>
          </a:p>
        </p:txBody>
      </p:sp>
      <p:sp>
        <p:nvSpPr>
          <p:cNvPr id="18" name="L-Shape 27"/>
          <p:cNvSpPr/>
          <p:nvPr/>
        </p:nvSpPr>
        <p:spPr>
          <a:xfrm rot="5400000">
            <a:off x="6681878" y="2431176"/>
            <a:ext cx="1293238" cy="2234389"/>
          </a:xfrm>
          <a:prstGeom prst="corner">
            <a:avLst>
              <a:gd name="adj1" fmla="val 16120"/>
              <a:gd name="adj2" fmla="val 1611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lstStyle/>
          <a:p>
            <a:endParaRPr lang="zh-CN" altLang="en-US">
              <a:cs typeface="+mn-ea"/>
              <a:sym typeface="+mn-lt"/>
            </a:endParaRPr>
          </a:p>
        </p:txBody>
      </p:sp>
      <p:sp>
        <p:nvSpPr>
          <p:cNvPr id="20" name="Isosceles Triangle 30"/>
          <p:cNvSpPr/>
          <p:nvPr/>
        </p:nvSpPr>
        <p:spPr>
          <a:xfrm>
            <a:off x="8069561" y="2313984"/>
            <a:ext cx="380607" cy="366559"/>
          </a:xfrm>
          <a:prstGeom prst="triangle">
            <a:avLst>
              <a:gd name="adj" fmla="val 10000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cs typeface="+mn-ea"/>
              <a:sym typeface="+mn-lt"/>
            </a:endParaRPr>
          </a:p>
        </p:txBody>
      </p:sp>
      <p:sp>
        <p:nvSpPr>
          <p:cNvPr id="21" name="L-Shape 31"/>
          <p:cNvSpPr/>
          <p:nvPr/>
        </p:nvSpPr>
        <p:spPr>
          <a:xfrm rot="5400000">
            <a:off x="9151347" y="1842659"/>
            <a:ext cx="1293238" cy="2234389"/>
          </a:xfrm>
          <a:prstGeom prst="corner">
            <a:avLst>
              <a:gd name="adj1" fmla="val 16120"/>
              <a:gd name="adj2" fmla="val 16110"/>
            </a:avLst>
          </a:pr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cs typeface="+mn-ea"/>
              <a:sym typeface="+mn-lt"/>
            </a:endParaRPr>
          </a:p>
        </p:txBody>
      </p:sp>
      <p:sp>
        <p:nvSpPr>
          <p:cNvPr id="23" name="文本框 22"/>
          <p:cNvSpPr txBox="1"/>
          <p:nvPr/>
        </p:nvSpPr>
        <p:spPr>
          <a:xfrm>
            <a:off x="1619084" y="3519026"/>
            <a:ext cx="1524000" cy="338554"/>
          </a:xfrm>
          <a:prstGeom prst="rect">
            <a:avLst/>
          </a:prstGeom>
          <a:noFill/>
        </p:spPr>
        <p:txBody>
          <a:bodyPr wrap="square" rtlCol="0">
            <a:spAutoFit/>
          </a:bodyPr>
          <a:lstStyle/>
          <a:p>
            <a:pPr algn="ctr"/>
            <a:r>
              <a:rPr lang="zh-CN" altLang="en-US" sz="1600" b="1" dirty="0">
                <a:solidFill>
                  <a:schemeClr val="accent5">
                    <a:lumMod val="50000"/>
                  </a:schemeClr>
                </a:solidFill>
                <a:cs typeface="+mn-ea"/>
                <a:sym typeface="+mn-lt"/>
              </a:rPr>
              <a:t>第一阶段</a:t>
            </a:r>
            <a:endParaRPr lang="zh-CN" altLang="en-US" sz="1600" b="1" dirty="0">
              <a:solidFill>
                <a:schemeClr val="accent5">
                  <a:lumMod val="50000"/>
                </a:schemeClr>
              </a:solidFill>
              <a:cs typeface="+mn-ea"/>
              <a:sym typeface="+mn-lt"/>
            </a:endParaRPr>
          </a:p>
        </p:txBody>
      </p:sp>
      <p:sp>
        <p:nvSpPr>
          <p:cNvPr id="41" name="文本框 40"/>
          <p:cNvSpPr txBox="1"/>
          <p:nvPr/>
        </p:nvSpPr>
        <p:spPr>
          <a:xfrm>
            <a:off x="4135651" y="2973679"/>
            <a:ext cx="1524000" cy="338554"/>
          </a:xfrm>
          <a:prstGeom prst="rect">
            <a:avLst/>
          </a:prstGeom>
          <a:noFill/>
        </p:spPr>
        <p:txBody>
          <a:bodyPr wrap="square" rtlCol="0">
            <a:spAutoFit/>
          </a:bodyPr>
          <a:lstStyle/>
          <a:p>
            <a:pPr algn="ctr"/>
            <a:r>
              <a:rPr lang="zh-CN" altLang="en-US" sz="1600" b="1" dirty="0">
                <a:solidFill>
                  <a:schemeClr val="accent5">
                    <a:lumMod val="50000"/>
                  </a:schemeClr>
                </a:solidFill>
                <a:cs typeface="+mn-ea"/>
                <a:sym typeface="+mn-lt"/>
              </a:rPr>
              <a:t>第二阶段</a:t>
            </a:r>
            <a:endParaRPr lang="zh-CN" altLang="en-US" sz="1600" b="1" dirty="0">
              <a:solidFill>
                <a:schemeClr val="accent5">
                  <a:lumMod val="50000"/>
                </a:schemeClr>
              </a:solidFill>
              <a:cs typeface="+mn-ea"/>
              <a:sym typeface="+mn-lt"/>
            </a:endParaRPr>
          </a:p>
        </p:txBody>
      </p:sp>
      <p:sp>
        <p:nvSpPr>
          <p:cNvPr id="42" name="文本框 41"/>
          <p:cNvSpPr txBox="1"/>
          <p:nvPr/>
        </p:nvSpPr>
        <p:spPr>
          <a:xfrm>
            <a:off x="6559769" y="2341989"/>
            <a:ext cx="1524000" cy="338554"/>
          </a:xfrm>
          <a:prstGeom prst="rect">
            <a:avLst/>
          </a:prstGeom>
          <a:noFill/>
        </p:spPr>
        <p:txBody>
          <a:bodyPr wrap="square" rtlCol="0">
            <a:spAutoFit/>
          </a:bodyPr>
          <a:lstStyle/>
          <a:p>
            <a:pPr algn="ctr"/>
            <a:r>
              <a:rPr lang="zh-CN" altLang="en-US" sz="1600" b="1" dirty="0">
                <a:solidFill>
                  <a:schemeClr val="accent5">
                    <a:lumMod val="50000"/>
                  </a:schemeClr>
                </a:solidFill>
                <a:cs typeface="+mn-ea"/>
                <a:sym typeface="+mn-lt"/>
              </a:rPr>
              <a:t>第三阶段</a:t>
            </a:r>
            <a:endParaRPr lang="zh-CN" altLang="en-US" sz="1600" b="1" dirty="0">
              <a:solidFill>
                <a:schemeClr val="accent5">
                  <a:lumMod val="50000"/>
                </a:schemeClr>
              </a:solidFill>
              <a:cs typeface="+mn-ea"/>
              <a:sym typeface="+mn-lt"/>
            </a:endParaRPr>
          </a:p>
        </p:txBody>
      </p:sp>
      <p:sp>
        <p:nvSpPr>
          <p:cNvPr id="43" name="文本框 42"/>
          <p:cNvSpPr txBox="1"/>
          <p:nvPr/>
        </p:nvSpPr>
        <p:spPr>
          <a:xfrm>
            <a:off x="9254629" y="1833989"/>
            <a:ext cx="1524000" cy="338554"/>
          </a:xfrm>
          <a:prstGeom prst="rect">
            <a:avLst/>
          </a:prstGeom>
          <a:noFill/>
        </p:spPr>
        <p:txBody>
          <a:bodyPr wrap="square" rtlCol="0">
            <a:spAutoFit/>
          </a:bodyPr>
          <a:lstStyle/>
          <a:p>
            <a:pPr algn="ctr"/>
            <a:r>
              <a:rPr lang="zh-CN" altLang="en-US" sz="1600" b="1" dirty="0">
                <a:solidFill>
                  <a:schemeClr val="accent5">
                    <a:lumMod val="50000"/>
                  </a:schemeClr>
                </a:solidFill>
                <a:cs typeface="+mn-ea"/>
                <a:sym typeface="+mn-lt"/>
              </a:rPr>
              <a:t>第四阶段</a:t>
            </a:r>
            <a:endParaRPr lang="zh-CN" altLang="en-US" sz="1600" b="1" dirty="0">
              <a:solidFill>
                <a:schemeClr val="accent5">
                  <a:lumMod val="50000"/>
                </a:schemeClr>
              </a:solidFill>
              <a:cs typeface="+mn-ea"/>
              <a:sym typeface="+mn-lt"/>
            </a:endParaRPr>
          </a:p>
        </p:txBody>
      </p:sp>
      <p:sp>
        <p:nvSpPr>
          <p:cNvPr id="44" name="TextBox 26"/>
          <p:cNvSpPr txBox="1">
            <a:spLocks noChangeArrowheads="1"/>
          </p:cNvSpPr>
          <p:nvPr/>
        </p:nvSpPr>
        <p:spPr bwMode="auto">
          <a:xfrm>
            <a:off x="1500816" y="5145594"/>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accent5">
                    <a:lumMod val="50000"/>
                  </a:schemeClr>
                </a:solidFill>
                <a:latin typeface="+mn-lt"/>
                <a:ea typeface="+mn-ea"/>
                <a:cs typeface="+mn-ea"/>
                <a:sym typeface="+mn-lt"/>
              </a:rPr>
              <a:t>阶段规划</a:t>
            </a:r>
            <a:endParaRPr lang="zh-CN" altLang="en-US" b="1" dirty="0">
              <a:solidFill>
                <a:schemeClr val="accent5">
                  <a:lumMod val="50000"/>
                </a:schemeClr>
              </a:solidFill>
              <a:latin typeface="+mn-lt"/>
              <a:ea typeface="+mn-ea"/>
              <a:cs typeface="+mn-ea"/>
              <a:sym typeface="+mn-lt"/>
            </a:endParaRPr>
          </a:p>
        </p:txBody>
      </p:sp>
      <p:sp>
        <p:nvSpPr>
          <p:cNvPr id="45" name="TextBox 27"/>
          <p:cNvSpPr txBox="1">
            <a:spLocks noChangeArrowheads="1"/>
          </p:cNvSpPr>
          <p:nvPr/>
        </p:nvSpPr>
        <p:spPr bwMode="auto">
          <a:xfrm>
            <a:off x="1500816" y="5514926"/>
            <a:ext cx="1760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dirty="0">
                <a:solidFill>
                  <a:schemeClr val="tx1">
                    <a:lumMod val="65000"/>
                    <a:lumOff val="35000"/>
                  </a:schemeClr>
                </a:solidFill>
                <a:latin typeface="+mn-lt"/>
                <a:ea typeface="+mn-ea"/>
                <a:cs typeface="+mn-ea"/>
                <a:sym typeface="+mn-lt"/>
              </a:rPr>
              <a:t>点击此处添加内容点击此处添加内容点击此处添加内容点击此处添加内容</a:t>
            </a:r>
            <a:endParaRPr lang="zh-CN" altLang="en-US" sz="1000" dirty="0">
              <a:solidFill>
                <a:schemeClr val="tx1">
                  <a:lumMod val="65000"/>
                  <a:lumOff val="35000"/>
                </a:schemeClr>
              </a:solidFill>
              <a:latin typeface="+mn-lt"/>
              <a:ea typeface="+mn-ea"/>
              <a:cs typeface="+mn-ea"/>
              <a:sym typeface="+mn-lt"/>
            </a:endParaRPr>
          </a:p>
        </p:txBody>
      </p:sp>
      <p:sp>
        <p:nvSpPr>
          <p:cNvPr id="46" name="Freeform 6"/>
          <p:cNvSpPr>
            <a:spLocks noEditPoints="1"/>
          </p:cNvSpPr>
          <p:nvPr/>
        </p:nvSpPr>
        <p:spPr bwMode="auto">
          <a:xfrm>
            <a:off x="2212276" y="4550117"/>
            <a:ext cx="337616" cy="379594"/>
          </a:xfrm>
          <a:custGeom>
            <a:avLst/>
            <a:gdLst>
              <a:gd name="T0" fmla="*/ 280 w 320"/>
              <a:gd name="T1" fmla="*/ 0 h 360"/>
              <a:gd name="T2" fmla="*/ 40 w 320"/>
              <a:gd name="T3" fmla="*/ 0 h 360"/>
              <a:gd name="T4" fmla="*/ 0 w 320"/>
              <a:gd name="T5" fmla="*/ 40 h 360"/>
              <a:gd name="T6" fmla="*/ 0 w 320"/>
              <a:gd name="T7" fmla="*/ 320 h 360"/>
              <a:gd name="T8" fmla="*/ 40 w 320"/>
              <a:gd name="T9" fmla="*/ 360 h 360"/>
              <a:gd name="T10" fmla="*/ 280 w 320"/>
              <a:gd name="T11" fmla="*/ 360 h 360"/>
              <a:gd name="T12" fmla="*/ 320 w 320"/>
              <a:gd name="T13" fmla="*/ 320 h 360"/>
              <a:gd name="T14" fmla="*/ 320 w 320"/>
              <a:gd name="T15" fmla="*/ 40 h 360"/>
              <a:gd name="T16" fmla="*/ 280 w 320"/>
              <a:gd name="T17" fmla="*/ 0 h 360"/>
              <a:gd name="T18" fmla="*/ 280 w 320"/>
              <a:gd name="T19" fmla="*/ 320 h 360"/>
              <a:gd name="T20" fmla="*/ 40 w 320"/>
              <a:gd name="T21" fmla="*/ 320 h 360"/>
              <a:gd name="T22" fmla="*/ 40 w 320"/>
              <a:gd name="T23" fmla="*/ 40 h 360"/>
              <a:gd name="T24" fmla="*/ 280 w 320"/>
              <a:gd name="T25" fmla="*/ 40 h 360"/>
              <a:gd name="T26" fmla="*/ 280 w 320"/>
              <a:gd name="T27" fmla="*/ 320 h 360"/>
              <a:gd name="T28" fmla="*/ 180 w 320"/>
              <a:gd name="T29" fmla="*/ 220 h 360"/>
              <a:gd name="T30" fmla="*/ 80 w 320"/>
              <a:gd name="T31" fmla="*/ 220 h 360"/>
              <a:gd name="T32" fmla="*/ 80 w 320"/>
              <a:gd name="T33" fmla="*/ 240 h 360"/>
              <a:gd name="T34" fmla="*/ 180 w 320"/>
              <a:gd name="T35" fmla="*/ 240 h 360"/>
              <a:gd name="T36" fmla="*/ 180 w 320"/>
              <a:gd name="T37" fmla="*/ 220 h 360"/>
              <a:gd name="T38" fmla="*/ 240 w 320"/>
              <a:gd name="T39" fmla="*/ 140 h 360"/>
              <a:gd name="T40" fmla="*/ 160 w 320"/>
              <a:gd name="T41" fmla="*/ 140 h 360"/>
              <a:gd name="T42" fmla="*/ 160 w 320"/>
              <a:gd name="T43" fmla="*/ 160 h 360"/>
              <a:gd name="T44" fmla="*/ 240 w 320"/>
              <a:gd name="T45" fmla="*/ 160 h 360"/>
              <a:gd name="T46" fmla="*/ 240 w 320"/>
              <a:gd name="T47" fmla="*/ 140 h 360"/>
              <a:gd name="T48" fmla="*/ 160 w 320"/>
              <a:gd name="T49" fmla="*/ 120 h 360"/>
              <a:gd name="T50" fmla="*/ 240 w 320"/>
              <a:gd name="T51" fmla="*/ 120 h 360"/>
              <a:gd name="T52" fmla="*/ 240 w 320"/>
              <a:gd name="T53" fmla="*/ 80 h 360"/>
              <a:gd name="T54" fmla="*/ 160 w 320"/>
              <a:gd name="T55" fmla="*/ 80 h 360"/>
              <a:gd name="T56" fmla="*/ 160 w 320"/>
              <a:gd name="T57" fmla="*/ 120 h 360"/>
              <a:gd name="T58" fmla="*/ 140 w 320"/>
              <a:gd name="T59" fmla="*/ 80 h 360"/>
              <a:gd name="T60" fmla="*/ 80 w 320"/>
              <a:gd name="T61" fmla="*/ 80 h 360"/>
              <a:gd name="T62" fmla="*/ 80 w 320"/>
              <a:gd name="T63" fmla="*/ 160 h 360"/>
              <a:gd name="T64" fmla="*/ 140 w 320"/>
              <a:gd name="T65" fmla="*/ 160 h 360"/>
              <a:gd name="T66" fmla="*/ 140 w 320"/>
              <a:gd name="T67" fmla="*/ 80 h 360"/>
              <a:gd name="T68" fmla="*/ 120 w 320"/>
              <a:gd name="T69" fmla="*/ 180 h 360"/>
              <a:gd name="T70" fmla="*/ 80 w 320"/>
              <a:gd name="T71" fmla="*/ 180 h 360"/>
              <a:gd name="T72" fmla="*/ 80 w 320"/>
              <a:gd name="T73" fmla="*/ 200 h 360"/>
              <a:gd name="T74" fmla="*/ 120 w 320"/>
              <a:gd name="T75" fmla="*/ 200 h 360"/>
              <a:gd name="T76" fmla="*/ 120 w 320"/>
              <a:gd name="T77" fmla="*/ 180 h 360"/>
              <a:gd name="T78" fmla="*/ 140 w 320"/>
              <a:gd name="T79" fmla="*/ 200 h 360"/>
              <a:gd name="T80" fmla="*/ 240 w 320"/>
              <a:gd name="T81" fmla="*/ 200 h 360"/>
              <a:gd name="T82" fmla="*/ 240 w 320"/>
              <a:gd name="T83" fmla="*/ 180 h 360"/>
              <a:gd name="T84" fmla="*/ 140 w 320"/>
              <a:gd name="T85" fmla="*/ 180 h 360"/>
              <a:gd name="T86" fmla="*/ 140 w 320"/>
              <a:gd name="T87" fmla="*/ 200 h 360"/>
              <a:gd name="T88" fmla="*/ 240 w 320"/>
              <a:gd name="T89" fmla="*/ 260 h 360"/>
              <a:gd name="T90" fmla="*/ 80 w 320"/>
              <a:gd name="T91" fmla="*/ 260 h 360"/>
              <a:gd name="T92" fmla="*/ 80 w 320"/>
              <a:gd name="T93" fmla="*/ 280 h 360"/>
              <a:gd name="T94" fmla="*/ 240 w 320"/>
              <a:gd name="T95" fmla="*/ 280 h 360"/>
              <a:gd name="T96" fmla="*/ 240 w 320"/>
              <a:gd name="T97" fmla="*/ 260 h 360"/>
              <a:gd name="T98" fmla="*/ 200 w 320"/>
              <a:gd name="T99" fmla="*/ 240 h 360"/>
              <a:gd name="T100" fmla="*/ 240 w 320"/>
              <a:gd name="T101" fmla="*/ 240 h 360"/>
              <a:gd name="T102" fmla="*/ 240 w 320"/>
              <a:gd name="T103" fmla="*/ 220 h 360"/>
              <a:gd name="T104" fmla="*/ 200 w 320"/>
              <a:gd name="T105" fmla="*/ 220 h 360"/>
              <a:gd name="T106" fmla="*/ 200 w 320"/>
              <a:gd name="T107"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360">
                <a:moveTo>
                  <a:pt x="280" y="0"/>
                </a:moveTo>
                <a:cubicBezTo>
                  <a:pt x="40" y="0"/>
                  <a:pt x="40" y="0"/>
                  <a:pt x="40" y="0"/>
                </a:cubicBezTo>
                <a:cubicBezTo>
                  <a:pt x="18" y="0"/>
                  <a:pt x="0" y="18"/>
                  <a:pt x="0" y="40"/>
                </a:cubicBezTo>
                <a:cubicBezTo>
                  <a:pt x="0" y="320"/>
                  <a:pt x="0" y="320"/>
                  <a:pt x="0" y="320"/>
                </a:cubicBezTo>
                <a:cubicBezTo>
                  <a:pt x="0" y="342"/>
                  <a:pt x="18" y="360"/>
                  <a:pt x="40" y="360"/>
                </a:cubicBezTo>
                <a:cubicBezTo>
                  <a:pt x="280" y="360"/>
                  <a:pt x="280" y="360"/>
                  <a:pt x="280" y="360"/>
                </a:cubicBezTo>
                <a:cubicBezTo>
                  <a:pt x="302" y="360"/>
                  <a:pt x="320" y="342"/>
                  <a:pt x="320" y="320"/>
                </a:cubicBezTo>
                <a:cubicBezTo>
                  <a:pt x="320" y="40"/>
                  <a:pt x="320" y="40"/>
                  <a:pt x="320" y="40"/>
                </a:cubicBezTo>
                <a:cubicBezTo>
                  <a:pt x="320" y="18"/>
                  <a:pt x="302" y="0"/>
                  <a:pt x="280" y="0"/>
                </a:cubicBezTo>
                <a:close/>
                <a:moveTo>
                  <a:pt x="280" y="320"/>
                </a:moveTo>
                <a:cubicBezTo>
                  <a:pt x="40" y="320"/>
                  <a:pt x="40" y="320"/>
                  <a:pt x="40" y="320"/>
                </a:cubicBezTo>
                <a:cubicBezTo>
                  <a:pt x="40" y="40"/>
                  <a:pt x="40" y="40"/>
                  <a:pt x="40" y="40"/>
                </a:cubicBezTo>
                <a:cubicBezTo>
                  <a:pt x="280" y="40"/>
                  <a:pt x="280" y="40"/>
                  <a:pt x="280" y="40"/>
                </a:cubicBezTo>
                <a:lnTo>
                  <a:pt x="280" y="320"/>
                </a:lnTo>
                <a:close/>
                <a:moveTo>
                  <a:pt x="180" y="220"/>
                </a:moveTo>
                <a:cubicBezTo>
                  <a:pt x="80" y="220"/>
                  <a:pt x="80" y="220"/>
                  <a:pt x="80" y="220"/>
                </a:cubicBezTo>
                <a:cubicBezTo>
                  <a:pt x="80" y="240"/>
                  <a:pt x="80" y="240"/>
                  <a:pt x="80" y="240"/>
                </a:cubicBezTo>
                <a:cubicBezTo>
                  <a:pt x="180" y="240"/>
                  <a:pt x="180" y="240"/>
                  <a:pt x="180" y="240"/>
                </a:cubicBezTo>
                <a:lnTo>
                  <a:pt x="180" y="220"/>
                </a:lnTo>
                <a:close/>
                <a:moveTo>
                  <a:pt x="240" y="140"/>
                </a:moveTo>
                <a:cubicBezTo>
                  <a:pt x="160" y="140"/>
                  <a:pt x="160" y="140"/>
                  <a:pt x="160" y="140"/>
                </a:cubicBezTo>
                <a:cubicBezTo>
                  <a:pt x="160" y="160"/>
                  <a:pt x="160" y="160"/>
                  <a:pt x="160" y="160"/>
                </a:cubicBezTo>
                <a:cubicBezTo>
                  <a:pt x="240" y="160"/>
                  <a:pt x="240" y="160"/>
                  <a:pt x="240" y="160"/>
                </a:cubicBezTo>
                <a:lnTo>
                  <a:pt x="240" y="140"/>
                </a:lnTo>
                <a:close/>
                <a:moveTo>
                  <a:pt x="160" y="120"/>
                </a:moveTo>
                <a:cubicBezTo>
                  <a:pt x="240" y="120"/>
                  <a:pt x="240" y="120"/>
                  <a:pt x="240" y="120"/>
                </a:cubicBezTo>
                <a:cubicBezTo>
                  <a:pt x="240" y="80"/>
                  <a:pt x="240" y="80"/>
                  <a:pt x="240" y="80"/>
                </a:cubicBezTo>
                <a:cubicBezTo>
                  <a:pt x="160" y="80"/>
                  <a:pt x="160" y="80"/>
                  <a:pt x="160" y="80"/>
                </a:cubicBezTo>
                <a:lnTo>
                  <a:pt x="160" y="120"/>
                </a:lnTo>
                <a:close/>
                <a:moveTo>
                  <a:pt x="140" y="80"/>
                </a:moveTo>
                <a:cubicBezTo>
                  <a:pt x="80" y="80"/>
                  <a:pt x="80" y="80"/>
                  <a:pt x="80" y="80"/>
                </a:cubicBezTo>
                <a:cubicBezTo>
                  <a:pt x="80" y="160"/>
                  <a:pt x="80" y="160"/>
                  <a:pt x="80" y="160"/>
                </a:cubicBezTo>
                <a:cubicBezTo>
                  <a:pt x="140" y="160"/>
                  <a:pt x="140" y="160"/>
                  <a:pt x="140" y="160"/>
                </a:cubicBezTo>
                <a:lnTo>
                  <a:pt x="140" y="80"/>
                </a:lnTo>
                <a:close/>
                <a:moveTo>
                  <a:pt x="120" y="180"/>
                </a:moveTo>
                <a:cubicBezTo>
                  <a:pt x="80" y="180"/>
                  <a:pt x="80" y="180"/>
                  <a:pt x="80" y="180"/>
                </a:cubicBezTo>
                <a:cubicBezTo>
                  <a:pt x="80" y="200"/>
                  <a:pt x="80" y="200"/>
                  <a:pt x="80" y="200"/>
                </a:cubicBezTo>
                <a:cubicBezTo>
                  <a:pt x="120" y="200"/>
                  <a:pt x="120" y="200"/>
                  <a:pt x="120" y="200"/>
                </a:cubicBezTo>
                <a:lnTo>
                  <a:pt x="120" y="180"/>
                </a:lnTo>
                <a:close/>
                <a:moveTo>
                  <a:pt x="140" y="200"/>
                </a:moveTo>
                <a:cubicBezTo>
                  <a:pt x="240" y="200"/>
                  <a:pt x="240" y="200"/>
                  <a:pt x="240" y="200"/>
                </a:cubicBezTo>
                <a:cubicBezTo>
                  <a:pt x="240" y="180"/>
                  <a:pt x="240" y="180"/>
                  <a:pt x="240" y="180"/>
                </a:cubicBezTo>
                <a:cubicBezTo>
                  <a:pt x="140" y="180"/>
                  <a:pt x="140" y="180"/>
                  <a:pt x="140" y="180"/>
                </a:cubicBezTo>
                <a:lnTo>
                  <a:pt x="140" y="200"/>
                </a:lnTo>
                <a:close/>
                <a:moveTo>
                  <a:pt x="240" y="260"/>
                </a:moveTo>
                <a:cubicBezTo>
                  <a:pt x="80" y="260"/>
                  <a:pt x="80" y="260"/>
                  <a:pt x="80" y="260"/>
                </a:cubicBezTo>
                <a:cubicBezTo>
                  <a:pt x="80" y="280"/>
                  <a:pt x="80" y="280"/>
                  <a:pt x="80" y="280"/>
                </a:cubicBezTo>
                <a:cubicBezTo>
                  <a:pt x="240" y="280"/>
                  <a:pt x="240" y="280"/>
                  <a:pt x="240" y="280"/>
                </a:cubicBezTo>
                <a:lnTo>
                  <a:pt x="240" y="260"/>
                </a:lnTo>
                <a:close/>
                <a:moveTo>
                  <a:pt x="200" y="240"/>
                </a:moveTo>
                <a:cubicBezTo>
                  <a:pt x="240" y="240"/>
                  <a:pt x="240" y="240"/>
                  <a:pt x="240" y="240"/>
                </a:cubicBezTo>
                <a:cubicBezTo>
                  <a:pt x="240" y="220"/>
                  <a:pt x="240" y="220"/>
                  <a:pt x="240" y="220"/>
                </a:cubicBezTo>
                <a:cubicBezTo>
                  <a:pt x="200" y="220"/>
                  <a:pt x="200" y="220"/>
                  <a:pt x="200" y="220"/>
                </a:cubicBezTo>
                <a:lnTo>
                  <a:pt x="200" y="240"/>
                </a:lnTo>
                <a:close/>
              </a:path>
            </a:pathLst>
          </a:cu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horz" wrap="square" lIns="91440" tIns="45720" rIns="91440" bIns="45720" numCol="1" anchor="t" anchorCtr="0" compatLnSpc="1"/>
          <a:lstStyle/>
          <a:p>
            <a:endParaRPr lang="en-US" sz="2000" dirty="0">
              <a:solidFill>
                <a:schemeClr val="tx2"/>
              </a:solidFill>
              <a:cs typeface="+mn-ea"/>
              <a:sym typeface="+mn-lt"/>
            </a:endParaRPr>
          </a:p>
        </p:txBody>
      </p:sp>
      <p:sp>
        <p:nvSpPr>
          <p:cNvPr id="47" name="Freeform 11"/>
          <p:cNvSpPr>
            <a:spLocks noEditPoints="1"/>
          </p:cNvSpPr>
          <p:nvPr/>
        </p:nvSpPr>
        <p:spPr bwMode="auto">
          <a:xfrm>
            <a:off x="9826326" y="2783882"/>
            <a:ext cx="380607" cy="379594"/>
          </a:xfrm>
          <a:custGeom>
            <a:avLst/>
            <a:gdLst>
              <a:gd name="T0" fmla="*/ 309 w 319"/>
              <a:gd name="T1" fmla="*/ 267 h 318"/>
              <a:gd name="T2" fmla="*/ 233 w 319"/>
              <a:gd name="T3" fmla="*/ 192 h 318"/>
              <a:gd name="T4" fmla="*/ 251 w 319"/>
              <a:gd name="T5" fmla="*/ 127 h 318"/>
              <a:gd name="T6" fmla="*/ 123 w 319"/>
              <a:gd name="T7" fmla="*/ 0 h 318"/>
              <a:gd name="T8" fmla="*/ 0 w 319"/>
              <a:gd name="T9" fmla="*/ 124 h 318"/>
              <a:gd name="T10" fmla="*/ 127 w 319"/>
              <a:gd name="T11" fmla="*/ 251 h 318"/>
              <a:gd name="T12" fmla="*/ 190 w 319"/>
              <a:gd name="T13" fmla="*/ 234 h 318"/>
              <a:gd name="T14" fmla="*/ 266 w 319"/>
              <a:gd name="T15" fmla="*/ 310 h 318"/>
              <a:gd name="T16" fmla="*/ 293 w 319"/>
              <a:gd name="T17" fmla="*/ 310 h 318"/>
              <a:gd name="T18" fmla="*/ 311 w 319"/>
              <a:gd name="T19" fmla="*/ 291 h 318"/>
              <a:gd name="T20" fmla="*/ 309 w 319"/>
              <a:gd name="T21" fmla="*/ 267 h 318"/>
              <a:gd name="T22" fmla="*/ 38 w 319"/>
              <a:gd name="T23" fmla="*/ 124 h 318"/>
              <a:gd name="T24" fmla="*/ 123 w 319"/>
              <a:gd name="T25" fmla="*/ 38 h 318"/>
              <a:gd name="T26" fmla="*/ 213 w 319"/>
              <a:gd name="T27" fmla="*/ 127 h 318"/>
              <a:gd name="T28" fmla="*/ 127 w 319"/>
              <a:gd name="T29" fmla="*/ 213 h 318"/>
              <a:gd name="T30" fmla="*/ 38 w 319"/>
              <a:gd name="T31" fmla="*/ 12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309" y="267"/>
                </a:moveTo>
                <a:cubicBezTo>
                  <a:pt x="233" y="192"/>
                  <a:pt x="233" y="192"/>
                  <a:pt x="233" y="192"/>
                </a:cubicBezTo>
                <a:cubicBezTo>
                  <a:pt x="244" y="173"/>
                  <a:pt x="251" y="151"/>
                  <a:pt x="251" y="127"/>
                </a:cubicBezTo>
                <a:cubicBezTo>
                  <a:pt x="251" y="59"/>
                  <a:pt x="192" y="0"/>
                  <a:pt x="123" y="0"/>
                </a:cubicBezTo>
                <a:cubicBezTo>
                  <a:pt x="55" y="0"/>
                  <a:pt x="0" y="55"/>
                  <a:pt x="0" y="124"/>
                </a:cubicBezTo>
                <a:cubicBezTo>
                  <a:pt x="0" y="192"/>
                  <a:pt x="59" y="251"/>
                  <a:pt x="127" y="251"/>
                </a:cubicBezTo>
                <a:cubicBezTo>
                  <a:pt x="150" y="251"/>
                  <a:pt x="171" y="245"/>
                  <a:pt x="190" y="234"/>
                </a:cubicBezTo>
                <a:cubicBezTo>
                  <a:pt x="266" y="310"/>
                  <a:pt x="266" y="310"/>
                  <a:pt x="266" y="310"/>
                </a:cubicBezTo>
                <a:cubicBezTo>
                  <a:pt x="273" y="318"/>
                  <a:pt x="285" y="318"/>
                  <a:pt x="293" y="310"/>
                </a:cubicBezTo>
                <a:cubicBezTo>
                  <a:pt x="311" y="291"/>
                  <a:pt x="311" y="291"/>
                  <a:pt x="311" y="291"/>
                </a:cubicBezTo>
                <a:cubicBezTo>
                  <a:pt x="319" y="284"/>
                  <a:pt x="316" y="275"/>
                  <a:pt x="309" y="267"/>
                </a:cubicBezTo>
                <a:close/>
                <a:moveTo>
                  <a:pt x="38" y="124"/>
                </a:moveTo>
                <a:cubicBezTo>
                  <a:pt x="38" y="76"/>
                  <a:pt x="76" y="38"/>
                  <a:pt x="123" y="38"/>
                </a:cubicBezTo>
                <a:cubicBezTo>
                  <a:pt x="171" y="38"/>
                  <a:pt x="213" y="80"/>
                  <a:pt x="213" y="127"/>
                </a:cubicBezTo>
                <a:cubicBezTo>
                  <a:pt x="213" y="175"/>
                  <a:pt x="175" y="213"/>
                  <a:pt x="127" y="213"/>
                </a:cubicBezTo>
                <a:cubicBezTo>
                  <a:pt x="80" y="213"/>
                  <a:pt x="38" y="171"/>
                  <a:pt x="38" y="124"/>
                </a:cubicBezTo>
                <a:close/>
              </a:path>
            </a:pathLst>
          </a:cu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horz" wrap="square" lIns="91440" tIns="45720" rIns="91440" bIns="45720" numCol="1" anchor="t" anchorCtr="0" compatLnSpc="1"/>
          <a:lstStyle/>
          <a:p>
            <a:endParaRPr lang="en-US" sz="2000" dirty="0">
              <a:solidFill>
                <a:schemeClr val="tx2"/>
              </a:solidFill>
              <a:cs typeface="+mn-ea"/>
              <a:sym typeface="+mn-lt"/>
            </a:endParaRPr>
          </a:p>
        </p:txBody>
      </p:sp>
      <p:sp>
        <p:nvSpPr>
          <p:cNvPr id="48" name="Freeform 16"/>
          <p:cNvSpPr>
            <a:spLocks noEditPoints="1"/>
          </p:cNvSpPr>
          <p:nvPr/>
        </p:nvSpPr>
        <p:spPr bwMode="auto">
          <a:xfrm>
            <a:off x="4690420" y="3952415"/>
            <a:ext cx="414462" cy="368946"/>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horz" wrap="square" lIns="91440" tIns="45720" rIns="91440" bIns="45720" numCol="1" anchor="t" anchorCtr="0" compatLnSpc="1"/>
          <a:lstStyle/>
          <a:p>
            <a:endParaRPr lang="en-US" sz="2000" dirty="0">
              <a:solidFill>
                <a:schemeClr val="tx2"/>
              </a:solidFill>
              <a:cs typeface="+mn-ea"/>
              <a:sym typeface="+mn-lt"/>
            </a:endParaRPr>
          </a:p>
        </p:txBody>
      </p:sp>
      <p:grpSp>
        <p:nvGrpSpPr>
          <p:cNvPr id="49" name="Группа 298"/>
          <p:cNvGrpSpPr/>
          <p:nvPr/>
        </p:nvGrpSpPr>
        <p:grpSpPr>
          <a:xfrm>
            <a:off x="7116216" y="3305121"/>
            <a:ext cx="411106" cy="408867"/>
            <a:chOff x="5848350" y="3192463"/>
            <a:chExt cx="2041525" cy="2030413"/>
          </a:xfrm>
          <a:solidFill>
            <a:schemeClr val="accent5">
              <a:lumMod val="50000"/>
            </a:schemeClr>
          </a:solidFill>
        </p:grpSpPr>
        <p:sp>
          <p:nvSpPr>
            <p:cNvPr id="50" name="Freeform 266"/>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horz" wrap="square" lIns="91440" tIns="45720" rIns="91440" bIns="45720" numCol="1" anchor="t" anchorCtr="0" compatLnSpc="1"/>
            <a:lstStyle/>
            <a:p>
              <a:endParaRPr lang="ru-RU" sz="2000">
                <a:solidFill>
                  <a:schemeClr val="tx2"/>
                </a:solidFill>
                <a:cs typeface="+mn-ea"/>
                <a:sym typeface="+mn-lt"/>
              </a:endParaRPr>
            </a:p>
          </p:txBody>
        </p:sp>
        <p:sp>
          <p:nvSpPr>
            <p:cNvPr id="51"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chemeClr val="accent5">
                <a:lumMod val="50000"/>
              </a:schemeClr>
            </a:solidFill>
            <a:ln>
              <a:noFill/>
            </a:ln>
            <a:effectLst>
              <a:outerShdw blurRad="50800" dist="38100" dir="2700000" algn="tl" rotWithShape="0">
                <a:prstClr val="black">
                  <a:alpha val="40000"/>
                </a:prstClr>
              </a:outerShdw>
            </a:effectLst>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vert="horz" wrap="square" lIns="91440" tIns="45720" rIns="91440" bIns="45720" numCol="1" anchor="t" anchorCtr="0" compatLnSpc="1"/>
            <a:lstStyle/>
            <a:p>
              <a:endParaRPr lang="ru-RU" sz="2000">
                <a:solidFill>
                  <a:schemeClr val="tx2"/>
                </a:solidFill>
                <a:cs typeface="+mn-ea"/>
                <a:sym typeface="+mn-lt"/>
              </a:endParaRPr>
            </a:p>
          </p:txBody>
        </p:sp>
      </p:grpSp>
      <p:sp>
        <p:nvSpPr>
          <p:cNvPr id="52" name="TextBox 26"/>
          <p:cNvSpPr txBox="1">
            <a:spLocks noChangeArrowheads="1"/>
          </p:cNvSpPr>
          <p:nvPr/>
        </p:nvSpPr>
        <p:spPr bwMode="auto">
          <a:xfrm>
            <a:off x="4017383" y="4560379"/>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accent5">
                    <a:lumMod val="50000"/>
                  </a:schemeClr>
                </a:solidFill>
                <a:latin typeface="+mn-lt"/>
                <a:ea typeface="+mn-ea"/>
                <a:cs typeface="+mn-ea"/>
                <a:sym typeface="+mn-lt"/>
              </a:rPr>
              <a:t>阶段规划</a:t>
            </a:r>
            <a:endParaRPr lang="zh-CN" altLang="en-US" b="1" dirty="0">
              <a:solidFill>
                <a:schemeClr val="accent5">
                  <a:lumMod val="50000"/>
                </a:schemeClr>
              </a:solidFill>
              <a:latin typeface="+mn-lt"/>
              <a:ea typeface="+mn-ea"/>
              <a:cs typeface="+mn-ea"/>
              <a:sym typeface="+mn-lt"/>
            </a:endParaRPr>
          </a:p>
        </p:txBody>
      </p:sp>
      <p:sp>
        <p:nvSpPr>
          <p:cNvPr id="53" name="TextBox 27"/>
          <p:cNvSpPr txBox="1">
            <a:spLocks noChangeArrowheads="1"/>
          </p:cNvSpPr>
          <p:nvPr/>
        </p:nvSpPr>
        <p:spPr bwMode="auto">
          <a:xfrm>
            <a:off x="4017383" y="4929711"/>
            <a:ext cx="1760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dirty="0">
                <a:solidFill>
                  <a:schemeClr val="tx1">
                    <a:lumMod val="65000"/>
                    <a:lumOff val="35000"/>
                  </a:schemeClr>
                </a:solidFill>
                <a:latin typeface="+mn-lt"/>
                <a:ea typeface="+mn-ea"/>
                <a:cs typeface="+mn-ea"/>
                <a:sym typeface="+mn-lt"/>
              </a:rPr>
              <a:t>点击此处添加内容点击此处添加内容点击此处添加内容点击此处添加内容</a:t>
            </a:r>
            <a:endParaRPr lang="zh-CN" altLang="en-US" sz="1000" dirty="0">
              <a:solidFill>
                <a:schemeClr val="tx1">
                  <a:lumMod val="65000"/>
                  <a:lumOff val="35000"/>
                </a:schemeClr>
              </a:solidFill>
              <a:latin typeface="+mn-lt"/>
              <a:ea typeface="+mn-ea"/>
              <a:cs typeface="+mn-ea"/>
              <a:sym typeface="+mn-lt"/>
            </a:endParaRPr>
          </a:p>
        </p:txBody>
      </p:sp>
      <p:sp>
        <p:nvSpPr>
          <p:cNvPr id="54" name="TextBox 26"/>
          <p:cNvSpPr txBox="1">
            <a:spLocks noChangeArrowheads="1"/>
          </p:cNvSpPr>
          <p:nvPr/>
        </p:nvSpPr>
        <p:spPr bwMode="auto">
          <a:xfrm>
            <a:off x="6441501" y="3952029"/>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accent5">
                    <a:lumMod val="50000"/>
                  </a:schemeClr>
                </a:solidFill>
                <a:latin typeface="+mn-lt"/>
                <a:ea typeface="+mn-ea"/>
                <a:cs typeface="+mn-ea"/>
                <a:sym typeface="+mn-lt"/>
              </a:rPr>
              <a:t>阶段规划</a:t>
            </a:r>
            <a:endParaRPr lang="zh-CN" altLang="en-US" b="1" dirty="0">
              <a:solidFill>
                <a:schemeClr val="accent5">
                  <a:lumMod val="50000"/>
                </a:schemeClr>
              </a:solidFill>
              <a:latin typeface="+mn-lt"/>
              <a:ea typeface="+mn-ea"/>
              <a:cs typeface="+mn-ea"/>
              <a:sym typeface="+mn-lt"/>
            </a:endParaRPr>
          </a:p>
        </p:txBody>
      </p:sp>
      <p:sp>
        <p:nvSpPr>
          <p:cNvPr id="55" name="TextBox 27"/>
          <p:cNvSpPr txBox="1">
            <a:spLocks noChangeArrowheads="1"/>
          </p:cNvSpPr>
          <p:nvPr/>
        </p:nvSpPr>
        <p:spPr bwMode="auto">
          <a:xfrm>
            <a:off x="6441501" y="4321361"/>
            <a:ext cx="1760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dirty="0">
                <a:solidFill>
                  <a:schemeClr val="tx1">
                    <a:lumMod val="65000"/>
                    <a:lumOff val="35000"/>
                  </a:schemeClr>
                </a:solidFill>
                <a:latin typeface="+mn-lt"/>
                <a:ea typeface="+mn-ea"/>
                <a:cs typeface="+mn-ea"/>
                <a:sym typeface="+mn-lt"/>
              </a:rPr>
              <a:t>点击此处添加内容点击此处添加内容点击此处添加内容点击此处添加内容</a:t>
            </a:r>
            <a:endParaRPr lang="zh-CN" altLang="en-US" sz="1000" dirty="0">
              <a:solidFill>
                <a:schemeClr val="tx1">
                  <a:lumMod val="65000"/>
                  <a:lumOff val="35000"/>
                </a:schemeClr>
              </a:solidFill>
              <a:latin typeface="+mn-lt"/>
              <a:ea typeface="+mn-ea"/>
              <a:cs typeface="+mn-ea"/>
              <a:sym typeface="+mn-lt"/>
            </a:endParaRPr>
          </a:p>
        </p:txBody>
      </p:sp>
      <p:sp>
        <p:nvSpPr>
          <p:cNvPr id="56" name="TextBox 26"/>
          <p:cNvSpPr txBox="1">
            <a:spLocks noChangeArrowheads="1"/>
          </p:cNvSpPr>
          <p:nvPr/>
        </p:nvSpPr>
        <p:spPr bwMode="auto">
          <a:xfrm>
            <a:off x="9136361" y="3448914"/>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b="1" dirty="0">
                <a:solidFill>
                  <a:schemeClr val="accent5">
                    <a:lumMod val="50000"/>
                  </a:schemeClr>
                </a:solidFill>
                <a:latin typeface="+mn-lt"/>
                <a:ea typeface="+mn-ea"/>
                <a:cs typeface="+mn-ea"/>
                <a:sym typeface="+mn-lt"/>
              </a:rPr>
              <a:t>阶段规划</a:t>
            </a:r>
            <a:endParaRPr lang="zh-CN" altLang="en-US" b="1" dirty="0">
              <a:solidFill>
                <a:schemeClr val="accent5">
                  <a:lumMod val="50000"/>
                </a:schemeClr>
              </a:solidFill>
              <a:latin typeface="+mn-lt"/>
              <a:ea typeface="+mn-ea"/>
              <a:cs typeface="+mn-ea"/>
              <a:sym typeface="+mn-lt"/>
            </a:endParaRPr>
          </a:p>
        </p:txBody>
      </p:sp>
      <p:sp>
        <p:nvSpPr>
          <p:cNvPr id="57" name="TextBox 27"/>
          <p:cNvSpPr txBox="1">
            <a:spLocks noChangeArrowheads="1"/>
          </p:cNvSpPr>
          <p:nvPr/>
        </p:nvSpPr>
        <p:spPr bwMode="auto">
          <a:xfrm>
            <a:off x="9136361" y="3818246"/>
            <a:ext cx="17605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dirty="0">
                <a:solidFill>
                  <a:schemeClr val="tx1">
                    <a:lumMod val="65000"/>
                    <a:lumOff val="35000"/>
                  </a:schemeClr>
                </a:solidFill>
                <a:latin typeface="+mn-lt"/>
                <a:ea typeface="+mn-ea"/>
                <a:cs typeface="+mn-ea"/>
                <a:sym typeface="+mn-lt"/>
              </a:rPr>
              <a:t>点击此处添加内容点击此处添加内容点击此处添加内容点击此处添加内容</a:t>
            </a:r>
            <a:endParaRPr lang="zh-CN" altLang="en-US" sz="1000" dirty="0">
              <a:solidFill>
                <a:schemeClr val="tx1">
                  <a:lumMod val="65000"/>
                  <a:lumOff val="35000"/>
                </a:schemeClr>
              </a:solidFill>
              <a:latin typeface="+mn-lt"/>
              <a:ea typeface="+mn-ea"/>
              <a:cs typeface="+mn-ea"/>
              <a:sym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项目规划</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市场策略</a:t>
            </a:r>
            <a:endParaRPr lang="zh-CN" altLang="en-US" sz="2400" dirty="0">
              <a:solidFill>
                <a:schemeClr val="accent5">
                  <a:lumMod val="50000"/>
                </a:schemeClr>
              </a:solidFill>
              <a:cs typeface="+mn-ea"/>
              <a:sym typeface="+mn-lt"/>
            </a:endParaRPr>
          </a:p>
        </p:txBody>
      </p:sp>
      <p:sp>
        <p:nvSpPr>
          <p:cNvPr id="6" name="Oval 12"/>
          <p:cNvSpPr>
            <a:spLocks noChangeArrowheads="1"/>
          </p:cNvSpPr>
          <p:nvPr/>
        </p:nvSpPr>
        <p:spPr bwMode="auto">
          <a:xfrm>
            <a:off x="2075520" y="2459755"/>
            <a:ext cx="1236663" cy="1238250"/>
          </a:xfrm>
          <a:prstGeom prst="ellipse">
            <a:avLst/>
          </a:prstGeom>
          <a:solidFill>
            <a:schemeClr val="bg1">
              <a:lumMod val="85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7" name="Oval 13"/>
          <p:cNvSpPr>
            <a:spLocks noChangeArrowheads="1"/>
          </p:cNvSpPr>
          <p:nvPr/>
        </p:nvSpPr>
        <p:spPr bwMode="auto">
          <a:xfrm>
            <a:off x="2188233" y="2574055"/>
            <a:ext cx="1011237" cy="1011238"/>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8" name="TextBox 9"/>
          <p:cNvSpPr txBox="1">
            <a:spLocks noChangeArrowheads="1"/>
          </p:cNvSpPr>
          <p:nvPr/>
        </p:nvSpPr>
        <p:spPr bwMode="auto">
          <a:xfrm>
            <a:off x="2240620" y="2705818"/>
            <a:ext cx="868363" cy="708025"/>
          </a:xfrm>
          <a:prstGeom prst="rect">
            <a:avLst/>
          </a:prstGeom>
          <a:noFill/>
          <a:ln>
            <a:noFill/>
          </a:ln>
          <a:effectLst>
            <a:outerShdw blurRad="177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01</a:t>
            </a:r>
            <a:endParaRPr lang="zh-CN" altLang="en-US" sz="4000">
              <a:solidFill>
                <a:srgbClr val="FFFFFF"/>
              </a:solidFill>
              <a:latin typeface="+mn-lt"/>
              <a:ea typeface="+mn-ea"/>
              <a:cs typeface="+mn-ea"/>
              <a:sym typeface="+mn-lt"/>
            </a:endParaRPr>
          </a:p>
        </p:txBody>
      </p:sp>
      <p:sp>
        <p:nvSpPr>
          <p:cNvPr id="9" name="TextBox 10"/>
          <p:cNvSpPr txBox="1">
            <a:spLocks noChangeArrowheads="1"/>
          </p:cNvSpPr>
          <p:nvPr/>
        </p:nvSpPr>
        <p:spPr bwMode="auto">
          <a:xfrm>
            <a:off x="3424896" y="2501652"/>
            <a:ext cx="175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accent5">
                    <a:lumMod val="50000"/>
                  </a:schemeClr>
                </a:solidFill>
                <a:latin typeface="+mn-lt"/>
                <a:ea typeface="+mn-ea"/>
                <a:cs typeface="+mn-ea"/>
                <a:sym typeface="+mn-lt"/>
              </a:rPr>
              <a:t>市场策略</a:t>
            </a:r>
            <a:endParaRPr lang="zh-CN" altLang="en-US" b="1" dirty="0">
              <a:solidFill>
                <a:schemeClr val="accent5">
                  <a:lumMod val="50000"/>
                </a:schemeClr>
              </a:solidFill>
              <a:latin typeface="+mn-lt"/>
              <a:ea typeface="+mn-ea"/>
              <a:cs typeface="+mn-ea"/>
              <a:sym typeface="+mn-lt"/>
            </a:endParaRPr>
          </a:p>
        </p:txBody>
      </p:sp>
      <p:sp>
        <p:nvSpPr>
          <p:cNvPr id="10" name="TextBox 11"/>
          <p:cNvSpPr txBox="1">
            <a:spLocks noChangeArrowheads="1"/>
          </p:cNvSpPr>
          <p:nvPr/>
        </p:nvSpPr>
        <p:spPr bwMode="auto">
          <a:xfrm>
            <a:off x="3439184" y="2906465"/>
            <a:ext cx="2936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dirty="0">
                <a:solidFill>
                  <a:schemeClr val="tx1">
                    <a:lumMod val="65000"/>
                    <a:lumOff val="35000"/>
                  </a:schemeClr>
                </a:solidFill>
                <a:latin typeface="+mn-lt"/>
                <a:ea typeface="+mn-ea"/>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latin typeface="+mn-lt"/>
              <a:ea typeface="+mn-ea"/>
              <a:cs typeface="+mn-ea"/>
              <a:sym typeface="+mn-lt"/>
            </a:endParaRPr>
          </a:p>
        </p:txBody>
      </p:sp>
      <p:sp>
        <p:nvSpPr>
          <p:cNvPr id="11" name="Oval 12"/>
          <p:cNvSpPr>
            <a:spLocks noChangeArrowheads="1"/>
          </p:cNvSpPr>
          <p:nvPr/>
        </p:nvSpPr>
        <p:spPr bwMode="auto">
          <a:xfrm>
            <a:off x="6984069" y="2459755"/>
            <a:ext cx="1236662" cy="1238250"/>
          </a:xfrm>
          <a:prstGeom prst="ellipse">
            <a:avLst/>
          </a:prstGeom>
          <a:solidFill>
            <a:schemeClr val="bg1">
              <a:lumMod val="85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2" name="Oval 13"/>
          <p:cNvSpPr>
            <a:spLocks noChangeArrowheads="1"/>
          </p:cNvSpPr>
          <p:nvPr/>
        </p:nvSpPr>
        <p:spPr bwMode="auto">
          <a:xfrm>
            <a:off x="7096781" y="2574055"/>
            <a:ext cx="1011238" cy="1011238"/>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3" name="TextBox 14"/>
          <p:cNvSpPr txBox="1">
            <a:spLocks noChangeArrowheads="1"/>
          </p:cNvSpPr>
          <p:nvPr/>
        </p:nvSpPr>
        <p:spPr bwMode="auto">
          <a:xfrm>
            <a:off x="7149169" y="2705818"/>
            <a:ext cx="868362" cy="708025"/>
          </a:xfrm>
          <a:prstGeom prst="rect">
            <a:avLst/>
          </a:prstGeom>
          <a:noFill/>
          <a:ln>
            <a:noFill/>
          </a:ln>
          <a:effectLst>
            <a:outerShdw blurRad="177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02</a:t>
            </a:r>
            <a:endParaRPr lang="zh-CN" altLang="en-US" sz="4000">
              <a:solidFill>
                <a:srgbClr val="FFFFFF"/>
              </a:solidFill>
              <a:latin typeface="+mn-lt"/>
              <a:ea typeface="+mn-ea"/>
              <a:cs typeface="+mn-ea"/>
              <a:sym typeface="+mn-lt"/>
            </a:endParaRPr>
          </a:p>
        </p:txBody>
      </p:sp>
      <p:sp>
        <p:nvSpPr>
          <p:cNvPr id="14" name="TextBox 15"/>
          <p:cNvSpPr txBox="1">
            <a:spLocks noChangeArrowheads="1"/>
          </p:cNvSpPr>
          <p:nvPr/>
        </p:nvSpPr>
        <p:spPr bwMode="auto">
          <a:xfrm>
            <a:off x="8333445" y="2501652"/>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accent5">
                    <a:lumMod val="50000"/>
                  </a:schemeClr>
                </a:solidFill>
                <a:latin typeface="+mn-lt"/>
                <a:ea typeface="+mn-ea"/>
                <a:cs typeface="+mn-ea"/>
                <a:sym typeface="+mn-lt"/>
              </a:rPr>
              <a:t>市场策略</a:t>
            </a:r>
            <a:endParaRPr lang="zh-CN" altLang="en-US" b="1" dirty="0">
              <a:solidFill>
                <a:schemeClr val="accent5">
                  <a:lumMod val="50000"/>
                </a:schemeClr>
              </a:solidFill>
              <a:latin typeface="+mn-lt"/>
              <a:ea typeface="+mn-ea"/>
              <a:cs typeface="+mn-ea"/>
              <a:sym typeface="+mn-lt"/>
            </a:endParaRPr>
          </a:p>
        </p:txBody>
      </p:sp>
      <p:sp>
        <p:nvSpPr>
          <p:cNvPr id="15" name="TextBox 16"/>
          <p:cNvSpPr txBox="1">
            <a:spLocks noChangeArrowheads="1"/>
          </p:cNvSpPr>
          <p:nvPr/>
        </p:nvSpPr>
        <p:spPr bwMode="auto">
          <a:xfrm>
            <a:off x="8349320" y="2906465"/>
            <a:ext cx="2936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dirty="0">
                <a:solidFill>
                  <a:schemeClr val="tx1">
                    <a:lumMod val="65000"/>
                    <a:lumOff val="35000"/>
                  </a:schemeClr>
                </a:solidFill>
                <a:latin typeface="+mn-lt"/>
                <a:ea typeface="+mn-ea"/>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latin typeface="+mn-lt"/>
              <a:ea typeface="+mn-ea"/>
              <a:cs typeface="+mn-ea"/>
              <a:sym typeface="+mn-lt"/>
            </a:endParaRPr>
          </a:p>
        </p:txBody>
      </p:sp>
      <p:sp>
        <p:nvSpPr>
          <p:cNvPr id="16" name="Oval 12"/>
          <p:cNvSpPr>
            <a:spLocks noChangeArrowheads="1"/>
          </p:cNvSpPr>
          <p:nvPr/>
        </p:nvSpPr>
        <p:spPr bwMode="auto">
          <a:xfrm>
            <a:off x="2075520" y="4379364"/>
            <a:ext cx="1236663" cy="1238250"/>
          </a:xfrm>
          <a:prstGeom prst="ellipse">
            <a:avLst/>
          </a:prstGeom>
          <a:solidFill>
            <a:schemeClr val="bg1">
              <a:lumMod val="85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7" name="Oval 13"/>
          <p:cNvSpPr>
            <a:spLocks noChangeArrowheads="1"/>
          </p:cNvSpPr>
          <p:nvPr/>
        </p:nvSpPr>
        <p:spPr bwMode="auto">
          <a:xfrm>
            <a:off x="2188233" y="4493664"/>
            <a:ext cx="1011237" cy="1011238"/>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18" name="TextBox 19"/>
          <p:cNvSpPr txBox="1">
            <a:spLocks noChangeArrowheads="1"/>
          </p:cNvSpPr>
          <p:nvPr/>
        </p:nvSpPr>
        <p:spPr bwMode="auto">
          <a:xfrm>
            <a:off x="2240620" y="4625427"/>
            <a:ext cx="868363" cy="708025"/>
          </a:xfrm>
          <a:prstGeom prst="rect">
            <a:avLst/>
          </a:prstGeom>
          <a:noFill/>
          <a:ln>
            <a:noFill/>
          </a:ln>
          <a:effectLst>
            <a:outerShdw blurRad="177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03</a:t>
            </a:r>
            <a:endParaRPr lang="zh-CN" altLang="en-US" sz="4000">
              <a:solidFill>
                <a:srgbClr val="FFFFFF"/>
              </a:solidFill>
              <a:latin typeface="+mn-lt"/>
              <a:ea typeface="+mn-ea"/>
              <a:cs typeface="+mn-ea"/>
              <a:sym typeface="+mn-lt"/>
            </a:endParaRPr>
          </a:p>
        </p:txBody>
      </p:sp>
      <p:sp>
        <p:nvSpPr>
          <p:cNvPr id="19" name="TextBox 21"/>
          <p:cNvSpPr txBox="1">
            <a:spLocks noChangeArrowheads="1"/>
          </p:cNvSpPr>
          <p:nvPr/>
        </p:nvSpPr>
        <p:spPr bwMode="auto">
          <a:xfrm>
            <a:off x="3424896" y="4421261"/>
            <a:ext cx="1758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accent5">
                    <a:lumMod val="50000"/>
                  </a:schemeClr>
                </a:solidFill>
                <a:latin typeface="+mn-lt"/>
                <a:ea typeface="+mn-ea"/>
                <a:cs typeface="+mn-ea"/>
                <a:sym typeface="+mn-lt"/>
              </a:rPr>
              <a:t>市场策略</a:t>
            </a:r>
            <a:endParaRPr lang="zh-CN" altLang="en-US" b="1" dirty="0">
              <a:solidFill>
                <a:schemeClr val="accent5">
                  <a:lumMod val="50000"/>
                </a:schemeClr>
              </a:solidFill>
              <a:latin typeface="+mn-lt"/>
              <a:ea typeface="+mn-ea"/>
              <a:cs typeface="+mn-ea"/>
              <a:sym typeface="+mn-lt"/>
            </a:endParaRPr>
          </a:p>
        </p:txBody>
      </p:sp>
      <p:sp>
        <p:nvSpPr>
          <p:cNvPr id="20" name="TextBox 22"/>
          <p:cNvSpPr txBox="1">
            <a:spLocks noChangeArrowheads="1"/>
          </p:cNvSpPr>
          <p:nvPr/>
        </p:nvSpPr>
        <p:spPr bwMode="auto">
          <a:xfrm>
            <a:off x="3439184" y="4826074"/>
            <a:ext cx="2936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dirty="0">
                <a:solidFill>
                  <a:schemeClr val="tx1">
                    <a:lumMod val="65000"/>
                    <a:lumOff val="35000"/>
                  </a:schemeClr>
                </a:solidFill>
                <a:latin typeface="+mn-lt"/>
                <a:ea typeface="+mn-ea"/>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latin typeface="+mn-lt"/>
              <a:ea typeface="+mn-ea"/>
              <a:cs typeface="+mn-ea"/>
              <a:sym typeface="+mn-lt"/>
            </a:endParaRPr>
          </a:p>
        </p:txBody>
      </p:sp>
      <p:sp>
        <p:nvSpPr>
          <p:cNvPr id="21" name="Oval 12"/>
          <p:cNvSpPr>
            <a:spLocks noChangeArrowheads="1"/>
          </p:cNvSpPr>
          <p:nvPr/>
        </p:nvSpPr>
        <p:spPr bwMode="auto">
          <a:xfrm>
            <a:off x="6984069" y="4379364"/>
            <a:ext cx="1236662" cy="1238250"/>
          </a:xfrm>
          <a:prstGeom prst="ellipse">
            <a:avLst/>
          </a:prstGeom>
          <a:solidFill>
            <a:schemeClr val="bg1">
              <a:lumMod val="85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22" name="Oval 13"/>
          <p:cNvSpPr>
            <a:spLocks noChangeArrowheads="1"/>
          </p:cNvSpPr>
          <p:nvPr/>
        </p:nvSpPr>
        <p:spPr bwMode="auto">
          <a:xfrm>
            <a:off x="7096781" y="4493664"/>
            <a:ext cx="1011238" cy="1011238"/>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mn-lt"/>
              <a:ea typeface="+mn-ea"/>
              <a:cs typeface="+mn-ea"/>
              <a:sym typeface="+mn-lt"/>
            </a:endParaRPr>
          </a:p>
        </p:txBody>
      </p:sp>
      <p:sp>
        <p:nvSpPr>
          <p:cNvPr id="23" name="TextBox 25"/>
          <p:cNvSpPr txBox="1">
            <a:spLocks noChangeArrowheads="1"/>
          </p:cNvSpPr>
          <p:nvPr/>
        </p:nvSpPr>
        <p:spPr bwMode="auto">
          <a:xfrm>
            <a:off x="7149169" y="4625427"/>
            <a:ext cx="868362" cy="708025"/>
          </a:xfrm>
          <a:prstGeom prst="rect">
            <a:avLst/>
          </a:prstGeom>
          <a:noFill/>
          <a:ln>
            <a:noFill/>
          </a:ln>
          <a:effectLst>
            <a:outerShdw blurRad="177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4000">
                <a:solidFill>
                  <a:srgbClr val="FFFFFF"/>
                </a:solidFill>
                <a:latin typeface="+mn-lt"/>
                <a:ea typeface="+mn-ea"/>
                <a:cs typeface="+mn-ea"/>
                <a:sym typeface="+mn-lt"/>
              </a:rPr>
              <a:t>04</a:t>
            </a:r>
            <a:endParaRPr lang="zh-CN" altLang="en-US" sz="4000">
              <a:solidFill>
                <a:srgbClr val="FFFFFF"/>
              </a:solidFill>
              <a:latin typeface="+mn-lt"/>
              <a:ea typeface="+mn-ea"/>
              <a:cs typeface="+mn-ea"/>
              <a:sym typeface="+mn-lt"/>
            </a:endParaRPr>
          </a:p>
        </p:txBody>
      </p:sp>
      <p:sp>
        <p:nvSpPr>
          <p:cNvPr id="24" name="TextBox 26"/>
          <p:cNvSpPr txBox="1">
            <a:spLocks noChangeArrowheads="1"/>
          </p:cNvSpPr>
          <p:nvPr/>
        </p:nvSpPr>
        <p:spPr bwMode="auto">
          <a:xfrm>
            <a:off x="8333445" y="4421261"/>
            <a:ext cx="17605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b="1" dirty="0">
                <a:solidFill>
                  <a:schemeClr val="accent5">
                    <a:lumMod val="50000"/>
                  </a:schemeClr>
                </a:solidFill>
                <a:latin typeface="+mn-lt"/>
                <a:ea typeface="+mn-ea"/>
                <a:cs typeface="+mn-ea"/>
                <a:sym typeface="+mn-lt"/>
              </a:rPr>
              <a:t>市场策略</a:t>
            </a:r>
            <a:endParaRPr lang="zh-CN" altLang="en-US" b="1" dirty="0">
              <a:solidFill>
                <a:schemeClr val="accent5">
                  <a:lumMod val="50000"/>
                </a:schemeClr>
              </a:solidFill>
              <a:latin typeface="+mn-lt"/>
              <a:ea typeface="+mn-ea"/>
              <a:cs typeface="+mn-ea"/>
              <a:sym typeface="+mn-lt"/>
            </a:endParaRPr>
          </a:p>
        </p:txBody>
      </p:sp>
      <p:sp>
        <p:nvSpPr>
          <p:cNvPr id="25" name="TextBox 27"/>
          <p:cNvSpPr txBox="1">
            <a:spLocks noChangeArrowheads="1"/>
          </p:cNvSpPr>
          <p:nvPr/>
        </p:nvSpPr>
        <p:spPr bwMode="auto">
          <a:xfrm>
            <a:off x="8349320" y="4826074"/>
            <a:ext cx="29368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lvl="1">
              <a:spcBef>
                <a:spcPts val="635"/>
              </a:spcBef>
              <a:buClr>
                <a:srgbClr val="485B6A"/>
              </a:buClr>
              <a:buSzPct val="50000"/>
              <a:defRPr/>
            </a:pPr>
            <a:r>
              <a:rPr lang="zh-CN" altLang="en-US" sz="1000" dirty="0">
                <a:solidFill>
                  <a:schemeClr val="tx1">
                    <a:lumMod val="65000"/>
                    <a:lumOff val="35000"/>
                  </a:schemeClr>
                </a:solidFill>
                <a:latin typeface="+mn-lt"/>
                <a:ea typeface="+mn-ea"/>
                <a:cs typeface="+mn-ea"/>
                <a:sym typeface="+mn-lt"/>
              </a:rPr>
              <a:t>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latin typeface="+mn-lt"/>
              <a:ea typeface="+mn-ea"/>
              <a:cs typeface="+mn-ea"/>
              <a:sym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项目规划</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执行计划</a:t>
            </a:r>
            <a:endParaRPr lang="zh-CN" altLang="en-US" sz="2400" dirty="0">
              <a:solidFill>
                <a:schemeClr val="accent5">
                  <a:lumMod val="50000"/>
                </a:schemeClr>
              </a:solidFill>
              <a:cs typeface="+mn-ea"/>
              <a:sym typeface="+mn-lt"/>
            </a:endParaRPr>
          </a:p>
        </p:txBody>
      </p:sp>
      <p:grpSp>
        <p:nvGrpSpPr>
          <p:cNvPr id="123" name="组合 122"/>
          <p:cNvGrpSpPr/>
          <p:nvPr/>
        </p:nvGrpSpPr>
        <p:grpSpPr>
          <a:xfrm>
            <a:off x="4437662" y="3972525"/>
            <a:ext cx="1622984" cy="406676"/>
            <a:chOff x="4437662" y="3972525"/>
            <a:chExt cx="1622984" cy="406676"/>
          </a:xfrm>
          <a:effectLst>
            <a:outerShdw blurRad="177800" dist="101600" dir="2700000" algn="tl" rotWithShape="0">
              <a:prstClr val="black">
                <a:alpha val="40000"/>
              </a:prstClr>
            </a:outerShdw>
          </a:effectLst>
        </p:grpSpPr>
        <p:sp>
          <p:nvSpPr>
            <p:cNvPr id="86" name="Shape 178"/>
            <p:cNvSpPr/>
            <p:nvPr/>
          </p:nvSpPr>
          <p:spPr>
            <a:xfrm>
              <a:off x="4437662" y="3972525"/>
              <a:ext cx="1622984" cy="211333"/>
            </a:xfrm>
            <a:prstGeom prst="rect">
              <a:avLst/>
            </a:prstGeom>
            <a:solidFill>
              <a:schemeClr val="accent5">
                <a:lumMod val="50000"/>
              </a:schemeClr>
            </a:solid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87" name="Shape 179"/>
            <p:cNvSpPr/>
            <p:nvPr/>
          </p:nvSpPr>
          <p:spPr>
            <a:xfrm rot="5400000">
              <a:off x="5161169" y="4116542"/>
              <a:ext cx="224599" cy="300719"/>
            </a:xfrm>
            <a:custGeom>
              <a:avLst/>
              <a:gdLst/>
              <a:ahLst/>
              <a:cxnLst/>
              <a:rect l="0" t="0" r="0" b="0"/>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5">
                <a:lumMod val="50000"/>
              </a:schemeClr>
            </a:solid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88" name="Shape 196"/>
          <p:cNvSpPr/>
          <p:nvPr/>
        </p:nvSpPr>
        <p:spPr>
          <a:xfrm>
            <a:off x="4730324" y="2245196"/>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89" name="Shape 198"/>
          <p:cNvCxnSpPr/>
          <p:nvPr/>
        </p:nvCxnSpPr>
        <p:spPr>
          <a:xfrm rot="10800000">
            <a:off x="5247182" y="3392103"/>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91" name="Shape 3893"/>
          <p:cNvSpPr/>
          <p:nvPr/>
        </p:nvSpPr>
        <p:spPr>
          <a:xfrm>
            <a:off x="5004570" y="2528659"/>
            <a:ext cx="485227" cy="485227"/>
          </a:xfrm>
          <a:custGeom>
            <a:avLst/>
            <a:gdLst/>
            <a:ahLst/>
            <a:cxnLst/>
            <a:rect l="0" t="0" r="0" b="0"/>
            <a:pathLst>
              <a:path w="120000" h="120000" extrusionOk="0">
                <a:moveTo>
                  <a:pt x="87272" y="87272"/>
                </a:moveTo>
                <a:lnTo>
                  <a:pt x="32727" y="87272"/>
                </a:lnTo>
                <a:lnTo>
                  <a:pt x="32727" y="65455"/>
                </a:lnTo>
                <a:lnTo>
                  <a:pt x="87272" y="65455"/>
                </a:lnTo>
                <a:cubicBezTo>
                  <a:pt x="87272" y="65455"/>
                  <a:pt x="87272" y="87272"/>
                  <a:pt x="87272" y="87272"/>
                </a:cubicBezTo>
                <a:close/>
                <a:moveTo>
                  <a:pt x="92727" y="60000"/>
                </a:moveTo>
                <a:lnTo>
                  <a:pt x="27272" y="60000"/>
                </a:lnTo>
                <a:lnTo>
                  <a:pt x="27272" y="92727"/>
                </a:lnTo>
                <a:lnTo>
                  <a:pt x="92727" y="92727"/>
                </a:lnTo>
                <a:cubicBezTo>
                  <a:pt x="92727" y="92727"/>
                  <a:pt x="92727" y="60000"/>
                  <a:pt x="92727" y="60000"/>
                </a:cubicBezTo>
                <a:close/>
                <a:moveTo>
                  <a:pt x="65455" y="76361"/>
                </a:moveTo>
                <a:lnTo>
                  <a:pt x="54544" y="76361"/>
                </a:lnTo>
                <a:lnTo>
                  <a:pt x="54544" y="81816"/>
                </a:lnTo>
                <a:lnTo>
                  <a:pt x="65455" y="81816"/>
                </a:lnTo>
                <a:cubicBezTo>
                  <a:pt x="65455" y="81816"/>
                  <a:pt x="65455" y="76361"/>
                  <a:pt x="65455" y="76361"/>
                </a:cubicBezTo>
                <a:close/>
                <a:moveTo>
                  <a:pt x="103638" y="98183"/>
                </a:moveTo>
                <a:cubicBezTo>
                  <a:pt x="103638" y="101188"/>
                  <a:pt x="101188" y="103638"/>
                  <a:pt x="98183" y="103638"/>
                </a:cubicBezTo>
                <a:lnTo>
                  <a:pt x="21816" y="103638"/>
                </a:lnTo>
                <a:cubicBezTo>
                  <a:pt x="18805" y="103638"/>
                  <a:pt x="16361" y="101188"/>
                  <a:pt x="16361" y="98183"/>
                </a:cubicBezTo>
                <a:lnTo>
                  <a:pt x="16361" y="5455"/>
                </a:lnTo>
                <a:lnTo>
                  <a:pt x="103638" y="5455"/>
                </a:lnTo>
                <a:cubicBezTo>
                  <a:pt x="103638" y="5455"/>
                  <a:pt x="103638" y="98183"/>
                  <a:pt x="103638" y="98183"/>
                </a:cubicBezTo>
                <a:close/>
                <a:moveTo>
                  <a:pt x="117272" y="0"/>
                </a:moveTo>
                <a:lnTo>
                  <a:pt x="2727" y="0"/>
                </a:lnTo>
                <a:cubicBezTo>
                  <a:pt x="1222" y="0"/>
                  <a:pt x="0" y="1222"/>
                  <a:pt x="0" y="2727"/>
                </a:cubicBezTo>
                <a:cubicBezTo>
                  <a:pt x="0" y="4233"/>
                  <a:pt x="1222" y="5455"/>
                  <a:pt x="2727" y="5455"/>
                </a:cubicBezTo>
                <a:lnTo>
                  <a:pt x="10911" y="5455"/>
                </a:lnTo>
                <a:lnTo>
                  <a:pt x="10911" y="98183"/>
                </a:lnTo>
                <a:cubicBezTo>
                  <a:pt x="10911" y="104205"/>
                  <a:pt x="15794" y="109088"/>
                  <a:pt x="21816" y="109088"/>
                </a:cubicBezTo>
                <a:lnTo>
                  <a:pt x="27272" y="109088"/>
                </a:lnTo>
                <a:lnTo>
                  <a:pt x="27272" y="117272"/>
                </a:lnTo>
                <a:cubicBezTo>
                  <a:pt x="27272" y="118777"/>
                  <a:pt x="28494" y="120000"/>
                  <a:pt x="30000" y="120000"/>
                </a:cubicBezTo>
                <a:cubicBezTo>
                  <a:pt x="31505" y="120000"/>
                  <a:pt x="32727" y="118777"/>
                  <a:pt x="32727" y="117272"/>
                </a:cubicBezTo>
                <a:lnTo>
                  <a:pt x="32727" y="109088"/>
                </a:lnTo>
                <a:lnTo>
                  <a:pt x="87272" y="109088"/>
                </a:lnTo>
                <a:lnTo>
                  <a:pt x="87272" y="117272"/>
                </a:lnTo>
                <a:cubicBezTo>
                  <a:pt x="87272" y="118777"/>
                  <a:pt x="88494" y="120000"/>
                  <a:pt x="90000" y="120000"/>
                </a:cubicBezTo>
                <a:cubicBezTo>
                  <a:pt x="91505" y="120000"/>
                  <a:pt x="92727" y="118777"/>
                  <a:pt x="92727" y="117272"/>
                </a:cubicBezTo>
                <a:lnTo>
                  <a:pt x="92727" y="109088"/>
                </a:lnTo>
                <a:lnTo>
                  <a:pt x="98183" y="109088"/>
                </a:lnTo>
                <a:cubicBezTo>
                  <a:pt x="104205" y="109088"/>
                  <a:pt x="109088" y="104205"/>
                  <a:pt x="109088" y="98183"/>
                </a:cubicBezTo>
                <a:lnTo>
                  <a:pt x="109088" y="5455"/>
                </a:lnTo>
                <a:lnTo>
                  <a:pt x="117272" y="5455"/>
                </a:lnTo>
                <a:cubicBezTo>
                  <a:pt x="118777" y="5455"/>
                  <a:pt x="120000" y="4233"/>
                  <a:pt x="120000" y="2727"/>
                </a:cubicBezTo>
                <a:cubicBezTo>
                  <a:pt x="120000" y="1222"/>
                  <a:pt x="118777" y="0"/>
                  <a:pt x="117272" y="0"/>
                </a:cubicBezTo>
                <a:moveTo>
                  <a:pt x="65455" y="32727"/>
                </a:moveTo>
                <a:lnTo>
                  <a:pt x="54544" y="32727"/>
                </a:lnTo>
                <a:lnTo>
                  <a:pt x="54544" y="38183"/>
                </a:lnTo>
                <a:lnTo>
                  <a:pt x="65455" y="38183"/>
                </a:lnTo>
                <a:cubicBezTo>
                  <a:pt x="65455" y="38183"/>
                  <a:pt x="65455" y="32727"/>
                  <a:pt x="65455" y="32727"/>
                </a:cubicBezTo>
                <a:close/>
                <a:moveTo>
                  <a:pt x="87272" y="43638"/>
                </a:moveTo>
                <a:lnTo>
                  <a:pt x="32727" y="43638"/>
                </a:lnTo>
                <a:lnTo>
                  <a:pt x="32727" y="21816"/>
                </a:lnTo>
                <a:lnTo>
                  <a:pt x="87272" y="21816"/>
                </a:lnTo>
                <a:cubicBezTo>
                  <a:pt x="87272" y="21816"/>
                  <a:pt x="87272" y="43638"/>
                  <a:pt x="87272" y="43638"/>
                </a:cubicBezTo>
                <a:close/>
                <a:moveTo>
                  <a:pt x="92727" y="16361"/>
                </a:moveTo>
                <a:lnTo>
                  <a:pt x="27272" y="16361"/>
                </a:lnTo>
                <a:lnTo>
                  <a:pt x="27272" y="49088"/>
                </a:lnTo>
                <a:lnTo>
                  <a:pt x="92727" y="49088"/>
                </a:lnTo>
                <a:cubicBezTo>
                  <a:pt x="92727" y="49088"/>
                  <a:pt x="92727" y="16361"/>
                  <a:pt x="92727" y="16361"/>
                </a:cubicBezTo>
                <a:close/>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grpSp>
        <p:nvGrpSpPr>
          <p:cNvPr id="122" name="组合 121"/>
          <p:cNvGrpSpPr/>
          <p:nvPr/>
        </p:nvGrpSpPr>
        <p:grpSpPr>
          <a:xfrm>
            <a:off x="1134074" y="3972521"/>
            <a:ext cx="1622984" cy="392739"/>
            <a:chOff x="1134074" y="3972521"/>
            <a:chExt cx="1622984" cy="392739"/>
          </a:xfrm>
          <a:effectLst>
            <a:outerShdw blurRad="177800" dist="101600" dir="2700000" algn="tl" rotWithShape="0">
              <a:prstClr val="black">
                <a:alpha val="40000"/>
              </a:prstClr>
            </a:outerShdw>
          </a:effectLst>
        </p:grpSpPr>
        <p:sp>
          <p:nvSpPr>
            <p:cNvPr id="92" name="Shape 175"/>
            <p:cNvSpPr/>
            <p:nvPr/>
          </p:nvSpPr>
          <p:spPr>
            <a:xfrm rot="16200000" flipH="1">
              <a:off x="1839900" y="3266695"/>
              <a:ext cx="211331" cy="1622984"/>
            </a:xfrm>
            <a:prstGeom prst="round2SameRect">
              <a:avLst>
                <a:gd name="adj1" fmla="val 50000"/>
                <a:gd name="adj2" fmla="val 0"/>
              </a:avLst>
            </a:prstGeom>
            <a:solidFill>
              <a:schemeClr val="accent5">
                <a:lumMod val="50000"/>
              </a:schemeClr>
            </a:solidFill>
            <a:ln>
              <a:noFill/>
            </a:ln>
          </p:spPr>
          <p:txBody>
            <a:bodyPr lIns="109700" tIns="54850" rIns="109700" bIns="54850" anchor="ctr" anchorCtr="0">
              <a:noAutofit/>
            </a:bodyPr>
            <a:lstStyle/>
            <a:p>
              <a:pPr algn="ctr" defTabSz="457200"/>
              <a:endParaRPr kern="0" dirty="0">
                <a:solidFill>
                  <a:schemeClr val="tx1">
                    <a:lumMod val="65000"/>
                    <a:lumOff val="35000"/>
                  </a:schemeClr>
                </a:solidFill>
                <a:cs typeface="+mn-ea"/>
                <a:sym typeface="+mn-lt"/>
              </a:endParaRPr>
            </a:p>
          </p:txBody>
        </p:sp>
        <p:sp>
          <p:nvSpPr>
            <p:cNvPr id="93" name="Shape 176"/>
            <p:cNvSpPr/>
            <p:nvPr/>
          </p:nvSpPr>
          <p:spPr>
            <a:xfrm rot="5400000">
              <a:off x="1872362" y="4102601"/>
              <a:ext cx="224599" cy="300719"/>
            </a:xfrm>
            <a:custGeom>
              <a:avLst/>
              <a:gdLst/>
              <a:ahLst/>
              <a:cxnLst/>
              <a:rect l="0" t="0" r="0" b="0"/>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5">
                <a:lumMod val="50000"/>
              </a:schemeClr>
            </a:solid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94" name="Shape 192"/>
          <p:cNvSpPr/>
          <p:nvPr/>
        </p:nvSpPr>
        <p:spPr>
          <a:xfrm>
            <a:off x="1482342" y="2245196"/>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95" name="Shape 194"/>
          <p:cNvCxnSpPr/>
          <p:nvPr/>
        </p:nvCxnSpPr>
        <p:spPr>
          <a:xfrm rot="10800000">
            <a:off x="1999201" y="3392103"/>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97" name="Shape 3900"/>
          <p:cNvSpPr/>
          <p:nvPr/>
        </p:nvSpPr>
        <p:spPr>
          <a:xfrm>
            <a:off x="1724117" y="2521196"/>
            <a:ext cx="550169" cy="500153"/>
          </a:xfrm>
          <a:custGeom>
            <a:avLst/>
            <a:gdLst/>
            <a:ahLst/>
            <a:cxnLst/>
            <a:rect l="0" t="0" r="0" b="0"/>
            <a:pathLst>
              <a:path w="120000" h="120000" extrusionOk="0">
                <a:moveTo>
                  <a:pt x="113744" y="38122"/>
                </a:moveTo>
                <a:lnTo>
                  <a:pt x="100672" y="52500"/>
                </a:lnTo>
                <a:lnTo>
                  <a:pt x="96816" y="48255"/>
                </a:lnTo>
                <a:lnTo>
                  <a:pt x="109888" y="33877"/>
                </a:lnTo>
                <a:cubicBezTo>
                  <a:pt x="110383" y="33333"/>
                  <a:pt x="111066" y="33000"/>
                  <a:pt x="111816" y="33000"/>
                </a:cubicBezTo>
                <a:cubicBezTo>
                  <a:pt x="113322" y="33000"/>
                  <a:pt x="114544" y="34344"/>
                  <a:pt x="114544" y="36000"/>
                </a:cubicBezTo>
                <a:cubicBezTo>
                  <a:pt x="114544" y="36827"/>
                  <a:pt x="114238" y="37577"/>
                  <a:pt x="113744" y="38122"/>
                </a:cubicBezTo>
                <a:moveTo>
                  <a:pt x="120000" y="36000"/>
                </a:moveTo>
                <a:cubicBezTo>
                  <a:pt x="120000" y="31033"/>
                  <a:pt x="116338" y="27000"/>
                  <a:pt x="111816" y="27000"/>
                </a:cubicBezTo>
                <a:cubicBezTo>
                  <a:pt x="109555" y="27000"/>
                  <a:pt x="107511" y="28005"/>
                  <a:pt x="106033" y="29638"/>
                </a:cubicBezTo>
                <a:lnTo>
                  <a:pt x="37850" y="104638"/>
                </a:lnTo>
                <a:cubicBezTo>
                  <a:pt x="36372" y="106266"/>
                  <a:pt x="35455" y="108516"/>
                  <a:pt x="35455" y="111000"/>
                </a:cubicBezTo>
                <a:cubicBezTo>
                  <a:pt x="35455" y="115966"/>
                  <a:pt x="39116" y="120000"/>
                  <a:pt x="43638" y="120000"/>
                </a:cubicBezTo>
                <a:cubicBezTo>
                  <a:pt x="45900" y="120000"/>
                  <a:pt x="47944" y="118994"/>
                  <a:pt x="49422" y="117361"/>
                </a:cubicBezTo>
                <a:lnTo>
                  <a:pt x="117605" y="42361"/>
                </a:lnTo>
                <a:cubicBezTo>
                  <a:pt x="119083" y="40733"/>
                  <a:pt x="120000" y="38483"/>
                  <a:pt x="120000" y="36000"/>
                </a:cubicBezTo>
                <a:moveTo>
                  <a:pt x="111816" y="78000"/>
                </a:moveTo>
                <a:lnTo>
                  <a:pt x="103638" y="78000"/>
                </a:lnTo>
                <a:lnTo>
                  <a:pt x="103638" y="66211"/>
                </a:lnTo>
                <a:lnTo>
                  <a:pt x="87466" y="84000"/>
                </a:lnTo>
                <a:lnTo>
                  <a:pt x="111816" y="84000"/>
                </a:lnTo>
                <a:cubicBezTo>
                  <a:pt x="113322" y="84000"/>
                  <a:pt x="114544" y="85344"/>
                  <a:pt x="114544" y="87000"/>
                </a:cubicBezTo>
                <a:cubicBezTo>
                  <a:pt x="114544" y="88655"/>
                  <a:pt x="113322" y="90000"/>
                  <a:pt x="111816" y="90000"/>
                </a:cubicBezTo>
                <a:lnTo>
                  <a:pt x="82011" y="90000"/>
                </a:lnTo>
                <a:lnTo>
                  <a:pt x="76555" y="96000"/>
                </a:lnTo>
                <a:lnTo>
                  <a:pt x="111816" y="96000"/>
                </a:lnTo>
                <a:cubicBezTo>
                  <a:pt x="116338" y="96000"/>
                  <a:pt x="120000" y="91966"/>
                  <a:pt x="120000" y="87000"/>
                </a:cubicBezTo>
                <a:cubicBezTo>
                  <a:pt x="120000" y="82033"/>
                  <a:pt x="116338" y="78000"/>
                  <a:pt x="111816" y="78000"/>
                </a:cubicBezTo>
                <a:moveTo>
                  <a:pt x="43444" y="90000"/>
                </a:moveTo>
                <a:lnTo>
                  <a:pt x="8183" y="90000"/>
                </a:lnTo>
                <a:cubicBezTo>
                  <a:pt x="6677" y="90000"/>
                  <a:pt x="5455" y="88655"/>
                  <a:pt x="5455" y="87000"/>
                </a:cubicBezTo>
                <a:cubicBezTo>
                  <a:pt x="5455" y="85344"/>
                  <a:pt x="6677" y="84000"/>
                  <a:pt x="8183" y="84000"/>
                </a:cubicBezTo>
                <a:lnTo>
                  <a:pt x="48900" y="84000"/>
                </a:lnTo>
                <a:lnTo>
                  <a:pt x="70716" y="60000"/>
                </a:lnTo>
                <a:lnTo>
                  <a:pt x="21816" y="60000"/>
                </a:lnTo>
                <a:lnTo>
                  <a:pt x="21816" y="6000"/>
                </a:lnTo>
                <a:lnTo>
                  <a:pt x="98183" y="6000"/>
                </a:lnTo>
                <a:lnTo>
                  <a:pt x="98183" y="29788"/>
                </a:lnTo>
                <a:lnTo>
                  <a:pt x="103638" y="23788"/>
                </a:lnTo>
                <a:lnTo>
                  <a:pt x="103638" y="3000"/>
                </a:lnTo>
                <a:cubicBezTo>
                  <a:pt x="103638" y="1344"/>
                  <a:pt x="102411" y="0"/>
                  <a:pt x="100911" y="0"/>
                </a:cubicBezTo>
                <a:lnTo>
                  <a:pt x="19088" y="0"/>
                </a:lnTo>
                <a:cubicBezTo>
                  <a:pt x="17588" y="0"/>
                  <a:pt x="16361" y="1344"/>
                  <a:pt x="16361" y="3000"/>
                </a:cubicBezTo>
                <a:lnTo>
                  <a:pt x="16361" y="78000"/>
                </a:lnTo>
                <a:lnTo>
                  <a:pt x="8183" y="78000"/>
                </a:lnTo>
                <a:cubicBezTo>
                  <a:pt x="3661" y="78000"/>
                  <a:pt x="0" y="82033"/>
                  <a:pt x="0" y="87000"/>
                </a:cubicBezTo>
                <a:cubicBezTo>
                  <a:pt x="0" y="91966"/>
                  <a:pt x="3661" y="96000"/>
                  <a:pt x="8183" y="96000"/>
                </a:cubicBezTo>
                <a:lnTo>
                  <a:pt x="37988" y="96000"/>
                </a:lnTo>
                <a:cubicBezTo>
                  <a:pt x="37988" y="96000"/>
                  <a:pt x="43444" y="90000"/>
                  <a:pt x="43444" y="90000"/>
                </a:cubicBezTo>
                <a:close/>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grpSp>
        <p:nvGrpSpPr>
          <p:cNvPr id="127" name="组合 126"/>
          <p:cNvGrpSpPr/>
          <p:nvPr/>
        </p:nvGrpSpPr>
        <p:grpSpPr>
          <a:xfrm>
            <a:off x="2785868" y="3787857"/>
            <a:ext cx="1622984" cy="396003"/>
            <a:chOff x="2785868" y="3787857"/>
            <a:chExt cx="1622984" cy="396003"/>
          </a:xfrm>
          <a:solidFill>
            <a:schemeClr val="bg1">
              <a:lumMod val="75000"/>
            </a:schemeClr>
          </a:solidFill>
          <a:effectLst>
            <a:outerShdw blurRad="177800" dist="101600" dir="2700000" algn="tl" rotWithShape="0">
              <a:prstClr val="black">
                <a:alpha val="40000"/>
              </a:prstClr>
            </a:outerShdw>
          </a:effectLst>
        </p:grpSpPr>
        <p:sp>
          <p:nvSpPr>
            <p:cNvPr id="98" name="Shape 190"/>
            <p:cNvSpPr/>
            <p:nvPr/>
          </p:nvSpPr>
          <p:spPr>
            <a:xfrm>
              <a:off x="2785868" y="3972527"/>
              <a:ext cx="1622984" cy="211333"/>
            </a:xfrm>
            <a:prstGeom prst="rect">
              <a:avLst/>
            </a:prstGeom>
            <a:grp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99" name="Shape 191"/>
            <p:cNvSpPr/>
            <p:nvPr/>
          </p:nvSpPr>
          <p:spPr>
            <a:xfrm rot="16200000">
              <a:off x="3471846" y="3749797"/>
              <a:ext cx="224600" cy="300719"/>
            </a:xfrm>
            <a:custGeom>
              <a:avLst/>
              <a:gdLst/>
              <a:ahLst/>
              <a:cxnLst/>
              <a:rect l="0" t="0" r="0" b="0"/>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grp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100" name="Shape 193"/>
          <p:cNvSpPr/>
          <p:nvPr/>
        </p:nvSpPr>
        <p:spPr>
          <a:xfrm>
            <a:off x="3053346" y="4872779"/>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101" name="Shape 195"/>
          <p:cNvCxnSpPr/>
          <p:nvPr/>
        </p:nvCxnSpPr>
        <p:spPr>
          <a:xfrm rot="10800000">
            <a:off x="3570205" y="4335398"/>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102" name="Shape 204"/>
          <p:cNvSpPr txBox="1"/>
          <p:nvPr/>
        </p:nvSpPr>
        <p:spPr>
          <a:xfrm>
            <a:off x="2899459" y="2567392"/>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dirty="0">
                <a:solidFill>
                  <a:schemeClr val="accent5">
                    <a:lumMod val="50000"/>
                  </a:schemeClr>
                </a:solidFill>
                <a:cs typeface="+mn-ea"/>
                <a:sym typeface="+mn-lt"/>
              </a:rPr>
              <a:t>执行计划</a:t>
            </a:r>
            <a:endParaRPr lang="en-US" altLang="zh-CN" sz="1600" b="1" kern="0" dirty="0">
              <a:solidFill>
                <a:schemeClr val="accent5">
                  <a:lumMod val="50000"/>
                </a:schemeClr>
              </a:solidFill>
              <a:cs typeface="+mn-ea"/>
              <a:sym typeface="+mn-lt"/>
            </a:endParaRPr>
          </a:p>
        </p:txBody>
      </p:sp>
      <p:sp>
        <p:nvSpPr>
          <p:cNvPr id="103" name="Shape 3902"/>
          <p:cNvSpPr/>
          <p:nvPr/>
        </p:nvSpPr>
        <p:spPr>
          <a:xfrm>
            <a:off x="3470174" y="5123770"/>
            <a:ext cx="200062" cy="550170"/>
          </a:xfrm>
          <a:custGeom>
            <a:avLst/>
            <a:gdLst/>
            <a:ahLst/>
            <a:cxnLst/>
            <a:rect l="0" t="0" r="0" b="0"/>
            <a:pathLst>
              <a:path w="120000" h="120000" extrusionOk="0">
                <a:moveTo>
                  <a:pt x="60000" y="113133"/>
                </a:moveTo>
                <a:lnTo>
                  <a:pt x="15577" y="94672"/>
                </a:lnTo>
                <a:lnTo>
                  <a:pt x="50788" y="30655"/>
                </a:lnTo>
                <a:lnTo>
                  <a:pt x="54461" y="31800"/>
                </a:lnTo>
                <a:cubicBezTo>
                  <a:pt x="54772" y="31927"/>
                  <a:pt x="55138" y="32022"/>
                  <a:pt x="55505" y="32127"/>
                </a:cubicBezTo>
                <a:lnTo>
                  <a:pt x="56277" y="32366"/>
                </a:lnTo>
                <a:lnTo>
                  <a:pt x="56338" y="32333"/>
                </a:lnTo>
                <a:cubicBezTo>
                  <a:pt x="57438" y="32561"/>
                  <a:pt x="58638" y="32727"/>
                  <a:pt x="60000" y="32727"/>
                </a:cubicBezTo>
                <a:cubicBezTo>
                  <a:pt x="61361" y="32727"/>
                  <a:pt x="62561" y="32561"/>
                  <a:pt x="63661" y="32333"/>
                </a:cubicBezTo>
                <a:lnTo>
                  <a:pt x="63722" y="32366"/>
                </a:lnTo>
                <a:lnTo>
                  <a:pt x="64494" y="32127"/>
                </a:lnTo>
                <a:cubicBezTo>
                  <a:pt x="64861" y="32022"/>
                  <a:pt x="65227" y="31927"/>
                  <a:pt x="65538" y="31800"/>
                </a:cubicBezTo>
                <a:lnTo>
                  <a:pt x="69205" y="30655"/>
                </a:lnTo>
                <a:lnTo>
                  <a:pt x="79350" y="49088"/>
                </a:lnTo>
                <a:lnTo>
                  <a:pt x="60000" y="49088"/>
                </a:lnTo>
                <a:cubicBezTo>
                  <a:pt x="55855" y="49088"/>
                  <a:pt x="52500" y="50311"/>
                  <a:pt x="52500" y="51816"/>
                </a:cubicBezTo>
                <a:cubicBezTo>
                  <a:pt x="52500" y="53327"/>
                  <a:pt x="55855" y="54544"/>
                  <a:pt x="60000" y="54544"/>
                </a:cubicBezTo>
                <a:lnTo>
                  <a:pt x="82355" y="54544"/>
                </a:lnTo>
                <a:lnTo>
                  <a:pt x="104422" y="94672"/>
                </a:lnTo>
                <a:cubicBezTo>
                  <a:pt x="104422" y="94672"/>
                  <a:pt x="60000" y="113133"/>
                  <a:pt x="60000" y="113133"/>
                </a:cubicBezTo>
                <a:close/>
                <a:moveTo>
                  <a:pt x="15422" y="12577"/>
                </a:moveTo>
                <a:cubicBezTo>
                  <a:pt x="18283" y="8561"/>
                  <a:pt x="37127" y="5455"/>
                  <a:pt x="60000" y="5455"/>
                </a:cubicBezTo>
                <a:cubicBezTo>
                  <a:pt x="82872" y="5455"/>
                  <a:pt x="101711" y="8561"/>
                  <a:pt x="104583" y="12577"/>
                </a:cubicBezTo>
                <a:lnTo>
                  <a:pt x="60000" y="26472"/>
                </a:lnTo>
                <a:cubicBezTo>
                  <a:pt x="60000" y="26472"/>
                  <a:pt x="15422" y="12577"/>
                  <a:pt x="15422" y="12577"/>
                </a:cubicBezTo>
                <a:close/>
                <a:moveTo>
                  <a:pt x="119727" y="94966"/>
                </a:moveTo>
                <a:lnTo>
                  <a:pt x="119877" y="94961"/>
                </a:lnTo>
                <a:lnTo>
                  <a:pt x="97638" y="54544"/>
                </a:lnTo>
                <a:lnTo>
                  <a:pt x="105000" y="54544"/>
                </a:lnTo>
                <a:cubicBezTo>
                  <a:pt x="109144" y="54544"/>
                  <a:pt x="112500" y="53327"/>
                  <a:pt x="112500" y="51816"/>
                </a:cubicBezTo>
                <a:cubicBezTo>
                  <a:pt x="112500" y="50311"/>
                  <a:pt x="109144" y="49088"/>
                  <a:pt x="105000" y="49088"/>
                </a:cubicBezTo>
                <a:lnTo>
                  <a:pt x="94644" y="49088"/>
                </a:lnTo>
                <a:lnTo>
                  <a:pt x="82377" y="26777"/>
                </a:lnTo>
                <a:lnTo>
                  <a:pt x="82227" y="26788"/>
                </a:lnTo>
                <a:cubicBezTo>
                  <a:pt x="82194" y="26733"/>
                  <a:pt x="82177" y="26683"/>
                  <a:pt x="82138" y="26627"/>
                </a:cubicBezTo>
                <a:lnTo>
                  <a:pt x="116222" y="16005"/>
                </a:lnTo>
                <a:lnTo>
                  <a:pt x="116161" y="15966"/>
                </a:lnTo>
                <a:cubicBezTo>
                  <a:pt x="118416" y="15494"/>
                  <a:pt x="120000" y="14650"/>
                  <a:pt x="120000" y="13638"/>
                </a:cubicBezTo>
                <a:cubicBezTo>
                  <a:pt x="120000" y="6105"/>
                  <a:pt x="93133" y="0"/>
                  <a:pt x="60000" y="0"/>
                </a:cubicBezTo>
                <a:cubicBezTo>
                  <a:pt x="26866" y="0"/>
                  <a:pt x="0" y="6105"/>
                  <a:pt x="0" y="13638"/>
                </a:cubicBezTo>
                <a:cubicBezTo>
                  <a:pt x="0" y="14650"/>
                  <a:pt x="1583" y="15494"/>
                  <a:pt x="3838" y="15966"/>
                </a:cubicBezTo>
                <a:lnTo>
                  <a:pt x="3777" y="16005"/>
                </a:lnTo>
                <a:lnTo>
                  <a:pt x="37861" y="26627"/>
                </a:lnTo>
                <a:cubicBezTo>
                  <a:pt x="37822" y="26677"/>
                  <a:pt x="37805" y="26733"/>
                  <a:pt x="37772" y="26788"/>
                </a:cubicBezTo>
                <a:lnTo>
                  <a:pt x="37622" y="26777"/>
                </a:lnTo>
                <a:lnTo>
                  <a:pt x="122" y="94961"/>
                </a:lnTo>
                <a:lnTo>
                  <a:pt x="272" y="94966"/>
                </a:lnTo>
                <a:cubicBezTo>
                  <a:pt x="188" y="95127"/>
                  <a:pt x="0" y="95283"/>
                  <a:pt x="0" y="95455"/>
                </a:cubicBezTo>
                <a:cubicBezTo>
                  <a:pt x="0" y="96144"/>
                  <a:pt x="761" y="96755"/>
                  <a:pt x="1916" y="97233"/>
                </a:cubicBezTo>
                <a:lnTo>
                  <a:pt x="1861" y="97250"/>
                </a:lnTo>
                <a:lnTo>
                  <a:pt x="54361" y="119066"/>
                </a:lnTo>
                <a:lnTo>
                  <a:pt x="54416" y="119050"/>
                </a:lnTo>
                <a:cubicBezTo>
                  <a:pt x="55783" y="119622"/>
                  <a:pt x="57744" y="120000"/>
                  <a:pt x="60000" y="120000"/>
                </a:cubicBezTo>
                <a:cubicBezTo>
                  <a:pt x="62255" y="120000"/>
                  <a:pt x="64205" y="119622"/>
                  <a:pt x="65583" y="119050"/>
                </a:cubicBezTo>
                <a:lnTo>
                  <a:pt x="65638" y="119066"/>
                </a:lnTo>
                <a:lnTo>
                  <a:pt x="118138" y="97250"/>
                </a:lnTo>
                <a:lnTo>
                  <a:pt x="118083" y="97233"/>
                </a:lnTo>
                <a:cubicBezTo>
                  <a:pt x="119238" y="96755"/>
                  <a:pt x="120000" y="96144"/>
                  <a:pt x="120000" y="95455"/>
                </a:cubicBezTo>
                <a:cubicBezTo>
                  <a:pt x="120000" y="95283"/>
                  <a:pt x="119811" y="95127"/>
                  <a:pt x="119727" y="94966"/>
                </a:cubicBezTo>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grpSp>
        <p:nvGrpSpPr>
          <p:cNvPr id="124" name="组合 123"/>
          <p:cNvGrpSpPr/>
          <p:nvPr/>
        </p:nvGrpSpPr>
        <p:grpSpPr>
          <a:xfrm>
            <a:off x="7741252" y="3972523"/>
            <a:ext cx="1622984" cy="396679"/>
            <a:chOff x="7741252" y="3972523"/>
            <a:chExt cx="1622984" cy="396679"/>
          </a:xfrm>
          <a:effectLst>
            <a:outerShdw blurRad="177800" dist="101600" dir="2700000" algn="tl" rotWithShape="0">
              <a:prstClr val="black">
                <a:alpha val="40000"/>
              </a:prstClr>
            </a:outerShdw>
          </a:effectLst>
        </p:grpSpPr>
        <p:sp>
          <p:nvSpPr>
            <p:cNvPr id="104" name="Shape 181"/>
            <p:cNvSpPr/>
            <p:nvPr/>
          </p:nvSpPr>
          <p:spPr>
            <a:xfrm>
              <a:off x="7741252" y="3972523"/>
              <a:ext cx="1622984" cy="211333"/>
            </a:xfrm>
            <a:prstGeom prst="rect">
              <a:avLst/>
            </a:prstGeom>
            <a:solidFill>
              <a:schemeClr val="accent5">
                <a:lumMod val="50000"/>
              </a:schemeClr>
            </a:solid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105" name="Shape 182"/>
            <p:cNvSpPr/>
            <p:nvPr/>
          </p:nvSpPr>
          <p:spPr>
            <a:xfrm rot="5400000">
              <a:off x="8496501" y="4106542"/>
              <a:ext cx="224600" cy="300719"/>
            </a:xfrm>
            <a:custGeom>
              <a:avLst/>
              <a:gdLst/>
              <a:ahLst/>
              <a:cxnLst/>
              <a:rect l="0" t="0" r="0" b="0"/>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solidFill>
              <a:schemeClr val="accent5">
                <a:lumMod val="50000"/>
              </a:schemeClr>
            </a:solid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106" name="Shape 200"/>
          <p:cNvSpPr/>
          <p:nvPr/>
        </p:nvSpPr>
        <p:spPr>
          <a:xfrm>
            <a:off x="8086670" y="2245196"/>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107" name="Shape 202"/>
          <p:cNvCxnSpPr/>
          <p:nvPr/>
        </p:nvCxnSpPr>
        <p:spPr>
          <a:xfrm rot="10800000">
            <a:off x="8603527" y="3392103"/>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109" name="Shape 3926"/>
          <p:cNvSpPr/>
          <p:nvPr/>
        </p:nvSpPr>
        <p:spPr>
          <a:xfrm>
            <a:off x="8380031" y="2547772"/>
            <a:ext cx="446997" cy="447000"/>
          </a:xfrm>
          <a:custGeom>
            <a:avLst/>
            <a:gdLst/>
            <a:ahLst/>
            <a:cxnLst/>
            <a:rect l="0" t="0" r="0" b="0"/>
            <a:pathLst>
              <a:path w="120000" h="120000" extrusionOk="0">
                <a:moveTo>
                  <a:pt x="38076" y="111730"/>
                </a:moveTo>
                <a:cubicBezTo>
                  <a:pt x="34348" y="115464"/>
                  <a:pt x="28303" y="115464"/>
                  <a:pt x="24575" y="111730"/>
                </a:cubicBezTo>
                <a:cubicBezTo>
                  <a:pt x="21235" y="108378"/>
                  <a:pt x="20916" y="103165"/>
                  <a:pt x="23568" y="99431"/>
                </a:cubicBezTo>
                <a:lnTo>
                  <a:pt x="23488" y="99357"/>
                </a:lnTo>
                <a:cubicBezTo>
                  <a:pt x="24114" y="98521"/>
                  <a:pt x="24080" y="97354"/>
                  <a:pt x="23312" y="96597"/>
                </a:cubicBezTo>
                <a:cubicBezTo>
                  <a:pt x="22555" y="95852"/>
                  <a:pt x="21388" y="95812"/>
                  <a:pt x="20546" y="96404"/>
                </a:cubicBezTo>
                <a:lnTo>
                  <a:pt x="20495" y="96358"/>
                </a:lnTo>
                <a:cubicBezTo>
                  <a:pt x="16767" y="98999"/>
                  <a:pt x="11587" y="98674"/>
                  <a:pt x="8247" y="95339"/>
                </a:cubicBezTo>
                <a:cubicBezTo>
                  <a:pt x="4519" y="91612"/>
                  <a:pt x="4519" y="85567"/>
                  <a:pt x="8247" y="81845"/>
                </a:cubicBezTo>
                <a:cubicBezTo>
                  <a:pt x="11974" y="78118"/>
                  <a:pt x="18019" y="78118"/>
                  <a:pt x="21747" y="81845"/>
                </a:cubicBezTo>
                <a:cubicBezTo>
                  <a:pt x="23392" y="83490"/>
                  <a:pt x="24268" y="85596"/>
                  <a:pt x="24456" y="87747"/>
                </a:cubicBezTo>
                <a:lnTo>
                  <a:pt x="56129" y="56070"/>
                </a:lnTo>
                <a:lnTo>
                  <a:pt x="87746" y="24460"/>
                </a:lnTo>
                <a:cubicBezTo>
                  <a:pt x="85589" y="24267"/>
                  <a:pt x="83488" y="23396"/>
                  <a:pt x="81844" y="21746"/>
                </a:cubicBezTo>
                <a:cubicBezTo>
                  <a:pt x="78116" y="18018"/>
                  <a:pt x="78116" y="11980"/>
                  <a:pt x="81844" y="8252"/>
                </a:cubicBezTo>
                <a:cubicBezTo>
                  <a:pt x="85566" y="4524"/>
                  <a:pt x="91610" y="4524"/>
                  <a:pt x="95338" y="8252"/>
                </a:cubicBezTo>
                <a:cubicBezTo>
                  <a:pt x="98645" y="11558"/>
                  <a:pt x="98998" y="16686"/>
                  <a:pt x="96431" y="20403"/>
                </a:cubicBezTo>
                <a:lnTo>
                  <a:pt x="96465" y="20442"/>
                </a:lnTo>
                <a:cubicBezTo>
                  <a:pt x="95782" y="21273"/>
                  <a:pt x="95799" y="22497"/>
                  <a:pt x="96590" y="23271"/>
                </a:cubicBezTo>
                <a:cubicBezTo>
                  <a:pt x="97376" y="24045"/>
                  <a:pt x="98594" y="24073"/>
                  <a:pt x="99447" y="23413"/>
                </a:cubicBezTo>
                <a:lnTo>
                  <a:pt x="99527" y="23499"/>
                </a:lnTo>
                <a:cubicBezTo>
                  <a:pt x="103255" y="20915"/>
                  <a:pt x="108406" y="21268"/>
                  <a:pt x="111730" y="24580"/>
                </a:cubicBezTo>
                <a:cubicBezTo>
                  <a:pt x="115463" y="28308"/>
                  <a:pt x="115463" y="34352"/>
                  <a:pt x="111730" y="38080"/>
                </a:cubicBezTo>
                <a:cubicBezTo>
                  <a:pt x="107990" y="41807"/>
                  <a:pt x="101929" y="41807"/>
                  <a:pt x="98195" y="38080"/>
                </a:cubicBezTo>
                <a:cubicBezTo>
                  <a:pt x="96539" y="36423"/>
                  <a:pt x="95657" y="34312"/>
                  <a:pt x="95475" y="32155"/>
                </a:cubicBezTo>
                <a:lnTo>
                  <a:pt x="32157" y="95470"/>
                </a:lnTo>
                <a:cubicBezTo>
                  <a:pt x="34314" y="95658"/>
                  <a:pt x="36425" y="96540"/>
                  <a:pt x="38076" y="98196"/>
                </a:cubicBezTo>
                <a:cubicBezTo>
                  <a:pt x="41798" y="101930"/>
                  <a:pt x="41798" y="107991"/>
                  <a:pt x="38076" y="111730"/>
                </a:cubicBezTo>
                <a:moveTo>
                  <a:pt x="41417" y="93922"/>
                </a:moveTo>
                <a:lnTo>
                  <a:pt x="93915" y="41420"/>
                </a:lnTo>
                <a:cubicBezTo>
                  <a:pt x="94069" y="41585"/>
                  <a:pt x="94166" y="41773"/>
                  <a:pt x="94325" y="41933"/>
                </a:cubicBezTo>
                <a:cubicBezTo>
                  <a:pt x="100199" y="47789"/>
                  <a:pt x="109721" y="47789"/>
                  <a:pt x="115594" y="41933"/>
                </a:cubicBezTo>
                <a:cubicBezTo>
                  <a:pt x="121468" y="36076"/>
                  <a:pt x="121468" y="26583"/>
                  <a:pt x="115594" y="20721"/>
                </a:cubicBezTo>
                <a:cubicBezTo>
                  <a:pt x="112270" y="17409"/>
                  <a:pt x="107780" y="16037"/>
                  <a:pt x="103443" y="16476"/>
                </a:cubicBezTo>
                <a:cubicBezTo>
                  <a:pt x="103870" y="12162"/>
                  <a:pt x="102498" y="7700"/>
                  <a:pt x="99191" y="4393"/>
                </a:cubicBezTo>
                <a:cubicBezTo>
                  <a:pt x="93335" y="-1462"/>
                  <a:pt x="83841" y="-1462"/>
                  <a:pt x="77985" y="4393"/>
                </a:cubicBezTo>
                <a:cubicBezTo>
                  <a:pt x="72128" y="10255"/>
                  <a:pt x="72128" y="19748"/>
                  <a:pt x="77985" y="25599"/>
                </a:cubicBezTo>
                <a:cubicBezTo>
                  <a:pt x="78138" y="25758"/>
                  <a:pt x="78332" y="25855"/>
                  <a:pt x="78491" y="26003"/>
                </a:cubicBezTo>
                <a:lnTo>
                  <a:pt x="25998" y="78488"/>
                </a:lnTo>
                <a:cubicBezTo>
                  <a:pt x="25850" y="78328"/>
                  <a:pt x="25759" y="78140"/>
                  <a:pt x="25600" y="77987"/>
                </a:cubicBezTo>
                <a:cubicBezTo>
                  <a:pt x="19743" y="72130"/>
                  <a:pt x="10250" y="72130"/>
                  <a:pt x="4393" y="77987"/>
                </a:cubicBezTo>
                <a:cubicBezTo>
                  <a:pt x="-1468" y="83843"/>
                  <a:pt x="-1468" y="93336"/>
                  <a:pt x="4393" y="99192"/>
                </a:cubicBezTo>
                <a:cubicBezTo>
                  <a:pt x="7700" y="102499"/>
                  <a:pt x="12157" y="103870"/>
                  <a:pt x="16476" y="103444"/>
                </a:cubicBezTo>
                <a:cubicBezTo>
                  <a:pt x="16038" y="107780"/>
                  <a:pt x="17404" y="112271"/>
                  <a:pt x="20722" y="115594"/>
                </a:cubicBezTo>
                <a:cubicBezTo>
                  <a:pt x="26579" y="121468"/>
                  <a:pt x="36072" y="121468"/>
                  <a:pt x="41929" y="115594"/>
                </a:cubicBezTo>
                <a:cubicBezTo>
                  <a:pt x="47785" y="109721"/>
                  <a:pt x="47785" y="100200"/>
                  <a:pt x="41929" y="94326"/>
                </a:cubicBezTo>
                <a:cubicBezTo>
                  <a:pt x="41770" y="94167"/>
                  <a:pt x="41582" y="94070"/>
                  <a:pt x="41417" y="93922"/>
                </a:cubicBezTo>
                <a:moveTo>
                  <a:pt x="94240" y="77987"/>
                </a:moveTo>
                <a:cubicBezTo>
                  <a:pt x="94080" y="78146"/>
                  <a:pt x="93984" y="78334"/>
                  <a:pt x="93836" y="78499"/>
                </a:cubicBezTo>
                <a:lnTo>
                  <a:pt x="81126" y="65790"/>
                </a:lnTo>
                <a:cubicBezTo>
                  <a:pt x="80062" y="64829"/>
                  <a:pt x="78429" y="64840"/>
                  <a:pt x="77410" y="65864"/>
                </a:cubicBezTo>
                <a:cubicBezTo>
                  <a:pt x="76385" y="66889"/>
                  <a:pt x="76374" y="68516"/>
                  <a:pt x="77336" y="69581"/>
                </a:cubicBezTo>
                <a:lnTo>
                  <a:pt x="77268" y="69643"/>
                </a:lnTo>
                <a:lnTo>
                  <a:pt x="95384" y="87759"/>
                </a:lnTo>
                <a:cubicBezTo>
                  <a:pt x="95571" y="85602"/>
                  <a:pt x="96454" y="83496"/>
                  <a:pt x="98110" y="81845"/>
                </a:cubicBezTo>
                <a:cubicBezTo>
                  <a:pt x="101849" y="78118"/>
                  <a:pt x="107905" y="78118"/>
                  <a:pt x="111639" y="81845"/>
                </a:cubicBezTo>
                <a:cubicBezTo>
                  <a:pt x="115384" y="85567"/>
                  <a:pt x="115384" y="91612"/>
                  <a:pt x="111639" y="95339"/>
                </a:cubicBezTo>
                <a:cubicBezTo>
                  <a:pt x="108292" y="98680"/>
                  <a:pt x="103084" y="98999"/>
                  <a:pt x="99345" y="96347"/>
                </a:cubicBezTo>
                <a:lnTo>
                  <a:pt x="99271" y="96421"/>
                </a:lnTo>
                <a:cubicBezTo>
                  <a:pt x="98434" y="95795"/>
                  <a:pt x="97268" y="95834"/>
                  <a:pt x="96511" y="96603"/>
                </a:cubicBezTo>
                <a:cubicBezTo>
                  <a:pt x="95765" y="97360"/>
                  <a:pt x="95725" y="98526"/>
                  <a:pt x="96317" y="99369"/>
                </a:cubicBezTo>
                <a:lnTo>
                  <a:pt x="96272" y="99420"/>
                </a:lnTo>
                <a:cubicBezTo>
                  <a:pt x="98912" y="103148"/>
                  <a:pt x="98588" y="108327"/>
                  <a:pt x="95253" y="111668"/>
                </a:cubicBezTo>
                <a:cubicBezTo>
                  <a:pt x="91525" y="115395"/>
                  <a:pt x="85480" y="115395"/>
                  <a:pt x="81758" y="111668"/>
                </a:cubicBezTo>
                <a:cubicBezTo>
                  <a:pt x="78030" y="107940"/>
                  <a:pt x="78030" y="101896"/>
                  <a:pt x="81758" y="98174"/>
                </a:cubicBezTo>
                <a:cubicBezTo>
                  <a:pt x="83403" y="96523"/>
                  <a:pt x="85509" y="95652"/>
                  <a:pt x="87660" y="95459"/>
                </a:cubicBezTo>
                <a:lnTo>
                  <a:pt x="69561" y="77355"/>
                </a:lnTo>
                <a:lnTo>
                  <a:pt x="69538" y="77378"/>
                </a:lnTo>
                <a:cubicBezTo>
                  <a:pt x="68474" y="76416"/>
                  <a:pt x="66841" y="76422"/>
                  <a:pt x="65822" y="77452"/>
                </a:cubicBezTo>
                <a:cubicBezTo>
                  <a:pt x="64797" y="78476"/>
                  <a:pt x="64786" y="80104"/>
                  <a:pt x="65748" y="81168"/>
                </a:cubicBezTo>
                <a:lnTo>
                  <a:pt x="78406" y="93911"/>
                </a:lnTo>
                <a:cubicBezTo>
                  <a:pt x="78247" y="94064"/>
                  <a:pt x="78053" y="94156"/>
                  <a:pt x="77899" y="94315"/>
                </a:cubicBezTo>
                <a:cubicBezTo>
                  <a:pt x="72043" y="100171"/>
                  <a:pt x="72043" y="109664"/>
                  <a:pt x="77899" y="115520"/>
                </a:cubicBezTo>
                <a:cubicBezTo>
                  <a:pt x="83756" y="121382"/>
                  <a:pt x="93249" y="121382"/>
                  <a:pt x="99106" y="115520"/>
                </a:cubicBezTo>
                <a:cubicBezTo>
                  <a:pt x="102413" y="112214"/>
                  <a:pt x="103784" y="107758"/>
                  <a:pt x="103357" y="103438"/>
                </a:cubicBezTo>
                <a:cubicBezTo>
                  <a:pt x="107694" y="103876"/>
                  <a:pt x="112185" y="102505"/>
                  <a:pt x="115509" y="99192"/>
                </a:cubicBezTo>
                <a:cubicBezTo>
                  <a:pt x="121383" y="93336"/>
                  <a:pt x="121383" y="83843"/>
                  <a:pt x="115509" y="77987"/>
                </a:cubicBezTo>
                <a:cubicBezTo>
                  <a:pt x="109635" y="72130"/>
                  <a:pt x="100113" y="72130"/>
                  <a:pt x="94240" y="77987"/>
                </a:cubicBezTo>
                <a:moveTo>
                  <a:pt x="25674" y="41933"/>
                </a:moveTo>
                <a:cubicBezTo>
                  <a:pt x="25833" y="41773"/>
                  <a:pt x="25930" y="41580"/>
                  <a:pt x="26078" y="41420"/>
                </a:cubicBezTo>
                <a:lnTo>
                  <a:pt x="38787" y="54129"/>
                </a:lnTo>
                <a:cubicBezTo>
                  <a:pt x="39852" y="55085"/>
                  <a:pt x="41485" y="55079"/>
                  <a:pt x="42504" y="54055"/>
                </a:cubicBezTo>
                <a:cubicBezTo>
                  <a:pt x="43534" y="53031"/>
                  <a:pt x="43540" y="51397"/>
                  <a:pt x="42578" y="50333"/>
                </a:cubicBezTo>
                <a:lnTo>
                  <a:pt x="42646" y="50270"/>
                </a:lnTo>
                <a:lnTo>
                  <a:pt x="24524" y="32155"/>
                </a:lnTo>
                <a:cubicBezTo>
                  <a:pt x="24342" y="34312"/>
                  <a:pt x="23460" y="36423"/>
                  <a:pt x="21804" y="38080"/>
                </a:cubicBezTo>
                <a:cubicBezTo>
                  <a:pt x="18070" y="41807"/>
                  <a:pt x="12009" y="41807"/>
                  <a:pt x="8269" y="38080"/>
                </a:cubicBezTo>
                <a:cubicBezTo>
                  <a:pt x="4536" y="34352"/>
                  <a:pt x="4536" y="28308"/>
                  <a:pt x="8269" y="24580"/>
                </a:cubicBezTo>
                <a:cubicBezTo>
                  <a:pt x="11622" y="21239"/>
                  <a:pt x="16829" y="20921"/>
                  <a:pt x="20569" y="23573"/>
                </a:cubicBezTo>
                <a:lnTo>
                  <a:pt x="20643" y="23493"/>
                </a:lnTo>
                <a:cubicBezTo>
                  <a:pt x="21479" y="24119"/>
                  <a:pt x="22646" y="24085"/>
                  <a:pt x="23403" y="23317"/>
                </a:cubicBezTo>
                <a:cubicBezTo>
                  <a:pt x="24149" y="22554"/>
                  <a:pt x="24188" y="21393"/>
                  <a:pt x="23597" y="20545"/>
                </a:cubicBezTo>
                <a:lnTo>
                  <a:pt x="23642" y="20499"/>
                </a:lnTo>
                <a:cubicBezTo>
                  <a:pt x="21001" y="16772"/>
                  <a:pt x="21320" y="11587"/>
                  <a:pt x="24661" y="8252"/>
                </a:cubicBezTo>
                <a:cubicBezTo>
                  <a:pt x="28389" y="4524"/>
                  <a:pt x="34433" y="4524"/>
                  <a:pt x="38161" y="8252"/>
                </a:cubicBezTo>
                <a:cubicBezTo>
                  <a:pt x="41883" y="11980"/>
                  <a:pt x="41883" y="18018"/>
                  <a:pt x="38161" y="21746"/>
                </a:cubicBezTo>
                <a:cubicBezTo>
                  <a:pt x="36511" y="23396"/>
                  <a:pt x="34410" y="24267"/>
                  <a:pt x="32253" y="24460"/>
                </a:cubicBezTo>
                <a:lnTo>
                  <a:pt x="50352" y="42559"/>
                </a:lnTo>
                <a:lnTo>
                  <a:pt x="50375" y="42542"/>
                </a:lnTo>
                <a:cubicBezTo>
                  <a:pt x="51439" y="43503"/>
                  <a:pt x="53073" y="43492"/>
                  <a:pt x="54092" y="42468"/>
                </a:cubicBezTo>
                <a:cubicBezTo>
                  <a:pt x="55116" y="41443"/>
                  <a:pt x="55128" y="39810"/>
                  <a:pt x="54166" y="38746"/>
                </a:cubicBezTo>
                <a:lnTo>
                  <a:pt x="41508" y="26003"/>
                </a:lnTo>
                <a:cubicBezTo>
                  <a:pt x="41667" y="25855"/>
                  <a:pt x="41861" y="25758"/>
                  <a:pt x="42014" y="25599"/>
                </a:cubicBezTo>
                <a:cubicBezTo>
                  <a:pt x="47871" y="19748"/>
                  <a:pt x="47871" y="10255"/>
                  <a:pt x="42014" y="4393"/>
                </a:cubicBezTo>
                <a:cubicBezTo>
                  <a:pt x="36158" y="-1462"/>
                  <a:pt x="26664" y="-1462"/>
                  <a:pt x="20808" y="4393"/>
                </a:cubicBezTo>
                <a:cubicBezTo>
                  <a:pt x="17501" y="7700"/>
                  <a:pt x="16129" y="12162"/>
                  <a:pt x="16556" y="16476"/>
                </a:cubicBezTo>
                <a:cubicBezTo>
                  <a:pt x="12219" y="16037"/>
                  <a:pt x="7729" y="17409"/>
                  <a:pt x="4405" y="20721"/>
                </a:cubicBezTo>
                <a:cubicBezTo>
                  <a:pt x="-1468" y="26583"/>
                  <a:pt x="-1468" y="36076"/>
                  <a:pt x="4405" y="41933"/>
                </a:cubicBezTo>
                <a:cubicBezTo>
                  <a:pt x="10278" y="47789"/>
                  <a:pt x="19800" y="47789"/>
                  <a:pt x="25674" y="41933"/>
                </a:cubicBezTo>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grpSp>
        <p:nvGrpSpPr>
          <p:cNvPr id="126" name="组合 125"/>
          <p:cNvGrpSpPr/>
          <p:nvPr/>
        </p:nvGrpSpPr>
        <p:grpSpPr>
          <a:xfrm>
            <a:off x="6089457" y="3777856"/>
            <a:ext cx="1622984" cy="406000"/>
            <a:chOff x="6089457" y="3777856"/>
            <a:chExt cx="1622984" cy="406000"/>
          </a:xfrm>
          <a:solidFill>
            <a:schemeClr val="bg1">
              <a:lumMod val="75000"/>
            </a:schemeClr>
          </a:solidFill>
        </p:grpSpPr>
        <p:sp>
          <p:nvSpPr>
            <p:cNvPr id="110" name="Shape 187"/>
            <p:cNvSpPr/>
            <p:nvPr/>
          </p:nvSpPr>
          <p:spPr>
            <a:xfrm>
              <a:off x="6089457" y="3972523"/>
              <a:ext cx="1622984" cy="211333"/>
            </a:xfrm>
            <a:prstGeom prst="rect">
              <a:avLst/>
            </a:prstGeom>
            <a:grp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111" name="Shape 188"/>
            <p:cNvSpPr/>
            <p:nvPr/>
          </p:nvSpPr>
          <p:spPr>
            <a:xfrm rot="16200000">
              <a:off x="6807179" y="3739796"/>
              <a:ext cx="224600" cy="300719"/>
            </a:xfrm>
            <a:custGeom>
              <a:avLst/>
              <a:gdLst/>
              <a:ahLst/>
              <a:cxnLst/>
              <a:rect l="0" t="0" r="0" b="0"/>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grp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112" name="Shape 197"/>
          <p:cNvSpPr/>
          <p:nvPr/>
        </p:nvSpPr>
        <p:spPr>
          <a:xfrm>
            <a:off x="6448163" y="4872779"/>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113" name="Shape 199"/>
          <p:cNvCxnSpPr/>
          <p:nvPr/>
        </p:nvCxnSpPr>
        <p:spPr>
          <a:xfrm rot="10800000">
            <a:off x="6965021" y="4335398"/>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115" name="Shape 3941"/>
          <p:cNvSpPr/>
          <p:nvPr/>
        </p:nvSpPr>
        <p:spPr>
          <a:xfrm>
            <a:off x="6710255" y="5144088"/>
            <a:ext cx="509534" cy="509534"/>
          </a:xfrm>
          <a:custGeom>
            <a:avLst/>
            <a:gdLst/>
            <a:ahLst/>
            <a:cxnLst/>
            <a:rect l="0" t="0" r="0" b="0"/>
            <a:pathLst>
              <a:path w="120000" h="120000" extrusionOk="0">
                <a:moveTo>
                  <a:pt x="114544" y="16361"/>
                </a:moveTo>
                <a:lnTo>
                  <a:pt x="5455" y="16361"/>
                </a:lnTo>
                <a:lnTo>
                  <a:pt x="5455" y="10911"/>
                </a:lnTo>
                <a:lnTo>
                  <a:pt x="114544" y="10911"/>
                </a:lnTo>
                <a:cubicBezTo>
                  <a:pt x="114544" y="10911"/>
                  <a:pt x="114544" y="16361"/>
                  <a:pt x="114544" y="16361"/>
                </a:cubicBezTo>
                <a:close/>
                <a:moveTo>
                  <a:pt x="109088" y="87272"/>
                </a:moveTo>
                <a:lnTo>
                  <a:pt x="10911" y="87272"/>
                </a:lnTo>
                <a:lnTo>
                  <a:pt x="10911" y="21816"/>
                </a:lnTo>
                <a:lnTo>
                  <a:pt x="109088" y="21816"/>
                </a:lnTo>
                <a:cubicBezTo>
                  <a:pt x="109088" y="21816"/>
                  <a:pt x="109088" y="87272"/>
                  <a:pt x="109088" y="87272"/>
                </a:cubicBezTo>
                <a:close/>
                <a:moveTo>
                  <a:pt x="114544" y="5455"/>
                </a:moveTo>
                <a:lnTo>
                  <a:pt x="65455" y="5455"/>
                </a:lnTo>
                <a:cubicBezTo>
                  <a:pt x="65455" y="2444"/>
                  <a:pt x="63011" y="0"/>
                  <a:pt x="60000" y="0"/>
                </a:cubicBezTo>
                <a:cubicBezTo>
                  <a:pt x="56988" y="0"/>
                  <a:pt x="54544" y="2444"/>
                  <a:pt x="54544" y="5455"/>
                </a:cubicBezTo>
                <a:lnTo>
                  <a:pt x="5455" y="5455"/>
                </a:lnTo>
                <a:cubicBezTo>
                  <a:pt x="2444" y="5455"/>
                  <a:pt x="0" y="7900"/>
                  <a:pt x="0" y="10911"/>
                </a:cubicBezTo>
                <a:lnTo>
                  <a:pt x="0" y="16361"/>
                </a:lnTo>
                <a:cubicBezTo>
                  <a:pt x="0" y="19377"/>
                  <a:pt x="2444" y="21816"/>
                  <a:pt x="5455" y="21816"/>
                </a:cubicBezTo>
                <a:lnTo>
                  <a:pt x="5455" y="87272"/>
                </a:lnTo>
                <a:cubicBezTo>
                  <a:pt x="5455" y="90288"/>
                  <a:pt x="7900" y="92727"/>
                  <a:pt x="10911" y="92727"/>
                </a:cubicBezTo>
                <a:lnTo>
                  <a:pt x="57272" y="92727"/>
                </a:lnTo>
                <a:lnTo>
                  <a:pt x="57272" y="99777"/>
                </a:lnTo>
                <a:lnTo>
                  <a:pt x="41705" y="115344"/>
                </a:lnTo>
                <a:cubicBezTo>
                  <a:pt x="41216" y="115838"/>
                  <a:pt x="40911" y="116522"/>
                  <a:pt x="40911" y="117272"/>
                </a:cubicBezTo>
                <a:cubicBezTo>
                  <a:pt x="40911" y="118777"/>
                  <a:pt x="42133" y="120000"/>
                  <a:pt x="43638" y="120000"/>
                </a:cubicBezTo>
                <a:cubicBezTo>
                  <a:pt x="44388" y="120000"/>
                  <a:pt x="45072" y="119694"/>
                  <a:pt x="45566" y="119200"/>
                </a:cubicBezTo>
                <a:lnTo>
                  <a:pt x="60000" y="104766"/>
                </a:lnTo>
                <a:lnTo>
                  <a:pt x="74433" y="119200"/>
                </a:lnTo>
                <a:cubicBezTo>
                  <a:pt x="74927" y="119694"/>
                  <a:pt x="75611" y="120000"/>
                  <a:pt x="76361" y="120000"/>
                </a:cubicBezTo>
                <a:cubicBezTo>
                  <a:pt x="77866" y="120000"/>
                  <a:pt x="79088" y="118777"/>
                  <a:pt x="79088" y="117272"/>
                </a:cubicBezTo>
                <a:cubicBezTo>
                  <a:pt x="79088" y="116522"/>
                  <a:pt x="78783" y="115838"/>
                  <a:pt x="78294" y="115344"/>
                </a:cubicBezTo>
                <a:lnTo>
                  <a:pt x="62727" y="99777"/>
                </a:lnTo>
                <a:lnTo>
                  <a:pt x="62727" y="92727"/>
                </a:lnTo>
                <a:lnTo>
                  <a:pt x="109088" y="92727"/>
                </a:lnTo>
                <a:cubicBezTo>
                  <a:pt x="112100" y="92727"/>
                  <a:pt x="114544" y="90288"/>
                  <a:pt x="114544" y="87272"/>
                </a:cubicBezTo>
                <a:lnTo>
                  <a:pt x="114544" y="21816"/>
                </a:lnTo>
                <a:cubicBezTo>
                  <a:pt x="117555" y="21816"/>
                  <a:pt x="120000" y="19377"/>
                  <a:pt x="120000" y="16361"/>
                </a:cubicBezTo>
                <a:lnTo>
                  <a:pt x="120000" y="10911"/>
                </a:lnTo>
                <a:cubicBezTo>
                  <a:pt x="120000" y="7900"/>
                  <a:pt x="117555" y="5455"/>
                  <a:pt x="114544" y="5455"/>
                </a:cubicBezTo>
                <a:moveTo>
                  <a:pt x="68183" y="70911"/>
                </a:moveTo>
                <a:lnTo>
                  <a:pt x="95455" y="70911"/>
                </a:lnTo>
                <a:cubicBezTo>
                  <a:pt x="96961" y="70911"/>
                  <a:pt x="98183" y="69688"/>
                  <a:pt x="98183" y="68183"/>
                </a:cubicBezTo>
                <a:cubicBezTo>
                  <a:pt x="98183" y="66677"/>
                  <a:pt x="96961" y="65455"/>
                  <a:pt x="95455" y="65455"/>
                </a:cubicBezTo>
                <a:lnTo>
                  <a:pt x="68183" y="65455"/>
                </a:lnTo>
                <a:cubicBezTo>
                  <a:pt x="66677" y="65455"/>
                  <a:pt x="65455" y="66677"/>
                  <a:pt x="65455" y="68183"/>
                </a:cubicBezTo>
                <a:cubicBezTo>
                  <a:pt x="65455" y="69688"/>
                  <a:pt x="66677" y="70911"/>
                  <a:pt x="68183" y="70911"/>
                </a:cubicBezTo>
                <a:moveTo>
                  <a:pt x="27272" y="38183"/>
                </a:moveTo>
                <a:lnTo>
                  <a:pt x="49088" y="38183"/>
                </a:lnTo>
                <a:lnTo>
                  <a:pt x="49088" y="65455"/>
                </a:lnTo>
                <a:lnTo>
                  <a:pt x="27272" y="65455"/>
                </a:lnTo>
                <a:cubicBezTo>
                  <a:pt x="27272" y="65455"/>
                  <a:pt x="27272" y="38183"/>
                  <a:pt x="27272" y="38183"/>
                </a:cubicBezTo>
                <a:close/>
                <a:moveTo>
                  <a:pt x="27272" y="70911"/>
                </a:moveTo>
                <a:lnTo>
                  <a:pt x="49088" y="70911"/>
                </a:lnTo>
                <a:cubicBezTo>
                  <a:pt x="52100" y="70911"/>
                  <a:pt x="54544" y="68472"/>
                  <a:pt x="54544" y="65455"/>
                </a:cubicBezTo>
                <a:lnTo>
                  <a:pt x="54544" y="38183"/>
                </a:lnTo>
                <a:cubicBezTo>
                  <a:pt x="54544" y="35172"/>
                  <a:pt x="52100" y="32727"/>
                  <a:pt x="49088" y="32727"/>
                </a:cubicBezTo>
                <a:lnTo>
                  <a:pt x="27272" y="32727"/>
                </a:lnTo>
                <a:cubicBezTo>
                  <a:pt x="24261" y="32727"/>
                  <a:pt x="21816" y="35172"/>
                  <a:pt x="21816" y="38183"/>
                </a:cubicBezTo>
                <a:lnTo>
                  <a:pt x="21816" y="65455"/>
                </a:lnTo>
                <a:cubicBezTo>
                  <a:pt x="21816" y="68472"/>
                  <a:pt x="24261" y="70911"/>
                  <a:pt x="27272" y="70911"/>
                </a:cubicBezTo>
                <a:moveTo>
                  <a:pt x="68183" y="60000"/>
                </a:moveTo>
                <a:lnTo>
                  <a:pt x="79088" y="60000"/>
                </a:lnTo>
                <a:cubicBezTo>
                  <a:pt x="80594" y="60000"/>
                  <a:pt x="81816" y="58777"/>
                  <a:pt x="81816" y="57272"/>
                </a:cubicBezTo>
                <a:cubicBezTo>
                  <a:pt x="81816" y="55766"/>
                  <a:pt x="80594" y="54544"/>
                  <a:pt x="79088" y="54544"/>
                </a:cubicBezTo>
                <a:lnTo>
                  <a:pt x="68183" y="54544"/>
                </a:lnTo>
                <a:cubicBezTo>
                  <a:pt x="66677" y="54544"/>
                  <a:pt x="65455" y="55766"/>
                  <a:pt x="65455" y="57272"/>
                </a:cubicBezTo>
                <a:cubicBezTo>
                  <a:pt x="65455" y="58777"/>
                  <a:pt x="66677" y="60000"/>
                  <a:pt x="68183" y="60000"/>
                </a:cubicBezTo>
                <a:moveTo>
                  <a:pt x="68183" y="38183"/>
                </a:moveTo>
                <a:lnTo>
                  <a:pt x="84544" y="38183"/>
                </a:lnTo>
                <a:cubicBezTo>
                  <a:pt x="86050" y="38183"/>
                  <a:pt x="87272" y="36961"/>
                  <a:pt x="87272" y="35455"/>
                </a:cubicBezTo>
                <a:cubicBezTo>
                  <a:pt x="87272" y="33950"/>
                  <a:pt x="86050" y="32727"/>
                  <a:pt x="84544" y="32727"/>
                </a:cubicBezTo>
                <a:lnTo>
                  <a:pt x="68183" y="32727"/>
                </a:lnTo>
                <a:cubicBezTo>
                  <a:pt x="66677" y="32727"/>
                  <a:pt x="65455" y="33950"/>
                  <a:pt x="65455" y="35455"/>
                </a:cubicBezTo>
                <a:cubicBezTo>
                  <a:pt x="65455" y="36961"/>
                  <a:pt x="66677" y="38183"/>
                  <a:pt x="68183" y="38183"/>
                </a:cubicBezTo>
                <a:moveTo>
                  <a:pt x="68183" y="49088"/>
                </a:moveTo>
                <a:lnTo>
                  <a:pt x="95455" y="49088"/>
                </a:lnTo>
                <a:cubicBezTo>
                  <a:pt x="96961" y="49088"/>
                  <a:pt x="98183" y="47872"/>
                  <a:pt x="98183" y="46361"/>
                </a:cubicBezTo>
                <a:cubicBezTo>
                  <a:pt x="98183" y="44861"/>
                  <a:pt x="96961" y="43638"/>
                  <a:pt x="95455" y="43638"/>
                </a:cubicBezTo>
                <a:lnTo>
                  <a:pt x="68183" y="43638"/>
                </a:lnTo>
                <a:cubicBezTo>
                  <a:pt x="66677" y="43638"/>
                  <a:pt x="65455" y="44861"/>
                  <a:pt x="65455" y="46361"/>
                </a:cubicBezTo>
                <a:cubicBezTo>
                  <a:pt x="65455" y="47872"/>
                  <a:pt x="66677" y="49088"/>
                  <a:pt x="68183" y="49088"/>
                </a:cubicBezTo>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grpSp>
        <p:nvGrpSpPr>
          <p:cNvPr id="125" name="组合 124"/>
          <p:cNvGrpSpPr/>
          <p:nvPr/>
        </p:nvGrpSpPr>
        <p:grpSpPr>
          <a:xfrm>
            <a:off x="9393047" y="3791796"/>
            <a:ext cx="1622984" cy="392054"/>
            <a:chOff x="9393047" y="3791796"/>
            <a:chExt cx="1622984" cy="392054"/>
          </a:xfrm>
          <a:solidFill>
            <a:schemeClr val="bg1">
              <a:lumMod val="75000"/>
            </a:schemeClr>
          </a:solidFill>
          <a:effectLst>
            <a:outerShdw blurRad="177800" dist="101600" dir="2700000" algn="tl" rotWithShape="0">
              <a:prstClr val="black">
                <a:alpha val="40000"/>
              </a:prstClr>
            </a:outerShdw>
          </a:effectLst>
        </p:grpSpPr>
        <p:sp>
          <p:nvSpPr>
            <p:cNvPr id="116" name="Shape 184"/>
            <p:cNvSpPr/>
            <p:nvPr/>
          </p:nvSpPr>
          <p:spPr>
            <a:xfrm rot="5400000">
              <a:off x="10098873" y="3266693"/>
              <a:ext cx="211331" cy="1622984"/>
            </a:xfrm>
            <a:prstGeom prst="round2SameRect">
              <a:avLst>
                <a:gd name="adj1" fmla="val 50000"/>
                <a:gd name="adj2" fmla="val 0"/>
              </a:avLst>
            </a:prstGeom>
            <a:grpFill/>
            <a:ln>
              <a:noFill/>
            </a:ln>
          </p:spPr>
          <p:txBody>
            <a:bodyPr lIns="109700" tIns="54850" rIns="109700" bIns="54850" anchor="ctr" anchorCtr="0">
              <a:noAutofit/>
            </a:bodyPr>
            <a:lstStyle/>
            <a:p>
              <a:pPr algn="ctr" defTabSz="457200"/>
              <a:endParaRPr kern="0">
                <a:solidFill>
                  <a:schemeClr val="tx1">
                    <a:lumMod val="65000"/>
                    <a:lumOff val="35000"/>
                  </a:schemeClr>
                </a:solidFill>
                <a:cs typeface="+mn-ea"/>
                <a:sym typeface="+mn-lt"/>
              </a:endParaRPr>
            </a:p>
          </p:txBody>
        </p:sp>
        <p:sp>
          <p:nvSpPr>
            <p:cNvPr id="117" name="Shape 185"/>
            <p:cNvSpPr/>
            <p:nvPr/>
          </p:nvSpPr>
          <p:spPr>
            <a:xfrm rot="16200000">
              <a:off x="10095985" y="3753736"/>
              <a:ext cx="224600" cy="300719"/>
            </a:xfrm>
            <a:custGeom>
              <a:avLst/>
              <a:gdLst/>
              <a:ahLst/>
              <a:cxnLst/>
              <a:rect l="0" t="0" r="0" b="0"/>
              <a:pathLst>
                <a:path w="120000" h="120000" extrusionOk="0">
                  <a:moveTo>
                    <a:pt x="19619" y="117966"/>
                  </a:moveTo>
                  <a:lnTo>
                    <a:pt x="19619" y="117966"/>
                  </a:lnTo>
                  <a:cubicBezTo>
                    <a:pt x="114068" y="67118"/>
                    <a:pt x="114068" y="67118"/>
                    <a:pt x="114068" y="67118"/>
                  </a:cubicBezTo>
                  <a:cubicBezTo>
                    <a:pt x="118174" y="65084"/>
                    <a:pt x="119543" y="63050"/>
                    <a:pt x="119543" y="60338"/>
                  </a:cubicBezTo>
                  <a:cubicBezTo>
                    <a:pt x="119543" y="57288"/>
                    <a:pt x="118174" y="54576"/>
                    <a:pt x="114068" y="52542"/>
                  </a:cubicBezTo>
                  <a:cubicBezTo>
                    <a:pt x="19619" y="1694"/>
                    <a:pt x="19619" y="1694"/>
                    <a:pt x="19619" y="1694"/>
                  </a:cubicBezTo>
                  <a:cubicBezTo>
                    <a:pt x="15969" y="0"/>
                    <a:pt x="10494" y="0"/>
                    <a:pt x="6387" y="1694"/>
                  </a:cubicBezTo>
                  <a:cubicBezTo>
                    <a:pt x="2281" y="2711"/>
                    <a:pt x="0" y="5423"/>
                    <a:pt x="0" y="9491"/>
                  </a:cubicBezTo>
                  <a:cubicBezTo>
                    <a:pt x="0" y="109830"/>
                    <a:pt x="0" y="109830"/>
                    <a:pt x="0" y="109830"/>
                  </a:cubicBezTo>
                  <a:cubicBezTo>
                    <a:pt x="0" y="113898"/>
                    <a:pt x="2281" y="116610"/>
                    <a:pt x="6387" y="118644"/>
                  </a:cubicBezTo>
                  <a:cubicBezTo>
                    <a:pt x="10494" y="119661"/>
                    <a:pt x="15969" y="119661"/>
                    <a:pt x="19619" y="117966"/>
                  </a:cubicBezTo>
                </a:path>
              </a:pathLst>
            </a:custGeom>
            <a:grpFill/>
            <a:ln>
              <a:noFill/>
            </a:ln>
          </p:spPr>
          <p:txBody>
            <a:bodyPr lIns="45713" tIns="22850" rIns="45713" bIns="22850" anchor="ctr" anchorCtr="0">
              <a:noAutofit/>
            </a:bodyPr>
            <a:lstStyle/>
            <a:p>
              <a:pPr defTabSz="457200"/>
              <a:endParaRPr kern="0">
                <a:solidFill>
                  <a:schemeClr val="tx1">
                    <a:lumMod val="65000"/>
                    <a:lumOff val="35000"/>
                  </a:schemeClr>
                </a:solidFill>
                <a:cs typeface="+mn-ea"/>
                <a:sym typeface="+mn-lt"/>
              </a:endParaRPr>
            </a:p>
          </p:txBody>
        </p:sp>
      </p:grpSp>
      <p:sp>
        <p:nvSpPr>
          <p:cNvPr id="118" name="Shape 201"/>
          <p:cNvSpPr/>
          <p:nvPr/>
        </p:nvSpPr>
        <p:spPr>
          <a:xfrm>
            <a:off x="9657673" y="4872779"/>
            <a:ext cx="1033719" cy="1052152"/>
          </a:xfrm>
          <a:prstGeom prst="ellipse">
            <a:avLst/>
          </a:prstGeom>
          <a:noFill/>
          <a:ln w="12700" cap="flat" cmpd="sng">
            <a:solidFill>
              <a:schemeClr val="accent5">
                <a:lumMod val="50000"/>
              </a:schemeClr>
            </a:solidFill>
            <a:prstDash val="solid"/>
            <a:miter/>
            <a:headEnd type="none" w="med" len="med"/>
            <a:tailEnd type="none" w="med" len="med"/>
          </a:ln>
          <a:effectLst>
            <a:outerShdw blurRad="177800" dist="101600" dir="5400000" algn="ctr" rotWithShape="0">
              <a:srgbClr val="000000">
                <a:alpha val="43137"/>
              </a:srgbClr>
            </a:outerShdw>
          </a:effectLst>
        </p:spPr>
        <p:txBody>
          <a:bodyPr lIns="121888" tIns="60938" rIns="121888" bIns="60938" anchor="ctr" anchorCtr="0">
            <a:noAutofit/>
          </a:bodyPr>
          <a:lstStyle/>
          <a:p>
            <a:pPr algn="ctr" defTabSz="457200"/>
            <a:endParaRPr kern="0">
              <a:solidFill>
                <a:schemeClr val="tx1">
                  <a:lumMod val="65000"/>
                  <a:lumOff val="35000"/>
                </a:schemeClr>
              </a:solidFill>
              <a:cs typeface="+mn-ea"/>
              <a:sym typeface="+mn-lt"/>
            </a:endParaRPr>
          </a:p>
        </p:txBody>
      </p:sp>
      <p:cxnSp>
        <p:nvCxnSpPr>
          <p:cNvPr id="119" name="Shape 203"/>
          <p:cNvCxnSpPr/>
          <p:nvPr/>
        </p:nvCxnSpPr>
        <p:spPr>
          <a:xfrm rot="10800000">
            <a:off x="10174531" y="4335398"/>
            <a:ext cx="0" cy="429431"/>
          </a:xfrm>
          <a:prstGeom prst="straightConnector1">
            <a:avLst/>
          </a:prstGeom>
          <a:noFill/>
          <a:ln w="9525" cap="flat" cmpd="sng">
            <a:solidFill>
              <a:schemeClr val="accent5">
                <a:lumMod val="50000"/>
              </a:schemeClr>
            </a:solidFill>
            <a:prstDash val="solid"/>
            <a:miter/>
            <a:headEnd type="none" w="med" len="med"/>
            <a:tailEnd type="none" w="med" len="med"/>
          </a:ln>
          <a:effectLst>
            <a:outerShdw blurRad="50800" dist="38100" dir="2700000" algn="tl" rotWithShape="0">
              <a:prstClr val="black">
                <a:alpha val="40000"/>
              </a:prstClr>
            </a:outerShdw>
          </a:effectLst>
        </p:spPr>
      </p:cxnSp>
      <p:sp>
        <p:nvSpPr>
          <p:cNvPr id="121" name="Shape 3956"/>
          <p:cNvSpPr/>
          <p:nvPr/>
        </p:nvSpPr>
        <p:spPr>
          <a:xfrm>
            <a:off x="9970010" y="5194197"/>
            <a:ext cx="409045" cy="409316"/>
          </a:xfrm>
          <a:custGeom>
            <a:avLst/>
            <a:gdLst/>
            <a:ahLst/>
            <a:cxnLst/>
            <a:rect l="0" t="0" r="0" b="0"/>
            <a:pathLst>
              <a:path w="120000" h="120000" extrusionOk="0">
                <a:moveTo>
                  <a:pt x="65457" y="57272"/>
                </a:moveTo>
                <a:cubicBezTo>
                  <a:pt x="66965" y="57272"/>
                  <a:pt x="68183" y="56055"/>
                  <a:pt x="68183" y="54544"/>
                </a:cubicBezTo>
                <a:cubicBezTo>
                  <a:pt x="68183" y="53038"/>
                  <a:pt x="66965" y="51816"/>
                  <a:pt x="65457" y="51816"/>
                </a:cubicBezTo>
                <a:cubicBezTo>
                  <a:pt x="63949" y="51816"/>
                  <a:pt x="62725" y="53038"/>
                  <a:pt x="62725" y="54544"/>
                </a:cubicBezTo>
                <a:cubicBezTo>
                  <a:pt x="62725" y="56055"/>
                  <a:pt x="63949" y="57272"/>
                  <a:pt x="65457" y="57272"/>
                </a:cubicBezTo>
                <a:moveTo>
                  <a:pt x="90019" y="27272"/>
                </a:moveTo>
                <a:cubicBezTo>
                  <a:pt x="91528" y="27272"/>
                  <a:pt x="92745" y="28494"/>
                  <a:pt x="92745" y="30000"/>
                </a:cubicBezTo>
                <a:cubicBezTo>
                  <a:pt x="92745" y="31511"/>
                  <a:pt x="91528" y="32727"/>
                  <a:pt x="90019" y="32727"/>
                </a:cubicBezTo>
                <a:cubicBezTo>
                  <a:pt x="88511" y="32727"/>
                  <a:pt x="87288" y="31511"/>
                  <a:pt x="87288" y="30000"/>
                </a:cubicBezTo>
                <a:cubicBezTo>
                  <a:pt x="87288" y="28494"/>
                  <a:pt x="88511" y="27272"/>
                  <a:pt x="90019" y="27272"/>
                </a:cubicBezTo>
                <a:moveTo>
                  <a:pt x="90019" y="38183"/>
                </a:moveTo>
                <a:cubicBezTo>
                  <a:pt x="94538" y="38183"/>
                  <a:pt x="98203" y="34516"/>
                  <a:pt x="98203" y="30000"/>
                </a:cubicBezTo>
                <a:cubicBezTo>
                  <a:pt x="98203" y="25483"/>
                  <a:pt x="94538" y="21822"/>
                  <a:pt x="90019" y="21822"/>
                </a:cubicBezTo>
                <a:cubicBezTo>
                  <a:pt x="85495" y="21822"/>
                  <a:pt x="81830" y="25483"/>
                  <a:pt x="81830" y="30000"/>
                </a:cubicBezTo>
                <a:cubicBezTo>
                  <a:pt x="81830" y="34516"/>
                  <a:pt x="85495" y="38183"/>
                  <a:pt x="90019" y="38183"/>
                </a:cubicBezTo>
                <a:moveTo>
                  <a:pt x="73646" y="65455"/>
                </a:moveTo>
                <a:cubicBezTo>
                  <a:pt x="75155" y="65455"/>
                  <a:pt x="76372" y="64233"/>
                  <a:pt x="76372" y="62727"/>
                </a:cubicBezTo>
                <a:cubicBezTo>
                  <a:pt x="76372" y="61222"/>
                  <a:pt x="75155" y="60000"/>
                  <a:pt x="73646" y="60000"/>
                </a:cubicBezTo>
                <a:cubicBezTo>
                  <a:pt x="72133" y="60000"/>
                  <a:pt x="70915" y="61222"/>
                  <a:pt x="70915" y="62727"/>
                </a:cubicBezTo>
                <a:cubicBezTo>
                  <a:pt x="70915" y="64233"/>
                  <a:pt x="72133" y="65455"/>
                  <a:pt x="73646" y="65455"/>
                </a:cubicBezTo>
                <a:moveTo>
                  <a:pt x="57268" y="43638"/>
                </a:moveTo>
                <a:cubicBezTo>
                  <a:pt x="55760" y="43638"/>
                  <a:pt x="54542" y="44855"/>
                  <a:pt x="54542" y="46366"/>
                </a:cubicBezTo>
                <a:cubicBezTo>
                  <a:pt x="54542" y="47872"/>
                  <a:pt x="55760" y="49088"/>
                  <a:pt x="57268" y="49088"/>
                </a:cubicBezTo>
                <a:cubicBezTo>
                  <a:pt x="58776" y="49088"/>
                  <a:pt x="59999" y="47872"/>
                  <a:pt x="59999" y="46366"/>
                </a:cubicBezTo>
                <a:cubicBezTo>
                  <a:pt x="59999" y="44855"/>
                  <a:pt x="58776" y="43638"/>
                  <a:pt x="57268" y="43638"/>
                </a:cubicBezTo>
                <a:moveTo>
                  <a:pt x="9777" y="110233"/>
                </a:moveTo>
                <a:lnTo>
                  <a:pt x="19639" y="85511"/>
                </a:lnTo>
                <a:cubicBezTo>
                  <a:pt x="20965" y="87966"/>
                  <a:pt x="22610" y="90294"/>
                  <a:pt x="24539" y="92455"/>
                </a:cubicBezTo>
                <a:cubicBezTo>
                  <a:pt x="27453" y="95722"/>
                  <a:pt x="30833" y="98394"/>
                  <a:pt x="34493" y="100377"/>
                </a:cubicBezTo>
                <a:cubicBezTo>
                  <a:pt x="34493" y="100377"/>
                  <a:pt x="9777" y="110233"/>
                  <a:pt x="9777" y="110233"/>
                </a:cubicBezTo>
                <a:close/>
                <a:moveTo>
                  <a:pt x="21153" y="67000"/>
                </a:moveTo>
                <a:lnTo>
                  <a:pt x="0" y="120000"/>
                </a:lnTo>
                <a:lnTo>
                  <a:pt x="53034" y="98861"/>
                </a:lnTo>
                <a:cubicBezTo>
                  <a:pt x="52089" y="98972"/>
                  <a:pt x="51144" y="99022"/>
                  <a:pt x="50205" y="99022"/>
                </a:cubicBezTo>
                <a:cubicBezTo>
                  <a:pt x="33980" y="99022"/>
                  <a:pt x="19286" y="83344"/>
                  <a:pt x="21153" y="67000"/>
                </a:cubicBezTo>
                <a:moveTo>
                  <a:pt x="91710" y="59205"/>
                </a:moveTo>
                <a:cubicBezTo>
                  <a:pt x="90628" y="60283"/>
                  <a:pt x="88932" y="62061"/>
                  <a:pt x="86958" y="64122"/>
                </a:cubicBezTo>
                <a:cubicBezTo>
                  <a:pt x="83441" y="67800"/>
                  <a:pt x="78034" y="73450"/>
                  <a:pt x="74819" y="76405"/>
                </a:cubicBezTo>
                <a:lnTo>
                  <a:pt x="43621" y="45227"/>
                </a:lnTo>
                <a:cubicBezTo>
                  <a:pt x="46580" y="42016"/>
                  <a:pt x="52237" y="36611"/>
                  <a:pt x="55913" y="33100"/>
                </a:cubicBezTo>
                <a:cubicBezTo>
                  <a:pt x="57979" y="31127"/>
                  <a:pt x="59755" y="29433"/>
                  <a:pt x="60836" y="28350"/>
                </a:cubicBezTo>
                <a:cubicBezTo>
                  <a:pt x="75598" y="13594"/>
                  <a:pt x="103979" y="5516"/>
                  <a:pt x="114593" y="5455"/>
                </a:cubicBezTo>
                <a:cubicBezTo>
                  <a:pt x="114570" y="14288"/>
                  <a:pt x="107127" y="43800"/>
                  <a:pt x="91710" y="59205"/>
                </a:cubicBezTo>
                <a:moveTo>
                  <a:pt x="71006" y="80905"/>
                </a:moveTo>
                <a:cubicBezTo>
                  <a:pt x="69014" y="88183"/>
                  <a:pt x="66385" y="94844"/>
                  <a:pt x="63477" y="100194"/>
                </a:cubicBezTo>
                <a:cubicBezTo>
                  <a:pt x="62276" y="96966"/>
                  <a:pt x="60563" y="93322"/>
                  <a:pt x="58127" y="89500"/>
                </a:cubicBezTo>
                <a:cubicBezTo>
                  <a:pt x="57108" y="87905"/>
                  <a:pt x="55361" y="86977"/>
                  <a:pt x="53523" y="86977"/>
                </a:cubicBezTo>
                <a:cubicBezTo>
                  <a:pt x="53091" y="86977"/>
                  <a:pt x="52652" y="87027"/>
                  <a:pt x="52220" y="87133"/>
                </a:cubicBezTo>
                <a:cubicBezTo>
                  <a:pt x="51161" y="87394"/>
                  <a:pt x="50074" y="87527"/>
                  <a:pt x="48999" y="87527"/>
                </a:cubicBezTo>
                <a:cubicBezTo>
                  <a:pt x="44987" y="87527"/>
                  <a:pt x="41071" y="85733"/>
                  <a:pt x="37679" y="82344"/>
                </a:cubicBezTo>
                <a:cubicBezTo>
                  <a:pt x="33354" y="78022"/>
                  <a:pt x="31647" y="72855"/>
                  <a:pt x="32888" y="67811"/>
                </a:cubicBezTo>
                <a:cubicBezTo>
                  <a:pt x="33445" y="65538"/>
                  <a:pt x="32489" y="63166"/>
                  <a:pt x="30520" y="61911"/>
                </a:cubicBezTo>
                <a:cubicBezTo>
                  <a:pt x="26690" y="59477"/>
                  <a:pt x="23048" y="57766"/>
                  <a:pt x="19815" y="56572"/>
                </a:cubicBezTo>
                <a:cubicBezTo>
                  <a:pt x="25171" y="53655"/>
                  <a:pt x="31835" y="51033"/>
                  <a:pt x="39119" y="49038"/>
                </a:cubicBezTo>
                <a:cubicBezTo>
                  <a:pt x="39267" y="49000"/>
                  <a:pt x="39387" y="48905"/>
                  <a:pt x="39529" y="48850"/>
                </a:cubicBezTo>
                <a:lnTo>
                  <a:pt x="71194" y="80500"/>
                </a:lnTo>
                <a:cubicBezTo>
                  <a:pt x="71142" y="80638"/>
                  <a:pt x="71046" y="80755"/>
                  <a:pt x="71006" y="80905"/>
                </a:cubicBezTo>
                <a:moveTo>
                  <a:pt x="119066" y="927"/>
                </a:moveTo>
                <a:cubicBezTo>
                  <a:pt x="118446" y="305"/>
                  <a:pt x="116921" y="0"/>
                  <a:pt x="114713" y="0"/>
                </a:cubicBezTo>
                <a:cubicBezTo>
                  <a:pt x="103183" y="0"/>
                  <a:pt x="73083" y="8394"/>
                  <a:pt x="56978" y="24494"/>
                </a:cubicBezTo>
                <a:cubicBezTo>
                  <a:pt x="53182" y="28288"/>
                  <a:pt x="40599" y="39861"/>
                  <a:pt x="37679" y="43777"/>
                </a:cubicBezTo>
                <a:cubicBezTo>
                  <a:pt x="28232" y="46366"/>
                  <a:pt x="14477" y="51538"/>
                  <a:pt x="6806" y="59205"/>
                </a:cubicBezTo>
                <a:cubicBezTo>
                  <a:pt x="6806" y="59205"/>
                  <a:pt x="16168" y="59238"/>
                  <a:pt x="27589" y="66511"/>
                </a:cubicBezTo>
                <a:cubicBezTo>
                  <a:pt x="25928" y="73277"/>
                  <a:pt x="28033" y="80416"/>
                  <a:pt x="33821" y="86200"/>
                </a:cubicBezTo>
                <a:cubicBezTo>
                  <a:pt x="38328" y="90705"/>
                  <a:pt x="43661" y="92983"/>
                  <a:pt x="48999" y="92983"/>
                </a:cubicBezTo>
                <a:cubicBezTo>
                  <a:pt x="50513" y="92983"/>
                  <a:pt x="52026" y="92800"/>
                  <a:pt x="53523" y="92427"/>
                </a:cubicBezTo>
                <a:cubicBezTo>
                  <a:pt x="60796" y="103844"/>
                  <a:pt x="60836" y="113200"/>
                  <a:pt x="60836" y="113200"/>
                </a:cubicBezTo>
                <a:cubicBezTo>
                  <a:pt x="68508" y="105533"/>
                  <a:pt x="73686" y="91783"/>
                  <a:pt x="76270" y="82344"/>
                </a:cubicBezTo>
                <a:cubicBezTo>
                  <a:pt x="80191" y="79427"/>
                  <a:pt x="91772" y="66855"/>
                  <a:pt x="95568" y="63061"/>
                </a:cubicBezTo>
                <a:cubicBezTo>
                  <a:pt x="114752" y="43888"/>
                  <a:pt x="122925" y="4783"/>
                  <a:pt x="119066" y="927"/>
                </a:cubicBezTo>
              </a:path>
            </a:pathLst>
          </a:custGeom>
          <a:solidFill>
            <a:schemeClr val="accent5">
              <a:lumMod val="50000"/>
            </a:schemeClr>
          </a:solidFill>
          <a:ln>
            <a:noFill/>
          </a:ln>
          <a:effectLst>
            <a:outerShdw blurRad="177800" dist="101600" dir="2700000" algn="tl" rotWithShape="0">
              <a:prstClr val="black">
                <a:alpha val="40000"/>
              </a:prstClr>
            </a:outerShdw>
          </a:effectLst>
        </p:spPr>
        <p:txBody>
          <a:bodyPr lIns="19038" tIns="19038" rIns="19038" bIns="19038" anchor="ctr" anchorCtr="0">
            <a:noAutofit/>
          </a:bodyPr>
          <a:lstStyle/>
          <a:p>
            <a:pPr defTabSz="457200"/>
            <a:endParaRPr sz="1500" kern="0">
              <a:solidFill>
                <a:schemeClr val="tx1">
                  <a:lumMod val="65000"/>
                  <a:lumOff val="35000"/>
                </a:schemeClr>
              </a:solidFill>
              <a:cs typeface="+mn-ea"/>
              <a:sym typeface="+mn-lt"/>
            </a:endParaRPr>
          </a:p>
        </p:txBody>
      </p:sp>
      <p:sp>
        <p:nvSpPr>
          <p:cNvPr id="128" name="矩形 127"/>
          <p:cNvSpPr/>
          <p:nvPr/>
        </p:nvSpPr>
        <p:spPr>
          <a:xfrm>
            <a:off x="2824448" y="2993139"/>
            <a:ext cx="1597489" cy="553998"/>
          </a:xfrm>
          <a:prstGeom prst="rect">
            <a:avLst/>
          </a:prstGeom>
        </p:spPr>
        <p:txBody>
          <a:bodyPr wrap="square">
            <a:spAutoFit/>
          </a:bodyPr>
          <a:lstStyle/>
          <a:p>
            <a:pPr algn="ctr" defTabSz="457200">
              <a:buSzPct val="25000"/>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29" name="Shape 204"/>
          <p:cNvSpPr txBox="1"/>
          <p:nvPr/>
        </p:nvSpPr>
        <p:spPr>
          <a:xfrm>
            <a:off x="1225111" y="4530306"/>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dirty="0">
                <a:solidFill>
                  <a:schemeClr val="accent5">
                    <a:lumMod val="50000"/>
                  </a:schemeClr>
                </a:solidFill>
                <a:cs typeface="+mn-ea"/>
                <a:sym typeface="+mn-lt"/>
              </a:rPr>
              <a:t>执行计划</a:t>
            </a:r>
            <a:endParaRPr lang="en-US" altLang="zh-CN" sz="1600" b="1" kern="0" dirty="0">
              <a:solidFill>
                <a:schemeClr val="accent5">
                  <a:lumMod val="50000"/>
                </a:schemeClr>
              </a:solidFill>
              <a:cs typeface="+mn-ea"/>
              <a:sym typeface="+mn-lt"/>
            </a:endParaRPr>
          </a:p>
        </p:txBody>
      </p:sp>
      <p:sp>
        <p:nvSpPr>
          <p:cNvPr id="130" name="矩形 129"/>
          <p:cNvSpPr/>
          <p:nvPr/>
        </p:nvSpPr>
        <p:spPr>
          <a:xfrm>
            <a:off x="1150100" y="4956053"/>
            <a:ext cx="1597489" cy="553998"/>
          </a:xfrm>
          <a:prstGeom prst="rect">
            <a:avLst/>
          </a:prstGeom>
        </p:spPr>
        <p:txBody>
          <a:bodyPr wrap="square">
            <a:spAutoFit/>
          </a:bodyPr>
          <a:lstStyle/>
          <a:p>
            <a:pPr algn="ctr" defTabSz="457200">
              <a:buSzPct val="25000"/>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31" name="Shape 204"/>
          <p:cNvSpPr txBox="1"/>
          <p:nvPr/>
        </p:nvSpPr>
        <p:spPr>
          <a:xfrm>
            <a:off x="4523448" y="4545128"/>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dirty="0">
                <a:solidFill>
                  <a:schemeClr val="accent5">
                    <a:lumMod val="50000"/>
                  </a:schemeClr>
                </a:solidFill>
                <a:cs typeface="+mn-ea"/>
                <a:sym typeface="+mn-lt"/>
              </a:rPr>
              <a:t>执行计划</a:t>
            </a:r>
            <a:endParaRPr lang="en-US" altLang="zh-CN" sz="1600" b="1" kern="0" dirty="0">
              <a:solidFill>
                <a:schemeClr val="accent5">
                  <a:lumMod val="50000"/>
                </a:schemeClr>
              </a:solidFill>
              <a:cs typeface="+mn-ea"/>
              <a:sym typeface="+mn-lt"/>
            </a:endParaRPr>
          </a:p>
        </p:txBody>
      </p:sp>
      <p:sp>
        <p:nvSpPr>
          <p:cNvPr id="132" name="矩形 131"/>
          <p:cNvSpPr/>
          <p:nvPr/>
        </p:nvSpPr>
        <p:spPr>
          <a:xfrm>
            <a:off x="4448437" y="4970875"/>
            <a:ext cx="1597489" cy="553998"/>
          </a:xfrm>
          <a:prstGeom prst="rect">
            <a:avLst/>
          </a:prstGeom>
        </p:spPr>
        <p:txBody>
          <a:bodyPr wrap="square">
            <a:spAutoFit/>
          </a:bodyPr>
          <a:lstStyle/>
          <a:p>
            <a:pPr algn="ctr" defTabSz="457200">
              <a:buSzPct val="25000"/>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33" name="Shape 204"/>
          <p:cNvSpPr txBox="1"/>
          <p:nvPr/>
        </p:nvSpPr>
        <p:spPr>
          <a:xfrm>
            <a:off x="6164468" y="2557512"/>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dirty="0">
                <a:solidFill>
                  <a:schemeClr val="accent5">
                    <a:lumMod val="50000"/>
                  </a:schemeClr>
                </a:solidFill>
                <a:cs typeface="+mn-ea"/>
                <a:sym typeface="+mn-lt"/>
              </a:rPr>
              <a:t>执行计划</a:t>
            </a:r>
            <a:endParaRPr lang="en-US" altLang="zh-CN" sz="1600" b="1" kern="0" dirty="0">
              <a:solidFill>
                <a:schemeClr val="accent5">
                  <a:lumMod val="50000"/>
                </a:schemeClr>
              </a:solidFill>
              <a:cs typeface="+mn-ea"/>
              <a:sym typeface="+mn-lt"/>
            </a:endParaRPr>
          </a:p>
        </p:txBody>
      </p:sp>
      <p:sp>
        <p:nvSpPr>
          <p:cNvPr id="134" name="矩形 133"/>
          <p:cNvSpPr/>
          <p:nvPr/>
        </p:nvSpPr>
        <p:spPr>
          <a:xfrm>
            <a:off x="6089457" y="2983259"/>
            <a:ext cx="1597489" cy="553998"/>
          </a:xfrm>
          <a:prstGeom prst="rect">
            <a:avLst/>
          </a:prstGeom>
        </p:spPr>
        <p:txBody>
          <a:bodyPr wrap="square">
            <a:spAutoFit/>
          </a:bodyPr>
          <a:lstStyle/>
          <a:p>
            <a:pPr algn="ctr" defTabSz="457200">
              <a:buSzPct val="25000"/>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35" name="Shape 204"/>
          <p:cNvSpPr txBox="1"/>
          <p:nvPr/>
        </p:nvSpPr>
        <p:spPr>
          <a:xfrm>
            <a:off x="7841758" y="4530306"/>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dirty="0">
                <a:solidFill>
                  <a:schemeClr val="accent5">
                    <a:lumMod val="50000"/>
                  </a:schemeClr>
                </a:solidFill>
                <a:cs typeface="+mn-ea"/>
                <a:sym typeface="+mn-lt"/>
              </a:rPr>
              <a:t>执行计划</a:t>
            </a:r>
            <a:endParaRPr lang="en-US" altLang="zh-CN" sz="1600" b="1" kern="0" dirty="0">
              <a:solidFill>
                <a:schemeClr val="accent5">
                  <a:lumMod val="50000"/>
                </a:schemeClr>
              </a:solidFill>
              <a:cs typeface="+mn-ea"/>
              <a:sym typeface="+mn-lt"/>
            </a:endParaRPr>
          </a:p>
        </p:txBody>
      </p:sp>
      <p:sp>
        <p:nvSpPr>
          <p:cNvPr id="136" name="矩形 135"/>
          <p:cNvSpPr/>
          <p:nvPr/>
        </p:nvSpPr>
        <p:spPr>
          <a:xfrm>
            <a:off x="7766747" y="4956053"/>
            <a:ext cx="1597489" cy="553998"/>
          </a:xfrm>
          <a:prstGeom prst="rect">
            <a:avLst/>
          </a:prstGeom>
        </p:spPr>
        <p:txBody>
          <a:bodyPr wrap="square">
            <a:spAutoFit/>
          </a:bodyPr>
          <a:lstStyle/>
          <a:p>
            <a:pPr algn="ctr" defTabSz="457200">
              <a:buSzPct val="25000"/>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137" name="Shape 204"/>
          <p:cNvSpPr txBox="1"/>
          <p:nvPr/>
        </p:nvSpPr>
        <p:spPr>
          <a:xfrm>
            <a:off x="9450797" y="2549894"/>
            <a:ext cx="1447466" cy="382212"/>
          </a:xfrm>
          <a:prstGeom prst="rect">
            <a:avLst/>
          </a:prstGeom>
          <a:noFill/>
          <a:ln>
            <a:noFill/>
          </a:ln>
        </p:spPr>
        <p:txBody>
          <a:bodyPr lIns="121888" tIns="60938" rIns="121888" bIns="60938" anchor="t" anchorCtr="0">
            <a:noAutofit/>
          </a:bodyPr>
          <a:lstStyle/>
          <a:p>
            <a:pPr algn="ctr" defTabSz="457200">
              <a:lnSpc>
                <a:spcPct val="126000"/>
              </a:lnSpc>
              <a:buSzPct val="25000"/>
            </a:pPr>
            <a:r>
              <a:rPr lang="zh-CN" altLang="en-US" sz="1600" b="1" kern="0" dirty="0">
                <a:solidFill>
                  <a:schemeClr val="accent5">
                    <a:lumMod val="50000"/>
                  </a:schemeClr>
                </a:solidFill>
                <a:cs typeface="+mn-ea"/>
                <a:sym typeface="+mn-lt"/>
              </a:rPr>
              <a:t>执行计划</a:t>
            </a:r>
            <a:endParaRPr lang="en-US" altLang="zh-CN" sz="1600" b="1" kern="0" dirty="0">
              <a:solidFill>
                <a:schemeClr val="accent5">
                  <a:lumMod val="50000"/>
                </a:schemeClr>
              </a:solidFill>
              <a:cs typeface="+mn-ea"/>
              <a:sym typeface="+mn-lt"/>
            </a:endParaRPr>
          </a:p>
        </p:txBody>
      </p:sp>
      <p:sp>
        <p:nvSpPr>
          <p:cNvPr id="138" name="矩形 137"/>
          <p:cNvSpPr/>
          <p:nvPr/>
        </p:nvSpPr>
        <p:spPr>
          <a:xfrm>
            <a:off x="9375786" y="2975641"/>
            <a:ext cx="1597489" cy="553998"/>
          </a:xfrm>
          <a:prstGeom prst="rect">
            <a:avLst/>
          </a:prstGeom>
        </p:spPr>
        <p:txBody>
          <a:bodyPr wrap="square">
            <a:spAutoFit/>
          </a:bodyPr>
          <a:lstStyle/>
          <a:p>
            <a:pPr algn="ctr" defTabSz="457200">
              <a:buSzPct val="25000"/>
            </a:pPr>
            <a:r>
              <a:rPr lang="zh-CN" altLang="en-US" sz="1000" dirty="0">
                <a:solidFill>
                  <a:schemeClr val="tx1">
                    <a:lumMod val="65000"/>
                    <a:lumOff val="35000"/>
                  </a:schemeClr>
                </a:solidFill>
                <a:cs typeface="+mn-ea"/>
                <a:sym typeface="+mn-lt"/>
              </a:rPr>
              <a:t>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322000" y="2279909"/>
            <a:ext cx="1548000" cy="1548000"/>
          </a:xfrm>
          <a:prstGeom prst="ellipse">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cs typeface="+mn-ea"/>
                <a:sym typeface="+mn-lt"/>
              </a:rPr>
              <a:t>04</a:t>
            </a:r>
            <a:endParaRPr lang="zh-CN" altLang="en-US" sz="5400" b="1" dirty="0">
              <a:cs typeface="+mn-ea"/>
              <a:sym typeface="+mn-lt"/>
            </a:endParaRPr>
          </a:p>
        </p:txBody>
      </p:sp>
      <p:sp>
        <p:nvSpPr>
          <p:cNvPr id="3" name="文本框 2"/>
          <p:cNvSpPr txBox="1"/>
          <p:nvPr/>
        </p:nvSpPr>
        <p:spPr>
          <a:xfrm>
            <a:off x="4849751" y="3944023"/>
            <a:ext cx="2492498" cy="769441"/>
          </a:xfrm>
          <a:prstGeom prst="rect">
            <a:avLst/>
          </a:prstGeom>
          <a:noFill/>
          <a:effectLst>
            <a:outerShdw blurRad="177800" dist="101600" dir="5400000" algn="ctr" rotWithShape="0">
              <a:srgbClr val="000000">
                <a:alpha val="43137"/>
              </a:srgbClr>
            </a:outerShdw>
          </a:effectLst>
        </p:spPr>
        <p:txBody>
          <a:bodyPr wrap="square" rtlCol="0">
            <a:spAutoFit/>
          </a:bodyPr>
          <a:lstStyle/>
          <a:p>
            <a:pPr algn="ctr"/>
            <a:r>
              <a:rPr lang="zh-CN" altLang="en-US" sz="4400" b="1" dirty="0">
                <a:solidFill>
                  <a:schemeClr val="accent5">
                    <a:lumMod val="50000"/>
                  </a:schemeClr>
                </a:solidFill>
                <a:cs typeface="+mn-ea"/>
                <a:sym typeface="+mn-lt"/>
              </a:rPr>
              <a:t>投资回报</a:t>
            </a:r>
            <a:endParaRPr lang="zh-CN" altLang="en-US" sz="4400" b="1" dirty="0">
              <a:solidFill>
                <a:schemeClr val="accent5">
                  <a:lumMod val="50000"/>
                </a:schemeClr>
              </a:solidFill>
              <a:cs typeface="+mn-ea"/>
              <a:sym typeface="+mn-lt"/>
            </a:endParaRPr>
          </a:p>
        </p:txBody>
      </p:sp>
      <p:grpSp>
        <p:nvGrpSpPr>
          <p:cNvPr id="7" name="组合 6"/>
          <p:cNvGrpSpPr/>
          <p:nvPr/>
        </p:nvGrpSpPr>
        <p:grpSpPr>
          <a:xfrm>
            <a:off x="496823" y="397917"/>
            <a:ext cx="11198353" cy="6062165"/>
            <a:chOff x="588940" y="503735"/>
            <a:chExt cx="11198353" cy="6062165"/>
          </a:xfrm>
        </p:grpSpPr>
        <p:sp>
          <p:nvSpPr>
            <p:cNvPr id="8" name="矩形 7"/>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18515" y="1628542"/>
            <a:ext cx="3048000" cy="707886"/>
          </a:xfrm>
          <a:prstGeom prst="rect">
            <a:avLst/>
          </a:prstGeom>
          <a:noFill/>
          <a:effectLst>
            <a:outerShdw blurRad="177800" dist="101600" dir="5400000" algn="t" rotWithShape="0">
              <a:prstClr val="black">
                <a:alpha val="40000"/>
              </a:prstClr>
            </a:outerShdw>
          </a:effectLst>
        </p:spPr>
        <p:txBody>
          <a:bodyPr wrap="square" rtlCol="0">
            <a:spAutoFit/>
          </a:bodyPr>
          <a:lstStyle/>
          <a:p>
            <a:pPr algn="dist"/>
            <a:r>
              <a:rPr lang="en-US" altLang="zh-CN" sz="4000" b="1" dirty="0">
                <a:solidFill>
                  <a:schemeClr val="accent5">
                    <a:lumMod val="50000"/>
                  </a:schemeClr>
                </a:solidFill>
                <a:cs typeface="+mn-ea"/>
                <a:sym typeface="+mn-lt"/>
              </a:rPr>
              <a:t>1.</a:t>
            </a:r>
            <a:r>
              <a:rPr lang="zh-CN" altLang="en-US" sz="3600" b="1" dirty="0">
                <a:solidFill>
                  <a:schemeClr val="accent5">
                    <a:lumMod val="50000"/>
                  </a:schemeClr>
                </a:solidFill>
                <a:cs typeface="+mn-ea"/>
                <a:sym typeface="+mn-lt"/>
              </a:rPr>
              <a:t>项目概要</a:t>
            </a:r>
            <a:endParaRPr lang="zh-CN" altLang="en-US" sz="3600" b="1" dirty="0">
              <a:solidFill>
                <a:schemeClr val="accent5">
                  <a:lumMod val="50000"/>
                </a:schemeClr>
              </a:solidFill>
              <a:cs typeface="+mn-ea"/>
              <a:sym typeface="+mn-lt"/>
            </a:endParaRPr>
          </a:p>
        </p:txBody>
      </p:sp>
      <p:sp>
        <p:nvSpPr>
          <p:cNvPr id="6" name="文本框 5"/>
          <p:cNvSpPr txBox="1"/>
          <p:nvPr/>
        </p:nvSpPr>
        <p:spPr>
          <a:xfrm>
            <a:off x="6618515" y="2658874"/>
            <a:ext cx="3048000" cy="707886"/>
          </a:xfrm>
          <a:prstGeom prst="rect">
            <a:avLst/>
          </a:prstGeom>
          <a:noFill/>
          <a:effectLst>
            <a:outerShdw blurRad="177800" dist="101600" dir="5400000" algn="t" rotWithShape="0">
              <a:prstClr val="black">
                <a:alpha val="40000"/>
              </a:prstClr>
            </a:outerShdw>
          </a:effectLst>
        </p:spPr>
        <p:txBody>
          <a:bodyPr wrap="square" rtlCol="0">
            <a:spAutoFit/>
          </a:bodyPr>
          <a:lstStyle/>
          <a:p>
            <a:pPr algn="dist"/>
            <a:r>
              <a:rPr lang="en-US" altLang="zh-CN" sz="4000" b="1" dirty="0">
                <a:solidFill>
                  <a:schemeClr val="accent5">
                    <a:lumMod val="50000"/>
                  </a:schemeClr>
                </a:solidFill>
                <a:cs typeface="+mn-ea"/>
                <a:sym typeface="+mn-lt"/>
              </a:rPr>
              <a:t>2.</a:t>
            </a:r>
            <a:r>
              <a:rPr lang="zh-CN" altLang="en-US" sz="3600" b="1" dirty="0">
                <a:solidFill>
                  <a:schemeClr val="accent5">
                    <a:lumMod val="50000"/>
                  </a:schemeClr>
                </a:solidFill>
                <a:cs typeface="+mn-ea"/>
                <a:sym typeface="+mn-lt"/>
              </a:rPr>
              <a:t>市场分析</a:t>
            </a:r>
            <a:endParaRPr lang="zh-CN" altLang="en-US" sz="3200" b="1" dirty="0">
              <a:solidFill>
                <a:schemeClr val="accent5">
                  <a:lumMod val="50000"/>
                </a:schemeClr>
              </a:solidFill>
              <a:cs typeface="+mn-ea"/>
              <a:sym typeface="+mn-lt"/>
            </a:endParaRPr>
          </a:p>
        </p:txBody>
      </p:sp>
      <p:sp>
        <p:nvSpPr>
          <p:cNvPr id="8" name="文本框 7"/>
          <p:cNvSpPr txBox="1"/>
          <p:nvPr/>
        </p:nvSpPr>
        <p:spPr>
          <a:xfrm>
            <a:off x="6618515" y="3693853"/>
            <a:ext cx="3048000" cy="707886"/>
          </a:xfrm>
          <a:prstGeom prst="rect">
            <a:avLst/>
          </a:prstGeom>
          <a:noFill/>
          <a:effectLst>
            <a:outerShdw blurRad="177800" dist="101600" dir="5400000" algn="t" rotWithShape="0">
              <a:prstClr val="black">
                <a:alpha val="40000"/>
              </a:prstClr>
            </a:outerShdw>
          </a:effectLst>
        </p:spPr>
        <p:txBody>
          <a:bodyPr wrap="square" rtlCol="0">
            <a:spAutoFit/>
          </a:bodyPr>
          <a:lstStyle/>
          <a:p>
            <a:pPr algn="dist"/>
            <a:r>
              <a:rPr lang="en-US" altLang="zh-CN" sz="4000" b="1" dirty="0">
                <a:solidFill>
                  <a:schemeClr val="accent5">
                    <a:lumMod val="50000"/>
                  </a:schemeClr>
                </a:solidFill>
                <a:cs typeface="+mn-ea"/>
                <a:sym typeface="+mn-lt"/>
              </a:rPr>
              <a:t>3.</a:t>
            </a:r>
            <a:r>
              <a:rPr lang="zh-CN" altLang="en-US" sz="3600" b="1" dirty="0">
                <a:solidFill>
                  <a:schemeClr val="accent5">
                    <a:lumMod val="50000"/>
                  </a:schemeClr>
                </a:solidFill>
                <a:cs typeface="+mn-ea"/>
                <a:sym typeface="+mn-lt"/>
              </a:rPr>
              <a:t>项目规划</a:t>
            </a:r>
            <a:endParaRPr lang="zh-CN" altLang="en-US" sz="3600" b="1" dirty="0">
              <a:solidFill>
                <a:schemeClr val="accent5">
                  <a:lumMod val="50000"/>
                </a:schemeClr>
              </a:solidFill>
              <a:cs typeface="+mn-ea"/>
              <a:sym typeface="+mn-lt"/>
            </a:endParaRPr>
          </a:p>
        </p:txBody>
      </p:sp>
      <p:sp>
        <p:nvSpPr>
          <p:cNvPr id="10" name="文本框 9"/>
          <p:cNvSpPr txBox="1"/>
          <p:nvPr/>
        </p:nvSpPr>
        <p:spPr>
          <a:xfrm>
            <a:off x="6618515" y="4728831"/>
            <a:ext cx="3048000" cy="707886"/>
          </a:xfrm>
          <a:prstGeom prst="rect">
            <a:avLst/>
          </a:prstGeom>
          <a:noFill/>
          <a:effectLst>
            <a:outerShdw blurRad="177800" dist="101600" dir="5400000" algn="t" rotWithShape="0">
              <a:prstClr val="black">
                <a:alpha val="40000"/>
              </a:prstClr>
            </a:outerShdw>
          </a:effectLst>
        </p:spPr>
        <p:txBody>
          <a:bodyPr wrap="square" rtlCol="0">
            <a:spAutoFit/>
          </a:bodyPr>
          <a:lstStyle/>
          <a:p>
            <a:pPr algn="dist"/>
            <a:r>
              <a:rPr lang="en-US" altLang="zh-CN" sz="4000" b="1" dirty="0">
                <a:solidFill>
                  <a:schemeClr val="accent5">
                    <a:lumMod val="50000"/>
                  </a:schemeClr>
                </a:solidFill>
                <a:cs typeface="+mn-ea"/>
                <a:sym typeface="+mn-lt"/>
              </a:rPr>
              <a:t>4.</a:t>
            </a:r>
            <a:r>
              <a:rPr lang="zh-CN" altLang="en-US" sz="3600" b="1" dirty="0">
                <a:solidFill>
                  <a:schemeClr val="accent5">
                    <a:lumMod val="50000"/>
                  </a:schemeClr>
                </a:solidFill>
                <a:cs typeface="+mn-ea"/>
                <a:sym typeface="+mn-lt"/>
              </a:rPr>
              <a:t>投资回报</a:t>
            </a:r>
            <a:endParaRPr lang="zh-CN" altLang="en-US" sz="3200" b="1" dirty="0">
              <a:solidFill>
                <a:schemeClr val="accent5">
                  <a:lumMod val="50000"/>
                </a:schemeClr>
              </a:solidFill>
              <a:cs typeface="+mn-ea"/>
              <a:sym typeface="+mn-lt"/>
            </a:endParaRPr>
          </a:p>
        </p:txBody>
      </p:sp>
      <p:grpSp>
        <p:nvGrpSpPr>
          <p:cNvPr id="13" name="组合 12"/>
          <p:cNvGrpSpPr/>
          <p:nvPr/>
        </p:nvGrpSpPr>
        <p:grpSpPr>
          <a:xfrm>
            <a:off x="7304177" y="2350942"/>
            <a:ext cx="2318796" cy="3097389"/>
            <a:chOff x="6657975" y="2637148"/>
            <a:chExt cx="819397" cy="3097389"/>
          </a:xfrm>
        </p:grpSpPr>
        <p:cxnSp>
          <p:nvCxnSpPr>
            <p:cNvPr id="5" name="直接连接符 4"/>
            <p:cNvCxnSpPr/>
            <p:nvPr/>
          </p:nvCxnSpPr>
          <p:spPr>
            <a:xfrm>
              <a:off x="6657975" y="2637148"/>
              <a:ext cx="819397" cy="0"/>
            </a:xfrm>
            <a:prstGeom prst="line">
              <a:avLst/>
            </a:prstGeom>
            <a:noFill/>
            <a:ln w="28575">
              <a:solidFill>
                <a:schemeClr val="accent5">
                  <a:lumMod val="50000"/>
                </a:schemeClr>
              </a:solid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7" name="直接连接符 6"/>
            <p:cNvCxnSpPr/>
            <p:nvPr/>
          </p:nvCxnSpPr>
          <p:spPr>
            <a:xfrm>
              <a:off x="6657975" y="3667480"/>
              <a:ext cx="819397" cy="0"/>
            </a:xfrm>
            <a:prstGeom prst="line">
              <a:avLst/>
            </a:prstGeom>
            <a:noFill/>
            <a:ln w="28575">
              <a:solidFill>
                <a:schemeClr val="accent5">
                  <a:lumMod val="50000"/>
                </a:schemeClr>
              </a:solid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6657975" y="4702459"/>
              <a:ext cx="819397" cy="0"/>
            </a:xfrm>
            <a:prstGeom prst="line">
              <a:avLst/>
            </a:prstGeom>
            <a:noFill/>
            <a:ln w="28575">
              <a:solidFill>
                <a:schemeClr val="accent5">
                  <a:lumMod val="50000"/>
                </a:schemeClr>
              </a:solid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6657975" y="5734537"/>
              <a:ext cx="819397" cy="0"/>
            </a:xfrm>
            <a:prstGeom prst="line">
              <a:avLst/>
            </a:prstGeom>
            <a:noFill/>
            <a:ln w="28575">
              <a:solidFill>
                <a:schemeClr val="accent5">
                  <a:lumMod val="50000"/>
                </a:schemeClr>
              </a:solid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grpSp>
      <p:grpSp>
        <p:nvGrpSpPr>
          <p:cNvPr id="16" name="组合 15"/>
          <p:cNvGrpSpPr/>
          <p:nvPr/>
        </p:nvGrpSpPr>
        <p:grpSpPr>
          <a:xfrm>
            <a:off x="1593524" y="1536447"/>
            <a:ext cx="4023381" cy="4023381"/>
            <a:chOff x="1462291" y="2012350"/>
            <a:chExt cx="3070125" cy="3070125"/>
          </a:xfrm>
        </p:grpSpPr>
        <p:sp>
          <p:nvSpPr>
            <p:cNvPr id="15" name="椭圆 14"/>
            <p:cNvSpPr/>
            <p:nvPr/>
          </p:nvSpPr>
          <p:spPr>
            <a:xfrm>
              <a:off x="1462291" y="2012350"/>
              <a:ext cx="3070125" cy="3070125"/>
            </a:xfrm>
            <a:prstGeom prst="ellipse">
              <a:avLst/>
            </a:prstGeom>
            <a:noFill/>
            <a:ln w="28575">
              <a:solidFill>
                <a:schemeClr val="accent5">
                  <a:lumMod val="50000"/>
                </a:schemeClr>
              </a:solid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椭圆 11"/>
            <p:cNvSpPr/>
            <p:nvPr/>
          </p:nvSpPr>
          <p:spPr>
            <a:xfrm>
              <a:off x="1747441" y="2297500"/>
              <a:ext cx="2499824" cy="2499824"/>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400" b="1" dirty="0">
                  <a:cs typeface="+mn-ea"/>
                  <a:sym typeface="+mn-lt"/>
                </a:rPr>
                <a:t>目录</a:t>
              </a:r>
              <a:endParaRPr lang="zh-CN" altLang="en-US" sz="4400" b="1" dirty="0">
                <a:cs typeface="+mn-ea"/>
                <a:sym typeface="+mn-lt"/>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投资回报</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财务计划</a:t>
            </a:r>
            <a:endParaRPr lang="zh-CN" altLang="en-US" sz="2400" dirty="0">
              <a:solidFill>
                <a:schemeClr val="accent5">
                  <a:lumMod val="50000"/>
                </a:schemeClr>
              </a:solidFill>
              <a:cs typeface="+mn-ea"/>
              <a:sym typeface="+mn-lt"/>
            </a:endParaRPr>
          </a:p>
        </p:txBody>
      </p:sp>
      <p:grpSp>
        <p:nvGrpSpPr>
          <p:cNvPr id="70" name="组合 69"/>
          <p:cNvGrpSpPr/>
          <p:nvPr/>
        </p:nvGrpSpPr>
        <p:grpSpPr>
          <a:xfrm>
            <a:off x="6593058" y="2283766"/>
            <a:ext cx="216413" cy="283621"/>
            <a:chOff x="5375407" y="2477882"/>
            <a:chExt cx="216413" cy="283621"/>
          </a:xfrm>
          <a:effectLst>
            <a:outerShdw blurRad="177800" dist="101600" dir="5400000" algn="ctr" rotWithShape="0">
              <a:srgbClr val="000000">
                <a:alpha val="43137"/>
              </a:srgbClr>
            </a:outerShdw>
          </a:effectLst>
        </p:grpSpPr>
        <p:sp>
          <p:nvSpPr>
            <p:cNvPr id="7" name="Freeform 257"/>
            <p:cNvSpPr/>
            <p:nvPr/>
          </p:nvSpPr>
          <p:spPr bwMode="auto">
            <a:xfrm>
              <a:off x="5432534" y="2477882"/>
              <a:ext cx="102158" cy="47046"/>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8" name="Freeform 258"/>
            <p:cNvSpPr>
              <a:spLocks noEditPoints="1"/>
            </p:cNvSpPr>
            <p:nvPr/>
          </p:nvSpPr>
          <p:spPr bwMode="auto">
            <a:xfrm>
              <a:off x="5375407" y="2502581"/>
              <a:ext cx="216413" cy="258922"/>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9" name="Rectangle 259"/>
            <p:cNvSpPr>
              <a:spLocks noChangeArrowheads="1"/>
            </p:cNvSpPr>
            <p:nvPr/>
          </p:nvSpPr>
          <p:spPr bwMode="auto">
            <a:xfrm>
              <a:off x="5431862" y="2587432"/>
              <a:ext cx="103502" cy="21675"/>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10" name="Rectangle 260"/>
            <p:cNvSpPr>
              <a:spLocks noChangeArrowheads="1"/>
            </p:cNvSpPr>
            <p:nvPr/>
          </p:nvSpPr>
          <p:spPr bwMode="auto">
            <a:xfrm>
              <a:off x="5431946" y="2631286"/>
              <a:ext cx="103334" cy="21507"/>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11" name="Rectangle 261"/>
            <p:cNvSpPr>
              <a:spLocks noChangeArrowheads="1"/>
            </p:cNvSpPr>
            <p:nvPr/>
          </p:nvSpPr>
          <p:spPr bwMode="auto">
            <a:xfrm>
              <a:off x="5462694" y="2674972"/>
              <a:ext cx="41838" cy="21507"/>
            </a:xfrm>
            <a:prstGeom prst="rect">
              <a:avLst/>
            </a:prstGeom>
            <a:solidFill>
              <a:schemeClr val="accent5">
                <a:lumMod val="50000"/>
              </a:schemeClr>
            </a:solidFill>
            <a:ln w="0">
              <a:noFill/>
              <a:prstDash val="solid"/>
              <a:miter lim="800000"/>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grpSp>
      <p:grpSp>
        <p:nvGrpSpPr>
          <p:cNvPr id="73" name="组合 72"/>
          <p:cNvGrpSpPr/>
          <p:nvPr/>
        </p:nvGrpSpPr>
        <p:grpSpPr>
          <a:xfrm>
            <a:off x="9264473" y="2237698"/>
            <a:ext cx="271785" cy="277526"/>
            <a:chOff x="8692231" y="2431814"/>
            <a:chExt cx="271785" cy="277526"/>
          </a:xfrm>
          <a:effectLst>
            <a:outerShdw blurRad="177800" dist="101600" dir="5400000" algn="ctr" rotWithShape="0">
              <a:srgbClr val="000000">
                <a:alpha val="43137"/>
              </a:srgbClr>
            </a:outerShdw>
          </a:effectLst>
        </p:grpSpPr>
        <p:sp>
          <p:nvSpPr>
            <p:cNvPr id="16" name="Freeform 362"/>
            <p:cNvSpPr>
              <a:spLocks noEditPoints="1"/>
            </p:cNvSpPr>
            <p:nvPr/>
          </p:nvSpPr>
          <p:spPr bwMode="auto">
            <a:xfrm>
              <a:off x="8701237" y="2501888"/>
              <a:ext cx="253772" cy="207452"/>
            </a:xfrm>
            <a:custGeom>
              <a:avLst/>
              <a:gdLst>
                <a:gd name="T0" fmla="*/ 1378 w 3846"/>
                <a:gd name="T1" fmla="*/ 963 h 3144"/>
                <a:gd name="T2" fmla="*/ 1347 w 3846"/>
                <a:gd name="T3" fmla="*/ 995 h 3144"/>
                <a:gd name="T4" fmla="*/ 446 w 3846"/>
                <a:gd name="T5" fmla="*/ 2705 h 3144"/>
                <a:gd name="T6" fmla="*/ 3400 w 3846"/>
                <a:gd name="T7" fmla="*/ 1826 h 3144"/>
                <a:gd name="T8" fmla="*/ 2482 w 3846"/>
                <a:gd name="T9" fmla="*/ 979 h 3144"/>
                <a:gd name="T10" fmla="*/ 1378 w 3846"/>
                <a:gd name="T11" fmla="*/ 963 h 3144"/>
                <a:gd name="T12" fmla="*/ 1555 w 3846"/>
                <a:gd name="T13" fmla="*/ 4 h 3144"/>
                <a:gd name="T14" fmla="*/ 1618 w 3846"/>
                <a:gd name="T15" fmla="*/ 31 h 3144"/>
                <a:gd name="T16" fmla="*/ 1667 w 3846"/>
                <a:gd name="T17" fmla="*/ 79 h 3144"/>
                <a:gd name="T18" fmla="*/ 1694 w 3846"/>
                <a:gd name="T19" fmla="*/ 141 h 3144"/>
                <a:gd name="T20" fmla="*/ 1696 w 3846"/>
                <a:gd name="T21" fmla="*/ 523 h 3144"/>
                <a:gd name="T22" fmla="*/ 2150 w 3846"/>
                <a:gd name="T23" fmla="*/ 177 h 3144"/>
                <a:gd name="T24" fmla="*/ 2163 w 3846"/>
                <a:gd name="T25" fmla="*/ 108 h 3144"/>
                <a:gd name="T26" fmla="*/ 2201 w 3846"/>
                <a:gd name="T27" fmla="*/ 52 h 3144"/>
                <a:gd name="T28" fmla="*/ 2258 w 3846"/>
                <a:gd name="T29" fmla="*/ 15 h 3144"/>
                <a:gd name="T30" fmla="*/ 2328 w 3846"/>
                <a:gd name="T31" fmla="*/ 0 h 3144"/>
                <a:gd name="T32" fmla="*/ 2397 w 3846"/>
                <a:gd name="T33" fmla="*/ 15 h 3144"/>
                <a:gd name="T34" fmla="*/ 2453 w 3846"/>
                <a:gd name="T35" fmla="*/ 52 h 3144"/>
                <a:gd name="T36" fmla="*/ 2491 w 3846"/>
                <a:gd name="T37" fmla="*/ 108 h 3144"/>
                <a:gd name="T38" fmla="*/ 2506 w 3846"/>
                <a:gd name="T39" fmla="*/ 177 h 3144"/>
                <a:gd name="T40" fmla="*/ 2581 w 3846"/>
                <a:gd name="T41" fmla="*/ 523 h 3144"/>
                <a:gd name="T42" fmla="*/ 2625 w 3846"/>
                <a:gd name="T43" fmla="*/ 533 h 3144"/>
                <a:gd name="T44" fmla="*/ 2672 w 3846"/>
                <a:gd name="T45" fmla="*/ 558 h 3144"/>
                <a:gd name="T46" fmla="*/ 2715 w 3846"/>
                <a:gd name="T47" fmla="*/ 590 h 3144"/>
                <a:gd name="T48" fmla="*/ 2754 w 3846"/>
                <a:gd name="T49" fmla="*/ 625 h 3144"/>
                <a:gd name="T50" fmla="*/ 2784 w 3846"/>
                <a:gd name="T51" fmla="*/ 654 h 3144"/>
                <a:gd name="T52" fmla="*/ 2801 w 3846"/>
                <a:gd name="T53" fmla="*/ 671 h 3144"/>
                <a:gd name="T54" fmla="*/ 3778 w 3846"/>
                <a:gd name="T55" fmla="*/ 1573 h 3144"/>
                <a:gd name="T56" fmla="*/ 3812 w 3846"/>
                <a:gd name="T57" fmla="*/ 1614 h 3144"/>
                <a:gd name="T58" fmla="*/ 3836 w 3846"/>
                <a:gd name="T59" fmla="*/ 1665 h 3144"/>
                <a:gd name="T60" fmla="*/ 3846 w 3846"/>
                <a:gd name="T61" fmla="*/ 1713 h 3144"/>
                <a:gd name="T62" fmla="*/ 3842 w 3846"/>
                <a:gd name="T63" fmla="*/ 2870 h 3144"/>
                <a:gd name="T64" fmla="*/ 3815 w 3846"/>
                <a:gd name="T65" fmla="*/ 2958 h 3144"/>
                <a:gd name="T66" fmla="*/ 3765 w 3846"/>
                <a:gd name="T67" fmla="*/ 3034 h 3144"/>
                <a:gd name="T68" fmla="*/ 3696 w 3846"/>
                <a:gd name="T69" fmla="*/ 3093 h 3144"/>
                <a:gd name="T70" fmla="*/ 3612 w 3846"/>
                <a:gd name="T71" fmla="*/ 3131 h 3144"/>
                <a:gd name="T72" fmla="*/ 3518 w 3846"/>
                <a:gd name="T73" fmla="*/ 3144 h 3144"/>
                <a:gd name="T74" fmla="*/ 280 w 3846"/>
                <a:gd name="T75" fmla="*/ 3142 h 3144"/>
                <a:gd name="T76" fmla="*/ 191 w 3846"/>
                <a:gd name="T77" fmla="*/ 3115 h 3144"/>
                <a:gd name="T78" fmla="*/ 114 w 3846"/>
                <a:gd name="T79" fmla="*/ 3066 h 3144"/>
                <a:gd name="T80" fmla="*/ 53 w 3846"/>
                <a:gd name="T81" fmla="*/ 2998 h 3144"/>
                <a:gd name="T82" fmla="*/ 15 w 3846"/>
                <a:gd name="T83" fmla="*/ 2915 h 3144"/>
                <a:gd name="T84" fmla="*/ 0 w 3846"/>
                <a:gd name="T85" fmla="*/ 2822 h 3144"/>
                <a:gd name="T86" fmla="*/ 3 w 3846"/>
                <a:gd name="T87" fmla="*/ 1690 h 3144"/>
                <a:gd name="T88" fmla="*/ 21 w 3846"/>
                <a:gd name="T89" fmla="*/ 1640 h 3144"/>
                <a:gd name="T90" fmla="*/ 50 w 3846"/>
                <a:gd name="T91" fmla="*/ 1592 h 3144"/>
                <a:gd name="T92" fmla="*/ 1043 w 3846"/>
                <a:gd name="T93" fmla="*/ 674 h 3144"/>
                <a:gd name="T94" fmla="*/ 1051 w 3846"/>
                <a:gd name="T95" fmla="*/ 665 h 3144"/>
                <a:gd name="T96" fmla="*/ 1076 w 3846"/>
                <a:gd name="T97" fmla="*/ 641 h 3144"/>
                <a:gd name="T98" fmla="*/ 1109 w 3846"/>
                <a:gd name="T99" fmla="*/ 607 h 3144"/>
                <a:gd name="T100" fmla="*/ 1153 w 3846"/>
                <a:gd name="T101" fmla="*/ 573 h 3144"/>
                <a:gd name="T102" fmla="*/ 1197 w 3846"/>
                <a:gd name="T103" fmla="*/ 543 h 3144"/>
                <a:gd name="T104" fmla="*/ 1243 w 3846"/>
                <a:gd name="T105" fmla="*/ 526 h 3144"/>
                <a:gd name="T106" fmla="*/ 1340 w 3846"/>
                <a:gd name="T107" fmla="*/ 523 h 3144"/>
                <a:gd name="T108" fmla="*/ 1344 w 3846"/>
                <a:gd name="T109" fmla="*/ 141 h 3144"/>
                <a:gd name="T110" fmla="*/ 1371 w 3846"/>
                <a:gd name="T111" fmla="*/ 79 h 3144"/>
                <a:gd name="T112" fmla="*/ 1418 w 3846"/>
                <a:gd name="T113" fmla="*/ 31 h 3144"/>
                <a:gd name="T114" fmla="*/ 1482 w 3846"/>
                <a:gd name="T115" fmla="*/ 4 h 3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46" h="3144">
                  <a:moveTo>
                    <a:pt x="1378" y="963"/>
                  </a:moveTo>
                  <a:lnTo>
                    <a:pt x="1378" y="963"/>
                  </a:lnTo>
                  <a:lnTo>
                    <a:pt x="1363" y="982"/>
                  </a:lnTo>
                  <a:lnTo>
                    <a:pt x="1347" y="995"/>
                  </a:lnTo>
                  <a:lnTo>
                    <a:pt x="446" y="1826"/>
                  </a:lnTo>
                  <a:lnTo>
                    <a:pt x="446" y="2705"/>
                  </a:lnTo>
                  <a:lnTo>
                    <a:pt x="3400" y="2705"/>
                  </a:lnTo>
                  <a:lnTo>
                    <a:pt x="3400" y="1826"/>
                  </a:lnTo>
                  <a:lnTo>
                    <a:pt x="2499" y="995"/>
                  </a:lnTo>
                  <a:lnTo>
                    <a:pt x="2482" y="979"/>
                  </a:lnTo>
                  <a:lnTo>
                    <a:pt x="2468" y="963"/>
                  </a:lnTo>
                  <a:lnTo>
                    <a:pt x="1378" y="963"/>
                  </a:lnTo>
                  <a:close/>
                  <a:moveTo>
                    <a:pt x="1518" y="0"/>
                  </a:moveTo>
                  <a:lnTo>
                    <a:pt x="1555" y="4"/>
                  </a:lnTo>
                  <a:lnTo>
                    <a:pt x="1588" y="15"/>
                  </a:lnTo>
                  <a:lnTo>
                    <a:pt x="1618" y="31"/>
                  </a:lnTo>
                  <a:lnTo>
                    <a:pt x="1645" y="52"/>
                  </a:lnTo>
                  <a:lnTo>
                    <a:pt x="1667" y="79"/>
                  </a:lnTo>
                  <a:lnTo>
                    <a:pt x="1683" y="108"/>
                  </a:lnTo>
                  <a:lnTo>
                    <a:pt x="1694" y="141"/>
                  </a:lnTo>
                  <a:lnTo>
                    <a:pt x="1696" y="177"/>
                  </a:lnTo>
                  <a:lnTo>
                    <a:pt x="1696" y="523"/>
                  </a:lnTo>
                  <a:lnTo>
                    <a:pt x="2150" y="523"/>
                  </a:lnTo>
                  <a:lnTo>
                    <a:pt x="2150" y="177"/>
                  </a:lnTo>
                  <a:lnTo>
                    <a:pt x="2152" y="141"/>
                  </a:lnTo>
                  <a:lnTo>
                    <a:pt x="2163" y="108"/>
                  </a:lnTo>
                  <a:lnTo>
                    <a:pt x="2179" y="79"/>
                  </a:lnTo>
                  <a:lnTo>
                    <a:pt x="2201" y="52"/>
                  </a:lnTo>
                  <a:lnTo>
                    <a:pt x="2228" y="31"/>
                  </a:lnTo>
                  <a:lnTo>
                    <a:pt x="2258" y="15"/>
                  </a:lnTo>
                  <a:lnTo>
                    <a:pt x="2291" y="4"/>
                  </a:lnTo>
                  <a:lnTo>
                    <a:pt x="2328" y="0"/>
                  </a:lnTo>
                  <a:lnTo>
                    <a:pt x="2363" y="4"/>
                  </a:lnTo>
                  <a:lnTo>
                    <a:pt x="2397" y="15"/>
                  </a:lnTo>
                  <a:lnTo>
                    <a:pt x="2428" y="31"/>
                  </a:lnTo>
                  <a:lnTo>
                    <a:pt x="2453" y="52"/>
                  </a:lnTo>
                  <a:lnTo>
                    <a:pt x="2475" y="79"/>
                  </a:lnTo>
                  <a:lnTo>
                    <a:pt x="2491" y="108"/>
                  </a:lnTo>
                  <a:lnTo>
                    <a:pt x="2502" y="141"/>
                  </a:lnTo>
                  <a:lnTo>
                    <a:pt x="2506" y="177"/>
                  </a:lnTo>
                  <a:lnTo>
                    <a:pt x="2506" y="523"/>
                  </a:lnTo>
                  <a:lnTo>
                    <a:pt x="2581" y="523"/>
                  </a:lnTo>
                  <a:lnTo>
                    <a:pt x="2603" y="526"/>
                  </a:lnTo>
                  <a:lnTo>
                    <a:pt x="2625" y="533"/>
                  </a:lnTo>
                  <a:lnTo>
                    <a:pt x="2648" y="543"/>
                  </a:lnTo>
                  <a:lnTo>
                    <a:pt x="2672" y="558"/>
                  </a:lnTo>
                  <a:lnTo>
                    <a:pt x="2693" y="573"/>
                  </a:lnTo>
                  <a:lnTo>
                    <a:pt x="2715" y="590"/>
                  </a:lnTo>
                  <a:lnTo>
                    <a:pt x="2737" y="607"/>
                  </a:lnTo>
                  <a:lnTo>
                    <a:pt x="2754" y="625"/>
                  </a:lnTo>
                  <a:lnTo>
                    <a:pt x="2770" y="641"/>
                  </a:lnTo>
                  <a:lnTo>
                    <a:pt x="2784" y="654"/>
                  </a:lnTo>
                  <a:lnTo>
                    <a:pt x="2795" y="665"/>
                  </a:lnTo>
                  <a:lnTo>
                    <a:pt x="2801" y="671"/>
                  </a:lnTo>
                  <a:lnTo>
                    <a:pt x="2803" y="674"/>
                  </a:lnTo>
                  <a:lnTo>
                    <a:pt x="3778" y="1573"/>
                  </a:lnTo>
                  <a:lnTo>
                    <a:pt x="3796" y="1592"/>
                  </a:lnTo>
                  <a:lnTo>
                    <a:pt x="3812" y="1614"/>
                  </a:lnTo>
                  <a:lnTo>
                    <a:pt x="3825" y="1640"/>
                  </a:lnTo>
                  <a:lnTo>
                    <a:pt x="3836" y="1665"/>
                  </a:lnTo>
                  <a:lnTo>
                    <a:pt x="3843" y="1690"/>
                  </a:lnTo>
                  <a:lnTo>
                    <a:pt x="3846" y="1713"/>
                  </a:lnTo>
                  <a:lnTo>
                    <a:pt x="3846" y="2822"/>
                  </a:lnTo>
                  <a:lnTo>
                    <a:pt x="3842" y="2870"/>
                  </a:lnTo>
                  <a:lnTo>
                    <a:pt x="3831" y="2915"/>
                  </a:lnTo>
                  <a:lnTo>
                    <a:pt x="3815" y="2958"/>
                  </a:lnTo>
                  <a:lnTo>
                    <a:pt x="3792" y="2998"/>
                  </a:lnTo>
                  <a:lnTo>
                    <a:pt x="3765" y="3034"/>
                  </a:lnTo>
                  <a:lnTo>
                    <a:pt x="3732" y="3066"/>
                  </a:lnTo>
                  <a:lnTo>
                    <a:pt x="3696" y="3093"/>
                  </a:lnTo>
                  <a:lnTo>
                    <a:pt x="3655" y="3115"/>
                  </a:lnTo>
                  <a:lnTo>
                    <a:pt x="3612" y="3131"/>
                  </a:lnTo>
                  <a:lnTo>
                    <a:pt x="3566" y="3142"/>
                  </a:lnTo>
                  <a:lnTo>
                    <a:pt x="3518" y="3144"/>
                  </a:lnTo>
                  <a:lnTo>
                    <a:pt x="328" y="3144"/>
                  </a:lnTo>
                  <a:lnTo>
                    <a:pt x="280" y="3142"/>
                  </a:lnTo>
                  <a:lnTo>
                    <a:pt x="234" y="3131"/>
                  </a:lnTo>
                  <a:lnTo>
                    <a:pt x="191" y="3115"/>
                  </a:lnTo>
                  <a:lnTo>
                    <a:pt x="150" y="3093"/>
                  </a:lnTo>
                  <a:lnTo>
                    <a:pt x="114" y="3066"/>
                  </a:lnTo>
                  <a:lnTo>
                    <a:pt x="81" y="3034"/>
                  </a:lnTo>
                  <a:lnTo>
                    <a:pt x="53" y="2998"/>
                  </a:lnTo>
                  <a:lnTo>
                    <a:pt x="31" y="2958"/>
                  </a:lnTo>
                  <a:lnTo>
                    <a:pt x="15" y="2915"/>
                  </a:lnTo>
                  <a:lnTo>
                    <a:pt x="4" y="2870"/>
                  </a:lnTo>
                  <a:lnTo>
                    <a:pt x="0" y="2822"/>
                  </a:lnTo>
                  <a:lnTo>
                    <a:pt x="0" y="1713"/>
                  </a:lnTo>
                  <a:lnTo>
                    <a:pt x="3" y="1690"/>
                  </a:lnTo>
                  <a:lnTo>
                    <a:pt x="10" y="1665"/>
                  </a:lnTo>
                  <a:lnTo>
                    <a:pt x="21" y="1640"/>
                  </a:lnTo>
                  <a:lnTo>
                    <a:pt x="34" y="1614"/>
                  </a:lnTo>
                  <a:lnTo>
                    <a:pt x="50" y="1592"/>
                  </a:lnTo>
                  <a:lnTo>
                    <a:pt x="69" y="1573"/>
                  </a:lnTo>
                  <a:lnTo>
                    <a:pt x="1043" y="674"/>
                  </a:lnTo>
                  <a:lnTo>
                    <a:pt x="1046" y="671"/>
                  </a:lnTo>
                  <a:lnTo>
                    <a:pt x="1051" y="665"/>
                  </a:lnTo>
                  <a:lnTo>
                    <a:pt x="1062" y="654"/>
                  </a:lnTo>
                  <a:lnTo>
                    <a:pt x="1076" y="641"/>
                  </a:lnTo>
                  <a:lnTo>
                    <a:pt x="1092" y="625"/>
                  </a:lnTo>
                  <a:lnTo>
                    <a:pt x="1109" y="607"/>
                  </a:lnTo>
                  <a:lnTo>
                    <a:pt x="1131" y="590"/>
                  </a:lnTo>
                  <a:lnTo>
                    <a:pt x="1153" y="573"/>
                  </a:lnTo>
                  <a:lnTo>
                    <a:pt x="1174" y="558"/>
                  </a:lnTo>
                  <a:lnTo>
                    <a:pt x="1197" y="543"/>
                  </a:lnTo>
                  <a:lnTo>
                    <a:pt x="1221" y="533"/>
                  </a:lnTo>
                  <a:lnTo>
                    <a:pt x="1243" y="526"/>
                  </a:lnTo>
                  <a:lnTo>
                    <a:pt x="1265" y="523"/>
                  </a:lnTo>
                  <a:lnTo>
                    <a:pt x="1340" y="523"/>
                  </a:lnTo>
                  <a:lnTo>
                    <a:pt x="1340" y="177"/>
                  </a:lnTo>
                  <a:lnTo>
                    <a:pt x="1344" y="141"/>
                  </a:lnTo>
                  <a:lnTo>
                    <a:pt x="1355" y="108"/>
                  </a:lnTo>
                  <a:lnTo>
                    <a:pt x="1371" y="79"/>
                  </a:lnTo>
                  <a:lnTo>
                    <a:pt x="1393" y="52"/>
                  </a:lnTo>
                  <a:lnTo>
                    <a:pt x="1418" y="31"/>
                  </a:lnTo>
                  <a:lnTo>
                    <a:pt x="1449" y="15"/>
                  </a:lnTo>
                  <a:lnTo>
                    <a:pt x="1482" y="4"/>
                  </a:lnTo>
                  <a:lnTo>
                    <a:pt x="1518"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17" name="Freeform 363"/>
            <p:cNvSpPr/>
            <p:nvPr/>
          </p:nvSpPr>
          <p:spPr bwMode="auto">
            <a:xfrm>
              <a:off x="8692231" y="2431814"/>
              <a:ext cx="271785" cy="104518"/>
            </a:xfrm>
            <a:custGeom>
              <a:avLst/>
              <a:gdLst>
                <a:gd name="T0" fmla="*/ 2783 w 4119"/>
                <a:gd name="T1" fmla="*/ 0 h 1584"/>
                <a:gd name="T2" fmla="*/ 2990 w 4119"/>
                <a:gd name="T3" fmla="*/ 16 h 1584"/>
                <a:gd name="T4" fmla="*/ 3187 w 4119"/>
                <a:gd name="T5" fmla="*/ 61 h 1584"/>
                <a:gd name="T6" fmla="*/ 3372 w 4119"/>
                <a:gd name="T7" fmla="*/ 134 h 1584"/>
                <a:gd name="T8" fmla="*/ 3540 w 4119"/>
                <a:gd name="T9" fmla="*/ 231 h 1584"/>
                <a:gd name="T10" fmla="*/ 3693 w 4119"/>
                <a:gd name="T11" fmla="*/ 353 h 1584"/>
                <a:gd name="T12" fmla="*/ 3826 w 4119"/>
                <a:gd name="T13" fmla="*/ 494 h 1584"/>
                <a:gd name="T14" fmla="*/ 3937 w 4119"/>
                <a:gd name="T15" fmla="*/ 654 h 1584"/>
                <a:gd name="T16" fmla="*/ 4025 w 4119"/>
                <a:gd name="T17" fmla="*/ 828 h 1584"/>
                <a:gd name="T18" fmla="*/ 4084 w 4119"/>
                <a:gd name="T19" fmla="*/ 1016 h 1584"/>
                <a:gd name="T20" fmla="*/ 4115 w 4119"/>
                <a:gd name="T21" fmla="*/ 1216 h 1584"/>
                <a:gd name="T22" fmla="*/ 4119 w 4119"/>
                <a:gd name="T23" fmla="*/ 1495 h 1584"/>
                <a:gd name="T24" fmla="*/ 4107 w 4119"/>
                <a:gd name="T25" fmla="*/ 1540 h 1584"/>
                <a:gd name="T26" fmla="*/ 4074 w 4119"/>
                <a:gd name="T27" fmla="*/ 1572 h 1584"/>
                <a:gd name="T28" fmla="*/ 4029 w 4119"/>
                <a:gd name="T29" fmla="*/ 1584 h 1584"/>
                <a:gd name="T30" fmla="*/ 3168 w 4119"/>
                <a:gd name="T31" fmla="*/ 1580 h 1584"/>
                <a:gd name="T32" fmla="*/ 3096 w 4119"/>
                <a:gd name="T33" fmla="*/ 1554 h 1584"/>
                <a:gd name="T34" fmla="*/ 3038 w 4119"/>
                <a:gd name="T35" fmla="*/ 1506 h 1584"/>
                <a:gd name="T36" fmla="*/ 2999 w 4119"/>
                <a:gd name="T37" fmla="*/ 1442 h 1584"/>
                <a:gd name="T38" fmla="*/ 2986 w 4119"/>
                <a:gd name="T39" fmla="*/ 1365 h 1584"/>
                <a:gd name="T40" fmla="*/ 2982 w 4119"/>
                <a:gd name="T41" fmla="*/ 872 h 1584"/>
                <a:gd name="T42" fmla="*/ 2955 w 4119"/>
                <a:gd name="T43" fmla="*/ 801 h 1584"/>
                <a:gd name="T44" fmla="*/ 2906 w 4119"/>
                <a:gd name="T45" fmla="*/ 744 h 1584"/>
                <a:gd name="T46" fmla="*/ 2840 w 4119"/>
                <a:gd name="T47" fmla="*/ 705 h 1584"/>
                <a:gd name="T48" fmla="*/ 2763 w 4119"/>
                <a:gd name="T49" fmla="*/ 692 h 1584"/>
                <a:gd name="T50" fmla="*/ 1317 w 4119"/>
                <a:gd name="T51" fmla="*/ 696 h 1584"/>
                <a:gd name="T52" fmla="*/ 1245 w 4119"/>
                <a:gd name="T53" fmla="*/ 721 h 1584"/>
                <a:gd name="T54" fmla="*/ 1187 w 4119"/>
                <a:gd name="T55" fmla="*/ 771 h 1584"/>
                <a:gd name="T56" fmla="*/ 1148 w 4119"/>
                <a:gd name="T57" fmla="*/ 835 h 1584"/>
                <a:gd name="T58" fmla="*/ 1134 w 4119"/>
                <a:gd name="T59" fmla="*/ 912 h 1584"/>
                <a:gd name="T60" fmla="*/ 1130 w 4119"/>
                <a:gd name="T61" fmla="*/ 1405 h 1584"/>
                <a:gd name="T62" fmla="*/ 1103 w 4119"/>
                <a:gd name="T63" fmla="*/ 1475 h 1584"/>
                <a:gd name="T64" fmla="*/ 1055 w 4119"/>
                <a:gd name="T65" fmla="*/ 1533 h 1584"/>
                <a:gd name="T66" fmla="*/ 990 w 4119"/>
                <a:gd name="T67" fmla="*/ 1571 h 1584"/>
                <a:gd name="T68" fmla="*/ 912 w 4119"/>
                <a:gd name="T69" fmla="*/ 1584 h 1584"/>
                <a:gd name="T70" fmla="*/ 67 w 4119"/>
                <a:gd name="T71" fmla="*/ 1582 h 1584"/>
                <a:gd name="T72" fmla="*/ 27 w 4119"/>
                <a:gd name="T73" fmla="*/ 1558 h 1584"/>
                <a:gd name="T74" fmla="*/ 4 w 4119"/>
                <a:gd name="T75" fmla="*/ 1519 h 1584"/>
                <a:gd name="T76" fmla="*/ 0 w 4119"/>
                <a:gd name="T77" fmla="*/ 1318 h 1584"/>
                <a:gd name="T78" fmla="*/ 16 w 4119"/>
                <a:gd name="T79" fmla="*/ 1114 h 1584"/>
                <a:gd name="T80" fmla="*/ 62 w 4119"/>
                <a:gd name="T81" fmla="*/ 921 h 1584"/>
                <a:gd name="T82" fmla="*/ 136 w 4119"/>
                <a:gd name="T83" fmla="*/ 739 h 1584"/>
                <a:gd name="T84" fmla="*/ 236 w 4119"/>
                <a:gd name="T85" fmla="*/ 571 h 1584"/>
                <a:gd name="T86" fmla="*/ 357 w 4119"/>
                <a:gd name="T87" fmla="*/ 420 h 1584"/>
                <a:gd name="T88" fmla="*/ 500 w 4119"/>
                <a:gd name="T89" fmla="*/ 290 h 1584"/>
                <a:gd name="T90" fmla="*/ 662 w 4119"/>
                <a:gd name="T91" fmla="*/ 179 h 1584"/>
                <a:gd name="T92" fmla="*/ 839 w 4119"/>
                <a:gd name="T93" fmla="*/ 94 h 1584"/>
                <a:gd name="T94" fmla="*/ 1031 w 4119"/>
                <a:gd name="T95" fmla="*/ 34 h 1584"/>
                <a:gd name="T96" fmla="*/ 1232 w 4119"/>
                <a:gd name="T97" fmla="*/ 4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19" h="1584">
                  <a:moveTo>
                    <a:pt x="1337" y="0"/>
                  </a:moveTo>
                  <a:lnTo>
                    <a:pt x="2783" y="0"/>
                  </a:lnTo>
                  <a:lnTo>
                    <a:pt x="2888" y="4"/>
                  </a:lnTo>
                  <a:lnTo>
                    <a:pt x="2990" y="16"/>
                  </a:lnTo>
                  <a:lnTo>
                    <a:pt x="3090" y="34"/>
                  </a:lnTo>
                  <a:lnTo>
                    <a:pt x="3187" y="61"/>
                  </a:lnTo>
                  <a:lnTo>
                    <a:pt x="3281" y="94"/>
                  </a:lnTo>
                  <a:lnTo>
                    <a:pt x="3372" y="134"/>
                  </a:lnTo>
                  <a:lnTo>
                    <a:pt x="3458" y="179"/>
                  </a:lnTo>
                  <a:lnTo>
                    <a:pt x="3540" y="231"/>
                  </a:lnTo>
                  <a:lnTo>
                    <a:pt x="3620" y="290"/>
                  </a:lnTo>
                  <a:lnTo>
                    <a:pt x="3693" y="353"/>
                  </a:lnTo>
                  <a:lnTo>
                    <a:pt x="3763" y="420"/>
                  </a:lnTo>
                  <a:lnTo>
                    <a:pt x="3826" y="494"/>
                  </a:lnTo>
                  <a:lnTo>
                    <a:pt x="3884" y="571"/>
                  </a:lnTo>
                  <a:lnTo>
                    <a:pt x="3937" y="654"/>
                  </a:lnTo>
                  <a:lnTo>
                    <a:pt x="3984" y="739"/>
                  </a:lnTo>
                  <a:lnTo>
                    <a:pt x="4025" y="828"/>
                  </a:lnTo>
                  <a:lnTo>
                    <a:pt x="4057" y="921"/>
                  </a:lnTo>
                  <a:lnTo>
                    <a:pt x="4084" y="1016"/>
                  </a:lnTo>
                  <a:lnTo>
                    <a:pt x="4104" y="1114"/>
                  </a:lnTo>
                  <a:lnTo>
                    <a:pt x="4115" y="1216"/>
                  </a:lnTo>
                  <a:lnTo>
                    <a:pt x="4119" y="1318"/>
                  </a:lnTo>
                  <a:lnTo>
                    <a:pt x="4119" y="1495"/>
                  </a:lnTo>
                  <a:lnTo>
                    <a:pt x="4116" y="1519"/>
                  </a:lnTo>
                  <a:lnTo>
                    <a:pt x="4107" y="1540"/>
                  </a:lnTo>
                  <a:lnTo>
                    <a:pt x="4093" y="1558"/>
                  </a:lnTo>
                  <a:lnTo>
                    <a:pt x="4074" y="1572"/>
                  </a:lnTo>
                  <a:lnTo>
                    <a:pt x="4053" y="1582"/>
                  </a:lnTo>
                  <a:lnTo>
                    <a:pt x="4029" y="1584"/>
                  </a:lnTo>
                  <a:lnTo>
                    <a:pt x="3208" y="1584"/>
                  </a:lnTo>
                  <a:lnTo>
                    <a:pt x="3168" y="1580"/>
                  </a:lnTo>
                  <a:lnTo>
                    <a:pt x="3130" y="1571"/>
                  </a:lnTo>
                  <a:lnTo>
                    <a:pt x="3096" y="1554"/>
                  </a:lnTo>
                  <a:lnTo>
                    <a:pt x="3064" y="1533"/>
                  </a:lnTo>
                  <a:lnTo>
                    <a:pt x="3038" y="1506"/>
                  </a:lnTo>
                  <a:lnTo>
                    <a:pt x="3015" y="1475"/>
                  </a:lnTo>
                  <a:lnTo>
                    <a:pt x="2999" y="1442"/>
                  </a:lnTo>
                  <a:lnTo>
                    <a:pt x="2988" y="1405"/>
                  </a:lnTo>
                  <a:lnTo>
                    <a:pt x="2986" y="1365"/>
                  </a:lnTo>
                  <a:lnTo>
                    <a:pt x="2986" y="912"/>
                  </a:lnTo>
                  <a:lnTo>
                    <a:pt x="2982" y="872"/>
                  </a:lnTo>
                  <a:lnTo>
                    <a:pt x="2972" y="835"/>
                  </a:lnTo>
                  <a:lnTo>
                    <a:pt x="2955" y="801"/>
                  </a:lnTo>
                  <a:lnTo>
                    <a:pt x="2933" y="771"/>
                  </a:lnTo>
                  <a:lnTo>
                    <a:pt x="2906" y="744"/>
                  </a:lnTo>
                  <a:lnTo>
                    <a:pt x="2875" y="721"/>
                  </a:lnTo>
                  <a:lnTo>
                    <a:pt x="2840" y="705"/>
                  </a:lnTo>
                  <a:lnTo>
                    <a:pt x="2803" y="696"/>
                  </a:lnTo>
                  <a:lnTo>
                    <a:pt x="2763" y="692"/>
                  </a:lnTo>
                  <a:lnTo>
                    <a:pt x="1357" y="692"/>
                  </a:lnTo>
                  <a:lnTo>
                    <a:pt x="1317" y="696"/>
                  </a:lnTo>
                  <a:lnTo>
                    <a:pt x="1280" y="705"/>
                  </a:lnTo>
                  <a:lnTo>
                    <a:pt x="1245" y="721"/>
                  </a:lnTo>
                  <a:lnTo>
                    <a:pt x="1214" y="744"/>
                  </a:lnTo>
                  <a:lnTo>
                    <a:pt x="1187" y="771"/>
                  </a:lnTo>
                  <a:lnTo>
                    <a:pt x="1165" y="801"/>
                  </a:lnTo>
                  <a:lnTo>
                    <a:pt x="1148" y="835"/>
                  </a:lnTo>
                  <a:lnTo>
                    <a:pt x="1138" y="872"/>
                  </a:lnTo>
                  <a:lnTo>
                    <a:pt x="1134" y="912"/>
                  </a:lnTo>
                  <a:lnTo>
                    <a:pt x="1134" y="1365"/>
                  </a:lnTo>
                  <a:lnTo>
                    <a:pt x="1130" y="1405"/>
                  </a:lnTo>
                  <a:lnTo>
                    <a:pt x="1121" y="1442"/>
                  </a:lnTo>
                  <a:lnTo>
                    <a:pt x="1103" y="1475"/>
                  </a:lnTo>
                  <a:lnTo>
                    <a:pt x="1082" y="1506"/>
                  </a:lnTo>
                  <a:lnTo>
                    <a:pt x="1055" y="1533"/>
                  </a:lnTo>
                  <a:lnTo>
                    <a:pt x="1024" y="1554"/>
                  </a:lnTo>
                  <a:lnTo>
                    <a:pt x="990" y="1571"/>
                  </a:lnTo>
                  <a:lnTo>
                    <a:pt x="952" y="1580"/>
                  </a:lnTo>
                  <a:lnTo>
                    <a:pt x="912" y="1584"/>
                  </a:lnTo>
                  <a:lnTo>
                    <a:pt x="91" y="1584"/>
                  </a:lnTo>
                  <a:lnTo>
                    <a:pt x="67" y="1582"/>
                  </a:lnTo>
                  <a:lnTo>
                    <a:pt x="46" y="1572"/>
                  </a:lnTo>
                  <a:lnTo>
                    <a:pt x="27" y="1558"/>
                  </a:lnTo>
                  <a:lnTo>
                    <a:pt x="13" y="1540"/>
                  </a:lnTo>
                  <a:lnTo>
                    <a:pt x="4" y="1519"/>
                  </a:lnTo>
                  <a:lnTo>
                    <a:pt x="0" y="1495"/>
                  </a:lnTo>
                  <a:lnTo>
                    <a:pt x="0" y="1318"/>
                  </a:lnTo>
                  <a:lnTo>
                    <a:pt x="4" y="1216"/>
                  </a:lnTo>
                  <a:lnTo>
                    <a:pt x="16" y="1114"/>
                  </a:lnTo>
                  <a:lnTo>
                    <a:pt x="36" y="1016"/>
                  </a:lnTo>
                  <a:lnTo>
                    <a:pt x="62" y="921"/>
                  </a:lnTo>
                  <a:lnTo>
                    <a:pt x="95" y="828"/>
                  </a:lnTo>
                  <a:lnTo>
                    <a:pt x="136" y="739"/>
                  </a:lnTo>
                  <a:lnTo>
                    <a:pt x="183" y="654"/>
                  </a:lnTo>
                  <a:lnTo>
                    <a:pt x="236" y="571"/>
                  </a:lnTo>
                  <a:lnTo>
                    <a:pt x="294" y="494"/>
                  </a:lnTo>
                  <a:lnTo>
                    <a:pt x="357" y="420"/>
                  </a:lnTo>
                  <a:lnTo>
                    <a:pt x="427" y="353"/>
                  </a:lnTo>
                  <a:lnTo>
                    <a:pt x="500" y="290"/>
                  </a:lnTo>
                  <a:lnTo>
                    <a:pt x="580" y="231"/>
                  </a:lnTo>
                  <a:lnTo>
                    <a:pt x="662" y="179"/>
                  </a:lnTo>
                  <a:lnTo>
                    <a:pt x="749" y="134"/>
                  </a:lnTo>
                  <a:lnTo>
                    <a:pt x="839" y="94"/>
                  </a:lnTo>
                  <a:lnTo>
                    <a:pt x="933" y="61"/>
                  </a:lnTo>
                  <a:lnTo>
                    <a:pt x="1031" y="34"/>
                  </a:lnTo>
                  <a:lnTo>
                    <a:pt x="1129" y="16"/>
                  </a:lnTo>
                  <a:lnTo>
                    <a:pt x="1232" y="4"/>
                  </a:lnTo>
                  <a:lnTo>
                    <a:pt x="1337"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18" name="Freeform 364"/>
            <p:cNvSpPr>
              <a:spLocks noEditPoints="1"/>
            </p:cNvSpPr>
            <p:nvPr/>
          </p:nvSpPr>
          <p:spPr bwMode="auto">
            <a:xfrm>
              <a:off x="8783288" y="2580277"/>
              <a:ext cx="89671" cy="88484"/>
            </a:xfrm>
            <a:custGeom>
              <a:avLst/>
              <a:gdLst>
                <a:gd name="T0" fmla="*/ 646 w 1360"/>
                <a:gd name="T1" fmla="*/ 510 h 1341"/>
                <a:gd name="T2" fmla="*/ 587 w 1360"/>
                <a:gd name="T3" fmla="*/ 534 h 1341"/>
                <a:gd name="T4" fmla="*/ 542 w 1360"/>
                <a:gd name="T5" fmla="*/ 578 h 1341"/>
                <a:gd name="T6" fmla="*/ 517 w 1360"/>
                <a:gd name="T7" fmla="*/ 636 h 1341"/>
                <a:gd name="T8" fmla="*/ 517 w 1360"/>
                <a:gd name="T9" fmla="*/ 703 h 1341"/>
                <a:gd name="T10" fmla="*/ 542 w 1360"/>
                <a:gd name="T11" fmla="*/ 761 h 1341"/>
                <a:gd name="T12" fmla="*/ 587 w 1360"/>
                <a:gd name="T13" fmla="*/ 805 h 1341"/>
                <a:gd name="T14" fmla="*/ 646 w 1360"/>
                <a:gd name="T15" fmla="*/ 831 h 1341"/>
                <a:gd name="T16" fmla="*/ 714 w 1360"/>
                <a:gd name="T17" fmla="*/ 831 h 1341"/>
                <a:gd name="T18" fmla="*/ 773 w 1360"/>
                <a:gd name="T19" fmla="*/ 805 h 1341"/>
                <a:gd name="T20" fmla="*/ 818 w 1360"/>
                <a:gd name="T21" fmla="*/ 761 h 1341"/>
                <a:gd name="T22" fmla="*/ 842 w 1360"/>
                <a:gd name="T23" fmla="*/ 703 h 1341"/>
                <a:gd name="T24" fmla="*/ 842 w 1360"/>
                <a:gd name="T25" fmla="*/ 636 h 1341"/>
                <a:gd name="T26" fmla="*/ 818 w 1360"/>
                <a:gd name="T27" fmla="*/ 578 h 1341"/>
                <a:gd name="T28" fmla="*/ 773 w 1360"/>
                <a:gd name="T29" fmla="*/ 534 h 1341"/>
                <a:gd name="T30" fmla="*/ 714 w 1360"/>
                <a:gd name="T31" fmla="*/ 510 h 1341"/>
                <a:gd name="T32" fmla="*/ 680 w 1360"/>
                <a:gd name="T33" fmla="*/ 0 h 1341"/>
                <a:gd name="T34" fmla="*/ 826 w 1360"/>
                <a:gd name="T35" fmla="*/ 14 h 1341"/>
                <a:gd name="T36" fmla="*/ 961 w 1360"/>
                <a:gd name="T37" fmla="*/ 58 h 1341"/>
                <a:gd name="T38" fmla="*/ 1082 w 1360"/>
                <a:gd name="T39" fmla="*/ 129 h 1341"/>
                <a:gd name="T40" fmla="*/ 1185 w 1360"/>
                <a:gd name="T41" fmla="*/ 221 h 1341"/>
                <a:gd name="T42" fmla="*/ 1267 w 1360"/>
                <a:gd name="T43" fmla="*/ 331 h 1341"/>
                <a:gd name="T44" fmla="*/ 1325 w 1360"/>
                <a:gd name="T45" fmla="*/ 458 h 1341"/>
                <a:gd name="T46" fmla="*/ 1356 w 1360"/>
                <a:gd name="T47" fmla="*/ 596 h 1341"/>
                <a:gd name="T48" fmla="*/ 1356 w 1360"/>
                <a:gd name="T49" fmla="*/ 743 h 1341"/>
                <a:gd name="T50" fmla="*/ 1325 w 1360"/>
                <a:gd name="T51" fmla="*/ 881 h 1341"/>
                <a:gd name="T52" fmla="*/ 1267 w 1360"/>
                <a:gd name="T53" fmla="*/ 1008 h 1341"/>
                <a:gd name="T54" fmla="*/ 1185 w 1360"/>
                <a:gd name="T55" fmla="*/ 1120 h 1341"/>
                <a:gd name="T56" fmla="*/ 1082 w 1360"/>
                <a:gd name="T57" fmla="*/ 1212 h 1341"/>
                <a:gd name="T58" fmla="*/ 961 w 1360"/>
                <a:gd name="T59" fmla="*/ 1281 h 1341"/>
                <a:gd name="T60" fmla="*/ 826 w 1360"/>
                <a:gd name="T61" fmla="*/ 1325 h 1341"/>
                <a:gd name="T62" fmla="*/ 680 w 1360"/>
                <a:gd name="T63" fmla="*/ 1341 h 1341"/>
                <a:gd name="T64" fmla="*/ 534 w 1360"/>
                <a:gd name="T65" fmla="*/ 1325 h 1341"/>
                <a:gd name="T66" fmla="*/ 399 w 1360"/>
                <a:gd name="T67" fmla="*/ 1281 h 1341"/>
                <a:gd name="T68" fmla="*/ 279 w 1360"/>
                <a:gd name="T69" fmla="*/ 1212 h 1341"/>
                <a:gd name="T70" fmla="*/ 175 w 1360"/>
                <a:gd name="T71" fmla="*/ 1120 h 1341"/>
                <a:gd name="T72" fmla="*/ 93 w 1360"/>
                <a:gd name="T73" fmla="*/ 1008 h 1341"/>
                <a:gd name="T74" fmla="*/ 35 w 1360"/>
                <a:gd name="T75" fmla="*/ 881 h 1341"/>
                <a:gd name="T76" fmla="*/ 4 w 1360"/>
                <a:gd name="T77" fmla="*/ 743 h 1341"/>
                <a:gd name="T78" fmla="*/ 4 w 1360"/>
                <a:gd name="T79" fmla="*/ 596 h 1341"/>
                <a:gd name="T80" fmla="*/ 35 w 1360"/>
                <a:gd name="T81" fmla="*/ 458 h 1341"/>
                <a:gd name="T82" fmla="*/ 93 w 1360"/>
                <a:gd name="T83" fmla="*/ 331 h 1341"/>
                <a:gd name="T84" fmla="*/ 175 w 1360"/>
                <a:gd name="T85" fmla="*/ 221 h 1341"/>
                <a:gd name="T86" fmla="*/ 279 w 1360"/>
                <a:gd name="T87" fmla="*/ 129 h 1341"/>
                <a:gd name="T88" fmla="*/ 399 w 1360"/>
                <a:gd name="T89" fmla="*/ 58 h 1341"/>
                <a:gd name="T90" fmla="*/ 534 w 1360"/>
                <a:gd name="T91" fmla="*/ 14 h 1341"/>
                <a:gd name="T92" fmla="*/ 680 w 1360"/>
                <a:gd name="T93" fmla="*/ 0 h 1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60" h="1341">
                  <a:moveTo>
                    <a:pt x="680" y="506"/>
                  </a:moveTo>
                  <a:lnTo>
                    <a:pt x="646" y="510"/>
                  </a:lnTo>
                  <a:lnTo>
                    <a:pt x="615" y="519"/>
                  </a:lnTo>
                  <a:lnTo>
                    <a:pt x="587" y="534"/>
                  </a:lnTo>
                  <a:lnTo>
                    <a:pt x="563" y="554"/>
                  </a:lnTo>
                  <a:lnTo>
                    <a:pt x="542" y="578"/>
                  </a:lnTo>
                  <a:lnTo>
                    <a:pt x="528" y="606"/>
                  </a:lnTo>
                  <a:lnTo>
                    <a:pt x="517" y="636"/>
                  </a:lnTo>
                  <a:lnTo>
                    <a:pt x="514" y="670"/>
                  </a:lnTo>
                  <a:lnTo>
                    <a:pt x="517" y="703"/>
                  </a:lnTo>
                  <a:lnTo>
                    <a:pt x="528" y="734"/>
                  </a:lnTo>
                  <a:lnTo>
                    <a:pt x="542" y="761"/>
                  </a:lnTo>
                  <a:lnTo>
                    <a:pt x="563" y="785"/>
                  </a:lnTo>
                  <a:lnTo>
                    <a:pt x="587" y="805"/>
                  </a:lnTo>
                  <a:lnTo>
                    <a:pt x="615" y="820"/>
                  </a:lnTo>
                  <a:lnTo>
                    <a:pt x="646" y="831"/>
                  </a:lnTo>
                  <a:lnTo>
                    <a:pt x="680" y="833"/>
                  </a:lnTo>
                  <a:lnTo>
                    <a:pt x="714" y="831"/>
                  </a:lnTo>
                  <a:lnTo>
                    <a:pt x="745" y="820"/>
                  </a:lnTo>
                  <a:lnTo>
                    <a:pt x="773" y="805"/>
                  </a:lnTo>
                  <a:lnTo>
                    <a:pt x="797" y="785"/>
                  </a:lnTo>
                  <a:lnTo>
                    <a:pt x="818" y="761"/>
                  </a:lnTo>
                  <a:lnTo>
                    <a:pt x="832" y="734"/>
                  </a:lnTo>
                  <a:lnTo>
                    <a:pt x="842" y="703"/>
                  </a:lnTo>
                  <a:lnTo>
                    <a:pt x="846" y="670"/>
                  </a:lnTo>
                  <a:lnTo>
                    <a:pt x="842" y="636"/>
                  </a:lnTo>
                  <a:lnTo>
                    <a:pt x="832" y="606"/>
                  </a:lnTo>
                  <a:lnTo>
                    <a:pt x="818" y="578"/>
                  </a:lnTo>
                  <a:lnTo>
                    <a:pt x="797" y="554"/>
                  </a:lnTo>
                  <a:lnTo>
                    <a:pt x="773" y="534"/>
                  </a:lnTo>
                  <a:lnTo>
                    <a:pt x="745" y="519"/>
                  </a:lnTo>
                  <a:lnTo>
                    <a:pt x="714" y="510"/>
                  </a:lnTo>
                  <a:lnTo>
                    <a:pt x="680" y="506"/>
                  </a:lnTo>
                  <a:close/>
                  <a:moveTo>
                    <a:pt x="680" y="0"/>
                  </a:moveTo>
                  <a:lnTo>
                    <a:pt x="754" y="2"/>
                  </a:lnTo>
                  <a:lnTo>
                    <a:pt x="826" y="14"/>
                  </a:lnTo>
                  <a:lnTo>
                    <a:pt x="895" y="33"/>
                  </a:lnTo>
                  <a:lnTo>
                    <a:pt x="961" y="58"/>
                  </a:lnTo>
                  <a:lnTo>
                    <a:pt x="1023" y="90"/>
                  </a:lnTo>
                  <a:lnTo>
                    <a:pt x="1082" y="129"/>
                  </a:lnTo>
                  <a:lnTo>
                    <a:pt x="1136" y="171"/>
                  </a:lnTo>
                  <a:lnTo>
                    <a:pt x="1185" y="221"/>
                  </a:lnTo>
                  <a:lnTo>
                    <a:pt x="1229" y="274"/>
                  </a:lnTo>
                  <a:lnTo>
                    <a:pt x="1267" y="331"/>
                  </a:lnTo>
                  <a:lnTo>
                    <a:pt x="1299" y="393"/>
                  </a:lnTo>
                  <a:lnTo>
                    <a:pt x="1325" y="458"/>
                  </a:lnTo>
                  <a:lnTo>
                    <a:pt x="1344" y="526"/>
                  </a:lnTo>
                  <a:lnTo>
                    <a:pt x="1356" y="596"/>
                  </a:lnTo>
                  <a:lnTo>
                    <a:pt x="1360" y="670"/>
                  </a:lnTo>
                  <a:lnTo>
                    <a:pt x="1356" y="743"/>
                  </a:lnTo>
                  <a:lnTo>
                    <a:pt x="1344" y="813"/>
                  </a:lnTo>
                  <a:lnTo>
                    <a:pt x="1325" y="881"/>
                  </a:lnTo>
                  <a:lnTo>
                    <a:pt x="1299" y="947"/>
                  </a:lnTo>
                  <a:lnTo>
                    <a:pt x="1267" y="1008"/>
                  </a:lnTo>
                  <a:lnTo>
                    <a:pt x="1229" y="1066"/>
                  </a:lnTo>
                  <a:lnTo>
                    <a:pt x="1185" y="1120"/>
                  </a:lnTo>
                  <a:lnTo>
                    <a:pt x="1136" y="1168"/>
                  </a:lnTo>
                  <a:lnTo>
                    <a:pt x="1082" y="1212"/>
                  </a:lnTo>
                  <a:lnTo>
                    <a:pt x="1023" y="1249"/>
                  </a:lnTo>
                  <a:lnTo>
                    <a:pt x="961" y="1281"/>
                  </a:lnTo>
                  <a:lnTo>
                    <a:pt x="895" y="1306"/>
                  </a:lnTo>
                  <a:lnTo>
                    <a:pt x="826" y="1325"/>
                  </a:lnTo>
                  <a:lnTo>
                    <a:pt x="754" y="1337"/>
                  </a:lnTo>
                  <a:lnTo>
                    <a:pt x="680" y="1341"/>
                  </a:lnTo>
                  <a:lnTo>
                    <a:pt x="606" y="1337"/>
                  </a:lnTo>
                  <a:lnTo>
                    <a:pt x="534" y="1325"/>
                  </a:lnTo>
                  <a:lnTo>
                    <a:pt x="465" y="1306"/>
                  </a:lnTo>
                  <a:lnTo>
                    <a:pt x="399" y="1281"/>
                  </a:lnTo>
                  <a:lnTo>
                    <a:pt x="337" y="1249"/>
                  </a:lnTo>
                  <a:lnTo>
                    <a:pt x="279" y="1212"/>
                  </a:lnTo>
                  <a:lnTo>
                    <a:pt x="225" y="1168"/>
                  </a:lnTo>
                  <a:lnTo>
                    <a:pt x="175" y="1120"/>
                  </a:lnTo>
                  <a:lnTo>
                    <a:pt x="132" y="1066"/>
                  </a:lnTo>
                  <a:lnTo>
                    <a:pt x="93" y="1008"/>
                  </a:lnTo>
                  <a:lnTo>
                    <a:pt x="61" y="947"/>
                  </a:lnTo>
                  <a:lnTo>
                    <a:pt x="35" y="881"/>
                  </a:lnTo>
                  <a:lnTo>
                    <a:pt x="16" y="813"/>
                  </a:lnTo>
                  <a:lnTo>
                    <a:pt x="4" y="743"/>
                  </a:lnTo>
                  <a:lnTo>
                    <a:pt x="0" y="670"/>
                  </a:lnTo>
                  <a:lnTo>
                    <a:pt x="4" y="596"/>
                  </a:lnTo>
                  <a:lnTo>
                    <a:pt x="16" y="526"/>
                  </a:lnTo>
                  <a:lnTo>
                    <a:pt x="35" y="458"/>
                  </a:lnTo>
                  <a:lnTo>
                    <a:pt x="61" y="393"/>
                  </a:lnTo>
                  <a:lnTo>
                    <a:pt x="93" y="331"/>
                  </a:lnTo>
                  <a:lnTo>
                    <a:pt x="132" y="274"/>
                  </a:lnTo>
                  <a:lnTo>
                    <a:pt x="175" y="221"/>
                  </a:lnTo>
                  <a:lnTo>
                    <a:pt x="225" y="171"/>
                  </a:lnTo>
                  <a:lnTo>
                    <a:pt x="279" y="129"/>
                  </a:lnTo>
                  <a:lnTo>
                    <a:pt x="337" y="90"/>
                  </a:lnTo>
                  <a:lnTo>
                    <a:pt x="399" y="58"/>
                  </a:lnTo>
                  <a:lnTo>
                    <a:pt x="465" y="33"/>
                  </a:lnTo>
                  <a:lnTo>
                    <a:pt x="534" y="14"/>
                  </a:lnTo>
                  <a:lnTo>
                    <a:pt x="606" y="2"/>
                  </a:lnTo>
                  <a:lnTo>
                    <a:pt x="680"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grpSp>
      <p:sp>
        <p:nvSpPr>
          <p:cNvPr id="45" name="TextBox 19"/>
          <p:cNvSpPr txBox="1"/>
          <p:nvPr/>
        </p:nvSpPr>
        <p:spPr>
          <a:xfrm>
            <a:off x="7002125" y="2256506"/>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财务计划</a:t>
            </a:r>
            <a:endParaRPr lang="id-ID" sz="1600" b="1" dirty="0">
              <a:solidFill>
                <a:schemeClr val="tx2">
                  <a:lumMod val="50000"/>
                </a:schemeClr>
              </a:solidFill>
              <a:cs typeface="+mn-ea"/>
              <a:sym typeface="+mn-lt"/>
            </a:endParaRPr>
          </a:p>
        </p:txBody>
      </p:sp>
      <p:sp>
        <p:nvSpPr>
          <p:cNvPr id="46" name="TextBox 20"/>
          <p:cNvSpPr txBox="1"/>
          <p:nvPr/>
        </p:nvSpPr>
        <p:spPr>
          <a:xfrm>
            <a:off x="7002126" y="2578607"/>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2">
                    <a:lumMod val="50000"/>
                  </a:schemeClr>
                </a:solidFill>
                <a:cs typeface="+mn-ea"/>
                <a:sym typeface="+mn-lt"/>
              </a:rPr>
              <a:t>点击此处添加内容点击此处添加内容点击此处添加内容点击此处添加内容点击此处添加内容</a:t>
            </a:r>
            <a:endParaRPr lang="zh-CN" altLang="en-US" sz="1000" dirty="0">
              <a:solidFill>
                <a:schemeClr val="tx2">
                  <a:lumMod val="50000"/>
                </a:schemeClr>
              </a:solidFill>
              <a:cs typeface="+mn-ea"/>
              <a:sym typeface="+mn-lt"/>
            </a:endParaRPr>
          </a:p>
        </p:txBody>
      </p:sp>
      <p:sp>
        <p:nvSpPr>
          <p:cNvPr id="59" name="TextBox 19"/>
          <p:cNvSpPr txBox="1"/>
          <p:nvPr/>
        </p:nvSpPr>
        <p:spPr>
          <a:xfrm>
            <a:off x="9630739" y="2253159"/>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财务计划</a:t>
            </a:r>
            <a:endParaRPr lang="id-ID" sz="1600" b="1" dirty="0">
              <a:solidFill>
                <a:schemeClr val="tx2">
                  <a:lumMod val="50000"/>
                </a:schemeClr>
              </a:solidFill>
              <a:cs typeface="+mn-ea"/>
              <a:sym typeface="+mn-lt"/>
            </a:endParaRPr>
          </a:p>
        </p:txBody>
      </p:sp>
      <p:sp>
        <p:nvSpPr>
          <p:cNvPr id="60" name="TextBox 20"/>
          <p:cNvSpPr txBox="1"/>
          <p:nvPr/>
        </p:nvSpPr>
        <p:spPr>
          <a:xfrm>
            <a:off x="9630740" y="2575260"/>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2">
                    <a:lumMod val="50000"/>
                  </a:schemeClr>
                </a:solidFill>
                <a:cs typeface="+mn-ea"/>
                <a:sym typeface="+mn-lt"/>
              </a:rPr>
              <a:t>点击此处添加内容点击此处添加内容点击此处添加内容点击此处添加内容点击此处添加内容</a:t>
            </a:r>
            <a:endParaRPr lang="zh-CN" altLang="en-US" sz="1000" dirty="0">
              <a:solidFill>
                <a:schemeClr val="tx2">
                  <a:lumMod val="50000"/>
                </a:schemeClr>
              </a:solidFill>
              <a:cs typeface="+mn-ea"/>
              <a:sym typeface="+mn-lt"/>
            </a:endParaRPr>
          </a:p>
        </p:txBody>
      </p:sp>
      <p:grpSp>
        <p:nvGrpSpPr>
          <p:cNvPr id="71" name="组合 70"/>
          <p:cNvGrpSpPr/>
          <p:nvPr/>
        </p:nvGrpSpPr>
        <p:grpSpPr>
          <a:xfrm>
            <a:off x="6559466" y="3574369"/>
            <a:ext cx="283597" cy="282053"/>
            <a:chOff x="5341815" y="3768485"/>
            <a:chExt cx="283597" cy="282053"/>
          </a:xfrm>
          <a:effectLst>
            <a:outerShdw blurRad="177800" dist="101600" dir="5400000" algn="ctr" rotWithShape="0">
              <a:srgbClr val="000000">
                <a:alpha val="43137"/>
              </a:srgbClr>
            </a:outerShdw>
          </a:effectLst>
        </p:grpSpPr>
        <p:sp>
          <p:nvSpPr>
            <p:cNvPr id="33" name="Freeform 266"/>
            <p:cNvSpPr/>
            <p:nvPr/>
          </p:nvSpPr>
          <p:spPr bwMode="auto">
            <a:xfrm>
              <a:off x="5459135" y="3885364"/>
              <a:ext cx="48957" cy="48516"/>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sp>
          <p:nvSpPr>
            <p:cNvPr id="34" name="Freeform 267"/>
            <p:cNvSpPr>
              <a:spLocks noEditPoints="1"/>
            </p:cNvSpPr>
            <p:nvPr/>
          </p:nvSpPr>
          <p:spPr bwMode="auto">
            <a:xfrm>
              <a:off x="5341815" y="3768485"/>
              <a:ext cx="283597" cy="28205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grpSp>
      <p:grpSp>
        <p:nvGrpSpPr>
          <p:cNvPr id="74" name="组合 73"/>
          <p:cNvGrpSpPr/>
          <p:nvPr/>
        </p:nvGrpSpPr>
        <p:grpSpPr>
          <a:xfrm>
            <a:off x="9276363" y="3547991"/>
            <a:ext cx="248005" cy="282794"/>
            <a:chOff x="8704121" y="3742107"/>
            <a:chExt cx="248005" cy="282794"/>
          </a:xfrm>
          <a:effectLst>
            <a:outerShdw blurRad="177800" dist="101600" dir="5400000" algn="ctr" rotWithShape="0">
              <a:srgbClr val="000000">
                <a:alpha val="43137"/>
              </a:srgbClr>
            </a:outerShdw>
          </a:effectLst>
        </p:grpSpPr>
        <p:sp>
          <p:nvSpPr>
            <p:cNvPr id="39" name="Freeform 369"/>
            <p:cNvSpPr/>
            <p:nvPr/>
          </p:nvSpPr>
          <p:spPr bwMode="auto">
            <a:xfrm>
              <a:off x="8800866" y="3742107"/>
              <a:ext cx="54514" cy="25285"/>
            </a:xfrm>
            <a:custGeom>
              <a:avLst/>
              <a:gdLst>
                <a:gd name="T0" fmla="*/ 79 w 610"/>
                <a:gd name="T1" fmla="*/ 0 h 282"/>
                <a:gd name="T2" fmla="*/ 531 w 610"/>
                <a:gd name="T3" fmla="*/ 0 h 282"/>
                <a:gd name="T4" fmla="*/ 552 w 610"/>
                <a:gd name="T5" fmla="*/ 3 h 282"/>
                <a:gd name="T6" fmla="*/ 571 w 610"/>
                <a:gd name="T7" fmla="*/ 11 h 282"/>
                <a:gd name="T8" fmla="*/ 587 w 610"/>
                <a:gd name="T9" fmla="*/ 23 h 282"/>
                <a:gd name="T10" fmla="*/ 600 w 610"/>
                <a:gd name="T11" fmla="*/ 40 h 282"/>
                <a:gd name="T12" fmla="*/ 608 w 610"/>
                <a:gd name="T13" fmla="*/ 58 h 282"/>
                <a:gd name="T14" fmla="*/ 610 w 610"/>
                <a:gd name="T15" fmla="*/ 79 h 282"/>
                <a:gd name="T16" fmla="*/ 610 w 610"/>
                <a:gd name="T17" fmla="*/ 203 h 282"/>
                <a:gd name="T18" fmla="*/ 608 w 610"/>
                <a:gd name="T19" fmla="*/ 224 h 282"/>
                <a:gd name="T20" fmla="*/ 600 w 610"/>
                <a:gd name="T21" fmla="*/ 243 h 282"/>
                <a:gd name="T22" fmla="*/ 587 w 610"/>
                <a:gd name="T23" fmla="*/ 259 h 282"/>
                <a:gd name="T24" fmla="*/ 571 w 610"/>
                <a:gd name="T25" fmla="*/ 272 h 282"/>
                <a:gd name="T26" fmla="*/ 552 w 610"/>
                <a:gd name="T27" fmla="*/ 280 h 282"/>
                <a:gd name="T28" fmla="*/ 531 w 610"/>
                <a:gd name="T29" fmla="*/ 282 h 282"/>
                <a:gd name="T30" fmla="*/ 79 w 610"/>
                <a:gd name="T31" fmla="*/ 282 h 282"/>
                <a:gd name="T32" fmla="*/ 58 w 610"/>
                <a:gd name="T33" fmla="*/ 280 h 282"/>
                <a:gd name="T34" fmla="*/ 39 w 610"/>
                <a:gd name="T35" fmla="*/ 272 h 282"/>
                <a:gd name="T36" fmla="*/ 23 w 610"/>
                <a:gd name="T37" fmla="*/ 259 h 282"/>
                <a:gd name="T38" fmla="*/ 11 w 610"/>
                <a:gd name="T39" fmla="*/ 243 h 282"/>
                <a:gd name="T40" fmla="*/ 3 w 610"/>
                <a:gd name="T41" fmla="*/ 224 h 282"/>
                <a:gd name="T42" fmla="*/ 0 w 610"/>
                <a:gd name="T43" fmla="*/ 203 h 282"/>
                <a:gd name="T44" fmla="*/ 0 w 610"/>
                <a:gd name="T45" fmla="*/ 79 h 282"/>
                <a:gd name="T46" fmla="*/ 3 w 610"/>
                <a:gd name="T47" fmla="*/ 58 h 282"/>
                <a:gd name="T48" fmla="*/ 11 w 610"/>
                <a:gd name="T49" fmla="*/ 40 h 282"/>
                <a:gd name="T50" fmla="*/ 23 w 610"/>
                <a:gd name="T51" fmla="*/ 23 h 282"/>
                <a:gd name="T52" fmla="*/ 39 w 610"/>
                <a:gd name="T53" fmla="*/ 11 h 282"/>
                <a:gd name="T54" fmla="*/ 58 w 610"/>
                <a:gd name="T55" fmla="*/ 3 h 282"/>
                <a:gd name="T56" fmla="*/ 79 w 610"/>
                <a:gd name="T57" fmla="*/ 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0" h="282">
                  <a:moveTo>
                    <a:pt x="79" y="0"/>
                  </a:moveTo>
                  <a:lnTo>
                    <a:pt x="531" y="0"/>
                  </a:lnTo>
                  <a:lnTo>
                    <a:pt x="552" y="3"/>
                  </a:lnTo>
                  <a:lnTo>
                    <a:pt x="571" y="11"/>
                  </a:lnTo>
                  <a:lnTo>
                    <a:pt x="587" y="23"/>
                  </a:lnTo>
                  <a:lnTo>
                    <a:pt x="600" y="40"/>
                  </a:lnTo>
                  <a:lnTo>
                    <a:pt x="608" y="58"/>
                  </a:lnTo>
                  <a:lnTo>
                    <a:pt x="610" y="79"/>
                  </a:lnTo>
                  <a:lnTo>
                    <a:pt x="610" y="203"/>
                  </a:lnTo>
                  <a:lnTo>
                    <a:pt x="608" y="224"/>
                  </a:lnTo>
                  <a:lnTo>
                    <a:pt x="600" y="243"/>
                  </a:lnTo>
                  <a:lnTo>
                    <a:pt x="587" y="259"/>
                  </a:lnTo>
                  <a:lnTo>
                    <a:pt x="571" y="272"/>
                  </a:lnTo>
                  <a:lnTo>
                    <a:pt x="552" y="280"/>
                  </a:lnTo>
                  <a:lnTo>
                    <a:pt x="531" y="282"/>
                  </a:lnTo>
                  <a:lnTo>
                    <a:pt x="79" y="282"/>
                  </a:lnTo>
                  <a:lnTo>
                    <a:pt x="58" y="280"/>
                  </a:lnTo>
                  <a:lnTo>
                    <a:pt x="39" y="272"/>
                  </a:lnTo>
                  <a:lnTo>
                    <a:pt x="23" y="259"/>
                  </a:lnTo>
                  <a:lnTo>
                    <a:pt x="11" y="243"/>
                  </a:lnTo>
                  <a:lnTo>
                    <a:pt x="3" y="224"/>
                  </a:lnTo>
                  <a:lnTo>
                    <a:pt x="0" y="203"/>
                  </a:lnTo>
                  <a:lnTo>
                    <a:pt x="0" y="79"/>
                  </a:lnTo>
                  <a:lnTo>
                    <a:pt x="3" y="58"/>
                  </a:lnTo>
                  <a:lnTo>
                    <a:pt x="11" y="40"/>
                  </a:lnTo>
                  <a:lnTo>
                    <a:pt x="23" y="23"/>
                  </a:lnTo>
                  <a:lnTo>
                    <a:pt x="39" y="11"/>
                  </a:lnTo>
                  <a:lnTo>
                    <a:pt x="58" y="3"/>
                  </a:lnTo>
                  <a:lnTo>
                    <a:pt x="79"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sp>
          <p:nvSpPr>
            <p:cNvPr id="40" name="Freeform 370"/>
            <p:cNvSpPr/>
            <p:nvPr/>
          </p:nvSpPr>
          <p:spPr bwMode="auto">
            <a:xfrm>
              <a:off x="8704121" y="3776537"/>
              <a:ext cx="248005" cy="248364"/>
            </a:xfrm>
            <a:custGeom>
              <a:avLst/>
              <a:gdLst>
                <a:gd name="T0" fmla="*/ 1571 w 2766"/>
                <a:gd name="T1" fmla="*/ 13 h 2769"/>
                <a:gd name="T2" fmla="*/ 1838 w 2766"/>
                <a:gd name="T3" fmla="*/ 77 h 2769"/>
                <a:gd name="T4" fmla="*/ 2081 w 2766"/>
                <a:gd name="T5" fmla="*/ 189 h 2769"/>
                <a:gd name="T6" fmla="*/ 2296 w 2766"/>
                <a:gd name="T7" fmla="*/ 345 h 2769"/>
                <a:gd name="T8" fmla="*/ 2478 w 2766"/>
                <a:gd name="T9" fmla="*/ 539 h 2769"/>
                <a:gd name="T10" fmla="*/ 2620 w 2766"/>
                <a:gd name="T11" fmla="*/ 764 h 2769"/>
                <a:gd name="T12" fmla="*/ 2717 w 2766"/>
                <a:gd name="T13" fmla="*/ 1017 h 2769"/>
                <a:gd name="T14" fmla="*/ 2763 w 2766"/>
                <a:gd name="T15" fmla="*/ 1290 h 2769"/>
                <a:gd name="T16" fmla="*/ 2754 w 2766"/>
                <a:gd name="T17" fmla="*/ 1571 h 2769"/>
                <a:gd name="T18" fmla="*/ 2690 w 2766"/>
                <a:gd name="T19" fmla="*/ 1839 h 2769"/>
                <a:gd name="T20" fmla="*/ 2577 w 2766"/>
                <a:gd name="T21" fmla="*/ 2082 h 2769"/>
                <a:gd name="T22" fmla="*/ 2421 w 2766"/>
                <a:gd name="T23" fmla="*/ 2298 h 2769"/>
                <a:gd name="T24" fmla="*/ 2228 w 2766"/>
                <a:gd name="T25" fmla="*/ 2480 h 2769"/>
                <a:gd name="T26" fmla="*/ 2003 w 2766"/>
                <a:gd name="T27" fmla="*/ 2622 h 2769"/>
                <a:gd name="T28" fmla="*/ 1751 w 2766"/>
                <a:gd name="T29" fmla="*/ 2719 h 2769"/>
                <a:gd name="T30" fmla="*/ 1479 w 2766"/>
                <a:gd name="T31" fmla="*/ 2765 h 2769"/>
                <a:gd name="T32" fmla="*/ 1196 w 2766"/>
                <a:gd name="T33" fmla="*/ 2756 h 2769"/>
                <a:gd name="T34" fmla="*/ 929 w 2766"/>
                <a:gd name="T35" fmla="*/ 2692 h 2769"/>
                <a:gd name="T36" fmla="*/ 686 w 2766"/>
                <a:gd name="T37" fmla="*/ 2580 h 2769"/>
                <a:gd name="T38" fmla="*/ 470 w 2766"/>
                <a:gd name="T39" fmla="*/ 2423 h 2769"/>
                <a:gd name="T40" fmla="*/ 289 w 2766"/>
                <a:gd name="T41" fmla="*/ 2229 h 2769"/>
                <a:gd name="T42" fmla="*/ 147 w 2766"/>
                <a:gd name="T43" fmla="*/ 2004 h 2769"/>
                <a:gd name="T44" fmla="*/ 50 w 2766"/>
                <a:gd name="T45" fmla="*/ 1752 h 2769"/>
                <a:gd name="T46" fmla="*/ 4 w 2766"/>
                <a:gd name="T47" fmla="*/ 1479 h 2769"/>
                <a:gd name="T48" fmla="*/ 12 w 2766"/>
                <a:gd name="T49" fmla="*/ 1204 h 2769"/>
                <a:gd name="T50" fmla="*/ 72 w 2766"/>
                <a:gd name="T51" fmla="*/ 947 h 2769"/>
                <a:gd name="T52" fmla="*/ 177 w 2766"/>
                <a:gd name="T53" fmla="*/ 710 h 2769"/>
                <a:gd name="T54" fmla="*/ 322 w 2766"/>
                <a:gd name="T55" fmla="*/ 500 h 2769"/>
                <a:gd name="T56" fmla="*/ 561 w 2766"/>
                <a:gd name="T57" fmla="*/ 783 h 2769"/>
                <a:gd name="T58" fmla="*/ 456 w 2766"/>
                <a:gd name="T59" fmla="*/ 964 h 2769"/>
                <a:gd name="T60" fmla="*/ 389 w 2766"/>
                <a:gd name="T61" fmla="*/ 1166 h 2769"/>
                <a:gd name="T62" fmla="*/ 365 w 2766"/>
                <a:gd name="T63" fmla="*/ 1384 h 2769"/>
                <a:gd name="T64" fmla="*/ 392 w 2766"/>
                <a:gd name="T65" fmla="*/ 1619 h 2769"/>
                <a:gd name="T66" fmla="*/ 469 w 2766"/>
                <a:gd name="T67" fmla="*/ 1834 h 2769"/>
                <a:gd name="T68" fmla="*/ 590 w 2766"/>
                <a:gd name="T69" fmla="*/ 2023 h 2769"/>
                <a:gd name="T70" fmla="*/ 748 w 2766"/>
                <a:gd name="T71" fmla="*/ 2182 h 2769"/>
                <a:gd name="T72" fmla="*/ 938 w 2766"/>
                <a:gd name="T73" fmla="*/ 2302 h 2769"/>
                <a:gd name="T74" fmla="*/ 1153 w 2766"/>
                <a:gd name="T75" fmla="*/ 2379 h 2769"/>
                <a:gd name="T76" fmla="*/ 1387 w 2766"/>
                <a:gd name="T77" fmla="*/ 2406 h 2769"/>
                <a:gd name="T78" fmla="*/ 1622 w 2766"/>
                <a:gd name="T79" fmla="*/ 2379 h 2769"/>
                <a:gd name="T80" fmla="*/ 1837 w 2766"/>
                <a:gd name="T81" fmla="*/ 2302 h 2769"/>
                <a:gd name="T82" fmla="*/ 2026 w 2766"/>
                <a:gd name="T83" fmla="*/ 2182 h 2769"/>
                <a:gd name="T84" fmla="*/ 2184 w 2766"/>
                <a:gd name="T85" fmla="*/ 2023 h 2769"/>
                <a:gd name="T86" fmla="*/ 2305 w 2766"/>
                <a:gd name="T87" fmla="*/ 1834 h 2769"/>
                <a:gd name="T88" fmla="*/ 2382 w 2766"/>
                <a:gd name="T89" fmla="*/ 1619 h 2769"/>
                <a:gd name="T90" fmla="*/ 2409 w 2766"/>
                <a:gd name="T91" fmla="*/ 1384 h 2769"/>
                <a:gd name="T92" fmla="*/ 2382 w 2766"/>
                <a:gd name="T93" fmla="*/ 1150 h 2769"/>
                <a:gd name="T94" fmla="*/ 2305 w 2766"/>
                <a:gd name="T95" fmla="*/ 935 h 2769"/>
                <a:gd name="T96" fmla="*/ 2184 w 2766"/>
                <a:gd name="T97" fmla="*/ 744 h 2769"/>
                <a:gd name="T98" fmla="*/ 2026 w 2766"/>
                <a:gd name="T99" fmla="*/ 586 h 2769"/>
                <a:gd name="T100" fmla="*/ 1837 w 2766"/>
                <a:gd name="T101" fmla="*/ 465 h 2769"/>
                <a:gd name="T102" fmla="*/ 1622 w 2766"/>
                <a:gd name="T103" fmla="*/ 388 h 2769"/>
                <a:gd name="T104" fmla="*/ 1387 w 2766"/>
                <a:gd name="T105" fmla="*/ 361 h 2769"/>
                <a:gd name="T106" fmla="*/ 1158 w 2766"/>
                <a:gd name="T107" fmla="*/ 388 h 2769"/>
                <a:gd name="T108" fmla="*/ 947 w 2766"/>
                <a:gd name="T109" fmla="*/ 462 h 2769"/>
                <a:gd name="T110" fmla="*/ 760 w 2766"/>
                <a:gd name="T111" fmla="*/ 579 h 2769"/>
                <a:gd name="T112" fmla="*/ 463 w 2766"/>
                <a:gd name="T113" fmla="*/ 352 h 2769"/>
                <a:gd name="T114" fmla="*/ 660 w 2766"/>
                <a:gd name="T115" fmla="*/ 205 h 2769"/>
                <a:gd name="T116" fmla="*/ 882 w 2766"/>
                <a:gd name="T117" fmla="*/ 94 h 2769"/>
                <a:gd name="T118" fmla="*/ 1125 w 2766"/>
                <a:gd name="T119" fmla="*/ 25 h 2769"/>
                <a:gd name="T120" fmla="*/ 1383 w 2766"/>
                <a:gd name="T121" fmla="*/ 0 h 2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66" h="2769">
                  <a:moveTo>
                    <a:pt x="1383" y="0"/>
                  </a:moveTo>
                  <a:lnTo>
                    <a:pt x="1479" y="3"/>
                  </a:lnTo>
                  <a:lnTo>
                    <a:pt x="1571" y="13"/>
                  </a:lnTo>
                  <a:lnTo>
                    <a:pt x="1662" y="28"/>
                  </a:lnTo>
                  <a:lnTo>
                    <a:pt x="1751" y="50"/>
                  </a:lnTo>
                  <a:lnTo>
                    <a:pt x="1838" y="77"/>
                  </a:lnTo>
                  <a:lnTo>
                    <a:pt x="1922" y="109"/>
                  </a:lnTo>
                  <a:lnTo>
                    <a:pt x="2003" y="147"/>
                  </a:lnTo>
                  <a:lnTo>
                    <a:pt x="2081" y="189"/>
                  </a:lnTo>
                  <a:lnTo>
                    <a:pt x="2156" y="237"/>
                  </a:lnTo>
                  <a:lnTo>
                    <a:pt x="2228" y="289"/>
                  </a:lnTo>
                  <a:lnTo>
                    <a:pt x="2296" y="345"/>
                  </a:lnTo>
                  <a:lnTo>
                    <a:pt x="2361" y="406"/>
                  </a:lnTo>
                  <a:lnTo>
                    <a:pt x="2421" y="470"/>
                  </a:lnTo>
                  <a:lnTo>
                    <a:pt x="2478" y="539"/>
                  </a:lnTo>
                  <a:lnTo>
                    <a:pt x="2530" y="610"/>
                  </a:lnTo>
                  <a:lnTo>
                    <a:pt x="2577" y="686"/>
                  </a:lnTo>
                  <a:lnTo>
                    <a:pt x="2620" y="764"/>
                  </a:lnTo>
                  <a:lnTo>
                    <a:pt x="2657" y="846"/>
                  </a:lnTo>
                  <a:lnTo>
                    <a:pt x="2690" y="930"/>
                  </a:lnTo>
                  <a:lnTo>
                    <a:pt x="2717" y="1017"/>
                  </a:lnTo>
                  <a:lnTo>
                    <a:pt x="2738" y="1106"/>
                  </a:lnTo>
                  <a:lnTo>
                    <a:pt x="2754" y="1197"/>
                  </a:lnTo>
                  <a:lnTo>
                    <a:pt x="2763" y="1290"/>
                  </a:lnTo>
                  <a:lnTo>
                    <a:pt x="2766" y="1384"/>
                  </a:lnTo>
                  <a:lnTo>
                    <a:pt x="2763" y="1479"/>
                  </a:lnTo>
                  <a:lnTo>
                    <a:pt x="2754" y="1571"/>
                  </a:lnTo>
                  <a:lnTo>
                    <a:pt x="2738" y="1663"/>
                  </a:lnTo>
                  <a:lnTo>
                    <a:pt x="2717" y="1752"/>
                  </a:lnTo>
                  <a:lnTo>
                    <a:pt x="2690" y="1839"/>
                  </a:lnTo>
                  <a:lnTo>
                    <a:pt x="2657" y="1923"/>
                  </a:lnTo>
                  <a:lnTo>
                    <a:pt x="2620" y="2004"/>
                  </a:lnTo>
                  <a:lnTo>
                    <a:pt x="2577" y="2082"/>
                  </a:lnTo>
                  <a:lnTo>
                    <a:pt x="2530" y="2157"/>
                  </a:lnTo>
                  <a:lnTo>
                    <a:pt x="2478" y="2229"/>
                  </a:lnTo>
                  <a:lnTo>
                    <a:pt x="2421" y="2298"/>
                  </a:lnTo>
                  <a:lnTo>
                    <a:pt x="2361" y="2362"/>
                  </a:lnTo>
                  <a:lnTo>
                    <a:pt x="2296" y="2423"/>
                  </a:lnTo>
                  <a:lnTo>
                    <a:pt x="2228" y="2480"/>
                  </a:lnTo>
                  <a:lnTo>
                    <a:pt x="2156" y="2532"/>
                  </a:lnTo>
                  <a:lnTo>
                    <a:pt x="2081" y="2580"/>
                  </a:lnTo>
                  <a:lnTo>
                    <a:pt x="2003" y="2622"/>
                  </a:lnTo>
                  <a:lnTo>
                    <a:pt x="1922" y="2660"/>
                  </a:lnTo>
                  <a:lnTo>
                    <a:pt x="1838" y="2692"/>
                  </a:lnTo>
                  <a:lnTo>
                    <a:pt x="1751" y="2719"/>
                  </a:lnTo>
                  <a:lnTo>
                    <a:pt x="1662" y="2740"/>
                  </a:lnTo>
                  <a:lnTo>
                    <a:pt x="1571" y="2756"/>
                  </a:lnTo>
                  <a:lnTo>
                    <a:pt x="1479" y="2765"/>
                  </a:lnTo>
                  <a:lnTo>
                    <a:pt x="1383" y="2769"/>
                  </a:lnTo>
                  <a:lnTo>
                    <a:pt x="1289" y="2765"/>
                  </a:lnTo>
                  <a:lnTo>
                    <a:pt x="1196" y="2756"/>
                  </a:lnTo>
                  <a:lnTo>
                    <a:pt x="1105" y="2740"/>
                  </a:lnTo>
                  <a:lnTo>
                    <a:pt x="1016" y="2719"/>
                  </a:lnTo>
                  <a:lnTo>
                    <a:pt x="929" y="2692"/>
                  </a:lnTo>
                  <a:lnTo>
                    <a:pt x="845" y="2660"/>
                  </a:lnTo>
                  <a:lnTo>
                    <a:pt x="764" y="2622"/>
                  </a:lnTo>
                  <a:lnTo>
                    <a:pt x="686" y="2580"/>
                  </a:lnTo>
                  <a:lnTo>
                    <a:pt x="611" y="2532"/>
                  </a:lnTo>
                  <a:lnTo>
                    <a:pt x="539" y="2480"/>
                  </a:lnTo>
                  <a:lnTo>
                    <a:pt x="470" y="2423"/>
                  </a:lnTo>
                  <a:lnTo>
                    <a:pt x="406" y="2362"/>
                  </a:lnTo>
                  <a:lnTo>
                    <a:pt x="345" y="2298"/>
                  </a:lnTo>
                  <a:lnTo>
                    <a:pt x="289" y="2229"/>
                  </a:lnTo>
                  <a:lnTo>
                    <a:pt x="237" y="2157"/>
                  </a:lnTo>
                  <a:lnTo>
                    <a:pt x="189" y="2082"/>
                  </a:lnTo>
                  <a:lnTo>
                    <a:pt x="147" y="2004"/>
                  </a:lnTo>
                  <a:lnTo>
                    <a:pt x="109" y="1923"/>
                  </a:lnTo>
                  <a:lnTo>
                    <a:pt x="77" y="1839"/>
                  </a:lnTo>
                  <a:lnTo>
                    <a:pt x="50" y="1752"/>
                  </a:lnTo>
                  <a:lnTo>
                    <a:pt x="29" y="1663"/>
                  </a:lnTo>
                  <a:lnTo>
                    <a:pt x="13" y="1571"/>
                  </a:lnTo>
                  <a:lnTo>
                    <a:pt x="4" y="1479"/>
                  </a:lnTo>
                  <a:lnTo>
                    <a:pt x="0" y="1384"/>
                  </a:lnTo>
                  <a:lnTo>
                    <a:pt x="3" y="1293"/>
                  </a:lnTo>
                  <a:lnTo>
                    <a:pt x="12" y="1204"/>
                  </a:lnTo>
                  <a:lnTo>
                    <a:pt x="27" y="1116"/>
                  </a:lnTo>
                  <a:lnTo>
                    <a:pt x="47" y="1031"/>
                  </a:lnTo>
                  <a:lnTo>
                    <a:pt x="72" y="947"/>
                  </a:lnTo>
                  <a:lnTo>
                    <a:pt x="102" y="866"/>
                  </a:lnTo>
                  <a:lnTo>
                    <a:pt x="137" y="787"/>
                  </a:lnTo>
                  <a:lnTo>
                    <a:pt x="177" y="710"/>
                  </a:lnTo>
                  <a:lnTo>
                    <a:pt x="221" y="637"/>
                  </a:lnTo>
                  <a:lnTo>
                    <a:pt x="269" y="567"/>
                  </a:lnTo>
                  <a:lnTo>
                    <a:pt x="322" y="500"/>
                  </a:lnTo>
                  <a:lnTo>
                    <a:pt x="379" y="436"/>
                  </a:lnTo>
                  <a:lnTo>
                    <a:pt x="604" y="728"/>
                  </a:lnTo>
                  <a:lnTo>
                    <a:pt x="561" y="783"/>
                  </a:lnTo>
                  <a:lnTo>
                    <a:pt x="522" y="841"/>
                  </a:lnTo>
                  <a:lnTo>
                    <a:pt x="487" y="902"/>
                  </a:lnTo>
                  <a:lnTo>
                    <a:pt x="456" y="964"/>
                  </a:lnTo>
                  <a:lnTo>
                    <a:pt x="429" y="1030"/>
                  </a:lnTo>
                  <a:lnTo>
                    <a:pt x="406" y="1097"/>
                  </a:lnTo>
                  <a:lnTo>
                    <a:pt x="389" y="1166"/>
                  </a:lnTo>
                  <a:lnTo>
                    <a:pt x="376" y="1237"/>
                  </a:lnTo>
                  <a:lnTo>
                    <a:pt x="368" y="1310"/>
                  </a:lnTo>
                  <a:lnTo>
                    <a:pt x="365" y="1384"/>
                  </a:lnTo>
                  <a:lnTo>
                    <a:pt x="368" y="1464"/>
                  </a:lnTo>
                  <a:lnTo>
                    <a:pt x="377" y="1542"/>
                  </a:lnTo>
                  <a:lnTo>
                    <a:pt x="392" y="1619"/>
                  </a:lnTo>
                  <a:lnTo>
                    <a:pt x="413" y="1693"/>
                  </a:lnTo>
                  <a:lnTo>
                    <a:pt x="438" y="1765"/>
                  </a:lnTo>
                  <a:lnTo>
                    <a:pt x="469" y="1834"/>
                  </a:lnTo>
                  <a:lnTo>
                    <a:pt x="505" y="1900"/>
                  </a:lnTo>
                  <a:lnTo>
                    <a:pt x="545" y="1963"/>
                  </a:lnTo>
                  <a:lnTo>
                    <a:pt x="590" y="2023"/>
                  </a:lnTo>
                  <a:lnTo>
                    <a:pt x="639" y="2080"/>
                  </a:lnTo>
                  <a:lnTo>
                    <a:pt x="692" y="2133"/>
                  </a:lnTo>
                  <a:lnTo>
                    <a:pt x="748" y="2182"/>
                  </a:lnTo>
                  <a:lnTo>
                    <a:pt x="808" y="2226"/>
                  </a:lnTo>
                  <a:lnTo>
                    <a:pt x="872" y="2267"/>
                  </a:lnTo>
                  <a:lnTo>
                    <a:pt x="938" y="2302"/>
                  </a:lnTo>
                  <a:lnTo>
                    <a:pt x="1007" y="2333"/>
                  </a:lnTo>
                  <a:lnTo>
                    <a:pt x="1079" y="2359"/>
                  </a:lnTo>
                  <a:lnTo>
                    <a:pt x="1153" y="2379"/>
                  </a:lnTo>
                  <a:lnTo>
                    <a:pt x="1229" y="2394"/>
                  </a:lnTo>
                  <a:lnTo>
                    <a:pt x="1307" y="2403"/>
                  </a:lnTo>
                  <a:lnTo>
                    <a:pt x="1387" y="2406"/>
                  </a:lnTo>
                  <a:lnTo>
                    <a:pt x="1468" y="2403"/>
                  </a:lnTo>
                  <a:lnTo>
                    <a:pt x="1546" y="2394"/>
                  </a:lnTo>
                  <a:lnTo>
                    <a:pt x="1622" y="2379"/>
                  </a:lnTo>
                  <a:lnTo>
                    <a:pt x="1696" y="2359"/>
                  </a:lnTo>
                  <a:lnTo>
                    <a:pt x="1767" y="2333"/>
                  </a:lnTo>
                  <a:lnTo>
                    <a:pt x="1837" y="2302"/>
                  </a:lnTo>
                  <a:lnTo>
                    <a:pt x="1903" y="2267"/>
                  </a:lnTo>
                  <a:lnTo>
                    <a:pt x="1966" y="2226"/>
                  </a:lnTo>
                  <a:lnTo>
                    <a:pt x="2026" y="2182"/>
                  </a:lnTo>
                  <a:lnTo>
                    <a:pt x="2083" y="2133"/>
                  </a:lnTo>
                  <a:lnTo>
                    <a:pt x="2136" y="2080"/>
                  </a:lnTo>
                  <a:lnTo>
                    <a:pt x="2184" y="2023"/>
                  </a:lnTo>
                  <a:lnTo>
                    <a:pt x="2229" y="1963"/>
                  </a:lnTo>
                  <a:lnTo>
                    <a:pt x="2270" y="1900"/>
                  </a:lnTo>
                  <a:lnTo>
                    <a:pt x="2305" y="1834"/>
                  </a:lnTo>
                  <a:lnTo>
                    <a:pt x="2336" y="1765"/>
                  </a:lnTo>
                  <a:lnTo>
                    <a:pt x="2362" y="1693"/>
                  </a:lnTo>
                  <a:lnTo>
                    <a:pt x="2382" y="1619"/>
                  </a:lnTo>
                  <a:lnTo>
                    <a:pt x="2397" y="1542"/>
                  </a:lnTo>
                  <a:lnTo>
                    <a:pt x="2406" y="1464"/>
                  </a:lnTo>
                  <a:lnTo>
                    <a:pt x="2409" y="1384"/>
                  </a:lnTo>
                  <a:lnTo>
                    <a:pt x="2406" y="1304"/>
                  </a:lnTo>
                  <a:lnTo>
                    <a:pt x="2397" y="1226"/>
                  </a:lnTo>
                  <a:lnTo>
                    <a:pt x="2382" y="1150"/>
                  </a:lnTo>
                  <a:lnTo>
                    <a:pt x="2362" y="1076"/>
                  </a:lnTo>
                  <a:lnTo>
                    <a:pt x="2336" y="1004"/>
                  </a:lnTo>
                  <a:lnTo>
                    <a:pt x="2305" y="935"/>
                  </a:lnTo>
                  <a:lnTo>
                    <a:pt x="2270" y="869"/>
                  </a:lnTo>
                  <a:lnTo>
                    <a:pt x="2229" y="806"/>
                  </a:lnTo>
                  <a:lnTo>
                    <a:pt x="2184" y="744"/>
                  </a:lnTo>
                  <a:lnTo>
                    <a:pt x="2136" y="688"/>
                  </a:lnTo>
                  <a:lnTo>
                    <a:pt x="2083" y="635"/>
                  </a:lnTo>
                  <a:lnTo>
                    <a:pt x="2026" y="586"/>
                  </a:lnTo>
                  <a:lnTo>
                    <a:pt x="1966" y="541"/>
                  </a:lnTo>
                  <a:lnTo>
                    <a:pt x="1903" y="501"/>
                  </a:lnTo>
                  <a:lnTo>
                    <a:pt x="1837" y="465"/>
                  </a:lnTo>
                  <a:lnTo>
                    <a:pt x="1767" y="435"/>
                  </a:lnTo>
                  <a:lnTo>
                    <a:pt x="1696" y="409"/>
                  </a:lnTo>
                  <a:lnTo>
                    <a:pt x="1622" y="388"/>
                  </a:lnTo>
                  <a:lnTo>
                    <a:pt x="1546" y="374"/>
                  </a:lnTo>
                  <a:lnTo>
                    <a:pt x="1468" y="365"/>
                  </a:lnTo>
                  <a:lnTo>
                    <a:pt x="1387" y="361"/>
                  </a:lnTo>
                  <a:lnTo>
                    <a:pt x="1309" y="364"/>
                  </a:lnTo>
                  <a:lnTo>
                    <a:pt x="1232" y="373"/>
                  </a:lnTo>
                  <a:lnTo>
                    <a:pt x="1158" y="388"/>
                  </a:lnTo>
                  <a:lnTo>
                    <a:pt x="1085" y="407"/>
                  </a:lnTo>
                  <a:lnTo>
                    <a:pt x="1015" y="432"/>
                  </a:lnTo>
                  <a:lnTo>
                    <a:pt x="947" y="462"/>
                  </a:lnTo>
                  <a:lnTo>
                    <a:pt x="881" y="496"/>
                  </a:lnTo>
                  <a:lnTo>
                    <a:pt x="819" y="535"/>
                  </a:lnTo>
                  <a:lnTo>
                    <a:pt x="760" y="579"/>
                  </a:lnTo>
                  <a:lnTo>
                    <a:pt x="704" y="626"/>
                  </a:lnTo>
                  <a:lnTo>
                    <a:pt x="403" y="409"/>
                  </a:lnTo>
                  <a:lnTo>
                    <a:pt x="463" y="352"/>
                  </a:lnTo>
                  <a:lnTo>
                    <a:pt x="525" y="300"/>
                  </a:lnTo>
                  <a:lnTo>
                    <a:pt x="591" y="250"/>
                  </a:lnTo>
                  <a:lnTo>
                    <a:pt x="660" y="205"/>
                  </a:lnTo>
                  <a:lnTo>
                    <a:pt x="731" y="164"/>
                  </a:lnTo>
                  <a:lnTo>
                    <a:pt x="806" y="127"/>
                  </a:lnTo>
                  <a:lnTo>
                    <a:pt x="882" y="94"/>
                  </a:lnTo>
                  <a:lnTo>
                    <a:pt x="961" y="66"/>
                  </a:lnTo>
                  <a:lnTo>
                    <a:pt x="1042" y="43"/>
                  </a:lnTo>
                  <a:lnTo>
                    <a:pt x="1125" y="25"/>
                  </a:lnTo>
                  <a:lnTo>
                    <a:pt x="1209" y="11"/>
                  </a:lnTo>
                  <a:lnTo>
                    <a:pt x="1295" y="3"/>
                  </a:lnTo>
                  <a:lnTo>
                    <a:pt x="1383"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sp>
          <p:nvSpPr>
            <p:cNvPr id="41" name="Freeform 371"/>
            <p:cNvSpPr/>
            <p:nvPr/>
          </p:nvSpPr>
          <p:spPr bwMode="auto">
            <a:xfrm>
              <a:off x="8753256" y="3825851"/>
              <a:ext cx="149735" cy="149915"/>
            </a:xfrm>
            <a:custGeom>
              <a:avLst/>
              <a:gdLst>
                <a:gd name="T0" fmla="*/ 908 w 1671"/>
                <a:gd name="T1" fmla="*/ 3 h 1672"/>
                <a:gd name="T2" fmla="*/ 1046 w 1671"/>
                <a:gd name="T3" fmla="*/ 27 h 1672"/>
                <a:gd name="T4" fmla="*/ 1176 w 1671"/>
                <a:gd name="T5" fmla="*/ 72 h 1672"/>
                <a:gd name="T6" fmla="*/ 1295 w 1671"/>
                <a:gd name="T7" fmla="*/ 138 h 1672"/>
                <a:gd name="T8" fmla="*/ 1401 w 1671"/>
                <a:gd name="T9" fmla="*/ 221 h 1672"/>
                <a:gd name="T10" fmla="*/ 1493 w 1671"/>
                <a:gd name="T11" fmla="*/ 321 h 1672"/>
                <a:gd name="T12" fmla="*/ 1568 w 1671"/>
                <a:gd name="T13" fmla="*/ 434 h 1672"/>
                <a:gd name="T14" fmla="*/ 1623 w 1671"/>
                <a:gd name="T15" fmla="*/ 559 h 1672"/>
                <a:gd name="T16" fmla="*/ 1658 w 1671"/>
                <a:gd name="T17" fmla="*/ 694 h 1672"/>
                <a:gd name="T18" fmla="*/ 1671 w 1671"/>
                <a:gd name="T19" fmla="*/ 836 h 1672"/>
                <a:gd name="T20" fmla="*/ 1658 w 1671"/>
                <a:gd name="T21" fmla="*/ 978 h 1672"/>
                <a:gd name="T22" fmla="*/ 1623 w 1671"/>
                <a:gd name="T23" fmla="*/ 1113 h 1672"/>
                <a:gd name="T24" fmla="*/ 1568 w 1671"/>
                <a:gd name="T25" fmla="*/ 1238 h 1672"/>
                <a:gd name="T26" fmla="*/ 1493 w 1671"/>
                <a:gd name="T27" fmla="*/ 1351 h 1672"/>
                <a:gd name="T28" fmla="*/ 1401 w 1671"/>
                <a:gd name="T29" fmla="*/ 1450 h 1672"/>
                <a:gd name="T30" fmla="*/ 1295 w 1671"/>
                <a:gd name="T31" fmla="*/ 1534 h 1672"/>
                <a:gd name="T32" fmla="*/ 1176 w 1671"/>
                <a:gd name="T33" fmla="*/ 1599 h 1672"/>
                <a:gd name="T34" fmla="*/ 1046 w 1671"/>
                <a:gd name="T35" fmla="*/ 1645 h 1672"/>
                <a:gd name="T36" fmla="*/ 908 w 1671"/>
                <a:gd name="T37" fmla="*/ 1669 h 1672"/>
                <a:gd name="T38" fmla="*/ 763 w 1671"/>
                <a:gd name="T39" fmla="*/ 1669 h 1672"/>
                <a:gd name="T40" fmla="*/ 624 w 1671"/>
                <a:gd name="T41" fmla="*/ 1645 h 1672"/>
                <a:gd name="T42" fmla="*/ 494 w 1671"/>
                <a:gd name="T43" fmla="*/ 1599 h 1672"/>
                <a:gd name="T44" fmla="*/ 375 w 1671"/>
                <a:gd name="T45" fmla="*/ 1534 h 1672"/>
                <a:gd name="T46" fmla="*/ 269 w 1671"/>
                <a:gd name="T47" fmla="*/ 1450 h 1672"/>
                <a:gd name="T48" fmla="*/ 177 w 1671"/>
                <a:gd name="T49" fmla="*/ 1351 h 1672"/>
                <a:gd name="T50" fmla="*/ 103 w 1671"/>
                <a:gd name="T51" fmla="*/ 1238 h 1672"/>
                <a:gd name="T52" fmla="*/ 47 w 1671"/>
                <a:gd name="T53" fmla="*/ 1113 h 1672"/>
                <a:gd name="T54" fmla="*/ 12 w 1671"/>
                <a:gd name="T55" fmla="*/ 978 h 1672"/>
                <a:gd name="T56" fmla="*/ 0 w 1671"/>
                <a:gd name="T57" fmla="*/ 836 h 1672"/>
                <a:gd name="T58" fmla="*/ 11 w 1671"/>
                <a:gd name="T59" fmla="*/ 697 h 1672"/>
                <a:gd name="T60" fmla="*/ 45 w 1671"/>
                <a:gd name="T61" fmla="*/ 566 h 1672"/>
                <a:gd name="T62" fmla="*/ 98 w 1671"/>
                <a:gd name="T63" fmla="*/ 444 h 1672"/>
                <a:gd name="T64" fmla="*/ 170 w 1671"/>
                <a:gd name="T65" fmla="*/ 333 h 1672"/>
                <a:gd name="T66" fmla="*/ 670 w 1671"/>
                <a:gd name="T67" fmla="*/ 979 h 1672"/>
                <a:gd name="T68" fmla="*/ 716 w 1671"/>
                <a:gd name="T69" fmla="*/ 1023 h 1672"/>
                <a:gd name="T70" fmla="*/ 775 w 1671"/>
                <a:gd name="T71" fmla="*/ 1053 h 1672"/>
                <a:gd name="T72" fmla="*/ 841 w 1671"/>
                <a:gd name="T73" fmla="*/ 1063 h 1672"/>
                <a:gd name="T74" fmla="*/ 911 w 1671"/>
                <a:gd name="T75" fmla="*/ 1052 h 1672"/>
                <a:gd name="T76" fmla="*/ 971 w 1671"/>
                <a:gd name="T77" fmla="*/ 1021 h 1672"/>
                <a:gd name="T78" fmla="*/ 1019 w 1671"/>
                <a:gd name="T79" fmla="*/ 974 h 1672"/>
                <a:gd name="T80" fmla="*/ 1050 w 1671"/>
                <a:gd name="T81" fmla="*/ 914 h 1672"/>
                <a:gd name="T82" fmla="*/ 1061 w 1671"/>
                <a:gd name="T83" fmla="*/ 845 h 1672"/>
                <a:gd name="T84" fmla="*/ 1051 w 1671"/>
                <a:gd name="T85" fmla="*/ 780 h 1672"/>
                <a:gd name="T86" fmla="*/ 1023 w 1671"/>
                <a:gd name="T87" fmla="*/ 723 h 1672"/>
                <a:gd name="T88" fmla="*/ 980 w 1671"/>
                <a:gd name="T89" fmla="*/ 677 h 1672"/>
                <a:gd name="T90" fmla="*/ 955 w 1671"/>
                <a:gd name="T91" fmla="*/ 658 h 1672"/>
                <a:gd name="T92" fmla="*/ 356 w 1671"/>
                <a:gd name="T93" fmla="*/ 152 h 1672"/>
                <a:gd name="T94" fmla="*/ 463 w 1671"/>
                <a:gd name="T95" fmla="*/ 88 h 1672"/>
                <a:gd name="T96" fmla="*/ 579 w 1671"/>
                <a:gd name="T97" fmla="*/ 40 h 1672"/>
                <a:gd name="T98" fmla="*/ 704 w 1671"/>
                <a:gd name="T99" fmla="*/ 10 h 1672"/>
                <a:gd name="T100" fmla="*/ 835 w 1671"/>
                <a:gd name="T101" fmla="*/ 0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1" h="1672">
                  <a:moveTo>
                    <a:pt x="835" y="0"/>
                  </a:moveTo>
                  <a:lnTo>
                    <a:pt x="908" y="3"/>
                  </a:lnTo>
                  <a:lnTo>
                    <a:pt x="978" y="12"/>
                  </a:lnTo>
                  <a:lnTo>
                    <a:pt x="1046" y="27"/>
                  </a:lnTo>
                  <a:lnTo>
                    <a:pt x="1112" y="47"/>
                  </a:lnTo>
                  <a:lnTo>
                    <a:pt x="1176" y="72"/>
                  </a:lnTo>
                  <a:lnTo>
                    <a:pt x="1237" y="103"/>
                  </a:lnTo>
                  <a:lnTo>
                    <a:pt x="1295" y="138"/>
                  </a:lnTo>
                  <a:lnTo>
                    <a:pt x="1350" y="177"/>
                  </a:lnTo>
                  <a:lnTo>
                    <a:pt x="1401" y="221"/>
                  </a:lnTo>
                  <a:lnTo>
                    <a:pt x="1449" y="270"/>
                  </a:lnTo>
                  <a:lnTo>
                    <a:pt x="1493" y="321"/>
                  </a:lnTo>
                  <a:lnTo>
                    <a:pt x="1533" y="376"/>
                  </a:lnTo>
                  <a:lnTo>
                    <a:pt x="1568" y="434"/>
                  </a:lnTo>
                  <a:lnTo>
                    <a:pt x="1598" y="495"/>
                  </a:lnTo>
                  <a:lnTo>
                    <a:pt x="1623" y="559"/>
                  </a:lnTo>
                  <a:lnTo>
                    <a:pt x="1644" y="625"/>
                  </a:lnTo>
                  <a:lnTo>
                    <a:pt x="1658" y="694"/>
                  </a:lnTo>
                  <a:lnTo>
                    <a:pt x="1667" y="764"/>
                  </a:lnTo>
                  <a:lnTo>
                    <a:pt x="1671" y="836"/>
                  </a:lnTo>
                  <a:lnTo>
                    <a:pt x="1667" y="908"/>
                  </a:lnTo>
                  <a:lnTo>
                    <a:pt x="1658" y="978"/>
                  </a:lnTo>
                  <a:lnTo>
                    <a:pt x="1644" y="1046"/>
                  </a:lnTo>
                  <a:lnTo>
                    <a:pt x="1623" y="1113"/>
                  </a:lnTo>
                  <a:lnTo>
                    <a:pt x="1598" y="1177"/>
                  </a:lnTo>
                  <a:lnTo>
                    <a:pt x="1568" y="1238"/>
                  </a:lnTo>
                  <a:lnTo>
                    <a:pt x="1533" y="1296"/>
                  </a:lnTo>
                  <a:lnTo>
                    <a:pt x="1493" y="1351"/>
                  </a:lnTo>
                  <a:lnTo>
                    <a:pt x="1449" y="1403"/>
                  </a:lnTo>
                  <a:lnTo>
                    <a:pt x="1401" y="1450"/>
                  </a:lnTo>
                  <a:lnTo>
                    <a:pt x="1350" y="1494"/>
                  </a:lnTo>
                  <a:lnTo>
                    <a:pt x="1295" y="1534"/>
                  </a:lnTo>
                  <a:lnTo>
                    <a:pt x="1237" y="1569"/>
                  </a:lnTo>
                  <a:lnTo>
                    <a:pt x="1176" y="1599"/>
                  </a:lnTo>
                  <a:lnTo>
                    <a:pt x="1112" y="1625"/>
                  </a:lnTo>
                  <a:lnTo>
                    <a:pt x="1046" y="1645"/>
                  </a:lnTo>
                  <a:lnTo>
                    <a:pt x="978" y="1660"/>
                  </a:lnTo>
                  <a:lnTo>
                    <a:pt x="908" y="1669"/>
                  </a:lnTo>
                  <a:lnTo>
                    <a:pt x="835" y="1672"/>
                  </a:lnTo>
                  <a:lnTo>
                    <a:pt x="763" y="1669"/>
                  </a:lnTo>
                  <a:lnTo>
                    <a:pt x="692" y="1660"/>
                  </a:lnTo>
                  <a:lnTo>
                    <a:pt x="624" y="1645"/>
                  </a:lnTo>
                  <a:lnTo>
                    <a:pt x="558" y="1625"/>
                  </a:lnTo>
                  <a:lnTo>
                    <a:pt x="494" y="1599"/>
                  </a:lnTo>
                  <a:lnTo>
                    <a:pt x="433" y="1569"/>
                  </a:lnTo>
                  <a:lnTo>
                    <a:pt x="375" y="1534"/>
                  </a:lnTo>
                  <a:lnTo>
                    <a:pt x="320" y="1494"/>
                  </a:lnTo>
                  <a:lnTo>
                    <a:pt x="269" y="1450"/>
                  </a:lnTo>
                  <a:lnTo>
                    <a:pt x="221" y="1403"/>
                  </a:lnTo>
                  <a:lnTo>
                    <a:pt x="177" y="1351"/>
                  </a:lnTo>
                  <a:lnTo>
                    <a:pt x="138" y="1296"/>
                  </a:lnTo>
                  <a:lnTo>
                    <a:pt x="103" y="1238"/>
                  </a:lnTo>
                  <a:lnTo>
                    <a:pt x="72" y="1177"/>
                  </a:lnTo>
                  <a:lnTo>
                    <a:pt x="47" y="1113"/>
                  </a:lnTo>
                  <a:lnTo>
                    <a:pt x="26" y="1046"/>
                  </a:lnTo>
                  <a:lnTo>
                    <a:pt x="12" y="978"/>
                  </a:lnTo>
                  <a:lnTo>
                    <a:pt x="3" y="908"/>
                  </a:lnTo>
                  <a:lnTo>
                    <a:pt x="0" y="836"/>
                  </a:lnTo>
                  <a:lnTo>
                    <a:pt x="3" y="766"/>
                  </a:lnTo>
                  <a:lnTo>
                    <a:pt x="11" y="697"/>
                  </a:lnTo>
                  <a:lnTo>
                    <a:pt x="25" y="631"/>
                  </a:lnTo>
                  <a:lnTo>
                    <a:pt x="45" y="566"/>
                  </a:lnTo>
                  <a:lnTo>
                    <a:pt x="69" y="504"/>
                  </a:lnTo>
                  <a:lnTo>
                    <a:pt x="98" y="444"/>
                  </a:lnTo>
                  <a:lnTo>
                    <a:pt x="132" y="387"/>
                  </a:lnTo>
                  <a:lnTo>
                    <a:pt x="170" y="333"/>
                  </a:lnTo>
                  <a:lnTo>
                    <a:pt x="669" y="979"/>
                  </a:lnTo>
                  <a:lnTo>
                    <a:pt x="670" y="979"/>
                  </a:lnTo>
                  <a:lnTo>
                    <a:pt x="691" y="1003"/>
                  </a:lnTo>
                  <a:lnTo>
                    <a:pt x="716" y="1023"/>
                  </a:lnTo>
                  <a:lnTo>
                    <a:pt x="744" y="1040"/>
                  </a:lnTo>
                  <a:lnTo>
                    <a:pt x="775" y="1053"/>
                  </a:lnTo>
                  <a:lnTo>
                    <a:pt x="807" y="1061"/>
                  </a:lnTo>
                  <a:lnTo>
                    <a:pt x="841" y="1063"/>
                  </a:lnTo>
                  <a:lnTo>
                    <a:pt x="878" y="1060"/>
                  </a:lnTo>
                  <a:lnTo>
                    <a:pt x="911" y="1052"/>
                  </a:lnTo>
                  <a:lnTo>
                    <a:pt x="943" y="1039"/>
                  </a:lnTo>
                  <a:lnTo>
                    <a:pt x="971" y="1021"/>
                  </a:lnTo>
                  <a:lnTo>
                    <a:pt x="997" y="999"/>
                  </a:lnTo>
                  <a:lnTo>
                    <a:pt x="1019" y="974"/>
                  </a:lnTo>
                  <a:lnTo>
                    <a:pt x="1036" y="945"/>
                  </a:lnTo>
                  <a:lnTo>
                    <a:pt x="1050" y="914"/>
                  </a:lnTo>
                  <a:lnTo>
                    <a:pt x="1058" y="880"/>
                  </a:lnTo>
                  <a:lnTo>
                    <a:pt x="1061" y="845"/>
                  </a:lnTo>
                  <a:lnTo>
                    <a:pt x="1058" y="812"/>
                  </a:lnTo>
                  <a:lnTo>
                    <a:pt x="1051" y="780"/>
                  </a:lnTo>
                  <a:lnTo>
                    <a:pt x="1039" y="750"/>
                  </a:lnTo>
                  <a:lnTo>
                    <a:pt x="1023" y="723"/>
                  </a:lnTo>
                  <a:lnTo>
                    <a:pt x="1003" y="698"/>
                  </a:lnTo>
                  <a:lnTo>
                    <a:pt x="980" y="677"/>
                  </a:lnTo>
                  <a:lnTo>
                    <a:pt x="954" y="659"/>
                  </a:lnTo>
                  <a:lnTo>
                    <a:pt x="955" y="658"/>
                  </a:lnTo>
                  <a:lnTo>
                    <a:pt x="306" y="189"/>
                  </a:lnTo>
                  <a:lnTo>
                    <a:pt x="356" y="152"/>
                  </a:lnTo>
                  <a:lnTo>
                    <a:pt x="408" y="118"/>
                  </a:lnTo>
                  <a:lnTo>
                    <a:pt x="463" y="88"/>
                  </a:lnTo>
                  <a:lnTo>
                    <a:pt x="520" y="62"/>
                  </a:lnTo>
                  <a:lnTo>
                    <a:pt x="579" y="40"/>
                  </a:lnTo>
                  <a:lnTo>
                    <a:pt x="640" y="23"/>
                  </a:lnTo>
                  <a:lnTo>
                    <a:pt x="704" y="10"/>
                  </a:lnTo>
                  <a:lnTo>
                    <a:pt x="768" y="2"/>
                  </a:lnTo>
                  <a:lnTo>
                    <a:pt x="835"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solidFill>
                  <a:schemeClr val="bg1"/>
                </a:solidFill>
                <a:cs typeface="+mn-ea"/>
                <a:sym typeface="+mn-lt"/>
              </a:endParaRPr>
            </a:p>
          </p:txBody>
        </p:sp>
      </p:grpSp>
      <p:sp>
        <p:nvSpPr>
          <p:cNvPr id="51" name="TextBox 19"/>
          <p:cNvSpPr txBox="1"/>
          <p:nvPr/>
        </p:nvSpPr>
        <p:spPr>
          <a:xfrm>
            <a:off x="7002125" y="3519778"/>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财务计划</a:t>
            </a:r>
            <a:endParaRPr lang="id-ID" sz="1600" b="1" dirty="0">
              <a:solidFill>
                <a:schemeClr val="tx2">
                  <a:lumMod val="50000"/>
                </a:schemeClr>
              </a:solidFill>
              <a:cs typeface="+mn-ea"/>
              <a:sym typeface="+mn-lt"/>
            </a:endParaRPr>
          </a:p>
        </p:txBody>
      </p:sp>
      <p:sp>
        <p:nvSpPr>
          <p:cNvPr id="52" name="TextBox 20"/>
          <p:cNvSpPr txBox="1"/>
          <p:nvPr/>
        </p:nvSpPr>
        <p:spPr>
          <a:xfrm>
            <a:off x="7002126" y="3841879"/>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2">
                    <a:lumMod val="50000"/>
                  </a:schemeClr>
                </a:solidFill>
                <a:cs typeface="+mn-ea"/>
                <a:sym typeface="+mn-lt"/>
              </a:rPr>
              <a:t>点击此处添加内容点击此处添加内容点击此处添加内容点击此处添加内容点击此处添加内容</a:t>
            </a:r>
            <a:endParaRPr lang="zh-CN" altLang="en-US" sz="1000" dirty="0">
              <a:solidFill>
                <a:schemeClr val="tx2">
                  <a:lumMod val="50000"/>
                </a:schemeClr>
              </a:solidFill>
              <a:cs typeface="+mn-ea"/>
              <a:sym typeface="+mn-lt"/>
            </a:endParaRPr>
          </a:p>
        </p:txBody>
      </p:sp>
      <p:sp>
        <p:nvSpPr>
          <p:cNvPr id="62" name="TextBox 19"/>
          <p:cNvSpPr txBox="1"/>
          <p:nvPr/>
        </p:nvSpPr>
        <p:spPr>
          <a:xfrm>
            <a:off x="9630739" y="3516431"/>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财务计划</a:t>
            </a:r>
            <a:endParaRPr lang="id-ID" sz="1600" b="1" dirty="0">
              <a:solidFill>
                <a:schemeClr val="tx2">
                  <a:lumMod val="50000"/>
                </a:schemeClr>
              </a:solidFill>
              <a:cs typeface="+mn-ea"/>
              <a:sym typeface="+mn-lt"/>
            </a:endParaRPr>
          </a:p>
        </p:txBody>
      </p:sp>
      <p:sp>
        <p:nvSpPr>
          <p:cNvPr id="63" name="TextBox 20"/>
          <p:cNvSpPr txBox="1"/>
          <p:nvPr/>
        </p:nvSpPr>
        <p:spPr>
          <a:xfrm>
            <a:off x="9630740" y="3838532"/>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2">
                    <a:lumMod val="50000"/>
                  </a:schemeClr>
                </a:solidFill>
                <a:cs typeface="+mn-ea"/>
                <a:sym typeface="+mn-lt"/>
              </a:rPr>
              <a:t>点击此处添加内容点击此处添加内容点击此处添加内容点击此处添加内容点击此处添加内容</a:t>
            </a:r>
            <a:endParaRPr lang="zh-CN" altLang="en-US" sz="1000" dirty="0">
              <a:solidFill>
                <a:schemeClr val="tx2">
                  <a:lumMod val="50000"/>
                </a:schemeClr>
              </a:solidFill>
              <a:cs typeface="+mn-ea"/>
              <a:sym typeface="+mn-lt"/>
            </a:endParaRPr>
          </a:p>
        </p:txBody>
      </p:sp>
      <p:grpSp>
        <p:nvGrpSpPr>
          <p:cNvPr id="72" name="组合 71"/>
          <p:cNvGrpSpPr/>
          <p:nvPr/>
        </p:nvGrpSpPr>
        <p:grpSpPr>
          <a:xfrm>
            <a:off x="6579327" y="4863404"/>
            <a:ext cx="243875" cy="282288"/>
            <a:chOff x="5361676" y="5057520"/>
            <a:chExt cx="243875" cy="282288"/>
          </a:xfrm>
          <a:effectLst>
            <a:outerShdw blurRad="177800" dist="101600" dir="5400000" algn="ctr" rotWithShape="0">
              <a:srgbClr val="000000">
                <a:alpha val="43137"/>
              </a:srgbClr>
            </a:outerShdw>
          </a:effectLst>
        </p:grpSpPr>
        <p:sp>
          <p:nvSpPr>
            <p:cNvPr id="23" name="Freeform 356"/>
            <p:cNvSpPr>
              <a:spLocks noEditPoints="1"/>
            </p:cNvSpPr>
            <p:nvPr/>
          </p:nvSpPr>
          <p:spPr bwMode="auto">
            <a:xfrm>
              <a:off x="5361676" y="5057520"/>
              <a:ext cx="243875" cy="123075"/>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sp>
          <p:nvSpPr>
            <p:cNvPr id="24" name="Freeform 357"/>
            <p:cNvSpPr>
              <a:spLocks noEditPoints="1"/>
            </p:cNvSpPr>
            <p:nvPr/>
          </p:nvSpPr>
          <p:spPr bwMode="auto">
            <a:xfrm>
              <a:off x="5361676" y="5216733"/>
              <a:ext cx="243875" cy="123075"/>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solidFill>
              <a:schemeClr val="accent5">
                <a:lumMod val="50000"/>
              </a:schemeClr>
            </a:solidFill>
            <a:ln w="0">
              <a:noFill/>
              <a:prstDash val="solid"/>
              <a:round/>
            </a:ln>
            <a:effectLst>
              <a:outerShdw blurRad="50800" dist="38100" dir="2700000" algn="tl" rotWithShape="0">
                <a:prstClr val="black">
                  <a:alpha val="40000"/>
                </a:prstClr>
              </a:outerShdw>
            </a:effectLst>
          </p:spPr>
          <p:txBody>
            <a:bodyPr vert="horz" wrap="square" lIns="91440" tIns="45720" rIns="91440" bIns="45720" numCol="1" anchor="t" anchorCtr="0" compatLnSpc="1"/>
            <a:lstStyle/>
            <a:p>
              <a:endParaRPr lang="ru-RU">
                <a:cs typeface="+mn-ea"/>
                <a:sym typeface="+mn-lt"/>
              </a:endParaRPr>
            </a:p>
          </p:txBody>
        </p:sp>
      </p:grpSp>
      <p:sp>
        <p:nvSpPr>
          <p:cNvPr id="28" name="Freeform 291"/>
          <p:cNvSpPr>
            <a:spLocks noEditPoints="1"/>
          </p:cNvSpPr>
          <p:nvPr/>
        </p:nvSpPr>
        <p:spPr bwMode="auto">
          <a:xfrm>
            <a:off x="9256332" y="4863404"/>
            <a:ext cx="288067" cy="282288"/>
          </a:xfrm>
          <a:custGeom>
            <a:avLst/>
            <a:gdLst>
              <a:gd name="T0" fmla="*/ 2808 w 3290"/>
              <a:gd name="T1" fmla="*/ 2325 h 3224"/>
              <a:gd name="T2" fmla="*/ 1523 w 3290"/>
              <a:gd name="T3" fmla="*/ 2905 h 3224"/>
              <a:gd name="T4" fmla="*/ 1767 w 3290"/>
              <a:gd name="T5" fmla="*/ 2069 h 3224"/>
              <a:gd name="T6" fmla="*/ 482 w 3290"/>
              <a:gd name="T7" fmla="*/ 1522 h 3224"/>
              <a:gd name="T8" fmla="*/ 482 w 3290"/>
              <a:gd name="T9" fmla="*/ 1522 h 3224"/>
              <a:gd name="T10" fmla="*/ 2066 w 3290"/>
              <a:gd name="T11" fmla="*/ 269 h 3224"/>
              <a:gd name="T12" fmla="*/ 1936 w 3290"/>
              <a:gd name="T13" fmla="*/ 381 h 3224"/>
              <a:gd name="T14" fmla="*/ 1871 w 3290"/>
              <a:gd name="T15" fmla="*/ 522 h 3224"/>
              <a:gd name="T16" fmla="*/ 2034 w 3290"/>
              <a:gd name="T17" fmla="*/ 558 h 3224"/>
              <a:gd name="T18" fmla="*/ 2190 w 3290"/>
              <a:gd name="T19" fmla="*/ 520 h 3224"/>
              <a:gd name="T20" fmla="*/ 2256 w 3290"/>
              <a:gd name="T21" fmla="*/ 451 h 3224"/>
              <a:gd name="T22" fmla="*/ 2262 w 3290"/>
              <a:gd name="T23" fmla="*/ 357 h 3224"/>
              <a:gd name="T24" fmla="*/ 2206 w 3290"/>
              <a:gd name="T25" fmla="*/ 279 h 3224"/>
              <a:gd name="T26" fmla="*/ 1162 w 3290"/>
              <a:gd name="T27" fmla="*/ 255 h 3224"/>
              <a:gd name="T28" fmla="*/ 1067 w 3290"/>
              <a:gd name="T29" fmla="*/ 291 h 3224"/>
              <a:gd name="T30" fmla="*/ 1022 w 3290"/>
              <a:gd name="T31" fmla="*/ 381 h 3224"/>
              <a:gd name="T32" fmla="*/ 1046 w 3290"/>
              <a:gd name="T33" fmla="*/ 471 h 3224"/>
              <a:gd name="T34" fmla="*/ 1133 w 3290"/>
              <a:gd name="T35" fmla="*/ 533 h 3224"/>
              <a:gd name="T36" fmla="*/ 1304 w 3290"/>
              <a:gd name="T37" fmla="*/ 559 h 3224"/>
              <a:gd name="T38" fmla="*/ 1433 w 3290"/>
              <a:gd name="T39" fmla="*/ 495 h 3224"/>
              <a:gd name="T40" fmla="*/ 1323 w 3290"/>
              <a:gd name="T41" fmla="*/ 346 h 3224"/>
              <a:gd name="T42" fmla="*/ 1203 w 3290"/>
              <a:gd name="T43" fmla="*/ 262 h 3224"/>
              <a:gd name="T44" fmla="*/ 1162 w 3290"/>
              <a:gd name="T45" fmla="*/ 0 h 3224"/>
              <a:gd name="T46" fmla="*/ 1336 w 3290"/>
              <a:gd name="T47" fmla="*/ 40 h 3224"/>
              <a:gd name="T48" fmla="*/ 1496 w 3290"/>
              <a:gd name="T49" fmla="*/ 158 h 3224"/>
              <a:gd name="T50" fmla="*/ 1620 w 3290"/>
              <a:gd name="T51" fmla="*/ 311 h 3224"/>
              <a:gd name="T52" fmla="*/ 1728 w 3290"/>
              <a:gd name="T53" fmla="*/ 233 h 3224"/>
              <a:gd name="T54" fmla="*/ 1869 w 3290"/>
              <a:gd name="T55" fmla="*/ 92 h 3224"/>
              <a:gd name="T56" fmla="*/ 2039 w 3290"/>
              <a:gd name="T57" fmla="*/ 10 h 3224"/>
              <a:gd name="T58" fmla="*/ 2173 w 3290"/>
              <a:gd name="T59" fmla="*/ 2 h 3224"/>
              <a:gd name="T60" fmla="*/ 2338 w 3290"/>
              <a:gd name="T61" fmla="*/ 59 h 3224"/>
              <a:gd name="T62" fmla="*/ 2461 w 3290"/>
              <a:gd name="T63" fmla="*/ 181 h 3224"/>
              <a:gd name="T64" fmla="*/ 2521 w 3290"/>
              <a:gd name="T65" fmla="*/ 351 h 3224"/>
              <a:gd name="T66" fmla="*/ 2500 w 3290"/>
              <a:gd name="T67" fmla="*/ 525 h 3224"/>
              <a:gd name="T68" fmla="*/ 3188 w 3290"/>
              <a:gd name="T69" fmla="*/ 607 h 3224"/>
              <a:gd name="T70" fmla="*/ 3269 w 3290"/>
              <a:gd name="T71" fmla="*/ 660 h 3224"/>
              <a:gd name="T72" fmla="*/ 3290 w 3290"/>
              <a:gd name="T73" fmla="*/ 1394 h 3224"/>
              <a:gd name="T74" fmla="*/ 3252 w 3290"/>
              <a:gd name="T75" fmla="*/ 1485 h 3224"/>
              <a:gd name="T76" fmla="*/ 3163 w 3290"/>
              <a:gd name="T77" fmla="*/ 1522 h 3224"/>
              <a:gd name="T78" fmla="*/ 3117 w 3290"/>
              <a:gd name="T79" fmla="*/ 3049 h 3224"/>
              <a:gd name="T80" fmla="*/ 3043 w 3290"/>
              <a:gd name="T81" fmla="*/ 3164 h 3224"/>
              <a:gd name="T82" fmla="*/ 2918 w 3290"/>
              <a:gd name="T83" fmla="*/ 3222 h 3224"/>
              <a:gd name="T84" fmla="*/ 337 w 3290"/>
              <a:gd name="T85" fmla="*/ 3214 h 3224"/>
              <a:gd name="T86" fmla="*/ 223 w 3290"/>
              <a:gd name="T87" fmla="*/ 3139 h 3224"/>
              <a:gd name="T88" fmla="*/ 166 w 3290"/>
              <a:gd name="T89" fmla="*/ 3014 h 3224"/>
              <a:gd name="T90" fmla="*/ 103 w 3290"/>
              <a:gd name="T91" fmla="*/ 1519 h 3224"/>
              <a:gd name="T92" fmla="*/ 22 w 3290"/>
              <a:gd name="T93" fmla="*/ 1465 h 3224"/>
              <a:gd name="T94" fmla="*/ 0 w 3290"/>
              <a:gd name="T95" fmla="*/ 732 h 3224"/>
              <a:gd name="T96" fmla="*/ 38 w 3290"/>
              <a:gd name="T97" fmla="*/ 641 h 3224"/>
              <a:gd name="T98" fmla="*/ 128 w 3290"/>
              <a:gd name="T99" fmla="*/ 605 h 3224"/>
              <a:gd name="T100" fmla="*/ 778 w 3290"/>
              <a:gd name="T101" fmla="*/ 483 h 3224"/>
              <a:gd name="T102" fmla="*/ 777 w 3290"/>
              <a:gd name="T103" fmla="*/ 307 h 3224"/>
              <a:gd name="T104" fmla="*/ 855 w 3290"/>
              <a:gd name="T105" fmla="*/ 145 h 3224"/>
              <a:gd name="T106" fmla="*/ 991 w 3290"/>
              <a:gd name="T107" fmla="*/ 38 h 3224"/>
              <a:gd name="T108" fmla="*/ 1162 w 3290"/>
              <a:gd name="T109" fmla="*/ 0 h 3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90" h="3224">
                <a:moveTo>
                  <a:pt x="1767" y="2325"/>
                </a:moveTo>
                <a:lnTo>
                  <a:pt x="1767" y="2905"/>
                </a:lnTo>
                <a:lnTo>
                  <a:pt x="2808" y="2905"/>
                </a:lnTo>
                <a:lnTo>
                  <a:pt x="2808" y="2325"/>
                </a:lnTo>
                <a:lnTo>
                  <a:pt x="1767" y="2325"/>
                </a:lnTo>
                <a:close/>
                <a:moveTo>
                  <a:pt x="482" y="2325"/>
                </a:moveTo>
                <a:lnTo>
                  <a:pt x="482" y="2905"/>
                </a:lnTo>
                <a:lnTo>
                  <a:pt x="1523" y="2905"/>
                </a:lnTo>
                <a:lnTo>
                  <a:pt x="1523" y="2325"/>
                </a:lnTo>
                <a:lnTo>
                  <a:pt x="482" y="2325"/>
                </a:lnTo>
                <a:close/>
                <a:moveTo>
                  <a:pt x="1767" y="1522"/>
                </a:moveTo>
                <a:lnTo>
                  <a:pt x="1767" y="2069"/>
                </a:lnTo>
                <a:lnTo>
                  <a:pt x="2808" y="2069"/>
                </a:lnTo>
                <a:lnTo>
                  <a:pt x="2808" y="1522"/>
                </a:lnTo>
                <a:lnTo>
                  <a:pt x="1767" y="1522"/>
                </a:lnTo>
                <a:close/>
                <a:moveTo>
                  <a:pt x="482" y="1522"/>
                </a:moveTo>
                <a:lnTo>
                  <a:pt x="482" y="2069"/>
                </a:lnTo>
                <a:lnTo>
                  <a:pt x="1523" y="2069"/>
                </a:lnTo>
                <a:lnTo>
                  <a:pt x="1523" y="1522"/>
                </a:lnTo>
                <a:lnTo>
                  <a:pt x="482" y="1522"/>
                </a:lnTo>
                <a:close/>
                <a:moveTo>
                  <a:pt x="2138" y="256"/>
                </a:moveTo>
                <a:lnTo>
                  <a:pt x="2114" y="256"/>
                </a:lnTo>
                <a:lnTo>
                  <a:pt x="2090" y="261"/>
                </a:lnTo>
                <a:lnTo>
                  <a:pt x="2066" y="269"/>
                </a:lnTo>
                <a:lnTo>
                  <a:pt x="2032" y="289"/>
                </a:lnTo>
                <a:lnTo>
                  <a:pt x="1999" y="316"/>
                </a:lnTo>
                <a:lnTo>
                  <a:pt x="1967" y="346"/>
                </a:lnTo>
                <a:lnTo>
                  <a:pt x="1936" y="381"/>
                </a:lnTo>
                <a:lnTo>
                  <a:pt x="1908" y="418"/>
                </a:lnTo>
                <a:lnTo>
                  <a:pt x="1881" y="455"/>
                </a:lnTo>
                <a:lnTo>
                  <a:pt x="1857" y="495"/>
                </a:lnTo>
                <a:lnTo>
                  <a:pt x="1871" y="522"/>
                </a:lnTo>
                <a:lnTo>
                  <a:pt x="1881" y="552"/>
                </a:lnTo>
                <a:lnTo>
                  <a:pt x="1933" y="557"/>
                </a:lnTo>
                <a:lnTo>
                  <a:pt x="1986" y="559"/>
                </a:lnTo>
                <a:lnTo>
                  <a:pt x="2034" y="558"/>
                </a:lnTo>
                <a:lnTo>
                  <a:pt x="2078" y="553"/>
                </a:lnTo>
                <a:lnTo>
                  <a:pt x="2119" y="545"/>
                </a:lnTo>
                <a:lnTo>
                  <a:pt x="2157" y="533"/>
                </a:lnTo>
                <a:lnTo>
                  <a:pt x="2190" y="520"/>
                </a:lnTo>
                <a:lnTo>
                  <a:pt x="2212" y="507"/>
                </a:lnTo>
                <a:lnTo>
                  <a:pt x="2230" y="491"/>
                </a:lnTo>
                <a:lnTo>
                  <a:pt x="2245" y="471"/>
                </a:lnTo>
                <a:lnTo>
                  <a:pt x="2256" y="451"/>
                </a:lnTo>
                <a:lnTo>
                  <a:pt x="2263" y="428"/>
                </a:lnTo>
                <a:lnTo>
                  <a:pt x="2268" y="404"/>
                </a:lnTo>
                <a:lnTo>
                  <a:pt x="2268" y="381"/>
                </a:lnTo>
                <a:lnTo>
                  <a:pt x="2262" y="357"/>
                </a:lnTo>
                <a:lnTo>
                  <a:pt x="2253" y="333"/>
                </a:lnTo>
                <a:lnTo>
                  <a:pt x="2241" y="312"/>
                </a:lnTo>
                <a:lnTo>
                  <a:pt x="2225" y="295"/>
                </a:lnTo>
                <a:lnTo>
                  <a:pt x="2206" y="279"/>
                </a:lnTo>
                <a:lnTo>
                  <a:pt x="2184" y="268"/>
                </a:lnTo>
                <a:lnTo>
                  <a:pt x="2162" y="260"/>
                </a:lnTo>
                <a:lnTo>
                  <a:pt x="2138" y="256"/>
                </a:lnTo>
                <a:close/>
                <a:moveTo>
                  <a:pt x="1162" y="255"/>
                </a:moveTo>
                <a:lnTo>
                  <a:pt x="1135" y="258"/>
                </a:lnTo>
                <a:lnTo>
                  <a:pt x="1111" y="265"/>
                </a:lnTo>
                <a:lnTo>
                  <a:pt x="1089" y="276"/>
                </a:lnTo>
                <a:lnTo>
                  <a:pt x="1067" y="291"/>
                </a:lnTo>
                <a:lnTo>
                  <a:pt x="1050" y="311"/>
                </a:lnTo>
                <a:lnTo>
                  <a:pt x="1037" y="333"/>
                </a:lnTo>
                <a:lnTo>
                  <a:pt x="1028" y="357"/>
                </a:lnTo>
                <a:lnTo>
                  <a:pt x="1022" y="381"/>
                </a:lnTo>
                <a:lnTo>
                  <a:pt x="1022" y="404"/>
                </a:lnTo>
                <a:lnTo>
                  <a:pt x="1027" y="428"/>
                </a:lnTo>
                <a:lnTo>
                  <a:pt x="1034" y="451"/>
                </a:lnTo>
                <a:lnTo>
                  <a:pt x="1046" y="471"/>
                </a:lnTo>
                <a:lnTo>
                  <a:pt x="1060" y="491"/>
                </a:lnTo>
                <a:lnTo>
                  <a:pt x="1078" y="507"/>
                </a:lnTo>
                <a:lnTo>
                  <a:pt x="1100" y="520"/>
                </a:lnTo>
                <a:lnTo>
                  <a:pt x="1133" y="533"/>
                </a:lnTo>
                <a:lnTo>
                  <a:pt x="1171" y="545"/>
                </a:lnTo>
                <a:lnTo>
                  <a:pt x="1212" y="553"/>
                </a:lnTo>
                <a:lnTo>
                  <a:pt x="1256" y="558"/>
                </a:lnTo>
                <a:lnTo>
                  <a:pt x="1304" y="559"/>
                </a:lnTo>
                <a:lnTo>
                  <a:pt x="1358" y="557"/>
                </a:lnTo>
                <a:lnTo>
                  <a:pt x="1409" y="552"/>
                </a:lnTo>
                <a:lnTo>
                  <a:pt x="1419" y="522"/>
                </a:lnTo>
                <a:lnTo>
                  <a:pt x="1433" y="495"/>
                </a:lnTo>
                <a:lnTo>
                  <a:pt x="1409" y="455"/>
                </a:lnTo>
                <a:lnTo>
                  <a:pt x="1382" y="418"/>
                </a:lnTo>
                <a:lnTo>
                  <a:pt x="1354" y="381"/>
                </a:lnTo>
                <a:lnTo>
                  <a:pt x="1323" y="346"/>
                </a:lnTo>
                <a:lnTo>
                  <a:pt x="1291" y="316"/>
                </a:lnTo>
                <a:lnTo>
                  <a:pt x="1257" y="289"/>
                </a:lnTo>
                <a:lnTo>
                  <a:pt x="1223" y="269"/>
                </a:lnTo>
                <a:lnTo>
                  <a:pt x="1203" y="262"/>
                </a:lnTo>
                <a:lnTo>
                  <a:pt x="1183" y="257"/>
                </a:lnTo>
                <a:lnTo>
                  <a:pt x="1162" y="255"/>
                </a:lnTo>
                <a:close/>
                <a:moveTo>
                  <a:pt x="1162" y="0"/>
                </a:moveTo>
                <a:lnTo>
                  <a:pt x="1162" y="0"/>
                </a:lnTo>
                <a:lnTo>
                  <a:pt x="1206" y="2"/>
                </a:lnTo>
                <a:lnTo>
                  <a:pt x="1251" y="10"/>
                </a:lnTo>
                <a:lnTo>
                  <a:pt x="1294" y="22"/>
                </a:lnTo>
                <a:lnTo>
                  <a:pt x="1336" y="40"/>
                </a:lnTo>
                <a:lnTo>
                  <a:pt x="1379" y="64"/>
                </a:lnTo>
                <a:lnTo>
                  <a:pt x="1421" y="92"/>
                </a:lnTo>
                <a:lnTo>
                  <a:pt x="1459" y="124"/>
                </a:lnTo>
                <a:lnTo>
                  <a:pt x="1496" y="158"/>
                </a:lnTo>
                <a:lnTo>
                  <a:pt x="1531" y="194"/>
                </a:lnTo>
                <a:lnTo>
                  <a:pt x="1562" y="233"/>
                </a:lnTo>
                <a:lnTo>
                  <a:pt x="1593" y="271"/>
                </a:lnTo>
                <a:lnTo>
                  <a:pt x="1620" y="311"/>
                </a:lnTo>
                <a:lnTo>
                  <a:pt x="1644" y="349"/>
                </a:lnTo>
                <a:lnTo>
                  <a:pt x="1670" y="311"/>
                </a:lnTo>
                <a:lnTo>
                  <a:pt x="1697" y="271"/>
                </a:lnTo>
                <a:lnTo>
                  <a:pt x="1728" y="233"/>
                </a:lnTo>
                <a:lnTo>
                  <a:pt x="1759" y="194"/>
                </a:lnTo>
                <a:lnTo>
                  <a:pt x="1794" y="158"/>
                </a:lnTo>
                <a:lnTo>
                  <a:pt x="1830" y="124"/>
                </a:lnTo>
                <a:lnTo>
                  <a:pt x="1869" y="92"/>
                </a:lnTo>
                <a:lnTo>
                  <a:pt x="1911" y="64"/>
                </a:lnTo>
                <a:lnTo>
                  <a:pt x="1953" y="40"/>
                </a:lnTo>
                <a:lnTo>
                  <a:pt x="1995" y="22"/>
                </a:lnTo>
                <a:lnTo>
                  <a:pt x="2039" y="10"/>
                </a:lnTo>
                <a:lnTo>
                  <a:pt x="2083" y="2"/>
                </a:lnTo>
                <a:lnTo>
                  <a:pt x="2128" y="0"/>
                </a:lnTo>
                <a:lnTo>
                  <a:pt x="2128" y="0"/>
                </a:lnTo>
                <a:lnTo>
                  <a:pt x="2173" y="2"/>
                </a:lnTo>
                <a:lnTo>
                  <a:pt x="2217" y="10"/>
                </a:lnTo>
                <a:lnTo>
                  <a:pt x="2259" y="21"/>
                </a:lnTo>
                <a:lnTo>
                  <a:pt x="2299" y="38"/>
                </a:lnTo>
                <a:lnTo>
                  <a:pt x="2338" y="59"/>
                </a:lnTo>
                <a:lnTo>
                  <a:pt x="2372" y="84"/>
                </a:lnTo>
                <a:lnTo>
                  <a:pt x="2406" y="113"/>
                </a:lnTo>
                <a:lnTo>
                  <a:pt x="2434" y="145"/>
                </a:lnTo>
                <a:lnTo>
                  <a:pt x="2461" y="181"/>
                </a:lnTo>
                <a:lnTo>
                  <a:pt x="2483" y="220"/>
                </a:lnTo>
                <a:lnTo>
                  <a:pt x="2501" y="263"/>
                </a:lnTo>
                <a:lnTo>
                  <a:pt x="2513" y="307"/>
                </a:lnTo>
                <a:lnTo>
                  <a:pt x="2521" y="351"/>
                </a:lnTo>
                <a:lnTo>
                  <a:pt x="2523" y="395"/>
                </a:lnTo>
                <a:lnTo>
                  <a:pt x="2521" y="440"/>
                </a:lnTo>
                <a:lnTo>
                  <a:pt x="2512" y="483"/>
                </a:lnTo>
                <a:lnTo>
                  <a:pt x="2500" y="525"/>
                </a:lnTo>
                <a:lnTo>
                  <a:pt x="2484" y="566"/>
                </a:lnTo>
                <a:lnTo>
                  <a:pt x="2463" y="605"/>
                </a:lnTo>
                <a:lnTo>
                  <a:pt x="3163" y="605"/>
                </a:lnTo>
                <a:lnTo>
                  <a:pt x="3188" y="607"/>
                </a:lnTo>
                <a:lnTo>
                  <a:pt x="3212" y="614"/>
                </a:lnTo>
                <a:lnTo>
                  <a:pt x="3234" y="626"/>
                </a:lnTo>
                <a:lnTo>
                  <a:pt x="3252" y="641"/>
                </a:lnTo>
                <a:lnTo>
                  <a:pt x="3269" y="660"/>
                </a:lnTo>
                <a:lnTo>
                  <a:pt x="3280" y="682"/>
                </a:lnTo>
                <a:lnTo>
                  <a:pt x="3288" y="706"/>
                </a:lnTo>
                <a:lnTo>
                  <a:pt x="3290" y="732"/>
                </a:lnTo>
                <a:lnTo>
                  <a:pt x="3290" y="1394"/>
                </a:lnTo>
                <a:lnTo>
                  <a:pt x="3288" y="1421"/>
                </a:lnTo>
                <a:lnTo>
                  <a:pt x="3280" y="1444"/>
                </a:lnTo>
                <a:lnTo>
                  <a:pt x="3269" y="1465"/>
                </a:lnTo>
                <a:lnTo>
                  <a:pt x="3252" y="1485"/>
                </a:lnTo>
                <a:lnTo>
                  <a:pt x="3234" y="1500"/>
                </a:lnTo>
                <a:lnTo>
                  <a:pt x="3212" y="1512"/>
                </a:lnTo>
                <a:lnTo>
                  <a:pt x="3188" y="1519"/>
                </a:lnTo>
                <a:lnTo>
                  <a:pt x="3163" y="1522"/>
                </a:lnTo>
                <a:lnTo>
                  <a:pt x="3127" y="1522"/>
                </a:lnTo>
                <a:lnTo>
                  <a:pt x="3127" y="2978"/>
                </a:lnTo>
                <a:lnTo>
                  <a:pt x="3125" y="3014"/>
                </a:lnTo>
                <a:lnTo>
                  <a:pt x="3117" y="3049"/>
                </a:lnTo>
                <a:lnTo>
                  <a:pt x="3105" y="3081"/>
                </a:lnTo>
                <a:lnTo>
                  <a:pt x="3088" y="3112"/>
                </a:lnTo>
                <a:lnTo>
                  <a:pt x="3067" y="3139"/>
                </a:lnTo>
                <a:lnTo>
                  <a:pt x="3043" y="3164"/>
                </a:lnTo>
                <a:lnTo>
                  <a:pt x="3016" y="3184"/>
                </a:lnTo>
                <a:lnTo>
                  <a:pt x="2985" y="3201"/>
                </a:lnTo>
                <a:lnTo>
                  <a:pt x="2953" y="3214"/>
                </a:lnTo>
                <a:lnTo>
                  <a:pt x="2918" y="3222"/>
                </a:lnTo>
                <a:lnTo>
                  <a:pt x="2881" y="3224"/>
                </a:lnTo>
                <a:lnTo>
                  <a:pt x="409" y="3224"/>
                </a:lnTo>
                <a:lnTo>
                  <a:pt x="373" y="3222"/>
                </a:lnTo>
                <a:lnTo>
                  <a:pt x="337" y="3214"/>
                </a:lnTo>
                <a:lnTo>
                  <a:pt x="305" y="3201"/>
                </a:lnTo>
                <a:lnTo>
                  <a:pt x="274" y="3184"/>
                </a:lnTo>
                <a:lnTo>
                  <a:pt x="247" y="3164"/>
                </a:lnTo>
                <a:lnTo>
                  <a:pt x="223" y="3139"/>
                </a:lnTo>
                <a:lnTo>
                  <a:pt x="202" y="3112"/>
                </a:lnTo>
                <a:lnTo>
                  <a:pt x="185" y="3081"/>
                </a:lnTo>
                <a:lnTo>
                  <a:pt x="173" y="3049"/>
                </a:lnTo>
                <a:lnTo>
                  <a:pt x="166" y="3014"/>
                </a:lnTo>
                <a:lnTo>
                  <a:pt x="163" y="2978"/>
                </a:lnTo>
                <a:lnTo>
                  <a:pt x="163" y="1522"/>
                </a:lnTo>
                <a:lnTo>
                  <a:pt x="128" y="1522"/>
                </a:lnTo>
                <a:lnTo>
                  <a:pt x="103" y="1519"/>
                </a:lnTo>
                <a:lnTo>
                  <a:pt x="78" y="1512"/>
                </a:lnTo>
                <a:lnTo>
                  <a:pt x="57" y="1500"/>
                </a:lnTo>
                <a:lnTo>
                  <a:pt x="38" y="1485"/>
                </a:lnTo>
                <a:lnTo>
                  <a:pt x="22" y="1465"/>
                </a:lnTo>
                <a:lnTo>
                  <a:pt x="10" y="1444"/>
                </a:lnTo>
                <a:lnTo>
                  <a:pt x="3" y="1421"/>
                </a:lnTo>
                <a:lnTo>
                  <a:pt x="0" y="1394"/>
                </a:lnTo>
                <a:lnTo>
                  <a:pt x="0" y="732"/>
                </a:lnTo>
                <a:lnTo>
                  <a:pt x="3" y="706"/>
                </a:lnTo>
                <a:lnTo>
                  <a:pt x="10" y="682"/>
                </a:lnTo>
                <a:lnTo>
                  <a:pt x="22" y="660"/>
                </a:lnTo>
                <a:lnTo>
                  <a:pt x="38" y="641"/>
                </a:lnTo>
                <a:lnTo>
                  <a:pt x="57" y="626"/>
                </a:lnTo>
                <a:lnTo>
                  <a:pt x="78" y="614"/>
                </a:lnTo>
                <a:lnTo>
                  <a:pt x="103" y="607"/>
                </a:lnTo>
                <a:lnTo>
                  <a:pt x="128" y="605"/>
                </a:lnTo>
                <a:lnTo>
                  <a:pt x="827" y="605"/>
                </a:lnTo>
                <a:lnTo>
                  <a:pt x="806" y="566"/>
                </a:lnTo>
                <a:lnTo>
                  <a:pt x="790" y="525"/>
                </a:lnTo>
                <a:lnTo>
                  <a:pt x="778" y="483"/>
                </a:lnTo>
                <a:lnTo>
                  <a:pt x="769" y="440"/>
                </a:lnTo>
                <a:lnTo>
                  <a:pt x="766" y="395"/>
                </a:lnTo>
                <a:lnTo>
                  <a:pt x="769" y="351"/>
                </a:lnTo>
                <a:lnTo>
                  <a:pt x="777" y="307"/>
                </a:lnTo>
                <a:lnTo>
                  <a:pt x="789" y="263"/>
                </a:lnTo>
                <a:lnTo>
                  <a:pt x="807" y="220"/>
                </a:lnTo>
                <a:lnTo>
                  <a:pt x="829" y="181"/>
                </a:lnTo>
                <a:lnTo>
                  <a:pt x="855" y="145"/>
                </a:lnTo>
                <a:lnTo>
                  <a:pt x="884" y="113"/>
                </a:lnTo>
                <a:lnTo>
                  <a:pt x="917" y="84"/>
                </a:lnTo>
                <a:lnTo>
                  <a:pt x="952" y="59"/>
                </a:lnTo>
                <a:lnTo>
                  <a:pt x="991" y="38"/>
                </a:lnTo>
                <a:lnTo>
                  <a:pt x="1031" y="21"/>
                </a:lnTo>
                <a:lnTo>
                  <a:pt x="1073" y="10"/>
                </a:lnTo>
                <a:lnTo>
                  <a:pt x="1117" y="2"/>
                </a:lnTo>
                <a:lnTo>
                  <a:pt x="1162" y="0"/>
                </a:lnTo>
                <a:close/>
              </a:path>
            </a:pathLst>
          </a:custGeom>
          <a:solidFill>
            <a:schemeClr val="accent5">
              <a:lumMod val="50000"/>
            </a:schemeClr>
          </a:solidFill>
          <a:ln w="0">
            <a:noFill/>
            <a:prstDash val="solid"/>
            <a:round/>
          </a:ln>
          <a:effectLst>
            <a:outerShdw blurRad="177800" dist="101600" dir="5400000" algn="ctr" rotWithShape="0">
              <a:srgbClr val="000000">
                <a:alpha val="43137"/>
              </a:srgbClr>
            </a:outerShdw>
          </a:effectLst>
        </p:spPr>
        <p:txBody>
          <a:bodyPr vert="horz" wrap="square" lIns="91440" tIns="45720" rIns="91440" bIns="45720" numCol="1" anchor="t" anchorCtr="0" compatLnSpc="1"/>
          <a:lstStyle/>
          <a:p>
            <a:endParaRPr lang="ru-RU">
              <a:cs typeface="+mn-ea"/>
              <a:sym typeface="+mn-lt"/>
            </a:endParaRPr>
          </a:p>
        </p:txBody>
      </p:sp>
      <p:sp>
        <p:nvSpPr>
          <p:cNvPr id="53" name="TextBox 19"/>
          <p:cNvSpPr txBox="1"/>
          <p:nvPr/>
        </p:nvSpPr>
        <p:spPr>
          <a:xfrm>
            <a:off x="7016660" y="4783050"/>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财务计划</a:t>
            </a:r>
            <a:endParaRPr lang="id-ID" sz="1600" b="1" dirty="0">
              <a:solidFill>
                <a:schemeClr val="tx2">
                  <a:lumMod val="50000"/>
                </a:schemeClr>
              </a:solidFill>
              <a:cs typeface="+mn-ea"/>
              <a:sym typeface="+mn-lt"/>
            </a:endParaRPr>
          </a:p>
        </p:txBody>
      </p:sp>
      <p:sp>
        <p:nvSpPr>
          <p:cNvPr id="54" name="TextBox 20"/>
          <p:cNvSpPr txBox="1"/>
          <p:nvPr/>
        </p:nvSpPr>
        <p:spPr>
          <a:xfrm>
            <a:off x="7016661" y="5105151"/>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2">
                    <a:lumMod val="50000"/>
                  </a:schemeClr>
                </a:solidFill>
                <a:cs typeface="+mn-ea"/>
                <a:sym typeface="+mn-lt"/>
              </a:rPr>
              <a:t>点击此处添加内容点击此处添加内容点击此处添加内容点击此处添加内容点击此处添加内容</a:t>
            </a:r>
            <a:endParaRPr lang="zh-CN" altLang="en-US" sz="1000" dirty="0">
              <a:solidFill>
                <a:schemeClr val="tx2">
                  <a:lumMod val="50000"/>
                </a:schemeClr>
              </a:solidFill>
              <a:cs typeface="+mn-ea"/>
              <a:sym typeface="+mn-lt"/>
            </a:endParaRPr>
          </a:p>
        </p:txBody>
      </p:sp>
      <p:sp>
        <p:nvSpPr>
          <p:cNvPr id="65" name="TextBox 19"/>
          <p:cNvSpPr txBox="1"/>
          <p:nvPr/>
        </p:nvSpPr>
        <p:spPr>
          <a:xfrm>
            <a:off x="9645274" y="4779703"/>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财务计划</a:t>
            </a:r>
            <a:endParaRPr lang="id-ID" sz="1600" b="1" dirty="0">
              <a:solidFill>
                <a:schemeClr val="tx2">
                  <a:lumMod val="50000"/>
                </a:schemeClr>
              </a:solidFill>
              <a:cs typeface="+mn-ea"/>
              <a:sym typeface="+mn-lt"/>
            </a:endParaRPr>
          </a:p>
        </p:txBody>
      </p:sp>
      <p:sp>
        <p:nvSpPr>
          <p:cNvPr id="66" name="TextBox 20"/>
          <p:cNvSpPr txBox="1"/>
          <p:nvPr/>
        </p:nvSpPr>
        <p:spPr>
          <a:xfrm>
            <a:off x="9645275" y="5101804"/>
            <a:ext cx="2077566"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2">
                    <a:lumMod val="50000"/>
                  </a:schemeClr>
                </a:solidFill>
                <a:cs typeface="+mn-ea"/>
                <a:sym typeface="+mn-lt"/>
              </a:rPr>
              <a:t>点击此处添加内容点击此处添加内容点击此处添加内容点击此处添加内容点击此处添加内容</a:t>
            </a:r>
            <a:endParaRPr lang="zh-CN" altLang="en-US" sz="1000" dirty="0">
              <a:solidFill>
                <a:schemeClr val="tx2">
                  <a:lumMod val="50000"/>
                </a:schemeClr>
              </a:solidFill>
              <a:cs typeface="+mn-ea"/>
              <a:sym typeface="+mn-lt"/>
            </a:endParaRPr>
          </a:p>
        </p:txBody>
      </p:sp>
      <p:graphicFrame>
        <p:nvGraphicFramePr>
          <p:cNvPr id="116" name="Chart 15"/>
          <p:cNvGraphicFramePr/>
          <p:nvPr/>
        </p:nvGraphicFramePr>
        <p:xfrm>
          <a:off x="583170" y="2673128"/>
          <a:ext cx="5024398" cy="3173410"/>
        </p:xfrm>
        <a:graphic>
          <a:graphicData uri="http://schemas.openxmlformats.org/drawingml/2006/chart">
            <c:chart xmlns:c="http://schemas.openxmlformats.org/drawingml/2006/chart" xmlns:r="http://schemas.openxmlformats.org/officeDocument/2006/relationships" r:id="rId1"/>
          </a:graphicData>
        </a:graphic>
      </p:graphicFrame>
      <p:sp>
        <p:nvSpPr>
          <p:cNvPr id="117" name="矩形 116"/>
          <p:cNvSpPr/>
          <p:nvPr/>
        </p:nvSpPr>
        <p:spPr>
          <a:xfrm>
            <a:off x="682898" y="2155328"/>
            <a:ext cx="5551470" cy="461665"/>
          </a:xfrm>
          <a:prstGeom prst="rect">
            <a:avLst/>
          </a:prstGeom>
          <a:effectLst>
            <a:outerShdw blurRad="50800" dist="38100" dir="2700000" algn="tl" rotWithShape="0">
              <a:prstClr val="black">
                <a:alpha val="40000"/>
              </a:prstClr>
            </a:outerShdw>
          </a:effectLst>
        </p:spPr>
        <p:txBody>
          <a:bodyPr wrap="square">
            <a:spAutoFit/>
          </a:bodyPr>
          <a:lstStyle/>
          <a:p>
            <a:r>
              <a:rPr lang="zh-CN" altLang="en-US" sz="2400" b="1" dirty="0">
                <a:solidFill>
                  <a:schemeClr val="accent5">
                    <a:lumMod val="50000"/>
                  </a:schemeClr>
                </a:solidFill>
                <a:cs typeface="+mn-ea"/>
                <a:sym typeface="+mn-lt"/>
              </a:rPr>
              <a:t>融资总额</a:t>
            </a:r>
            <a:r>
              <a:rPr lang="en-US" altLang="zh-CN" sz="2400" b="1" dirty="0">
                <a:solidFill>
                  <a:schemeClr val="accent5">
                    <a:lumMod val="50000"/>
                  </a:schemeClr>
                </a:solidFill>
                <a:cs typeface="+mn-ea"/>
                <a:sym typeface="+mn-lt"/>
              </a:rPr>
              <a:t>XXX</a:t>
            </a:r>
            <a:r>
              <a:rPr lang="zh-CN" altLang="en-US" sz="2400" b="1" dirty="0">
                <a:solidFill>
                  <a:schemeClr val="accent5">
                    <a:lumMod val="50000"/>
                  </a:schemeClr>
                </a:solidFill>
                <a:cs typeface="+mn-ea"/>
                <a:sym typeface="+mn-lt"/>
              </a:rPr>
              <a:t>万，出让股权</a:t>
            </a:r>
            <a:r>
              <a:rPr lang="en-US" altLang="zh-CN" sz="2400" b="1" dirty="0">
                <a:solidFill>
                  <a:schemeClr val="accent5">
                    <a:lumMod val="50000"/>
                  </a:schemeClr>
                </a:solidFill>
                <a:cs typeface="+mn-ea"/>
                <a:sym typeface="+mn-lt"/>
              </a:rPr>
              <a:t>20%</a:t>
            </a:r>
            <a:endParaRPr lang="en-US" altLang="zh-CN" sz="2400" b="1" dirty="0">
              <a:solidFill>
                <a:schemeClr val="accent5">
                  <a:lumMod val="50000"/>
                </a:schemeClr>
              </a:solidFill>
              <a:cs typeface="+mn-ea"/>
              <a:sym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投资回报</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投资回报</a:t>
            </a:r>
            <a:endParaRPr lang="zh-CN" altLang="en-US" sz="2400" dirty="0">
              <a:solidFill>
                <a:schemeClr val="accent5">
                  <a:lumMod val="50000"/>
                </a:schemeClr>
              </a:solidFill>
              <a:cs typeface="+mn-ea"/>
              <a:sym typeface="+mn-lt"/>
            </a:endParaRPr>
          </a:p>
        </p:txBody>
      </p:sp>
      <p:graphicFrame>
        <p:nvGraphicFramePr>
          <p:cNvPr id="6" name="图表 5"/>
          <p:cNvGraphicFramePr/>
          <p:nvPr/>
        </p:nvGraphicFramePr>
        <p:xfrm>
          <a:off x="924251" y="2289854"/>
          <a:ext cx="2802316" cy="1868211"/>
        </p:xfrm>
        <a:graphic>
          <a:graphicData uri="http://schemas.openxmlformats.org/drawingml/2006/chart">
            <c:chart xmlns:c="http://schemas.openxmlformats.org/drawingml/2006/chart" xmlns:r="http://schemas.openxmlformats.org/officeDocument/2006/relationships" r:id="rId1"/>
          </a:graphicData>
        </a:graphic>
      </p:graphicFrame>
      <p:sp>
        <p:nvSpPr>
          <p:cNvPr id="10" name="文本框 9"/>
          <p:cNvSpPr txBox="1"/>
          <p:nvPr/>
        </p:nvSpPr>
        <p:spPr>
          <a:xfrm>
            <a:off x="1796408" y="2962350"/>
            <a:ext cx="1063234" cy="523220"/>
          </a:xfrm>
          <a:prstGeom prst="rect">
            <a:avLst/>
          </a:prstGeom>
          <a:noFill/>
          <a:effectLst/>
        </p:spPr>
        <p:txBody>
          <a:bodyPr wrap="square" rtlCol="0">
            <a:spAutoFit/>
          </a:bodyPr>
          <a:lstStyle/>
          <a:p>
            <a:pPr algn="ctr"/>
            <a:r>
              <a:rPr lang="en-US" altLang="zh-CN" sz="2400" b="1" dirty="0">
                <a:solidFill>
                  <a:schemeClr val="tx1">
                    <a:lumMod val="65000"/>
                    <a:lumOff val="35000"/>
                  </a:schemeClr>
                </a:solidFill>
                <a:cs typeface="+mn-ea"/>
                <a:sym typeface="+mn-lt"/>
              </a:rPr>
              <a:t>32%</a:t>
            </a:r>
            <a:r>
              <a:rPr lang="en-US" altLang="zh-CN" sz="2800" b="1" dirty="0">
                <a:solidFill>
                  <a:schemeClr val="tx1">
                    <a:lumMod val="65000"/>
                    <a:lumOff val="35000"/>
                  </a:schemeClr>
                </a:solidFill>
                <a:cs typeface="+mn-ea"/>
                <a:sym typeface="+mn-lt"/>
              </a:rPr>
              <a:t>  </a:t>
            </a:r>
            <a:endParaRPr lang="zh-CN" altLang="en-US" sz="2800" b="1" dirty="0">
              <a:solidFill>
                <a:schemeClr val="tx1">
                  <a:lumMod val="65000"/>
                  <a:lumOff val="35000"/>
                </a:schemeClr>
              </a:solidFill>
              <a:cs typeface="+mn-ea"/>
              <a:sym typeface="+mn-lt"/>
            </a:endParaRPr>
          </a:p>
        </p:txBody>
      </p:sp>
      <p:sp>
        <p:nvSpPr>
          <p:cNvPr id="14" name="文本框 13"/>
          <p:cNvSpPr txBox="1"/>
          <p:nvPr/>
        </p:nvSpPr>
        <p:spPr>
          <a:xfrm>
            <a:off x="1358695" y="4158065"/>
            <a:ext cx="1931286" cy="338554"/>
          </a:xfrm>
          <a:prstGeom prst="rect">
            <a:avLst/>
          </a:prstGeom>
          <a:noFill/>
        </p:spPr>
        <p:txBody>
          <a:bodyPr wrap="square" rtlCol="0">
            <a:spAutoFit/>
          </a:bodyPr>
          <a:lstStyle/>
          <a:p>
            <a:pPr algn="ctr"/>
            <a:r>
              <a:rPr lang="zh-CN" altLang="en-US" sz="1600" b="1" dirty="0">
                <a:solidFill>
                  <a:schemeClr val="accent5">
                    <a:lumMod val="50000"/>
                  </a:schemeClr>
                </a:solidFill>
                <a:cs typeface="+mn-ea"/>
                <a:sym typeface="+mn-lt"/>
              </a:rPr>
              <a:t>盈利板块</a:t>
            </a:r>
            <a:endParaRPr lang="zh-CN" altLang="en-US" sz="1600" b="1" dirty="0">
              <a:solidFill>
                <a:schemeClr val="accent5">
                  <a:lumMod val="50000"/>
                </a:schemeClr>
              </a:solidFill>
              <a:cs typeface="+mn-ea"/>
              <a:sym typeface="+mn-lt"/>
            </a:endParaRPr>
          </a:p>
        </p:txBody>
      </p:sp>
      <p:graphicFrame>
        <p:nvGraphicFramePr>
          <p:cNvPr id="18" name="图表 17"/>
          <p:cNvGraphicFramePr/>
          <p:nvPr/>
        </p:nvGraphicFramePr>
        <p:xfrm>
          <a:off x="3444523" y="2289854"/>
          <a:ext cx="2802316" cy="1868211"/>
        </p:xfrm>
        <a:graphic>
          <a:graphicData uri="http://schemas.openxmlformats.org/drawingml/2006/chart">
            <c:chart xmlns:c="http://schemas.openxmlformats.org/drawingml/2006/chart" xmlns:r="http://schemas.openxmlformats.org/officeDocument/2006/relationships" r:id="rId2"/>
          </a:graphicData>
        </a:graphic>
      </p:graphicFrame>
      <p:sp>
        <p:nvSpPr>
          <p:cNvPr id="19" name="文本框 18"/>
          <p:cNvSpPr txBox="1"/>
          <p:nvPr/>
        </p:nvSpPr>
        <p:spPr>
          <a:xfrm>
            <a:off x="4316680" y="2962350"/>
            <a:ext cx="1063234" cy="523220"/>
          </a:xfrm>
          <a:prstGeom prst="rect">
            <a:avLst/>
          </a:prstGeom>
          <a:noFill/>
          <a:effectLst/>
        </p:spPr>
        <p:txBody>
          <a:bodyPr wrap="square" rtlCol="0">
            <a:spAutoFit/>
          </a:bodyPr>
          <a:lstStyle/>
          <a:p>
            <a:pPr algn="ctr"/>
            <a:r>
              <a:rPr lang="en-US" altLang="zh-CN" sz="2400" b="1" dirty="0">
                <a:solidFill>
                  <a:schemeClr val="tx1">
                    <a:lumMod val="65000"/>
                    <a:lumOff val="35000"/>
                  </a:schemeClr>
                </a:solidFill>
                <a:cs typeface="+mn-ea"/>
                <a:sym typeface="+mn-lt"/>
              </a:rPr>
              <a:t>32%</a:t>
            </a:r>
            <a:r>
              <a:rPr lang="en-US" altLang="zh-CN" sz="2800" b="1" dirty="0">
                <a:solidFill>
                  <a:schemeClr val="tx1">
                    <a:lumMod val="65000"/>
                    <a:lumOff val="35000"/>
                  </a:schemeClr>
                </a:solidFill>
                <a:cs typeface="+mn-ea"/>
                <a:sym typeface="+mn-lt"/>
              </a:rPr>
              <a:t>  </a:t>
            </a:r>
            <a:endParaRPr lang="zh-CN" altLang="en-US" sz="2800" b="1" dirty="0">
              <a:solidFill>
                <a:schemeClr val="tx1">
                  <a:lumMod val="65000"/>
                  <a:lumOff val="35000"/>
                </a:schemeClr>
              </a:solidFill>
              <a:cs typeface="+mn-ea"/>
              <a:sym typeface="+mn-lt"/>
            </a:endParaRPr>
          </a:p>
        </p:txBody>
      </p:sp>
      <p:sp>
        <p:nvSpPr>
          <p:cNvPr id="20" name="文本框 19"/>
          <p:cNvSpPr txBox="1"/>
          <p:nvPr/>
        </p:nvSpPr>
        <p:spPr>
          <a:xfrm>
            <a:off x="3878967" y="4158065"/>
            <a:ext cx="1931286" cy="338554"/>
          </a:xfrm>
          <a:prstGeom prst="rect">
            <a:avLst/>
          </a:prstGeom>
          <a:noFill/>
        </p:spPr>
        <p:txBody>
          <a:bodyPr wrap="square" rtlCol="0">
            <a:spAutoFit/>
          </a:bodyPr>
          <a:lstStyle/>
          <a:p>
            <a:pPr algn="ctr"/>
            <a:r>
              <a:rPr lang="zh-CN" altLang="en-US" sz="1600" b="1" dirty="0">
                <a:solidFill>
                  <a:schemeClr val="accent5">
                    <a:lumMod val="50000"/>
                  </a:schemeClr>
                </a:solidFill>
                <a:cs typeface="+mn-ea"/>
                <a:sym typeface="+mn-lt"/>
              </a:rPr>
              <a:t>盈利板块</a:t>
            </a:r>
            <a:endParaRPr lang="zh-CN" altLang="en-US" sz="1600" b="1" dirty="0">
              <a:solidFill>
                <a:schemeClr val="accent5">
                  <a:lumMod val="50000"/>
                </a:schemeClr>
              </a:solidFill>
              <a:cs typeface="+mn-ea"/>
              <a:sym typeface="+mn-lt"/>
            </a:endParaRPr>
          </a:p>
        </p:txBody>
      </p:sp>
      <p:graphicFrame>
        <p:nvGraphicFramePr>
          <p:cNvPr id="24" name="图表 23"/>
          <p:cNvGraphicFramePr/>
          <p:nvPr/>
        </p:nvGraphicFramePr>
        <p:xfrm>
          <a:off x="5943227" y="2289854"/>
          <a:ext cx="2802316" cy="1868211"/>
        </p:xfrm>
        <a:graphic>
          <a:graphicData uri="http://schemas.openxmlformats.org/drawingml/2006/chart">
            <c:chart xmlns:c="http://schemas.openxmlformats.org/drawingml/2006/chart" xmlns:r="http://schemas.openxmlformats.org/officeDocument/2006/relationships" r:id="rId3"/>
          </a:graphicData>
        </a:graphic>
      </p:graphicFrame>
      <p:sp>
        <p:nvSpPr>
          <p:cNvPr id="25" name="文本框 24"/>
          <p:cNvSpPr txBox="1"/>
          <p:nvPr/>
        </p:nvSpPr>
        <p:spPr>
          <a:xfrm>
            <a:off x="6815384" y="2962350"/>
            <a:ext cx="1063234" cy="523220"/>
          </a:xfrm>
          <a:prstGeom prst="rect">
            <a:avLst/>
          </a:prstGeom>
          <a:noFill/>
          <a:effectLst/>
        </p:spPr>
        <p:txBody>
          <a:bodyPr wrap="square" rtlCol="0">
            <a:spAutoFit/>
          </a:bodyPr>
          <a:lstStyle/>
          <a:p>
            <a:pPr algn="ctr"/>
            <a:r>
              <a:rPr lang="en-US" altLang="zh-CN" sz="2400" b="1" dirty="0">
                <a:solidFill>
                  <a:schemeClr val="tx1">
                    <a:lumMod val="65000"/>
                    <a:lumOff val="35000"/>
                  </a:schemeClr>
                </a:solidFill>
                <a:cs typeface="+mn-ea"/>
                <a:sym typeface="+mn-lt"/>
              </a:rPr>
              <a:t>32%</a:t>
            </a:r>
            <a:r>
              <a:rPr lang="en-US" altLang="zh-CN" sz="2800" b="1" dirty="0">
                <a:solidFill>
                  <a:schemeClr val="tx1">
                    <a:lumMod val="65000"/>
                    <a:lumOff val="35000"/>
                  </a:schemeClr>
                </a:solidFill>
                <a:cs typeface="+mn-ea"/>
                <a:sym typeface="+mn-lt"/>
              </a:rPr>
              <a:t>  </a:t>
            </a:r>
            <a:endParaRPr lang="zh-CN" altLang="en-US" sz="2800" b="1" dirty="0">
              <a:solidFill>
                <a:schemeClr val="tx1">
                  <a:lumMod val="65000"/>
                  <a:lumOff val="35000"/>
                </a:schemeClr>
              </a:solidFill>
              <a:cs typeface="+mn-ea"/>
              <a:sym typeface="+mn-lt"/>
            </a:endParaRPr>
          </a:p>
        </p:txBody>
      </p:sp>
      <p:sp>
        <p:nvSpPr>
          <p:cNvPr id="26" name="文本框 25"/>
          <p:cNvSpPr txBox="1"/>
          <p:nvPr/>
        </p:nvSpPr>
        <p:spPr>
          <a:xfrm>
            <a:off x="6377671" y="4158065"/>
            <a:ext cx="1931286" cy="338554"/>
          </a:xfrm>
          <a:prstGeom prst="rect">
            <a:avLst/>
          </a:prstGeom>
          <a:noFill/>
        </p:spPr>
        <p:txBody>
          <a:bodyPr wrap="square" rtlCol="0">
            <a:spAutoFit/>
          </a:bodyPr>
          <a:lstStyle/>
          <a:p>
            <a:pPr algn="ctr"/>
            <a:r>
              <a:rPr lang="zh-CN" altLang="en-US" sz="1600" b="1" dirty="0">
                <a:solidFill>
                  <a:schemeClr val="accent5">
                    <a:lumMod val="50000"/>
                  </a:schemeClr>
                </a:solidFill>
                <a:cs typeface="+mn-ea"/>
                <a:sym typeface="+mn-lt"/>
              </a:rPr>
              <a:t>盈利板块</a:t>
            </a:r>
            <a:endParaRPr lang="zh-CN" altLang="en-US" sz="1600" b="1" dirty="0">
              <a:solidFill>
                <a:schemeClr val="accent5">
                  <a:lumMod val="50000"/>
                </a:schemeClr>
              </a:solidFill>
              <a:cs typeface="+mn-ea"/>
              <a:sym typeface="+mn-lt"/>
            </a:endParaRPr>
          </a:p>
        </p:txBody>
      </p:sp>
      <p:graphicFrame>
        <p:nvGraphicFramePr>
          <p:cNvPr id="28" name="图表 27"/>
          <p:cNvGraphicFramePr/>
          <p:nvPr/>
        </p:nvGraphicFramePr>
        <p:xfrm>
          <a:off x="8463499" y="2289854"/>
          <a:ext cx="2802316" cy="1868211"/>
        </p:xfrm>
        <a:graphic>
          <a:graphicData uri="http://schemas.openxmlformats.org/drawingml/2006/chart">
            <c:chart xmlns:c="http://schemas.openxmlformats.org/drawingml/2006/chart" xmlns:r="http://schemas.openxmlformats.org/officeDocument/2006/relationships" r:id="rId4"/>
          </a:graphicData>
        </a:graphic>
      </p:graphicFrame>
      <p:sp>
        <p:nvSpPr>
          <p:cNvPr id="29" name="文本框 28"/>
          <p:cNvSpPr txBox="1"/>
          <p:nvPr/>
        </p:nvSpPr>
        <p:spPr>
          <a:xfrm>
            <a:off x="9335656" y="2962350"/>
            <a:ext cx="1063234" cy="523220"/>
          </a:xfrm>
          <a:prstGeom prst="rect">
            <a:avLst/>
          </a:prstGeom>
          <a:noFill/>
          <a:effectLst/>
        </p:spPr>
        <p:txBody>
          <a:bodyPr wrap="square" rtlCol="0">
            <a:spAutoFit/>
          </a:bodyPr>
          <a:lstStyle/>
          <a:p>
            <a:pPr algn="ctr"/>
            <a:r>
              <a:rPr lang="en-US" altLang="zh-CN" sz="2400" b="1" dirty="0">
                <a:solidFill>
                  <a:schemeClr val="tx1">
                    <a:lumMod val="65000"/>
                    <a:lumOff val="35000"/>
                  </a:schemeClr>
                </a:solidFill>
                <a:cs typeface="+mn-ea"/>
                <a:sym typeface="+mn-lt"/>
              </a:rPr>
              <a:t>32%</a:t>
            </a:r>
            <a:r>
              <a:rPr lang="en-US" altLang="zh-CN" sz="2800" b="1" dirty="0">
                <a:solidFill>
                  <a:schemeClr val="tx1">
                    <a:lumMod val="65000"/>
                    <a:lumOff val="35000"/>
                  </a:schemeClr>
                </a:solidFill>
                <a:cs typeface="+mn-ea"/>
                <a:sym typeface="+mn-lt"/>
              </a:rPr>
              <a:t>  </a:t>
            </a:r>
            <a:endParaRPr lang="zh-CN" altLang="en-US" sz="2800" b="1" dirty="0">
              <a:solidFill>
                <a:schemeClr val="tx1">
                  <a:lumMod val="65000"/>
                  <a:lumOff val="35000"/>
                </a:schemeClr>
              </a:solidFill>
              <a:cs typeface="+mn-ea"/>
              <a:sym typeface="+mn-lt"/>
            </a:endParaRPr>
          </a:p>
        </p:txBody>
      </p:sp>
      <p:sp>
        <p:nvSpPr>
          <p:cNvPr id="30" name="文本框 29"/>
          <p:cNvSpPr txBox="1"/>
          <p:nvPr/>
        </p:nvSpPr>
        <p:spPr>
          <a:xfrm>
            <a:off x="8897943" y="4158065"/>
            <a:ext cx="1931286" cy="338554"/>
          </a:xfrm>
          <a:prstGeom prst="rect">
            <a:avLst/>
          </a:prstGeom>
          <a:noFill/>
        </p:spPr>
        <p:txBody>
          <a:bodyPr wrap="square" rtlCol="0">
            <a:spAutoFit/>
          </a:bodyPr>
          <a:lstStyle/>
          <a:p>
            <a:pPr algn="ctr"/>
            <a:r>
              <a:rPr lang="zh-CN" altLang="en-US" sz="1600" b="1" dirty="0">
                <a:solidFill>
                  <a:schemeClr val="accent5">
                    <a:lumMod val="50000"/>
                  </a:schemeClr>
                </a:solidFill>
                <a:cs typeface="+mn-ea"/>
                <a:sym typeface="+mn-lt"/>
              </a:rPr>
              <a:t>盈利板块</a:t>
            </a:r>
            <a:endParaRPr lang="zh-CN" altLang="en-US" sz="1600" b="1" dirty="0">
              <a:solidFill>
                <a:schemeClr val="accent5">
                  <a:lumMod val="50000"/>
                </a:schemeClr>
              </a:solidFill>
              <a:cs typeface="+mn-ea"/>
              <a:sym typeface="+mn-lt"/>
            </a:endParaRPr>
          </a:p>
        </p:txBody>
      </p:sp>
      <p:cxnSp>
        <p:nvCxnSpPr>
          <p:cNvPr id="31" name="Straight Connector 67"/>
          <p:cNvCxnSpPr/>
          <p:nvPr/>
        </p:nvCxnSpPr>
        <p:spPr>
          <a:xfrm>
            <a:off x="1016084" y="4998608"/>
            <a:ext cx="10137400" cy="0"/>
          </a:xfrm>
          <a:prstGeom prst="line">
            <a:avLst/>
          </a:prstGeom>
          <a:ln w="6350">
            <a:solidFill>
              <a:schemeClr val="bg1">
                <a:lumMod val="65000"/>
              </a:schemeClr>
            </a:solidFill>
            <a:prstDash val="dash"/>
            <a:headEnd type="none" w="med" len="med"/>
            <a:tailEnd type="none"/>
          </a:ln>
        </p:spPr>
        <p:style>
          <a:lnRef idx="1">
            <a:schemeClr val="accent1"/>
          </a:lnRef>
          <a:fillRef idx="0">
            <a:schemeClr val="accent1"/>
          </a:fillRef>
          <a:effectRef idx="0">
            <a:schemeClr val="accent1"/>
          </a:effectRef>
          <a:fontRef idx="minor">
            <a:schemeClr val="tx1"/>
          </a:fontRef>
        </p:style>
      </p:cxnSp>
      <p:sp>
        <p:nvSpPr>
          <p:cNvPr id="32" name="TextBox 20"/>
          <p:cNvSpPr txBox="1"/>
          <p:nvPr/>
        </p:nvSpPr>
        <p:spPr>
          <a:xfrm>
            <a:off x="1025900" y="5178825"/>
            <a:ext cx="10137399"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投资回报</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投资回报</a:t>
            </a:r>
            <a:endParaRPr lang="zh-CN" altLang="en-US" sz="2400" dirty="0">
              <a:solidFill>
                <a:schemeClr val="accent5">
                  <a:lumMod val="50000"/>
                </a:schemeClr>
              </a:solidFill>
              <a:cs typeface="+mn-ea"/>
              <a:sym typeface="+mn-lt"/>
            </a:endParaRPr>
          </a:p>
        </p:txBody>
      </p:sp>
      <p:sp>
        <p:nvSpPr>
          <p:cNvPr id="42" name="Rectangle 4"/>
          <p:cNvSpPr/>
          <p:nvPr/>
        </p:nvSpPr>
        <p:spPr>
          <a:xfrm>
            <a:off x="4383529" y="6629400"/>
            <a:ext cx="3442996" cy="228599"/>
          </a:xfrm>
          <a:prstGeom prst="rect">
            <a:avLst/>
          </a:prstGeom>
          <a:solidFill>
            <a:schemeClr val="accent5">
              <a:lumMod val="50000"/>
            </a:schemeClr>
          </a:solidFill>
          <a:ln>
            <a:noFill/>
          </a:ln>
          <a:effectLst>
            <a:outerShdw blurRad="177800" dist="635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tr-TR" sz="1800" i="0" u="none" strike="noStrike" kern="1200" cap="none" spc="0" normalizeH="0" baseline="0" noProof="0">
              <a:ln>
                <a:noFill/>
              </a:ln>
              <a:solidFill>
                <a:srgbClr val="990033"/>
              </a:solidFill>
              <a:effectLst/>
              <a:uLnTx/>
              <a:uFillTx/>
              <a:cs typeface="+mn-ea"/>
              <a:sym typeface="+mn-lt"/>
            </a:endParaRPr>
          </a:p>
        </p:txBody>
      </p:sp>
      <p:sp>
        <p:nvSpPr>
          <p:cNvPr id="43" name="TextBox 25"/>
          <p:cNvSpPr txBox="1"/>
          <p:nvPr/>
        </p:nvSpPr>
        <p:spPr>
          <a:xfrm>
            <a:off x="4849504" y="6049736"/>
            <a:ext cx="2492990" cy="400110"/>
          </a:xfrm>
          <a:prstGeom prst="rect">
            <a:avLst/>
          </a:prstGeom>
          <a:noFill/>
        </p:spPr>
        <p:txBody>
          <a:bodyPr wrap="none" rtlCol="0">
            <a:spAutoFit/>
          </a:bodyPr>
          <a:lstStyle/>
          <a:p>
            <a:pPr lvl="0" algn="just">
              <a:defRPr/>
            </a:pPr>
            <a:r>
              <a:rPr lang="zh-CN" altLang="en-US" sz="2000" b="1" kern="100" dirty="0">
                <a:solidFill>
                  <a:schemeClr val="accent5">
                    <a:lumMod val="50000"/>
                  </a:schemeClr>
                </a:solidFill>
                <a:cs typeface="+mn-ea"/>
                <a:sym typeface="+mn-lt"/>
              </a:rPr>
              <a:t>预计第三年回收成本</a:t>
            </a:r>
            <a:endParaRPr lang="zh-CN" altLang="en-US" sz="2000" b="1" kern="100" dirty="0">
              <a:solidFill>
                <a:schemeClr val="accent5">
                  <a:lumMod val="50000"/>
                </a:schemeClr>
              </a:solidFill>
              <a:cs typeface="+mn-ea"/>
              <a:sym typeface="+mn-lt"/>
            </a:endParaRPr>
          </a:p>
        </p:txBody>
      </p:sp>
      <p:sp>
        <p:nvSpPr>
          <p:cNvPr id="44" name="文本框 43"/>
          <p:cNvSpPr txBox="1"/>
          <p:nvPr/>
        </p:nvSpPr>
        <p:spPr>
          <a:xfrm>
            <a:off x="1962468" y="3842524"/>
            <a:ext cx="1517650" cy="461663"/>
          </a:xfrm>
          <a:prstGeom prst="rect">
            <a:avLst/>
          </a:prstGeom>
          <a:noFill/>
        </p:spPr>
        <p:txBody>
          <a:bodyPr wrap="square" rtlCol="0">
            <a:spAutoFit/>
          </a:bodyPr>
          <a:lstStyle/>
          <a:p>
            <a:pPr algn="ctr"/>
            <a:r>
              <a:rPr lang="zh-CN" altLang="en-US" sz="2400" dirty="0">
                <a:solidFill>
                  <a:schemeClr val="tx1">
                    <a:lumMod val="65000"/>
                    <a:lumOff val="35000"/>
                  </a:schemeClr>
                </a:solidFill>
                <a:cs typeface="+mn-ea"/>
                <a:sym typeface="+mn-lt"/>
              </a:rPr>
              <a:t>第一年</a:t>
            </a:r>
            <a:endParaRPr lang="zh-CN" altLang="en-US" sz="2400" dirty="0">
              <a:solidFill>
                <a:schemeClr val="tx1">
                  <a:lumMod val="65000"/>
                  <a:lumOff val="35000"/>
                </a:schemeClr>
              </a:solidFill>
              <a:cs typeface="+mn-ea"/>
              <a:sym typeface="+mn-lt"/>
            </a:endParaRPr>
          </a:p>
        </p:txBody>
      </p:sp>
      <p:sp>
        <p:nvSpPr>
          <p:cNvPr id="45" name="文本框 44"/>
          <p:cNvSpPr txBox="1"/>
          <p:nvPr/>
        </p:nvSpPr>
        <p:spPr>
          <a:xfrm>
            <a:off x="5478470" y="3811109"/>
            <a:ext cx="1517650" cy="461663"/>
          </a:xfrm>
          <a:prstGeom prst="rect">
            <a:avLst/>
          </a:prstGeom>
          <a:noFill/>
        </p:spPr>
        <p:txBody>
          <a:bodyPr wrap="square" rtlCol="0">
            <a:spAutoFit/>
          </a:bodyPr>
          <a:lstStyle/>
          <a:p>
            <a:pPr algn="ctr"/>
            <a:r>
              <a:rPr lang="zh-CN" altLang="en-US" sz="2400" dirty="0">
                <a:solidFill>
                  <a:schemeClr val="tx1">
                    <a:lumMod val="65000"/>
                    <a:lumOff val="35000"/>
                  </a:schemeClr>
                </a:solidFill>
                <a:cs typeface="+mn-ea"/>
                <a:sym typeface="+mn-lt"/>
              </a:rPr>
              <a:t>第二年</a:t>
            </a:r>
            <a:endParaRPr lang="zh-CN" altLang="en-US" sz="2400" dirty="0">
              <a:solidFill>
                <a:schemeClr val="tx1">
                  <a:lumMod val="65000"/>
                  <a:lumOff val="35000"/>
                </a:schemeClr>
              </a:solidFill>
              <a:cs typeface="+mn-ea"/>
              <a:sym typeface="+mn-lt"/>
            </a:endParaRPr>
          </a:p>
        </p:txBody>
      </p:sp>
      <p:sp>
        <p:nvSpPr>
          <p:cNvPr id="46" name="文本框 45"/>
          <p:cNvSpPr txBox="1"/>
          <p:nvPr/>
        </p:nvSpPr>
        <p:spPr>
          <a:xfrm>
            <a:off x="8911489" y="3734573"/>
            <a:ext cx="1517650" cy="461663"/>
          </a:xfrm>
          <a:prstGeom prst="rect">
            <a:avLst/>
          </a:prstGeom>
          <a:noFill/>
        </p:spPr>
        <p:txBody>
          <a:bodyPr wrap="square" rtlCol="0">
            <a:spAutoFit/>
          </a:bodyPr>
          <a:lstStyle/>
          <a:p>
            <a:pPr algn="ctr"/>
            <a:r>
              <a:rPr lang="zh-CN" altLang="en-US" sz="2400" dirty="0">
                <a:solidFill>
                  <a:schemeClr val="tx1">
                    <a:lumMod val="65000"/>
                    <a:lumOff val="35000"/>
                  </a:schemeClr>
                </a:solidFill>
                <a:cs typeface="+mn-ea"/>
                <a:sym typeface="+mn-lt"/>
              </a:rPr>
              <a:t>第三年</a:t>
            </a:r>
            <a:endParaRPr lang="zh-CN" altLang="en-US" sz="2400" dirty="0">
              <a:solidFill>
                <a:schemeClr val="tx1">
                  <a:lumMod val="65000"/>
                  <a:lumOff val="35000"/>
                </a:schemeClr>
              </a:solidFill>
              <a:cs typeface="+mn-ea"/>
              <a:sym typeface="+mn-lt"/>
            </a:endParaRPr>
          </a:p>
        </p:txBody>
      </p:sp>
      <p:sp>
        <p:nvSpPr>
          <p:cNvPr id="47" name="Freeform 9"/>
          <p:cNvSpPr>
            <a:spLocks noEditPoints="1"/>
          </p:cNvSpPr>
          <p:nvPr/>
        </p:nvSpPr>
        <p:spPr bwMode="auto">
          <a:xfrm>
            <a:off x="8713729" y="3746545"/>
            <a:ext cx="339844" cy="373325"/>
          </a:xfrm>
          <a:custGeom>
            <a:avLst/>
            <a:gdLst>
              <a:gd name="T0" fmla="*/ 74 w 86"/>
              <a:gd name="T1" fmla="*/ 63 h 94"/>
              <a:gd name="T2" fmla="*/ 70 w 86"/>
              <a:gd name="T3" fmla="*/ 62 h 94"/>
              <a:gd name="T4" fmla="*/ 72 w 86"/>
              <a:gd name="T5" fmla="*/ 57 h 94"/>
              <a:gd name="T6" fmla="*/ 76 w 86"/>
              <a:gd name="T7" fmla="*/ 53 h 94"/>
              <a:gd name="T8" fmla="*/ 80 w 86"/>
              <a:gd name="T9" fmla="*/ 50 h 94"/>
              <a:gd name="T10" fmla="*/ 83 w 86"/>
              <a:gd name="T11" fmla="*/ 48 h 94"/>
              <a:gd name="T12" fmla="*/ 85 w 86"/>
              <a:gd name="T13" fmla="*/ 49 h 94"/>
              <a:gd name="T14" fmla="*/ 85 w 86"/>
              <a:gd name="T15" fmla="*/ 58 h 94"/>
              <a:gd name="T16" fmla="*/ 85 w 86"/>
              <a:gd name="T17" fmla="*/ 64 h 94"/>
              <a:gd name="T18" fmla="*/ 83 w 86"/>
              <a:gd name="T19" fmla="*/ 68 h 94"/>
              <a:gd name="T20" fmla="*/ 80 w 86"/>
              <a:gd name="T21" fmla="*/ 67 h 94"/>
              <a:gd name="T22" fmla="*/ 65 w 86"/>
              <a:gd name="T23" fmla="*/ 84 h 94"/>
              <a:gd name="T24" fmla="*/ 44 w 86"/>
              <a:gd name="T25" fmla="*/ 93 h 94"/>
              <a:gd name="T26" fmla="*/ 43 w 86"/>
              <a:gd name="T27" fmla="*/ 94 h 94"/>
              <a:gd name="T28" fmla="*/ 41 w 86"/>
              <a:gd name="T29" fmla="*/ 93 h 94"/>
              <a:gd name="T30" fmla="*/ 20 w 86"/>
              <a:gd name="T31" fmla="*/ 84 h 94"/>
              <a:gd name="T32" fmla="*/ 6 w 86"/>
              <a:gd name="T33" fmla="*/ 67 h 94"/>
              <a:gd name="T34" fmla="*/ 3 w 86"/>
              <a:gd name="T35" fmla="*/ 68 h 94"/>
              <a:gd name="T36" fmla="*/ 1 w 86"/>
              <a:gd name="T37" fmla="*/ 64 h 94"/>
              <a:gd name="T38" fmla="*/ 0 w 86"/>
              <a:gd name="T39" fmla="*/ 58 h 94"/>
              <a:gd name="T40" fmla="*/ 0 w 86"/>
              <a:gd name="T41" fmla="*/ 49 h 94"/>
              <a:gd name="T42" fmla="*/ 3 w 86"/>
              <a:gd name="T43" fmla="*/ 48 h 94"/>
              <a:gd name="T44" fmla="*/ 6 w 86"/>
              <a:gd name="T45" fmla="*/ 50 h 94"/>
              <a:gd name="T46" fmla="*/ 9 w 86"/>
              <a:gd name="T47" fmla="*/ 53 h 94"/>
              <a:gd name="T48" fmla="*/ 14 w 86"/>
              <a:gd name="T49" fmla="*/ 57 h 94"/>
              <a:gd name="T50" fmla="*/ 16 w 86"/>
              <a:gd name="T51" fmla="*/ 62 h 94"/>
              <a:gd name="T52" fmla="*/ 12 w 86"/>
              <a:gd name="T53" fmla="*/ 63 h 94"/>
              <a:gd name="T54" fmla="*/ 37 w 86"/>
              <a:gd name="T55" fmla="*/ 78 h 94"/>
              <a:gd name="T56" fmla="*/ 37 w 86"/>
              <a:gd name="T57" fmla="*/ 36 h 94"/>
              <a:gd name="T58" fmla="*/ 27 w 86"/>
              <a:gd name="T59" fmla="*/ 36 h 94"/>
              <a:gd name="T60" fmla="*/ 23 w 86"/>
              <a:gd name="T61" fmla="*/ 38 h 94"/>
              <a:gd name="T62" fmla="*/ 17 w 86"/>
              <a:gd name="T63" fmla="*/ 32 h 94"/>
              <a:gd name="T64" fmla="*/ 23 w 86"/>
              <a:gd name="T65" fmla="*/ 26 h 94"/>
              <a:gd name="T66" fmla="*/ 28 w 86"/>
              <a:gd name="T67" fmla="*/ 28 h 94"/>
              <a:gd name="T68" fmla="*/ 37 w 86"/>
              <a:gd name="T69" fmla="*/ 28 h 94"/>
              <a:gd name="T70" fmla="*/ 37 w 86"/>
              <a:gd name="T71" fmla="*/ 23 h 94"/>
              <a:gd name="T72" fmla="*/ 30 w 86"/>
              <a:gd name="T73" fmla="*/ 12 h 94"/>
              <a:gd name="T74" fmla="*/ 42 w 86"/>
              <a:gd name="T75" fmla="*/ 0 h 94"/>
              <a:gd name="T76" fmla="*/ 55 w 86"/>
              <a:gd name="T77" fmla="*/ 12 h 94"/>
              <a:gd name="T78" fmla="*/ 48 w 86"/>
              <a:gd name="T79" fmla="*/ 23 h 94"/>
              <a:gd name="T80" fmla="*/ 48 w 86"/>
              <a:gd name="T81" fmla="*/ 28 h 94"/>
              <a:gd name="T82" fmla="*/ 57 w 86"/>
              <a:gd name="T83" fmla="*/ 28 h 94"/>
              <a:gd name="T84" fmla="*/ 62 w 86"/>
              <a:gd name="T85" fmla="*/ 26 h 94"/>
              <a:gd name="T86" fmla="*/ 68 w 86"/>
              <a:gd name="T87" fmla="*/ 32 h 94"/>
              <a:gd name="T88" fmla="*/ 62 w 86"/>
              <a:gd name="T89" fmla="*/ 38 h 94"/>
              <a:gd name="T90" fmla="*/ 58 w 86"/>
              <a:gd name="T91" fmla="*/ 36 h 94"/>
              <a:gd name="T92" fmla="*/ 48 w 86"/>
              <a:gd name="T93" fmla="*/ 36 h 94"/>
              <a:gd name="T94" fmla="*/ 48 w 86"/>
              <a:gd name="T95" fmla="*/ 78 h 94"/>
              <a:gd name="T96" fmla="*/ 74 w 86"/>
              <a:gd name="T97" fmla="*/ 63 h 94"/>
              <a:gd name="T98" fmla="*/ 42 w 86"/>
              <a:gd name="T99" fmla="*/ 7 h 94"/>
              <a:gd name="T100" fmla="*/ 38 w 86"/>
              <a:gd name="T101" fmla="*/ 12 h 94"/>
              <a:gd name="T102" fmla="*/ 42 w 86"/>
              <a:gd name="T103" fmla="*/ 17 h 94"/>
              <a:gd name="T104" fmla="*/ 47 w 86"/>
              <a:gd name="T105" fmla="*/ 12 h 94"/>
              <a:gd name="T106" fmla="*/ 42 w 86"/>
              <a:gd name="T107" fmla="*/ 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6" h="94">
                <a:moveTo>
                  <a:pt x="74" y="63"/>
                </a:moveTo>
                <a:cubicBezTo>
                  <a:pt x="72" y="63"/>
                  <a:pt x="71" y="63"/>
                  <a:pt x="70" y="62"/>
                </a:cubicBezTo>
                <a:cubicBezTo>
                  <a:pt x="69" y="60"/>
                  <a:pt x="71" y="58"/>
                  <a:pt x="72" y="57"/>
                </a:cubicBezTo>
                <a:cubicBezTo>
                  <a:pt x="73" y="56"/>
                  <a:pt x="75" y="54"/>
                  <a:pt x="76" y="53"/>
                </a:cubicBezTo>
                <a:cubicBezTo>
                  <a:pt x="78" y="52"/>
                  <a:pt x="79" y="51"/>
                  <a:pt x="80" y="50"/>
                </a:cubicBezTo>
                <a:cubicBezTo>
                  <a:pt x="81" y="49"/>
                  <a:pt x="82" y="49"/>
                  <a:pt x="83" y="48"/>
                </a:cubicBezTo>
                <a:cubicBezTo>
                  <a:pt x="85" y="49"/>
                  <a:pt x="85" y="49"/>
                  <a:pt x="85" y="49"/>
                </a:cubicBezTo>
                <a:cubicBezTo>
                  <a:pt x="85" y="52"/>
                  <a:pt x="86" y="55"/>
                  <a:pt x="85" y="58"/>
                </a:cubicBezTo>
                <a:cubicBezTo>
                  <a:pt x="85" y="60"/>
                  <a:pt x="85" y="62"/>
                  <a:pt x="85" y="64"/>
                </a:cubicBezTo>
                <a:cubicBezTo>
                  <a:pt x="85" y="65"/>
                  <a:pt x="84" y="67"/>
                  <a:pt x="83" y="68"/>
                </a:cubicBezTo>
                <a:cubicBezTo>
                  <a:pt x="82" y="68"/>
                  <a:pt x="81" y="67"/>
                  <a:pt x="80" y="67"/>
                </a:cubicBezTo>
                <a:cubicBezTo>
                  <a:pt x="77" y="74"/>
                  <a:pt x="72" y="79"/>
                  <a:pt x="65" y="84"/>
                </a:cubicBezTo>
                <a:cubicBezTo>
                  <a:pt x="59" y="88"/>
                  <a:pt x="51" y="90"/>
                  <a:pt x="44" y="93"/>
                </a:cubicBezTo>
                <a:cubicBezTo>
                  <a:pt x="43" y="94"/>
                  <a:pt x="43" y="94"/>
                  <a:pt x="43" y="94"/>
                </a:cubicBezTo>
                <a:cubicBezTo>
                  <a:pt x="41" y="93"/>
                  <a:pt x="41" y="93"/>
                  <a:pt x="41" y="93"/>
                </a:cubicBezTo>
                <a:cubicBezTo>
                  <a:pt x="34" y="90"/>
                  <a:pt x="27" y="88"/>
                  <a:pt x="20" y="84"/>
                </a:cubicBezTo>
                <a:cubicBezTo>
                  <a:pt x="14" y="79"/>
                  <a:pt x="9" y="74"/>
                  <a:pt x="6" y="67"/>
                </a:cubicBezTo>
                <a:cubicBezTo>
                  <a:pt x="5" y="67"/>
                  <a:pt x="4" y="68"/>
                  <a:pt x="3" y="68"/>
                </a:cubicBezTo>
                <a:cubicBezTo>
                  <a:pt x="1" y="67"/>
                  <a:pt x="1" y="65"/>
                  <a:pt x="1" y="64"/>
                </a:cubicBezTo>
                <a:cubicBezTo>
                  <a:pt x="0" y="62"/>
                  <a:pt x="0" y="60"/>
                  <a:pt x="0" y="58"/>
                </a:cubicBezTo>
                <a:cubicBezTo>
                  <a:pt x="0" y="55"/>
                  <a:pt x="0" y="52"/>
                  <a:pt x="0" y="49"/>
                </a:cubicBezTo>
                <a:cubicBezTo>
                  <a:pt x="3" y="48"/>
                  <a:pt x="3" y="48"/>
                  <a:pt x="3" y="48"/>
                </a:cubicBezTo>
                <a:cubicBezTo>
                  <a:pt x="4" y="49"/>
                  <a:pt x="5" y="49"/>
                  <a:pt x="6" y="50"/>
                </a:cubicBezTo>
                <a:cubicBezTo>
                  <a:pt x="7" y="51"/>
                  <a:pt x="8" y="52"/>
                  <a:pt x="9" y="53"/>
                </a:cubicBezTo>
                <a:cubicBezTo>
                  <a:pt x="11" y="54"/>
                  <a:pt x="12" y="56"/>
                  <a:pt x="14" y="57"/>
                </a:cubicBezTo>
                <a:cubicBezTo>
                  <a:pt x="15" y="58"/>
                  <a:pt x="16" y="60"/>
                  <a:pt x="16" y="62"/>
                </a:cubicBezTo>
                <a:cubicBezTo>
                  <a:pt x="15" y="63"/>
                  <a:pt x="14" y="63"/>
                  <a:pt x="12" y="63"/>
                </a:cubicBezTo>
                <a:cubicBezTo>
                  <a:pt x="17" y="71"/>
                  <a:pt x="28" y="76"/>
                  <a:pt x="37" y="78"/>
                </a:cubicBezTo>
                <a:cubicBezTo>
                  <a:pt x="37" y="36"/>
                  <a:pt x="37" y="36"/>
                  <a:pt x="37" y="36"/>
                </a:cubicBezTo>
                <a:cubicBezTo>
                  <a:pt x="27" y="36"/>
                  <a:pt x="27" y="36"/>
                  <a:pt x="27" y="36"/>
                </a:cubicBezTo>
                <a:cubicBezTo>
                  <a:pt x="26" y="37"/>
                  <a:pt x="25" y="38"/>
                  <a:pt x="23" y="38"/>
                </a:cubicBezTo>
                <a:cubicBezTo>
                  <a:pt x="20" y="38"/>
                  <a:pt x="17" y="35"/>
                  <a:pt x="17" y="32"/>
                </a:cubicBezTo>
                <a:cubicBezTo>
                  <a:pt x="17" y="28"/>
                  <a:pt x="20" y="26"/>
                  <a:pt x="23" y="26"/>
                </a:cubicBezTo>
                <a:cubicBezTo>
                  <a:pt x="25" y="26"/>
                  <a:pt x="27" y="27"/>
                  <a:pt x="28" y="28"/>
                </a:cubicBezTo>
                <a:cubicBezTo>
                  <a:pt x="37" y="28"/>
                  <a:pt x="37" y="28"/>
                  <a:pt x="37" y="28"/>
                </a:cubicBezTo>
                <a:cubicBezTo>
                  <a:pt x="37" y="23"/>
                  <a:pt x="37" y="23"/>
                  <a:pt x="37" y="23"/>
                </a:cubicBezTo>
                <a:cubicBezTo>
                  <a:pt x="33" y="21"/>
                  <a:pt x="30" y="17"/>
                  <a:pt x="30" y="12"/>
                </a:cubicBezTo>
                <a:cubicBezTo>
                  <a:pt x="30" y="5"/>
                  <a:pt x="36" y="0"/>
                  <a:pt x="42" y="0"/>
                </a:cubicBezTo>
                <a:cubicBezTo>
                  <a:pt x="49" y="0"/>
                  <a:pt x="55" y="5"/>
                  <a:pt x="55" y="12"/>
                </a:cubicBezTo>
                <a:cubicBezTo>
                  <a:pt x="55" y="17"/>
                  <a:pt x="52" y="21"/>
                  <a:pt x="48" y="23"/>
                </a:cubicBezTo>
                <a:cubicBezTo>
                  <a:pt x="48" y="28"/>
                  <a:pt x="48" y="28"/>
                  <a:pt x="48" y="28"/>
                </a:cubicBezTo>
                <a:cubicBezTo>
                  <a:pt x="57" y="28"/>
                  <a:pt x="57" y="28"/>
                  <a:pt x="57" y="28"/>
                </a:cubicBezTo>
                <a:cubicBezTo>
                  <a:pt x="58" y="27"/>
                  <a:pt x="60" y="26"/>
                  <a:pt x="62" y="26"/>
                </a:cubicBezTo>
                <a:cubicBezTo>
                  <a:pt x="66" y="26"/>
                  <a:pt x="68" y="28"/>
                  <a:pt x="68" y="32"/>
                </a:cubicBezTo>
                <a:cubicBezTo>
                  <a:pt x="68" y="35"/>
                  <a:pt x="66" y="38"/>
                  <a:pt x="62" y="38"/>
                </a:cubicBezTo>
                <a:cubicBezTo>
                  <a:pt x="60" y="38"/>
                  <a:pt x="59" y="37"/>
                  <a:pt x="58" y="36"/>
                </a:cubicBezTo>
                <a:cubicBezTo>
                  <a:pt x="48" y="36"/>
                  <a:pt x="48" y="36"/>
                  <a:pt x="48" y="36"/>
                </a:cubicBezTo>
                <a:cubicBezTo>
                  <a:pt x="48" y="78"/>
                  <a:pt x="48" y="78"/>
                  <a:pt x="48" y="78"/>
                </a:cubicBezTo>
                <a:cubicBezTo>
                  <a:pt x="57" y="76"/>
                  <a:pt x="69" y="72"/>
                  <a:pt x="74" y="63"/>
                </a:cubicBezTo>
                <a:close/>
                <a:moveTo>
                  <a:pt x="42" y="7"/>
                </a:moveTo>
                <a:cubicBezTo>
                  <a:pt x="40" y="7"/>
                  <a:pt x="38" y="9"/>
                  <a:pt x="38" y="12"/>
                </a:cubicBezTo>
                <a:cubicBezTo>
                  <a:pt x="38" y="15"/>
                  <a:pt x="40" y="17"/>
                  <a:pt x="42" y="17"/>
                </a:cubicBezTo>
                <a:cubicBezTo>
                  <a:pt x="45" y="17"/>
                  <a:pt x="47" y="15"/>
                  <a:pt x="47" y="12"/>
                </a:cubicBezTo>
                <a:cubicBezTo>
                  <a:pt x="47" y="9"/>
                  <a:pt x="45" y="7"/>
                  <a:pt x="42" y="7"/>
                </a:cubicBez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91440" tIns="45720" rIns="91440" bIns="45720" numCol="1" anchor="t" anchorCtr="0" compatLnSpc="1"/>
          <a:lstStyle/>
          <a:p>
            <a:pPr algn="ctr"/>
            <a:endParaRPr lang="zh-CN" altLang="en-US">
              <a:solidFill>
                <a:schemeClr val="tx1">
                  <a:lumMod val="65000"/>
                  <a:lumOff val="35000"/>
                </a:schemeClr>
              </a:solidFill>
              <a:cs typeface="+mn-ea"/>
              <a:sym typeface="+mn-lt"/>
            </a:endParaRPr>
          </a:p>
        </p:txBody>
      </p:sp>
      <p:sp>
        <p:nvSpPr>
          <p:cNvPr id="48" name="Freeform 11"/>
          <p:cNvSpPr>
            <a:spLocks noEditPoints="1"/>
          </p:cNvSpPr>
          <p:nvPr/>
        </p:nvSpPr>
        <p:spPr bwMode="auto">
          <a:xfrm>
            <a:off x="1723314" y="3867260"/>
            <a:ext cx="371649" cy="363280"/>
          </a:xfrm>
          <a:custGeom>
            <a:avLst/>
            <a:gdLst>
              <a:gd name="T0" fmla="*/ 90 w 94"/>
              <a:gd name="T1" fmla="*/ 55 h 92"/>
              <a:gd name="T2" fmla="*/ 90 w 94"/>
              <a:gd name="T3" fmla="*/ 85 h 92"/>
              <a:gd name="T4" fmla="*/ 53 w 94"/>
              <a:gd name="T5" fmla="*/ 89 h 92"/>
              <a:gd name="T6" fmla="*/ 54 w 94"/>
              <a:gd name="T7" fmla="*/ 59 h 92"/>
              <a:gd name="T8" fmla="*/ 46 w 94"/>
              <a:gd name="T9" fmla="*/ 0 h 92"/>
              <a:gd name="T10" fmla="*/ 0 w 94"/>
              <a:gd name="T11" fmla="*/ 46 h 92"/>
              <a:gd name="T12" fmla="*/ 46 w 94"/>
              <a:gd name="T13" fmla="*/ 92 h 92"/>
              <a:gd name="T14" fmla="*/ 45 w 94"/>
              <a:gd name="T15" fmla="*/ 84 h 92"/>
              <a:gd name="T16" fmla="*/ 20 w 94"/>
              <a:gd name="T17" fmla="*/ 72 h 92"/>
              <a:gd name="T18" fmla="*/ 20 w 94"/>
              <a:gd name="T19" fmla="*/ 20 h 92"/>
              <a:gd name="T20" fmla="*/ 72 w 94"/>
              <a:gd name="T21" fmla="*/ 20 h 92"/>
              <a:gd name="T22" fmla="*/ 83 w 94"/>
              <a:gd name="T23" fmla="*/ 50 h 92"/>
              <a:gd name="T24" fmla="*/ 92 w 94"/>
              <a:gd name="T25" fmla="*/ 50 h 92"/>
              <a:gd name="T26" fmla="*/ 79 w 94"/>
              <a:gd name="T27" fmla="*/ 13 h 92"/>
              <a:gd name="T28" fmla="*/ 47 w 94"/>
              <a:gd name="T29" fmla="*/ 41 h 92"/>
              <a:gd name="T30" fmla="*/ 31 w 94"/>
              <a:gd name="T31" fmla="*/ 19 h 92"/>
              <a:gd name="T32" fmla="*/ 41 w 94"/>
              <a:gd name="T33" fmla="*/ 44 h 92"/>
              <a:gd name="T34" fmla="*/ 47 w 94"/>
              <a:gd name="T35" fmla="*/ 55 h 92"/>
              <a:gd name="T36" fmla="*/ 54 w 94"/>
              <a:gd name="T37" fmla="*/ 47 h 92"/>
              <a:gd name="T38" fmla="*/ 62 w 94"/>
              <a:gd name="T39" fmla="*/ 30 h 92"/>
              <a:gd name="T40" fmla="*/ 47 w 94"/>
              <a:gd name="T41" fmla="*/ 41 h 92"/>
              <a:gd name="T42" fmla="*/ 88 w 94"/>
              <a:gd name="T43" fmla="*/ 75 h 92"/>
              <a:gd name="T44" fmla="*/ 87 w 94"/>
              <a:gd name="T45" fmla="*/ 74 h 92"/>
              <a:gd name="T46" fmla="*/ 86 w 94"/>
              <a:gd name="T47" fmla="*/ 71 h 92"/>
              <a:gd name="T48" fmla="*/ 81 w 94"/>
              <a:gd name="T49" fmla="*/ 83 h 92"/>
              <a:gd name="T50" fmla="*/ 85 w 94"/>
              <a:gd name="T51" fmla="*/ 76 h 92"/>
              <a:gd name="T52" fmla="*/ 86 w 94"/>
              <a:gd name="T53" fmla="*/ 76 h 92"/>
              <a:gd name="T54" fmla="*/ 87 w 94"/>
              <a:gd name="T55" fmla="*/ 83 h 92"/>
              <a:gd name="T56" fmla="*/ 66 w 94"/>
              <a:gd name="T57" fmla="*/ 80 h 92"/>
              <a:gd name="T58" fmla="*/ 67 w 94"/>
              <a:gd name="T59" fmla="*/ 69 h 92"/>
              <a:gd name="T60" fmla="*/ 68 w 94"/>
              <a:gd name="T61" fmla="*/ 61 h 92"/>
              <a:gd name="T62" fmla="*/ 57 w 94"/>
              <a:gd name="T63" fmla="*/ 64 h 92"/>
              <a:gd name="T64" fmla="*/ 61 w 94"/>
              <a:gd name="T65" fmla="*/ 68 h 92"/>
              <a:gd name="T66" fmla="*/ 63 w 94"/>
              <a:gd name="T67" fmla="*/ 63 h 92"/>
              <a:gd name="T68" fmla="*/ 62 w 94"/>
              <a:gd name="T69" fmla="*/ 69 h 92"/>
              <a:gd name="T70" fmla="*/ 54 w 94"/>
              <a:gd name="T71" fmla="*/ 83 h 92"/>
              <a:gd name="T72" fmla="*/ 81 w 94"/>
              <a:gd name="T73" fmla="*/ 80 h 92"/>
              <a:gd name="T74" fmla="*/ 79 w 94"/>
              <a:gd name="T75" fmla="*/ 76 h 92"/>
              <a:gd name="T76" fmla="*/ 75 w 94"/>
              <a:gd name="T77" fmla="*/ 60 h 92"/>
              <a:gd name="T78" fmla="*/ 66 w 94"/>
              <a:gd name="T79" fmla="*/ 80 h 92"/>
              <a:gd name="T80" fmla="*/ 73 w 94"/>
              <a:gd name="T81" fmla="*/ 83 h 92"/>
              <a:gd name="T82" fmla="*/ 78 w 94"/>
              <a:gd name="T83" fmla="*/ 80 h 92"/>
              <a:gd name="T84" fmla="*/ 74 w 94"/>
              <a:gd name="T85" fmla="*/ 76 h 92"/>
              <a:gd name="T86" fmla="*/ 72 w 94"/>
              <a:gd name="T87"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4" h="92">
                <a:moveTo>
                  <a:pt x="58" y="55"/>
                </a:moveTo>
                <a:cubicBezTo>
                  <a:pt x="90" y="55"/>
                  <a:pt x="90" y="55"/>
                  <a:pt x="90" y="55"/>
                </a:cubicBezTo>
                <a:cubicBezTo>
                  <a:pt x="92" y="55"/>
                  <a:pt x="94" y="56"/>
                  <a:pt x="93" y="59"/>
                </a:cubicBezTo>
                <a:cubicBezTo>
                  <a:pt x="90" y="85"/>
                  <a:pt x="90" y="85"/>
                  <a:pt x="90" y="85"/>
                </a:cubicBezTo>
                <a:cubicBezTo>
                  <a:pt x="89" y="87"/>
                  <a:pt x="87" y="89"/>
                  <a:pt x="85" y="89"/>
                </a:cubicBezTo>
                <a:cubicBezTo>
                  <a:pt x="53" y="89"/>
                  <a:pt x="53" y="89"/>
                  <a:pt x="53" y="89"/>
                </a:cubicBezTo>
                <a:cubicBezTo>
                  <a:pt x="51" y="89"/>
                  <a:pt x="49" y="87"/>
                  <a:pt x="50" y="85"/>
                </a:cubicBezTo>
                <a:cubicBezTo>
                  <a:pt x="54" y="59"/>
                  <a:pt x="54" y="59"/>
                  <a:pt x="54" y="59"/>
                </a:cubicBezTo>
                <a:cubicBezTo>
                  <a:pt x="54" y="56"/>
                  <a:pt x="56" y="55"/>
                  <a:pt x="58" y="55"/>
                </a:cubicBezTo>
                <a:close/>
                <a:moveTo>
                  <a:pt x="46" y="0"/>
                </a:moveTo>
                <a:cubicBezTo>
                  <a:pt x="34" y="0"/>
                  <a:pt x="22" y="5"/>
                  <a:pt x="14" y="13"/>
                </a:cubicBezTo>
                <a:cubicBezTo>
                  <a:pt x="6" y="22"/>
                  <a:pt x="0" y="33"/>
                  <a:pt x="0" y="46"/>
                </a:cubicBezTo>
                <a:cubicBezTo>
                  <a:pt x="0" y="58"/>
                  <a:pt x="6" y="70"/>
                  <a:pt x="14" y="78"/>
                </a:cubicBezTo>
                <a:cubicBezTo>
                  <a:pt x="22" y="86"/>
                  <a:pt x="34" y="92"/>
                  <a:pt x="46" y="92"/>
                </a:cubicBezTo>
                <a:cubicBezTo>
                  <a:pt x="47" y="92"/>
                  <a:pt x="47" y="92"/>
                  <a:pt x="48" y="91"/>
                </a:cubicBezTo>
                <a:cubicBezTo>
                  <a:pt x="46" y="90"/>
                  <a:pt x="45" y="87"/>
                  <a:pt x="45" y="84"/>
                </a:cubicBezTo>
                <a:cubicBezTo>
                  <a:pt x="46" y="82"/>
                  <a:pt x="46" y="82"/>
                  <a:pt x="46" y="82"/>
                </a:cubicBezTo>
                <a:cubicBezTo>
                  <a:pt x="36" y="82"/>
                  <a:pt x="27" y="78"/>
                  <a:pt x="20" y="72"/>
                </a:cubicBezTo>
                <a:cubicBezTo>
                  <a:pt x="14" y="65"/>
                  <a:pt x="10" y="56"/>
                  <a:pt x="10" y="46"/>
                </a:cubicBezTo>
                <a:cubicBezTo>
                  <a:pt x="10" y="36"/>
                  <a:pt x="14" y="26"/>
                  <a:pt x="20" y="20"/>
                </a:cubicBezTo>
                <a:cubicBezTo>
                  <a:pt x="27" y="13"/>
                  <a:pt x="36" y="9"/>
                  <a:pt x="46" y="9"/>
                </a:cubicBezTo>
                <a:cubicBezTo>
                  <a:pt x="56" y="9"/>
                  <a:pt x="66" y="13"/>
                  <a:pt x="72" y="20"/>
                </a:cubicBezTo>
                <a:cubicBezTo>
                  <a:pt x="79" y="26"/>
                  <a:pt x="83" y="36"/>
                  <a:pt x="83" y="46"/>
                </a:cubicBezTo>
                <a:cubicBezTo>
                  <a:pt x="83" y="47"/>
                  <a:pt x="83" y="49"/>
                  <a:pt x="83" y="50"/>
                </a:cubicBezTo>
                <a:cubicBezTo>
                  <a:pt x="90" y="50"/>
                  <a:pt x="90" y="50"/>
                  <a:pt x="90" y="50"/>
                </a:cubicBezTo>
                <a:cubicBezTo>
                  <a:pt x="91" y="50"/>
                  <a:pt x="91" y="50"/>
                  <a:pt x="92" y="50"/>
                </a:cubicBezTo>
                <a:cubicBezTo>
                  <a:pt x="92" y="49"/>
                  <a:pt x="92" y="47"/>
                  <a:pt x="92" y="46"/>
                </a:cubicBezTo>
                <a:cubicBezTo>
                  <a:pt x="92" y="33"/>
                  <a:pt x="87" y="22"/>
                  <a:pt x="79" y="13"/>
                </a:cubicBezTo>
                <a:cubicBezTo>
                  <a:pt x="70" y="5"/>
                  <a:pt x="59" y="0"/>
                  <a:pt x="46" y="0"/>
                </a:cubicBezTo>
                <a:close/>
                <a:moveTo>
                  <a:pt x="47" y="41"/>
                </a:moveTo>
                <a:cubicBezTo>
                  <a:pt x="46" y="41"/>
                  <a:pt x="45" y="41"/>
                  <a:pt x="45" y="41"/>
                </a:cubicBezTo>
                <a:cubicBezTo>
                  <a:pt x="41" y="34"/>
                  <a:pt x="36" y="26"/>
                  <a:pt x="31" y="19"/>
                </a:cubicBezTo>
                <a:cubicBezTo>
                  <a:pt x="30" y="20"/>
                  <a:pt x="29" y="21"/>
                  <a:pt x="27" y="21"/>
                </a:cubicBezTo>
                <a:cubicBezTo>
                  <a:pt x="31" y="30"/>
                  <a:pt x="36" y="37"/>
                  <a:pt x="41" y="44"/>
                </a:cubicBezTo>
                <a:cubicBezTo>
                  <a:pt x="40" y="45"/>
                  <a:pt x="40" y="47"/>
                  <a:pt x="40" y="48"/>
                </a:cubicBezTo>
                <a:cubicBezTo>
                  <a:pt x="40" y="52"/>
                  <a:pt x="43" y="55"/>
                  <a:pt x="47" y="55"/>
                </a:cubicBezTo>
                <a:cubicBezTo>
                  <a:pt x="51" y="55"/>
                  <a:pt x="54" y="52"/>
                  <a:pt x="54" y="48"/>
                </a:cubicBezTo>
                <a:cubicBezTo>
                  <a:pt x="54" y="48"/>
                  <a:pt x="54" y="47"/>
                  <a:pt x="54" y="47"/>
                </a:cubicBezTo>
                <a:cubicBezTo>
                  <a:pt x="58" y="43"/>
                  <a:pt x="62" y="39"/>
                  <a:pt x="65" y="33"/>
                </a:cubicBezTo>
                <a:cubicBezTo>
                  <a:pt x="64" y="32"/>
                  <a:pt x="63" y="31"/>
                  <a:pt x="62" y="30"/>
                </a:cubicBezTo>
                <a:cubicBezTo>
                  <a:pt x="57" y="34"/>
                  <a:pt x="53" y="38"/>
                  <a:pt x="50" y="42"/>
                </a:cubicBezTo>
                <a:cubicBezTo>
                  <a:pt x="49" y="41"/>
                  <a:pt x="48" y="41"/>
                  <a:pt x="47" y="41"/>
                </a:cubicBezTo>
                <a:close/>
                <a:moveTo>
                  <a:pt x="87" y="83"/>
                </a:moveTo>
                <a:cubicBezTo>
                  <a:pt x="88" y="75"/>
                  <a:pt x="88" y="75"/>
                  <a:pt x="88" y="75"/>
                </a:cubicBezTo>
                <a:cubicBezTo>
                  <a:pt x="88" y="75"/>
                  <a:pt x="88" y="74"/>
                  <a:pt x="88" y="74"/>
                </a:cubicBezTo>
                <a:cubicBezTo>
                  <a:pt x="87" y="74"/>
                  <a:pt x="87" y="74"/>
                  <a:pt x="87" y="74"/>
                </a:cubicBezTo>
                <a:cubicBezTo>
                  <a:pt x="86" y="74"/>
                  <a:pt x="85" y="74"/>
                  <a:pt x="85" y="74"/>
                </a:cubicBezTo>
                <a:cubicBezTo>
                  <a:pt x="86" y="71"/>
                  <a:pt x="86" y="71"/>
                  <a:pt x="86" y="71"/>
                </a:cubicBezTo>
                <a:cubicBezTo>
                  <a:pt x="83" y="71"/>
                  <a:pt x="83" y="71"/>
                  <a:pt x="83" y="71"/>
                </a:cubicBezTo>
                <a:cubicBezTo>
                  <a:pt x="81" y="83"/>
                  <a:pt x="81" y="83"/>
                  <a:pt x="81" y="83"/>
                </a:cubicBezTo>
                <a:cubicBezTo>
                  <a:pt x="83" y="83"/>
                  <a:pt x="83" y="83"/>
                  <a:pt x="83" y="83"/>
                </a:cubicBezTo>
                <a:cubicBezTo>
                  <a:pt x="85" y="76"/>
                  <a:pt x="85" y="76"/>
                  <a:pt x="85" y="76"/>
                </a:cubicBezTo>
                <a:cubicBezTo>
                  <a:pt x="85" y="75"/>
                  <a:pt x="85" y="75"/>
                  <a:pt x="85" y="75"/>
                </a:cubicBezTo>
                <a:cubicBezTo>
                  <a:pt x="86" y="75"/>
                  <a:pt x="86" y="75"/>
                  <a:pt x="86" y="76"/>
                </a:cubicBezTo>
                <a:cubicBezTo>
                  <a:pt x="84" y="83"/>
                  <a:pt x="84" y="83"/>
                  <a:pt x="84" y="83"/>
                </a:cubicBezTo>
                <a:cubicBezTo>
                  <a:pt x="87" y="83"/>
                  <a:pt x="87" y="83"/>
                  <a:pt x="87" y="83"/>
                </a:cubicBezTo>
                <a:close/>
                <a:moveTo>
                  <a:pt x="65" y="83"/>
                </a:moveTo>
                <a:cubicBezTo>
                  <a:pt x="66" y="80"/>
                  <a:pt x="66" y="80"/>
                  <a:pt x="66" y="80"/>
                </a:cubicBezTo>
                <a:cubicBezTo>
                  <a:pt x="60" y="80"/>
                  <a:pt x="60" y="80"/>
                  <a:pt x="60" y="80"/>
                </a:cubicBezTo>
                <a:cubicBezTo>
                  <a:pt x="67" y="69"/>
                  <a:pt x="67" y="69"/>
                  <a:pt x="67" y="69"/>
                </a:cubicBezTo>
                <a:cubicBezTo>
                  <a:pt x="68" y="68"/>
                  <a:pt x="68" y="67"/>
                  <a:pt x="68" y="66"/>
                </a:cubicBezTo>
                <a:cubicBezTo>
                  <a:pt x="69" y="64"/>
                  <a:pt x="69" y="62"/>
                  <a:pt x="68" y="61"/>
                </a:cubicBezTo>
                <a:cubicBezTo>
                  <a:pt x="67" y="60"/>
                  <a:pt x="66" y="59"/>
                  <a:pt x="64" y="59"/>
                </a:cubicBezTo>
                <a:cubicBezTo>
                  <a:pt x="60" y="59"/>
                  <a:pt x="58" y="61"/>
                  <a:pt x="57" y="64"/>
                </a:cubicBezTo>
                <a:cubicBezTo>
                  <a:pt x="56" y="68"/>
                  <a:pt x="56" y="68"/>
                  <a:pt x="56" y="68"/>
                </a:cubicBezTo>
                <a:cubicBezTo>
                  <a:pt x="61" y="68"/>
                  <a:pt x="61" y="68"/>
                  <a:pt x="61" y="68"/>
                </a:cubicBezTo>
                <a:cubicBezTo>
                  <a:pt x="62" y="64"/>
                  <a:pt x="62" y="64"/>
                  <a:pt x="62" y="64"/>
                </a:cubicBezTo>
                <a:cubicBezTo>
                  <a:pt x="62" y="63"/>
                  <a:pt x="62" y="63"/>
                  <a:pt x="63" y="63"/>
                </a:cubicBezTo>
                <a:cubicBezTo>
                  <a:pt x="64" y="63"/>
                  <a:pt x="64" y="64"/>
                  <a:pt x="64" y="65"/>
                </a:cubicBezTo>
                <a:cubicBezTo>
                  <a:pt x="63" y="67"/>
                  <a:pt x="63" y="68"/>
                  <a:pt x="62" y="69"/>
                </a:cubicBezTo>
                <a:cubicBezTo>
                  <a:pt x="54" y="80"/>
                  <a:pt x="54" y="80"/>
                  <a:pt x="54" y="80"/>
                </a:cubicBezTo>
                <a:cubicBezTo>
                  <a:pt x="54" y="83"/>
                  <a:pt x="54" y="83"/>
                  <a:pt x="54" y="83"/>
                </a:cubicBezTo>
                <a:cubicBezTo>
                  <a:pt x="65" y="83"/>
                  <a:pt x="65" y="83"/>
                  <a:pt x="65" y="83"/>
                </a:cubicBezTo>
                <a:close/>
                <a:moveTo>
                  <a:pt x="81" y="80"/>
                </a:moveTo>
                <a:cubicBezTo>
                  <a:pt x="81" y="76"/>
                  <a:pt x="81" y="76"/>
                  <a:pt x="81" y="76"/>
                </a:cubicBezTo>
                <a:cubicBezTo>
                  <a:pt x="79" y="76"/>
                  <a:pt x="79" y="76"/>
                  <a:pt x="79" y="76"/>
                </a:cubicBezTo>
                <a:cubicBezTo>
                  <a:pt x="82" y="60"/>
                  <a:pt x="82" y="60"/>
                  <a:pt x="82" y="60"/>
                </a:cubicBezTo>
                <a:cubicBezTo>
                  <a:pt x="75" y="60"/>
                  <a:pt x="75" y="60"/>
                  <a:pt x="75" y="60"/>
                </a:cubicBezTo>
                <a:cubicBezTo>
                  <a:pt x="67" y="76"/>
                  <a:pt x="67" y="76"/>
                  <a:pt x="67" y="76"/>
                </a:cubicBezTo>
                <a:cubicBezTo>
                  <a:pt x="66" y="80"/>
                  <a:pt x="66" y="80"/>
                  <a:pt x="66" y="80"/>
                </a:cubicBezTo>
                <a:cubicBezTo>
                  <a:pt x="73" y="80"/>
                  <a:pt x="73" y="80"/>
                  <a:pt x="73" y="80"/>
                </a:cubicBezTo>
                <a:cubicBezTo>
                  <a:pt x="73" y="83"/>
                  <a:pt x="73" y="83"/>
                  <a:pt x="73" y="83"/>
                </a:cubicBezTo>
                <a:cubicBezTo>
                  <a:pt x="78" y="83"/>
                  <a:pt x="78" y="83"/>
                  <a:pt x="78" y="83"/>
                </a:cubicBezTo>
                <a:cubicBezTo>
                  <a:pt x="78" y="80"/>
                  <a:pt x="78" y="80"/>
                  <a:pt x="78" y="80"/>
                </a:cubicBezTo>
                <a:cubicBezTo>
                  <a:pt x="81" y="80"/>
                  <a:pt x="81" y="80"/>
                  <a:pt x="81" y="80"/>
                </a:cubicBezTo>
                <a:close/>
                <a:moveTo>
                  <a:pt x="74" y="76"/>
                </a:moveTo>
                <a:cubicBezTo>
                  <a:pt x="75" y="67"/>
                  <a:pt x="75" y="67"/>
                  <a:pt x="75" y="67"/>
                </a:cubicBezTo>
                <a:cubicBezTo>
                  <a:pt x="72" y="76"/>
                  <a:pt x="72" y="76"/>
                  <a:pt x="72" y="76"/>
                </a:cubicBezTo>
                <a:lnTo>
                  <a:pt x="74" y="76"/>
                </a:ln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91440" tIns="45720" rIns="91440" bIns="45720" numCol="1" anchor="t" anchorCtr="0" compatLnSpc="1"/>
          <a:lstStyle/>
          <a:p>
            <a:pPr algn="ctr"/>
            <a:endParaRPr lang="zh-CN" altLang="en-US">
              <a:solidFill>
                <a:schemeClr val="tx1">
                  <a:lumMod val="65000"/>
                  <a:lumOff val="35000"/>
                </a:schemeClr>
              </a:solidFill>
              <a:cs typeface="+mn-ea"/>
              <a:sym typeface="+mn-lt"/>
            </a:endParaRPr>
          </a:p>
        </p:txBody>
      </p:sp>
      <p:sp>
        <p:nvSpPr>
          <p:cNvPr id="49" name="Freeform 75"/>
          <p:cNvSpPr>
            <a:spLocks noEditPoints="1"/>
          </p:cNvSpPr>
          <p:nvPr/>
        </p:nvSpPr>
        <p:spPr bwMode="auto">
          <a:xfrm>
            <a:off x="5248461" y="3901831"/>
            <a:ext cx="368301" cy="348213"/>
          </a:xfrm>
          <a:custGeom>
            <a:avLst/>
            <a:gdLst>
              <a:gd name="T0" fmla="*/ 89 w 93"/>
              <a:gd name="T1" fmla="*/ 0 h 88"/>
              <a:gd name="T2" fmla="*/ 93 w 93"/>
              <a:gd name="T3" fmla="*/ 5 h 88"/>
              <a:gd name="T4" fmla="*/ 93 w 93"/>
              <a:gd name="T5" fmla="*/ 74 h 88"/>
              <a:gd name="T6" fmla="*/ 81 w 93"/>
              <a:gd name="T7" fmla="*/ 74 h 88"/>
              <a:gd name="T8" fmla="*/ 82 w 93"/>
              <a:gd name="T9" fmla="*/ 65 h 88"/>
              <a:gd name="T10" fmla="*/ 84 w 93"/>
              <a:gd name="T11" fmla="*/ 10 h 88"/>
              <a:gd name="T12" fmla="*/ 10 w 93"/>
              <a:gd name="T13" fmla="*/ 65 h 88"/>
              <a:gd name="T14" fmla="*/ 48 w 93"/>
              <a:gd name="T15" fmla="*/ 72 h 88"/>
              <a:gd name="T16" fmla="*/ 5 w 93"/>
              <a:gd name="T17" fmla="*/ 74 h 88"/>
              <a:gd name="T18" fmla="*/ 0 w 93"/>
              <a:gd name="T19" fmla="*/ 69 h 88"/>
              <a:gd name="T20" fmla="*/ 0 w 93"/>
              <a:gd name="T21" fmla="*/ 0 h 88"/>
              <a:gd name="T22" fmla="*/ 64 w 93"/>
              <a:gd name="T23" fmla="*/ 51 h 88"/>
              <a:gd name="T24" fmla="*/ 55 w 93"/>
              <a:gd name="T25" fmla="*/ 71 h 88"/>
              <a:gd name="T26" fmla="*/ 57 w 93"/>
              <a:gd name="T27" fmla="*/ 82 h 88"/>
              <a:gd name="T28" fmla="*/ 64 w 93"/>
              <a:gd name="T29" fmla="*/ 78 h 88"/>
              <a:gd name="T30" fmla="*/ 72 w 93"/>
              <a:gd name="T31" fmla="*/ 84 h 88"/>
              <a:gd name="T32" fmla="*/ 74 w 93"/>
              <a:gd name="T33" fmla="*/ 71 h 88"/>
              <a:gd name="T34" fmla="*/ 64 w 93"/>
              <a:gd name="T35" fmla="*/ 51 h 88"/>
              <a:gd name="T36" fmla="*/ 64 w 93"/>
              <a:gd name="T37" fmla="*/ 69 h 88"/>
              <a:gd name="T38" fmla="*/ 64 w 93"/>
              <a:gd name="T39" fmla="*/ 72 h 88"/>
              <a:gd name="T40" fmla="*/ 62 w 93"/>
              <a:gd name="T41" fmla="*/ 55 h 88"/>
              <a:gd name="T42" fmla="*/ 71 w 93"/>
              <a:gd name="T43" fmla="*/ 64 h 88"/>
              <a:gd name="T44" fmla="*/ 62 w 93"/>
              <a:gd name="T45" fmla="*/ 55 h 88"/>
              <a:gd name="T46" fmla="*/ 18 w 93"/>
              <a:gd name="T47" fmla="*/ 46 h 88"/>
              <a:gd name="T48" fmla="*/ 77 w 93"/>
              <a:gd name="T49" fmla="*/ 41 h 88"/>
              <a:gd name="T50" fmla="*/ 47 w 93"/>
              <a:gd name="T51" fmla="*/ 29 h 88"/>
              <a:gd name="T52" fmla="*/ 77 w 93"/>
              <a:gd name="T53" fmla="*/ 34 h 88"/>
              <a:gd name="T54" fmla="*/ 47 w 93"/>
              <a:gd name="T55" fmla="*/ 29 h 88"/>
              <a:gd name="T56" fmla="*/ 47 w 93"/>
              <a:gd name="T57" fmla="*/ 22 h 88"/>
              <a:gd name="T58" fmla="*/ 77 w 93"/>
              <a:gd name="T59" fmla="*/ 17 h 88"/>
              <a:gd name="T60" fmla="*/ 18 w 93"/>
              <a:gd name="T61" fmla="*/ 17 h 88"/>
              <a:gd name="T62" fmla="*/ 40 w 93"/>
              <a:gd name="T63" fmla="*/ 35 h 88"/>
              <a:gd name="T64" fmla="*/ 18 w 93"/>
              <a:gd name="T65"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88">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91440" tIns="45720" rIns="91440" bIns="45720" numCol="1" anchor="t" anchorCtr="0" compatLnSpc="1"/>
          <a:lstStyle/>
          <a:p>
            <a:pPr algn="ctr"/>
            <a:endParaRPr lang="zh-CN" altLang="en-US">
              <a:solidFill>
                <a:schemeClr val="tx1">
                  <a:lumMod val="65000"/>
                  <a:lumOff val="35000"/>
                </a:schemeClr>
              </a:solidFill>
              <a:cs typeface="+mn-ea"/>
              <a:sym typeface="+mn-lt"/>
            </a:endParaRPr>
          </a:p>
        </p:txBody>
      </p:sp>
      <p:sp>
        <p:nvSpPr>
          <p:cNvPr id="50" name="矩形 49"/>
          <p:cNvSpPr/>
          <p:nvPr/>
        </p:nvSpPr>
        <p:spPr>
          <a:xfrm>
            <a:off x="1678306" y="4363046"/>
            <a:ext cx="2056972" cy="707886"/>
          </a:xfrm>
          <a:prstGeom prst="rect">
            <a:avLst/>
          </a:prstGeom>
        </p:spPr>
        <p:txBody>
          <a:bodyPr wrap="square">
            <a:spAutoFit/>
          </a:bodyPr>
          <a:lstStyle/>
          <a:p>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51" name="文本框 50"/>
          <p:cNvSpPr txBox="1"/>
          <p:nvPr/>
        </p:nvSpPr>
        <p:spPr>
          <a:xfrm>
            <a:off x="1723315" y="3102527"/>
            <a:ext cx="2011964" cy="338554"/>
          </a:xfrm>
          <a:prstGeom prst="rect">
            <a:avLst/>
          </a:prstGeom>
          <a:solidFill>
            <a:schemeClr val="accent5">
              <a:lumMod val="50000"/>
            </a:schemeClr>
          </a:solidFill>
          <a:ln>
            <a:noFill/>
          </a:ln>
          <a:effectLst>
            <a:outerShdw blurRad="177800" dist="101600" dir="5400000" algn="ctr" rotWithShape="0">
              <a:srgbClr val="000000">
                <a:alpha val="43137"/>
              </a:srgbClr>
            </a:outerShdw>
          </a:effectLst>
        </p:spPr>
        <p:txBody>
          <a:bodyPr wrap="square" rtlCol="0">
            <a:spAutoFit/>
          </a:bodyPr>
          <a:lstStyle/>
          <a:p>
            <a:pPr algn="ctr"/>
            <a:r>
              <a:rPr lang="zh-CN" altLang="en-US" sz="1600" dirty="0">
                <a:solidFill>
                  <a:schemeClr val="bg1"/>
                </a:solidFill>
                <a:cs typeface="+mn-ea"/>
                <a:sym typeface="+mn-lt"/>
              </a:rPr>
              <a:t>收入</a:t>
            </a:r>
            <a:r>
              <a:rPr lang="en-US" altLang="zh-CN" sz="1600" dirty="0">
                <a:solidFill>
                  <a:schemeClr val="bg1"/>
                </a:solidFill>
                <a:cs typeface="+mn-ea"/>
                <a:sym typeface="+mn-lt"/>
              </a:rPr>
              <a:t>&lt;</a:t>
            </a:r>
            <a:r>
              <a:rPr lang="zh-CN" altLang="en-US" sz="1600" dirty="0">
                <a:solidFill>
                  <a:schemeClr val="bg1"/>
                </a:solidFill>
                <a:cs typeface="+mn-ea"/>
                <a:sym typeface="+mn-lt"/>
              </a:rPr>
              <a:t>投入</a:t>
            </a:r>
            <a:endParaRPr lang="zh-CN" altLang="en-US" sz="1600" dirty="0">
              <a:solidFill>
                <a:schemeClr val="bg1"/>
              </a:solidFill>
              <a:cs typeface="+mn-ea"/>
              <a:sym typeface="+mn-lt"/>
            </a:endParaRPr>
          </a:p>
        </p:txBody>
      </p:sp>
      <p:sp>
        <p:nvSpPr>
          <p:cNvPr id="52" name="文本框 51"/>
          <p:cNvSpPr txBox="1"/>
          <p:nvPr/>
        </p:nvSpPr>
        <p:spPr>
          <a:xfrm>
            <a:off x="8568089" y="3102527"/>
            <a:ext cx="1861050" cy="338554"/>
          </a:xfrm>
          <a:prstGeom prst="rect">
            <a:avLst/>
          </a:prstGeom>
          <a:solidFill>
            <a:schemeClr val="accent5">
              <a:lumMod val="50000"/>
            </a:schemeClr>
          </a:solidFill>
          <a:ln>
            <a:noFill/>
          </a:ln>
          <a:effectLst>
            <a:outerShdw blurRad="177800" dist="101600" dir="5400000" algn="ctr" rotWithShape="0">
              <a:srgbClr val="000000">
                <a:alpha val="43137"/>
              </a:srgbClr>
            </a:outerShdw>
          </a:effectLst>
        </p:spPr>
        <p:txBody>
          <a:bodyPr wrap="square" rtlCol="0">
            <a:spAutoFit/>
          </a:bodyPr>
          <a:lstStyle/>
          <a:p>
            <a:pPr algn="ctr"/>
            <a:r>
              <a:rPr lang="zh-CN" altLang="en-US" sz="1600" dirty="0">
                <a:solidFill>
                  <a:schemeClr val="bg1"/>
                </a:solidFill>
                <a:cs typeface="+mn-ea"/>
                <a:sym typeface="+mn-lt"/>
              </a:rPr>
              <a:t>收入</a:t>
            </a:r>
            <a:r>
              <a:rPr lang="en-US" altLang="zh-CN" sz="1600" dirty="0">
                <a:solidFill>
                  <a:schemeClr val="bg1"/>
                </a:solidFill>
                <a:cs typeface="+mn-ea"/>
                <a:sym typeface="+mn-lt"/>
              </a:rPr>
              <a:t>&gt;=</a:t>
            </a:r>
            <a:r>
              <a:rPr lang="zh-CN" altLang="en-US" sz="1600" dirty="0">
                <a:solidFill>
                  <a:schemeClr val="bg1"/>
                </a:solidFill>
                <a:cs typeface="+mn-ea"/>
                <a:sym typeface="+mn-lt"/>
              </a:rPr>
              <a:t>投入</a:t>
            </a:r>
            <a:endParaRPr lang="zh-CN" altLang="en-US" sz="1600" dirty="0">
              <a:solidFill>
                <a:schemeClr val="bg1"/>
              </a:solidFill>
              <a:cs typeface="+mn-ea"/>
              <a:sym typeface="+mn-lt"/>
            </a:endParaRPr>
          </a:p>
        </p:txBody>
      </p:sp>
      <p:sp>
        <p:nvSpPr>
          <p:cNvPr id="53" name="文本框 52"/>
          <p:cNvSpPr txBox="1"/>
          <p:nvPr/>
        </p:nvSpPr>
        <p:spPr>
          <a:xfrm>
            <a:off x="5248461" y="3102527"/>
            <a:ext cx="1747660" cy="338554"/>
          </a:xfrm>
          <a:prstGeom prst="rect">
            <a:avLst/>
          </a:prstGeom>
          <a:solidFill>
            <a:schemeClr val="accent5">
              <a:lumMod val="50000"/>
            </a:schemeClr>
          </a:solidFill>
          <a:ln>
            <a:noFill/>
          </a:ln>
          <a:effectLst>
            <a:outerShdw blurRad="177800" dist="101600" dir="5400000" algn="ctr" rotWithShape="0">
              <a:srgbClr val="000000">
                <a:alpha val="43137"/>
              </a:srgbClr>
            </a:outerShdw>
          </a:effectLst>
        </p:spPr>
        <p:txBody>
          <a:bodyPr wrap="square" rtlCol="0">
            <a:spAutoFit/>
          </a:bodyPr>
          <a:lstStyle/>
          <a:p>
            <a:pPr algn="ctr"/>
            <a:r>
              <a:rPr lang="zh-CN" altLang="en-US" sz="1600" dirty="0">
                <a:solidFill>
                  <a:schemeClr val="bg1"/>
                </a:solidFill>
                <a:cs typeface="+mn-ea"/>
                <a:sym typeface="+mn-lt"/>
              </a:rPr>
              <a:t>收入</a:t>
            </a:r>
            <a:r>
              <a:rPr lang="en-US" altLang="zh-CN" sz="1600" dirty="0">
                <a:solidFill>
                  <a:schemeClr val="bg1"/>
                </a:solidFill>
                <a:cs typeface="+mn-ea"/>
                <a:sym typeface="+mn-lt"/>
              </a:rPr>
              <a:t>&lt;</a:t>
            </a:r>
            <a:r>
              <a:rPr lang="zh-CN" altLang="en-US" sz="1600" dirty="0">
                <a:solidFill>
                  <a:schemeClr val="bg1"/>
                </a:solidFill>
                <a:cs typeface="+mn-ea"/>
                <a:sym typeface="+mn-lt"/>
              </a:rPr>
              <a:t>投入</a:t>
            </a:r>
            <a:endParaRPr lang="zh-CN" altLang="en-US" sz="1600" dirty="0">
              <a:solidFill>
                <a:schemeClr val="bg1"/>
              </a:solidFill>
              <a:cs typeface="+mn-ea"/>
              <a:sym typeface="+mn-lt"/>
            </a:endParaRPr>
          </a:p>
        </p:txBody>
      </p:sp>
      <p:sp>
        <p:nvSpPr>
          <p:cNvPr id="54" name="文本框 53"/>
          <p:cNvSpPr txBox="1"/>
          <p:nvPr/>
        </p:nvSpPr>
        <p:spPr>
          <a:xfrm>
            <a:off x="1865857" y="2615671"/>
            <a:ext cx="1681871" cy="338554"/>
          </a:xfrm>
          <a:prstGeom prst="rect">
            <a:avLst/>
          </a:prstGeom>
          <a:noFill/>
        </p:spPr>
        <p:txBody>
          <a:bodyPr wrap="none" rtlCol="0">
            <a:spAutoFit/>
          </a:bodyPr>
          <a:lstStyle/>
          <a:p>
            <a:pPr algn="ctr"/>
            <a:r>
              <a:rPr lang="zh-CN" altLang="en-US" sz="1600" b="1" dirty="0">
                <a:solidFill>
                  <a:schemeClr val="accent5">
                    <a:lumMod val="50000"/>
                  </a:schemeClr>
                </a:solidFill>
                <a:cs typeface="+mn-ea"/>
                <a:sym typeface="+mn-lt"/>
              </a:rPr>
              <a:t>点击填写短标题 </a:t>
            </a:r>
            <a:endParaRPr lang="zh-CN" altLang="en-US" sz="1600" b="1" dirty="0">
              <a:solidFill>
                <a:schemeClr val="accent5">
                  <a:lumMod val="50000"/>
                </a:schemeClr>
              </a:solidFill>
              <a:cs typeface="+mn-ea"/>
              <a:sym typeface="+mn-lt"/>
            </a:endParaRPr>
          </a:p>
        </p:txBody>
      </p:sp>
      <p:sp>
        <p:nvSpPr>
          <p:cNvPr id="55" name="文本框 54"/>
          <p:cNvSpPr txBox="1"/>
          <p:nvPr/>
        </p:nvSpPr>
        <p:spPr>
          <a:xfrm>
            <a:off x="5251134" y="2636282"/>
            <a:ext cx="1681871" cy="338554"/>
          </a:xfrm>
          <a:prstGeom prst="rect">
            <a:avLst/>
          </a:prstGeom>
          <a:noFill/>
        </p:spPr>
        <p:txBody>
          <a:bodyPr wrap="none" rtlCol="0">
            <a:spAutoFit/>
          </a:bodyPr>
          <a:lstStyle/>
          <a:p>
            <a:pPr algn="ctr"/>
            <a:r>
              <a:rPr lang="zh-CN" altLang="en-US" sz="1600" b="1" dirty="0">
                <a:solidFill>
                  <a:schemeClr val="accent5">
                    <a:lumMod val="50000"/>
                  </a:schemeClr>
                </a:solidFill>
                <a:cs typeface="+mn-ea"/>
                <a:sym typeface="+mn-lt"/>
              </a:rPr>
              <a:t>点击填写短标题 </a:t>
            </a:r>
            <a:endParaRPr lang="zh-CN" altLang="en-US" sz="1600" b="1" dirty="0">
              <a:solidFill>
                <a:schemeClr val="accent5">
                  <a:lumMod val="50000"/>
                </a:schemeClr>
              </a:solidFill>
              <a:cs typeface="+mn-ea"/>
              <a:sym typeface="+mn-lt"/>
            </a:endParaRPr>
          </a:p>
        </p:txBody>
      </p:sp>
      <p:sp>
        <p:nvSpPr>
          <p:cNvPr id="56" name="文本框 55"/>
          <p:cNvSpPr txBox="1"/>
          <p:nvPr/>
        </p:nvSpPr>
        <p:spPr>
          <a:xfrm>
            <a:off x="8695592" y="2615671"/>
            <a:ext cx="1681871" cy="338554"/>
          </a:xfrm>
          <a:prstGeom prst="rect">
            <a:avLst/>
          </a:prstGeom>
          <a:noFill/>
        </p:spPr>
        <p:txBody>
          <a:bodyPr wrap="none" rtlCol="0">
            <a:spAutoFit/>
          </a:bodyPr>
          <a:lstStyle/>
          <a:p>
            <a:pPr algn="ctr"/>
            <a:r>
              <a:rPr lang="zh-CN" altLang="en-US" sz="1600" b="1" dirty="0">
                <a:solidFill>
                  <a:schemeClr val="accent5">
                    <a:lumMod val="50000"/>
                  </a:schemeClr>
                </a:solidFill>
                <a:cs typeface="+mn-ea"/>
                <a:sym typeface="+mn-lt"/>
              </a:rPr>
              <a:t>点击填写短标题 </a:t>
            </a:r>
            <a:endParaRPr lang="zh-CN" altLang="en-US" sz="1600" b="1" dirty="0">
              <a:solidFill>
                <a:schemeClr val="accent5">
                  <a:lumMod val="50000"/>
                </a:schemeClr>
              </a:solidFill>
              <a:cs typeface="+mn-ea"/>
              <a:sym typeface="+mn-lt"/>
            </a:endParaRPr>
          </a:p>
        </p:txBody>
      </p:sp>
      <p:sp>
        <p:nvSpPr>
          <p:cNvPr id="57" name="矩形 56"/>
          <p:cNvSpPr/>
          <p:nvPr/>
        </p:nvSpPr>
        <p:spPr>
          <a:xfrm>
            <a:off x="5145388" y="4393295"/>
            <a:ext cx="2056972" cy="707886"/>
          </a:xfrm>
          <a:prstGeom prst="rect">
            <a:avLst/>
          </a:prstGeom>
        </p:spPr>
        <p:txBody>
          <a:bodyPr wrap="square">
            <a:spAutoFit/>
          </a:bodyPr>
          <a:lstStyle/>
          <a:p>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
        <p:nvSpPr>
          <p:cNvPr id="58" name="矩形 57"/>
          <p:cNvSpPr/>
          <p:nvPr/>
        </p:nvSpPr>
        <p:spPr>
          <a:xfrm>
            <a:off x="8568089" y="4304187"/>
            <a:ext cx="2056972" cy="707886"/>
          </a:xfrm>
          <a:prstGeom prst="rect">
            <a:avLst/>
          </a:prstGeom>
        </p:spPr>
        <p:txBody>
          <a:bodyPr wrap="square">
            <a:spAutoFit/>
          </a:bodyPr>
          <a:lstStyle/>
          <a:p>
            <a:r>
              <a:rPr lang="zh-CN" altLang="en-US" sz="1000" dirty="0">
                <a:solidFill>
                  <a:schemeClr val="tx1">
                    <a:lumMod val="65000"/>
                    <a:lumOff val="35000"/>
                  </a:schemeClr>
                </a:solidFill>
                <a:cs typeface="+mn-ea"/>
                <a:sym typeface="+mn-lt"/>
              </a:rPr>
              <a:t>点击添加文字内容点击添加文字内容点击添加文字内容点击添加文字内容点击添加文字内容点击添加文字内容</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391884" y="0"/>
            <a:ext cx="12121121" cy="6858000"/>
            <a:chOff x="-333828" y="0"/>
            <a:chExt cx="12121121" cy="6858000"/>
          </a:xfrm>
        </p:grpSpPr>
        <p:sp>
          <p:nvSpPr>
            <p:cNvPr id="4" name="矩形 3"/>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 name="Picture 2"/>
            <p:cNvPicPr>
              <a:picLocks noChangeAspect="1"/>
            </p:cNvPicPr>
            <p:nvPr/>
          </p:nvPicPr>
          <p:blipFill rotWithShape="1">
            <a:blip r:embed="rId1">
              <a:duotone>
                <a:prstClr val="black"/>
                <a:schemeClr val="accent5">
                  <a:lumMod val="75000"/>
                  <a:tint val="45000"/>
                  <a:satMod val="400000"/>
                </a:schemeClr>
              </a:duotone>
              <a:extLst>
                <a:ext uri="{28A0092B-C50C-407E-A947-70E740481C1C}">
                  <a14:useLocalDpi xmlns:a14="http://schemas.microsoft.com/office/drawing/2010/main" val="0"/>
                </a:ext>
              </a:extLst>
            </a:blip>
            <a:srcRect l="6547" r="41786"/>
            <a:stretch>
              <a:fillRect/>
            </a:stretch>
          </p:blipFill>
          <p:spPr>
            <a:xfrm>
              <a:off x="-333828" y="0"/>
              <a:ext cx="5692562" cy="6858000"/>
            </a:xfrm>
            <a:prstGeom prst="rect">
              <a:avLst/>
            </a:prstGeom>
            <a:effectLst>
              <a:outerShdw blurRad="177800" dist="101600" dir="2700000" algn="tl" rotWithShape="0">
                <a:prstClr val="black">
                  <a:alpha val="40000"/>
                </a:prstClr>
              </a:outerShdw>
            </a:effectLst>
          </p:spPr>
        </p:pic>
        <p:cxnSp>
          <p:nvCxnSpPr>
            <p:cNvPr id="18" name="直接连接符 17"/>
            <p:cNvCxnSpPr/>
            <p:nvPr/>
          </p:nvCxnSpPr>
          <p:spPr>
            <a:xfrm>
              <a:off x="588940" y="503735"/>
              <a:ext cx="0" cy="6062165"/>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588941" y="6565900"/>
              <a:ext cx="11014119" cy="0"/>
            </a:xfrm>
            <a:prstGeom prst="line">
              <a:avLst/>
            </a:prstGeom>
            <a:ln w="571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73173" y="962025"/>
              <a:ext cx="0" cy="5458581"/>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flipV="1">
              <a:off x="773173" y="6420605"/>
              <a:ext cx="10534907" cy="1"/>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4684578" y="2398313"/>
            <a:ext cx="5001512" cy="2432632"/>
            <a:chOff x="4911745" y="2408410"/>
            <a:chExt cx="3781036" cy="2147725"/>
          </a:xfrm>
          <a:effectLst>
            <a:outerShdw blurRad="50800" dist="38100" dir="2700000" algn="tl" rotWithShape="0">
              <a:prstClr val="black">
                <a:alpha val="40000"/>
              </a:prstClr>
            </a:outerShdw>
          </a:effectLst>
        </p:grpSpPr>
        <p:sp>
          <p:nvSpPr>
            <p:cNvPr id="17" name="文本框 16"/>
            <p:cNvSpPr txBox="1"/>
            <p:nvPr/>
          </p:nvSpPr>
          <p:spPr>
            <a:xfrm>
              <a:off x="4911745" y="2408410"/>
              <a:ext cx="3781036" cy="1643967"/>
            </a:xfrm>
            <a:prstGeom prst="rect">
              <a:avLst/>
            </a:prstGeom>
            <a:noFill/>
          </p:spPr>
          <p:txBody>
            <a:bodyPr wrap="square" rtlCol="0">
              <a:spAutoFit/>
            </a:bodyPr>
            <a:lstStyle/>
            <a:p>
              <a:pPr algn="ctr">
                <a:spcBef>
                  <a:spcPts val="600"/>
                </a:spcBef>
              </a:pPr>
              <a:r>
                <a:rPr lang="zh-CN" altLang="en-US" sz="6600" b="1" spc="50" dirty="0">
                  <a:solidFill>
                    <a:schemeClr val="accent5">
                      <a:lumMod val="50000"/>
                    </a:schemeClr>
                  </a:solidFill>
                  <a:cs typeface="+mn-ea"/>
                  <a:sym typeface="+mn-lt"/>
                </a:rPr>
                <a:t>感谢聆听</a:t>
              </a:r>
              <a:endParaRPr lang="en-US" altLang="zh-CN" sz="6600" b="1" spc="50" dirty="0">
                <a:solidFill>
                  <a:schemeClr val="accent5">
                    <a:lumMod val="50000"/>
                  </a:schemeClr>
                </a:solidFill>
                <a:cs typeface="+mn-ea"/>
                <a:sym typeface="+mn-lt"/>
              </a:endParaRPr>
            </a:p>
            <a:p>
              <a:pPr algn="ctr">
                <a:spcBef>
                  <a:spcPts val="600"/>
                </a:spcBef>
              </a:pPr>
              <a:r>
                <a:rPr lang="en-US" altLang="zh-CN" sz="4400" b="1" spc="50" dirty="0">
                  <a:solidFill>
                    <a:schemeClr val="accent5">
                      <a:lumMod val="50000"/>
                    </a:schemeClr>
                  </a:solidFill>
                  <a:cs typeface="+mn-ea"/>
                  <a:sym typeface="+mn-lt"/>
                </a:rPr>
                <a:t>THANK YOU</a:t>
              </a:r>
              <a:endParaRPr lang="zh-CN" altLang="en-US" sz="4400" b="1" spc="50" dirty="0">
                <a:solidFill>
                  <a:schemeClr val="accent5">
                    <a:lumMod val="50000"/>
                  </a:schemeClr>
                </a:solidFill>
                <a:cs typeface="+mn-ea"/>
                <a:sym typeface="+mn-lt"/>
              </a:endParaRPr>
            </a:p>
          </p:txBody>
        </p:sp>
        <p:sp>
          <p:nvSpPr>
            <p:cNvPr id="20" name="文本框 19"/>
            <p:cNvSpPr txBox="1"/>
            <p:nvPr/>
          </p:nvSpPr>
          <p:spPr>
            <a:xfrm>
              <a:off x="4911745" y="4230059"/>
              <a:ext cx="3781036" cy="326076"/>
            </a:xfrm>
            <a:prstGeom prst="rect">
              <a:avLst/>
            </a:prstGeom>
            <a:noFill/>
          </p:spPr>
          <p:txBody>
            <a:bodyPr wrap="square" rtlCol="0">
              <a:spAutoFit/>
            </a:bodyPr>
            <a:lstStyle/>
            <a:p>
              <a:pPr algn="ctr"/>
              <a:r>
                <a:rPr lang="zh-CN" altLang="en-US" dirty="0">
                  <a:solidFill>
                    <a:schemeClr val="accent5">
                      <a:lumMod val="50000"/>
                    </a:schemeClr>
                  </a:solidFill>
                  <a:cs typeface="+mn-ea"/>
                  <a:sym typeface="+mn-lt"/>
                </a:rPr>
                <a:t>此处输入模板使用企业的名称</a:t>
              </a:r>
              <a:endParaRPr lang="zh-CN" altLang="en-US" dirty="0">
                <a:solidFill>
                  <a:schemeClr val="accent5">
                    <a:lumMod val="50000"/>
                  </a:schemeClr>
                </a:solidFill>
                <a:cs typeface="+mn-ea"/>
                <a:sym typeface="+mn-lt"/>
              </a:endParaRPr>
            </a:p>
          </p:txBody>
        </p:sp>
        <p:grpSp>
          <p:nvGrpSpPr>
            <p:cNvPr id="21" name="组合 20"/>
            <p:cNvGrpSpPr/>
            <p:nvPr/>
          </p:nvGrpSpPr>
          <p:grpSpPr>
            <a:xfrm>
              <a:off x="4911745" y="4081974"/>
              <a:ext cx="3781036" cy="45719"/>
              <a:chOff x="3447077" y="4258150"/>
              <a:chExt cx="7639287" cy="36286"/>
            </a:xfrm>
          </p:grpSpPr>
          <p:cxnSp>
            <p:nvCxnSpPr>
              <p:cNvPr id="22" name="直接连接符 21"/>
              <p:cNvCxnSpPr/>
              <p:nvPr/>
            </p:nvCxnSpPr>
            <p:spPr>
              <a:xfrm>
                <a:off x="3447077" y="4258150"/>
                <a:ext cx="7639287" cy="0"/>
              </a:xfrm>
              <a:prstGeom prst="line">
                <a:avLst/>
              </a:prstGeom>
              <a:ln w="63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3447077" y="4294436"/>
                <a:ext cx="7639287" cy="0"/>
              </a:xfrm>
              <a:prstGeom prst="line">
                <a:avLst/>
              </a:prstGeom>
              <a:ln w="6350">
                <a:solidFill>
                  <a:schemeClr val="accent5">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8841329" y="1308160"/>
            <a:ext cx="280199" cy="426324"/>
            <a:chOff x="6600826" y="492126"/>
            <a:chExt cx="590550" cy="898525"/>
          </a:xfrm>
          <a:solidFill>
            <a:schemeClr val="accent5">
              <a:lumMod val="50000"/>
            </a:schemeClr>
          </a:solidFill>
        </p:grpSpPr>
        <p:sp>
          <p:nvSpPr>
            <p:cNvPr id="3" name="Freeform 61"/>
            <p:cNvSpPr/>
            <p:nvPr/>
          </p:nvSpPr>
          <p:spPr bwMode="auto">
            <a:xfrm>
              <a:off x="6600826" y="503238"/>
              <a:ext cx="531813" cy="887413"/>
            </a:xfrm>
            <a:custGeom>
              <a:avLst/>
              <a:gdLst>
                <a:gd name="T0" fmla="*/ 116 w 182"/>
                <a:gd name="T1" fmla="*/ 216 h 303"/>
                <a:gd name="T2" fmla="*/ 105 w 182"/>
                <a:gd name="T3" fmla="*/ 215 h 303"/>
                <a:gd name="T4" fmla="*/ 46 w 182"/>
                <a:gd name="T5" fmla="*/ 94 h 303"/>
                <a:gd name="T6" fmla="*/ 50 w 182"/>
                <a:gd name="T7" fmla="*/ 83 h 303"/>
                <a:gd name="T8" fmla="*/ 68 w 182"/>
                <a:gd name="T9" fmla="*/ 83 h 303"/>
                <a:gd name="T10" fmla="*/ 49 w 182"/>
                <a:gd name="T11" fmla="*/ 0 h 303"/>
                <a:gd name="T12" fmla="*/ 3 w 182"/>
                <a:gd name="T13" fmla="*/ 24 h 303"/>
                <a:gd name="T14" fmla="*/ 6 w 182"/>
                <a:gd name="T15" fmla="*/ 93 h 303"/>
                <a:gd name="T16" fmla="*/ 55 w 182"/>
                <a:gd name="T17" fmla="*/ 216 h 303"/>
                <a:gd name="T18" fmla="*/ 135 w 182"/>
                <a:gd name="T19" fmla="*/ 287 h 303"/>
                <a:gd name="T20" fmla="*/ 182 w 182"/>
                <a:gd name="T21" fmla="*/ 267 h 303"/>
                <a:gd name="T22" fmla="*/ 126 w 182"/>
                <a:gd name="T23" fmla="*/ 203 h 303"/>
                <a:gd name="T24" fmla="*/ 116 w 182"/>
                <a:gd name="T25" fmla="*/ 216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2" h="303">
                  <a:moveTo>
                    <a:pt x="116" y="216"/>
                  </a:moveTo>
                  <a:cubicBezTo>
                    <a:pt x="109" y="222"/>
                    <a:pt x="105" y="215"/>
                    <a:pt x="105" y="215"/>
                  </a:cubicBezTo>
                  <a:cubicBezTo>
                    <a:pt x="105" y="215"/>
                    <a:pt x="51" y="105"/>
                    <a:pt x="46" y="94"/>
                  </a:cubicBezTo>
                  <a:cubicBezTo>
                    <a:pt x="42" y="84"/>
                    <a:pt x="50" y="83"/>
                    <a:pt x="50" y="83"/>
                  </a:cubicBezTo>
                  <a:cubicBezTo>
                    <a:pt x="68" y="83"/>
                    <a:pt x="68" y="83"/>
                    <a:pt x="68" y="83"/>
                  </a:cubicBezTo>
                  <a:cubicBezTo>
                    <a:pt x="49" y="0"/>
                    <a:pt x="49" y="0"/>
                    <a:pt x="49" y="0"/>
                  </a:cubicBezTo>
                  <a:cubicBezTo>
                    <a:pt x="49" y="0"/>
                    <a:pt x="6" y="4"/>
                    <a:pt x="3" y="24"/>
                  </a:cubicBezTo>
                  <a:cubicBezTo>
                    <a:pt x="2" y="30"/>
                    <a:pt x="0" y="51"/>
                    <a:pt x="6" y="93"/>
                  </a:cubicBezTo>
                  <a:cubicBezTo>
                    <a:pt x="11" y="128"/>
                    <a:pt x="30" y="183"/>
                    <a:pt x="55" y="216"/>
                  </a:cubicBezTo>
                  <a:cubicBezTo>
                    <a:pt x="78" y="246"/>
                    <a:pt x="101" y="267"/>
                    <a:pt x="135" y="287"/>
                  </a:cubicBezTo>
                  <a:cubicBezTo>
                    <a:pt x="163" y="303"/>
                    <a:pt x="182" y="267"/>
                    <a:pt x="182" y="267"/>
                  </a:cubicBezTo>
                  <a:cubicBezTo>
                    <a:pt x="126" y="203"/>
                    <a:pt x="126" y="203"/>
                    <a:pt x="126" y="203"/>
                  </a:cubicBezTo>
                  <a:cubicBezTo>
                    <a:pt x="126" y="203"/>
                    <a:pt x="122" y="210"/>
                    <a:pt x="116"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4" name="Freeform 62"/>
            <p:cNvSpPr/>
            <p:nvPr/>
          </p:nvSpPr>
          <p:spPr bwMode="auto">
            <a:xfrm>
              <a:off x="6764338" y="492126"/>
              <a:ext cx="103188" cy="254000"/>
            </a:xfrm>
            <a:custGeom>
              <a:avLst/>
              <a:gdLst>
                <a:gd name="T0" fmla="*/ 33 w 35"/>
                <a:gd name="T1" fmla="*/ 71 h 87"/>
                <a:gd name="T2" fmla="*/ 20 w 35"/>
                <a:gd name="T3" fmla="*/ 7 h 87"/>
                <a:gd name="T4" fmla="*/ 0 w 35"/>
                <a:gd name="T5" fmla="*/ 2 h 87"/>
                <a:gd name="T6" fmla="*/ 19 w 35"/>
                <a:gd name="T7" fmla="*/ 87 h 87"/>
                <a:gd name="T8" fmla="*/ 33 w 35"/>
                <a:gd name="T9" fmla="*/ 71 h 87"/>
              </a:gdLst>
              <a:ahLst/>
              <a:cxnLst>
                <a:cxn ang="0">
                  <a:pos x="T0" y="T1"/>
                </a:cxn>
                <a:cxn ang="0">
                  <a:pos x="T2" y="T3"/>
                </a:cxn>
                <a:cxn ang="0">
                  <a:pos x="T4" y="T5"/>
                </a:cxn>
                <a:cxn ang="0">
                  <a:pos x="T6" y="T7"/>
                </a:cxn>
                <a:cxn ang="0">
                  <a:pos x="T8" y="T9"/>
                </a:cxn>
              </a:cxnLst>
              <a:rect l="0" t="0" r="r" b="b"/>
              <a:pathLst>
                <a:path w="35" h="87">
                  <a:moveTo>
                    <a:pt x="33" y="71"/>
                  </a:moveTo>
                  <a:cubicBezTo>
                    <a:pt x="33" y="71"/>
                    <a:pt x="22" y="15"/>
                    <a:pt x="20" y="7"/>
                  </a:cubicBezTo>
                  <a:cubicBezTo>
                    <a:pt x="17" y="0"/>
                    <a:pt x="0" y="2"/>
                    <a:pt x="0" y="2"/>
                  </a:cubicBezTo>
                  <a:cubicBezTo>
                    <a:pt x="19" y="87"/>
                    <a:pt x="19" y="87"/>
                    <a:pt x="19" y="87"/>
                  </a:cubicBezTo>
                  <a:cubicBezTo>
                    <a:pt x="19" y="87"/>
                    <a:pt x="35" y="81"/>
                    <a:pt x="33"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5" name="Freeform 63"/>
            <p:cNvSpPr/>
            <p:nvPr/>
          </p:nvSpPr>
          <p:spPr bwMode="auto">
            <a:xfrm>
              <a:off x="6983413" y="1054101"/>
              <a:ext cx="207963" cy="215900"/>
            </a:xfrm>
            <a:custGeom>
              <a:avLst/>
              <a:gdLst>
                <a:gd name="T0" fmla="*/ 22 w 71"/>
                <a:gd name="T1" fmla="*/ 6 h 74"/>
                <a:gd name="T2" fmla="*/ 0 w 71"/>
                <a:gd name="T3" fmla="*/ 9 h 74"/>
                <a:gd name="T4" fmla="*/ 56 w 71"/>
                <a:gd name="T5" fmla="*/ 74 h 74"/>
                <a:gd name="T6" fmla="*/ 62 w 71"/>
                <a:gd name="T7" fmla="*/ 52 h 74"/>
                <a:gd name="T8" fmla="*/ 22 w 71"/>
                <a:gd name="T9" fmla="*/ 6 h 74"/>
              </a:gdLst>
              <a:ahLst/>
              <a:cxnLst>
                <a:cxn ang="0">
                  <a:pos x="T0" y="T1"/>
                </a:cxn>
                <a:cxn ang="0">
                  <a:pos x="T2" y="T3"/>
                </a:cxn>
                <a:cxn ang="0">
                  <a:pos x="T4" y="T5"/>
                </a:cxn>
                <a:cxn ang="0">
                  <a:pos x="T6" y="T7"/>
                </a:cxn>
                <a:cxn ang="0">
                  <a:pos x="T8" y="T9"/>
                </a:cxn>
              </a:cxnLst>
              <a:rect l="0" t="0" r="r" b="b"/>
              <a:pathLst>
                <a:path w="71" h="74">
                  <a:moveTo>
                    <a:pt x="22" y="6"/>
                  </a:moveTo>
                  <a:cubicBezTo>
                    <a:pt x="16" y="0"/>
                    <a:pt x="0" y="9"/>
                    <a:pt x="0" y="9"/>
                  </a:cubicBezTo>
                  <a:cubicBezTo>
                    <a:pt x="56" y="74"/>
                    <a:pt x="56" y="74"/>
                    <a:pt x="56" y="74"/>
                  </a:cubicBezTo>
                  <a:cubicBezTo>
                    <a:pt x="56" y="74"/>
                    <a:pt x="71" y="62"/>
                    <a:pt x="62" y="52"/>
                  </a:cubicBezTo>
                  <a:cubicBezTo>
                    <a:pt x="62" y="52"/>
                    <a:pt x="28" y="13"/>
                    <a:pt x="2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6" name="Freeform 64"/>
          <p:cNvSpPr>
            <a:spLocks noEditPoints="1"/>
          </p:cNvSpPr>
          <p:nvPr/>
        </p:nvSpPr>
        <p:spPr bwMode="auto">
          <a:xfrm>
            <a:off x="5854700" y="1397000"/>
            <a:ext cx="393700" cy="249238"/>
          </a:xfrm>
          <a:custGeom>
            <a:avLst/>
            <a:gdLst>
              <a:gd name="T0" fmla="*/ 208 w 284"/>
              <a:gd name="T1" fmla="*/ 75 h 179"/>
              <a:gd name="T2" fmla="*/ 187 w 284"/>
              <a:gd name="T3" fmla="*/ 30 h 179"/>
              <a:gd name="T4" fmla="*/ 209 w 284"/>
              <a:gd name="T5" fmla="*/ 18 h 179"/>
              <a:gd name="T6" fmla="*/ 157 w 284"/>
              <a:gd name="T7" fmla="*/ 12 h 179"/>
              <a:gd name="T8" fmla="*/ 174 w 284"/>
              <a:gd name="T9" fmla="*/ 27 h 179"/>
              <a:gd name="T10" fmla="*/ 100 w 284"/>
              <a:gd name="T11" fmla="*/ 40 h 179"/>
              <a:gd name="T12" fmla="*/ 100 w 284"/>
              <a:gd name="T13" fmla="*/ 11 h 179"/>
              <a:gd name="T14" fmla="*/ 121 w 284"/>
              <a:gd name="T15" fmla="*/ 9 h 179"/>
              <a:gd name="T16" fmla="*/ 122 w 284"/>
              <a:gd name="T17" fmla="*/ 6 h 179"/>
              <a:gd name="T18" fmla="*/ 121 w 284"/>
              <a:gd name="T19" fmla="*/ 2 h 179"/>
              <a:gd name="T20" fmla="*/ 118 w 284"/>
              <a:gd name="T21" fmla="*/ 0 h 179"/>
              <a:gd name="T22" fmla="*/ 72 w 284"/>
              <a:gd name="T23" fmla="*/ 4 h 179"/>
              <a:gd name="T24" fmla="*/ 72 w 284"/>
              <a:gd name="T25" fmla="*/ 9 h 179"/>
              <a:gd name="T26" fmla="*/ 86 w 284"/>
              <a:gd name="T27" fmla="*/ 11 h 179"/>
              <a:gd name="T28" fmla="*/ 77 w 284"/>
              <a:gd name="T29" fmla="*/ 74 h 179"/>
              <a:gd name="T30" fmla="*/ 1 w 284"/>
              <a:gd name="T31" fmla="*/ 118 h 179"/>
              <a:gd name="T32" fmla="*/ 18 w 284"/>
              <a:gd name="T33" fmla="*/ 163 h 179"/>
              <a:gd name="T34" fmla="*/ 73 w 284"/>
              <a:gd name="T35" fmla="*/ 174 h 179"/>
              <a:gd name="T36" fmla="*/ 100 w 284"/>
              <a:gd name="T37" fmla="*/ 95 h 179"/>
              <a:gd name="T38" fmla="*/ 93 w 284"/>
              <a:gd name="T39" fmla="*/ 63 h 179"/>
              <a:gd name="T40" fmla="*/ 176 w 284"/>
              <a:gd name="T41" fmla="*/ 132 h 179"/>
              <a:gd name="T42" fmla="*/ 230 w 284"/>
              <a:gd name="T43" fmla="*/ 178 h 179"/>
              <a:gd name="T44" fmla="*/ 230 w 284"/>
              <a:gd name="T45" fmla="*/ 70 h 179"/>
              <a:gd name="T46" fmla="*/ 61 w 284"/>
              <a:gd name="T47" fmla="*/ 163 h 179"/>
              <a:gd name="T48" fmla="*/ 32 w 284"/>
              <a:gd name="T49" fmla="*/ 89 h 179"/>
              <a:gd name="T50" fmla="*/ 70 w 284"/>
              <a:gd name="T51" fmla="*/ 94 h 179"/>
              <a:gd name="T52" fmla="*/ 53 w 284"/>
              <a:gd name="T53" fmla="*/ 130 h 179"/>
              <a:gd name="T54" fmla="*/ 61 w 284"/>
              <a:gd name="T55" fmla="*/ 130 h 179"/>
              <a:gd name="T56" fmla="*/ 82 w 284"/>
              <a:gd name="T57" fmla="*/ 95 h 179"/>
              <a:gd name="T58" fmla="*/ 205 w 284"/>
              <a:gd name="T59" fmla="*/ 93 h 179"/>
              <a:gd name="T60" fmla="*/ 190 w 284"/>
              <a:gd name="T61" fmla="*/ 119 h 179"/>
              <a:gd name="T62" fmla="*/ 99 w 284"/>
              <a:gd name="T63" fmla="*/ 51 h 179"/>
              <a:gd name="T64" fmla="*/ 152 w 284"/>
              <a:gd name="T65" fmla="*/ 112 h 179"/>
              <a:gd name="T66" fmla="*/ 162 w 284"/>
              <a:gd name="T67" fmla="*/ 119 h 179"/>
              <a:gd name="T68" fmla="*/ 180 w 284"/>
              <a:gd name="T69" fmla="*/ 57 h 179"/>
              <a:gd name="T70" fmla="*/ 177 w 284"/>
              <a:gd name="T71" fmla="*/ 119 h 179"/>
              <a:gd name="T72" fmla="*/ 230 w 284"/>
              <a:gd name="T73" fmla="*/ 165 h 179"/>
              <a:gd name="T74" fmla="*/ 236 w 284"/>
              <a:gd name="T75" fmla="*/ 132 h 179"/>
              <a:gd name="T76" fmla="*/ 239 w 284"/>
              <a:gd name="T77" fmla="*/ 120 h 179"/>
              <a:gd name="T78" fmla="*/ 230 w 284"/>
              <a:gd name="T79" fmla="*/ 84 h 179"/>
              <a:gd name="T80" fmla="*/ 230 w 284"/>
              <a:gd name="T81" fmla="*/ 165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179">
                <a:moveTo>
                  <a:pt x="230" y="70"/>
                </a:moveTo>
                <a:cubicBezTo>
                  <a:pt x="222" y="70"/>
                  <a:pt x="215" y="72"/>
                  <a:pt x="208" y="75"/>
                </a:cubicBezTo>
                <a:cubicBezTo>
                  <a:pt x="184" y="42"/>
                  <a:pt x="184" y="42"/>
                  <a:pt x="184" y="42"/>
                </a:cubicBezTo>
                <a:cubicBezTo>
                  <a:pt x="187" y="30"/>
                  <a:pt x="187" y="30"/>
                  <a:pt x="187" y="30"/>
                </a:cubicBezTo>
                <a:cubicBezTo>
                  <a:pt x="187" y="30"/>
                  <a:pt x="201" y="32"/>
                  <a:pt x="202" y="32"/>
                </a:cubicBezTo>
                <a:cubicBezTo>
                  <a:pt x="208" y="28"/>
                  <a:pt x="210" y="22"/>
                  <a:pt x="209" y="18"/>
                </a:cubicBezTo>
                <a:cubicBezTo>
                  <a:pt x="208" y="14"/>
                  <a:pt x="202" y="9"/>
                  <a:pt x="201" y="9"/>
                </a:cubicBezTo>
                <a:cubicBezTo>
                  <a:pt x="157" y="12"/>
                  <a:pt x="157" y="12"/>
                  <a:pt x="157" y="12"/>
                </a:cubicBezTo>
                <a:cubicBezTo>
                  <a:pt x="157" y="19"/>
                  <a:pt x="157" y="19"/>
                  <a:pt x="157" y="19"/>
                </a:cubicBezTo>
                <a:cubicBezTo>
                  <a:pt x="174" y="27"/>
                  <a:pt x="174" y="27"/>
                  <a:pt x="174" y="27"/>
                </a:cubicBezTo>
                <a:cubicBezTo>
                  <a:pt x="171" y="40"/>
                  <a:pt x="171" y="40"/>
                  <a:pt x="171" y="40"/>
                </a:cubicBezTo>
                <a:cubicBezTo>
                  <a:pt x="100" y="40"/>
                  <a:pt x="100" y="40"/>
                  <a:pt x="100" y="40"/>
                </a:cubicBezTo>
                <a:cubicBezTo>
                  <a:pt x="107" y="19"/>
                  <a:pt x="107" y="19"/>
                  <a:pt x="107" y="19"/>
                </a:cubicBezTo>
                <a:cubicBezTo>
                  <a:pt x="107" y="15"/>
                  <a:pt x="103" y="11"/>
                  <a:pt x="100" y="11"/>
                </a:cubicBezTo>
                <a:cubicBezTo>
                  <a:pt x="107" y="10"/>
                  <a:pt x="113" y="10"/>
                  <a:pt x="120" y="10"/>
                </a:cubicBezTo>
                <a:cubicBezTo>
                  <a:pt x="121" y="9"/>
                  <a:pt x="121" y="9"/>
                  <a:pt x="121" y="9"/>
                </a:cubicBezTo>
                <a:cubicBezTo>
                  <a:pt x="122" y="8"/>
                  <a:pt x="122" y="8"/>
                  <a:pt x="122" y="8"/>
                </a:cubicBezTo>
                <a:cubicBezTo>
                  <a:pt x="122" y="6"/>
                  <a:pt x="122" y="6"/>
                  <a:pt x="122" y="6"/>
                </a:cubicBezTo>
                <a:cubicBezTo>
                  <a:pt x="122" y="3"/>
                  <a:pt x="122" y="3"/>
                  <a:pt x="122" y="3"/>
                </a:cubicBezTo>
                <a:cubicBezTo>
                  <a:pt x="121" y="2"/>
                  <a:pt x="121" y="2"/>
                  <a:pt x="121" y="2"/>
                </a:cubicBezTo>
                <a:cubicBezTo>
                  <a:pt x="120" y="1"/>
                  <a:pt x="120" y="1"/>
                  <a:pt x="120" y="1"/>
                </a:cubicBezTo>
                <a:cubicBezTo>
                  <a:pt x="118" y="0"/>
                  <a:pt x="118" y="0"/>
                  <a:pt x="118" y="0"/>
                </a:cubicBezTo>
                <a:cubicBezTo>
                  <a:pt x="73" y="2"/>
                  <a:pt x="73" y="2"/>
                  <a:pt x="73" y="2"/>
                </a:cubicBezTo>
                <a:cubicBezTo>
                  <a:pt x="72" y="4"/>
                  <a:pt x="72" y="4"/>
                  <a:pt x="72" y="4"/>
                </a:cubicBezTo>
                <a:cubicBezTo>
                  <a:pt x="71" y="7"/>
                  <a:pt x="71" y="7"/>
                  <a:pt x="71" y="7"/>
                </a:cubicBezTo>
                <a:cubicBezTo>
                  <a:pt x="72" y="9"/>
                  <a:pt x="72" y="9"/>
                  <a:pt x="72" y="9"/>
                </a:cubicBezTo>
                <a:cubicBezTo>
                  <a:pt x="75" y="11"/>
                  <a:pt x="75" y="11"/>
                  <a:pt x="75" y="11"/>
                </a:cubicBezTo>
                <a:cubicBezTo>
                  <a:pt x="86" y="11"/>
                  <a:pt x="86" y="11"/>
                  <a:pt x="86" y="11"/>
                </a:cubicBezTo>
                <a:cubicBezTo>
                  <a:pt x="90" y="12"/>
                  <a:pt x="94" y="15"/>
                  <a:pt x="94" y="20"/>
                </a:cubicBezTo>
                <a:cubicBezTo>
                  <a:pt x="88" y="38"/>
                  <a:pt x="83" y="56"/>
                  <a:pt x="77" y="74"/>
                </a:cubicBezTo>
                <a:cubicBezTo>
                  <a:pt x="77" y="74"/>
                  <a:pt x="52" y="62"/>
                  <a:pt x="27" y="77"/>
                </a:cubicBezTo>
                <a:cubicBezTo>
                  <a:pt x="8" y="88"/>
                  <a:pt x="2" y="104"/>
                  <a:pt x="1" y="118"/>
                </a:cubicBezTo>
                <a:cubicBezTo>
                  <a:pt x="0" y="123"/>
                  <a:pt x="1" y="128"/>
                  <a:pt x="2" y="132"/>
                </a:cubicBezTo>
                <a:cubicBezTo>
                  <a:pt x="3" y="141"/>
                  <a:pt x="8" y="154"/>
                  <a:pt x="18" y="163"/>
                </a:cubicBezTo>
                <a:cubicBezTo>
                  <a:pt x="30" y="174"/>
                  <a:pt x="51" y="179"/>
                  <a:pt x="65" y="175"/>
                </a:cubicBezTo>
                <a:cubicBezTo>
                  <a:pt x="68" y="175"/>
                  <a:pt x="70" y="174"/>
                  <a:pt x="73" y="174"/>
                </a:cubicBezTo>
                <a:cubicBezTo>
                  <a:pt x="94" y="166"/>
                  <a:pt x="104" y="150"/>
                  <a:pt x="108" y="129"/>
                </a:cubicBezTo>
                <a:cubicBezTo>
                  <a:pt x="110" y="118"/>
                  <a:pt x="106" y="105"/>
                  <a:pt x="100" y="95"/>
                </a:cubicBezTo>
                <a:cubicBezTo>
                  <a:pt x="95" y="86"/>
                  <a:pt x="87" y="80"/>
                  <a:pt x="87" y="80"/>
                </a:cubicBezTo>
                <a:cubicBezTo>
                  <a:pt x="93" y="63"/>
                  <a:pt x="93" y="63"/>
                  <a:pt x="93" y="63"/>
                </a:cubicBezTo>
                <a:cubicBezTo>
                  <a:pt x="151" y="132"/>
                  <a:pt x="151" y="132"/>
                  <a:pt x="151" y="132"/>
                </a:cubicBezTo>
                <a:cubicBezTo>
                  <a:pt x="176" y="132"/>
                  <a:pt x="176" y="132"/>
                  <a:pt x="176" y="132"/>
                </a:cubicBezTo>
                <a:cubicBezTo>
                  <a:pt x="177" y="132"/>
                  <a:pt x="177" y="132"/>
                  <a:pt x="177" y="132"/>
                </a:cubicBezTo>
                <a:cubicBezTo>
                  <a:pt x="181" y="158"/>
                  <a:pt x="203" y="178"/>
                  <a:pt x="230" y="178"/>
                </a:cubicBezTo>
                <a:cubicBezTo>
                  <a:pt x="260" y="178"/>
                  <a:pt x="284" y="154"/>
                  <a:pt x="284" y="124"/>
                </a:cubicBezTo>
                <a:cubicBezTo>
                  <a:pt x="284" y="94"/>
                  <a:pt x="260" y="70"/>
                  <a:pt x="230" y="70"/>
                </a:cubicBezTo>
                <a:close/>
                <a:moveTo>
                  <a:pt x="94" y="127"/>
                </a:moveTo>
                <a:cubicBezTo>
                  <a:pt x="92" y="147"/>
                  <a:pt x="79" y="159"/>
                  <a:pt x="61" y="163"/>
                </a:cubicBezTo>
                <a:cubicBezTo>
                  <a:pt x="43" y="166"/>
                  <a:pt x="26" y="155"/>
                  <a:pt x="18" y="141"/>
                </a:cubicBezTo>
                <a:cubicBezTo>
                  <a:pt x="11" y="127"/>
                  <a:pt x="12" y="102"/>
                  <a:pt x="32" y="89"/>
                </a:cubicBezTo>
                <a:cubicBezTo>
                  <a:pt x="52" y="76"/>
                  <a:pt x="73" y="87"/>
                  <a:pt x="73" y="87"/>
                </a:cubicBezTo>
                <a:cubicBezTo>
                  <a:pt x="73" y="87"/>
                  <a:pt x="72" y="89"/>
                  <a:pt x="70" y="94"/>
                </a:cubicBezTo>
                <a:cubicBezTo>
                  <a:pt x="67" y="99"/>
                  <a:pt x="56" y="119"/>
                  <a:pt x="51" y="125"/>
                </a:cubicBezTo>
                <a:cubicBezTo>
                  <a:pt x="49" y="126"/>
                  <a:pt x="51" y="129"/>
                  <a:pt x="53" y="130"/>
                </a:cubicBezTo>
                <a:cubicBezTo>
                  <a:pt x="54" y="132"/>
                  <a:pt x="56" y="132"/>
                  <a:pt x="57" y="132"/>
                </a:cubicBezTo>
                <a:cubicBezTo>
                  <a:pt x="59" y="132"/>
                  <a:pt x="61" y="130"/>
                  <a:pt x="61" y="130"/>
                </a:cubicBezTo>
                <a:cubicBezTo>
                  <a:pt x="62" y="129"/>
                  <a:pt x="74" y="112"/>
                  <a:pt x="79" y="102"/>
                </a:cubicBezTo>
                <a:cubicBezTo>
                  <a:pt x="80" y="101"/>
                  <a:pt x="82" y="95"/>
                  <a:pt x="82" y="95"/>
                </a:cubicBezTo>
                <a:cubicBezTo>
                  <a:pt x="82" y="93"/>
                  <a:pt x="96" y="107"/>
                  <a:pt x="94" y="127"/>
                </a:cubicBezTo>
                <a:close/>
                <a:moveTo>
                  <a:pt x="205" y="93"/>
                </a:moveTo>
                <a:cubicBezTo>
                  <a:pt x="224" y="119"/>
                  <a:pt x="224" y="119"/>
                  <a:pt x="224" y="119"/>
                </a:cubicBezTo>
                <a:cubicBezTo>
                  <a:pt x="190" y="119"/>
                  <a:pt x="190" y="119"/>
                  <a:pt x="190" y="119"/>
                </a:cubicBezTo>
                <a:cubicBezTo>
                  <a:pt x="192" y="108"/>
                  <a:pt x="197" y="99"/>
                  <a:pt x="205" y="93"/>
                </a:cubicBezTo>
                <a:close/>
                <a:moveTo>
                  <a:pt x="99" y="51"/>
                </a:moveTo>
                <a:cubicBezTo>
                  <a:pt x="167" y="51"/>
                  <a:pt x="167" y="51"/>
                  <a:pt x="167" y="51"/>
                </a:cubicBezTo>
                <a:cubicBezTo>
                  <a:pt x="169" y="51"/>
                  <a:pt x="152" y="112"/>
                  <a:pt x="152" y="112"/>
                </a:cubicBezTo>
                <a:lnTo>
                  <a:pt x="99" y="51"/>
                </a:lnTo>
                <a:close/>
                <a:moveTo>
                  <a:pt x="162" y="119"/>
                </a:moveTo>
                <a:cubicBezTo>
                  <a:pt x="180" y="57"/>
                  <a:pt x="180" y="57"/>
                  <a:pt x="180" y="57"/>
                </a:cubicBezTo>
                <a:cubicBezTo>
                  <a:pt x="180" y="57"/>
                  <a:pt x="180" y="57"/>
                  <a:pt x="180" y="57"/>
                </a:cubicBezTo>
                <a:cubicBezTo>
                  <a:pt x="197" y="82"/>
                  <a:pt x="197" y="82"/>
                  <a:pt x="197" y="82"/>
                </a:cubicBezTo>
                <a:cubicBezTo>
                  <a:pt x="186" y="91"/>
                  <a:pt x="178" y="104"/>
                  <a:pt x="177" y="119"/>
                </a:cubicBezTo>
                <a:lnTo>
                  <a:pt x="162" y="119"/>
                </a:lnTo>
                <a:close/>
                <a:moveTo>
                  <a:pt x="230" y="165"/>
                </a:moveTo>
                <a:cubicBezTo>
                  <a:pt x="211" y="165"/>
                  <a:pt x="194" y="151"/>
                  <a:pt x="191" y="132"/>
                </a:cubicBezTo>
                <a:cubicBezTo>
                  <a:pt x="236" y="132"/>
                  <a:pt x="236" y="132"/>
                  <a:pt x="236" y="132"/>
                </a:cubicBezTo>
                <a:cubicBezTo>
                  <a:pt x="237" y="132"/>
                  <a:pt x="239" y="132"/>
                  <a:pt x="240" y="131"/>
                </a:cubicBezTo>
                <a:cubicBezTo>
                  <a:pt x="243" y="129"/>
                  <a:pt x="243" y="125"/>
                  <a:pt x="239" y="120"/>
                </a:cubicBezTo>
                <a:cubicBezTo>
                  <a:pt x="216" y="87"/>
                  <a:pt x="216" y="87"/>
                  <a:pt x="216" y="87"/>
                </a:cubicBezTo>
                <a:cubicBezTo>
                  <a:pt x="220" y="85"/>
                  <a:pt x="225" y="84"/>
                  <a:pt x="230" y="84"/>
                </a:cubicBezTo>
                <a:cubicBezTo>
                  <a:pt x="253" y="84"/>
                  <a:pt x="271" y="102"/>
                  <a:pt x="271" y="124"/>
                </a:cubicBezTo>
                <a:cubicBezTo>
                  <a:pt x="271" y="146"/>
                  <a:pt x="253" y="165"/>
                  <a:pt x="230" y="165"/>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nvGrpSpPr>
          <p:cNvPr id="7" name="组合 6"/>
          <p:cNvGrpSpPr/>
          <p:nvPr/>
        </p:nvGrpSpPr>
        <p:grpSpPr>
          <a:xfrm>
            <a:off x="7351317" y="1378963"/>
            <a:ext cx="322379" cy="284718"/>
            <a:chOff x="3784601" y="620713"/>
            <a:chExt cx="679450" cy="600075"/>
          </a:xfrm>
          <a:solidFill>
            <a:schemeClr val="accent5">
              <a:lumMod val="50000"/>
            </a:schemeClr>
          </a:solidFill>
        </p:grpSpPr>
        <p:sp>
          <p:nvSpPr>
            <p:cNvPr id="8" name="Freeform 69"/>
            <p:cNvSpPr>
              <a:spLocks noEditPoints="1"/>
            </p:cNvSpPr>
            <p:nvPr/>
          </p:nvSpPr>
          <p:spPr bwMode="auto">
            <a:xfrm>
              <a:off x="4071938" y="815976"/>
              <a:ext cx="303213" cy="304800"/>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51 w 104"/>
                <a:gd name="T11" fmla="*/ 82 h 104"/>
                <a:gd name="T12" fmla="*/ 19 w 104"/>
                <a:gd name="T13" fmla="*/ 50 h 104"/>
                <a:gd name="T14" fmla="*/ 51 w 104"/>
                <a:gd name="T15" fmla="*/ 18 h 104"/>
                <a:gd name="T16" fmla="*/ 83 w 104"/>
                <a:gd name="T17" fmla="*/ 50 h 104"/>
                <a:gd name="T18" fmla="*/ 51 w 104"/>
                <a:gd name="T1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0"/>
                  </a:moveTo>
                  <a:cubicBezTo>
                    <a:pt x="24" y="0"/>
                    <a:pt x="0" y="23"/>
                    <a:pt x="0" y="52"/>
                  </a:cubicBezTo>
                  <a:cubicBezTo>
                    <a:pt x="0" y="80"/>
                    <a:pt x="24" y="104"/>
                    <a:pt x="52" y="104"/>
                  </a:cubicBezTo>
                  <a:cubicBezTo>
                    <a:pt x="81" y="104"/>
                    <a:pt x="104" y="80"/>
                    <a:pt x="104" y="52"/>
                  </a:cubicBezTo>
                  <a:cubicBezTo>
                    <a:pt x="104" y="23"/>
                    <a:pt x="81" y="0"/>
                    <a:pt x="52" y="0"/>
                  </a:cubicBezTo>
                  <a:close/>
                  <a:moveTo>
                    <a:pt x="51" y="82"/>
                  </a:moveTo>
                  <a:cubicBezTo>
                    <a:pt x="34" y="82"/>
                    <a:pt x="19" y="68"/>
                    <a:pt x="19" y="50"/>
                  </a:cubicBezTo>
                  <a:cubicBezTo>
                    <a:pt x="19" y="33"/>
                    <a:pt x="34" y="18"/>
                    <a:pt x="51" y="18"/>
                  </a:cubicBezTo>
                  <a:cubicBezTo>
                    <a:pt x="69" y="18"/>
                    <a:pt x="83" y="33"/>
                    <a:pt x="83" y="50"/>
                  </a:cubicBezTo>
                  <a:cubicBezTo>
                    <a:pt x="83" y="68"/>
                    <a:pt x="69" y="82"/>
                    <a:pt x="51"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9" name="Freeform 70"/>
            <p:cNvSpPr>
              <a:spLocks noEditPoints="1"/>
            </p:cNvSpPr>
            <p:nvPr/>
          </p:nvSpPr>
          <p:spPr bwMode="auto">
            <a:xfrm>
              <a:off x="3784601" y="620713"/>
              <a:ext cx="679450" cy="600075"/>
            </a:xfrm>
            <a:custGeom>
              <a:avLst/>
              <a:gdLst>
                <a:gd name="T0" fmla="*/ 198 w 232"/>
                <a:gd name="T1" fmla="*/ 24 h 205"/>
                <a:gd name="T2" fmla="*/ 77 w 232"/>
                <a:gd name="T3" fmla="*/ 24 h 205"/>
                <a:gd name="T4" fmla="*/ 77 w 232"/>
                <a:gd name="T5" fmla="*/ 19 h 205"/>
                <a:gd name="T6" fmla="*/ 59 w 232"/>
                <a:gd name="T7" fmla="*/ 0 h 205"/>
                <a:gd name="T8" fmla="*/ 40 w 232"/>
                <a:gd name="T9" fmla="*/ 19 h 205"/>
                <a:gd name="T10" fmla="*/ 40 w 232"/>
                <a:gd name="T11" fmla="*/ 24 h 205"/>
                <a:gd name="T12" fmla="*/ 33 w 232"/>
                <a:gd name="T13" fmla="*/ 24 h 205"/>
                <a:gd name="T14" fmla="*/ 0 w 232"/>
                <a:gd name="T15" fmla="*/ 57 h 205"/>
                <a:gd name="T16" fmla="*/ 0 w 232"/>
                <a:gd name="T17" fmla="*/ 171 h 205"/>
                <a:gd name="T18" fmla="*/ 33 w 232"/>
                <a:gd name="T19" fmla="*/ 205 h 205"/>
                <a:gd name="T20" fmla="*/ 198 w 232"/>
                <a:gd name="T21" fmla="*/ 205 h 205"/>
                <a:gd name="T22" fmla="*/ 232 w 232"/>
                <a:gd name="T23" fmla="*/ 171 h 205"/>
                <a:gd name="T24" fmla="*/ 232 w 232"/>
                <a:gd name="T25" fmla="*/ 57 h 205"/>
                <a:gd name="T26" fmla="*/ 198 w 232"/>
                <a:gd name="T27" fmla="*/ 24 h 205"/>
                <a:gd name="T28" fmla="*/ 42 w 232"/>
                <a:gd name="T29" fmla="*/ 82 h 205"/>
                <a:gd name="T30" fmla="*/ 23 w 232"/>
                <a:gd name="T31" fmla="*/ 62 h 205"/>
                <a:gd name="T32" fmla="*/ 42 w 232"/>
                <a:gd name="T33" fmla="*/ 43 h 205"/>
                <a:gd name="T34" fmla="*/ 61 w 232"/>
                <a:gd name="T35" fmla="*/ 62 h 205"/>
                <a:gd name="T36" fmla="*/ 42 w 232"/>
                <a:gd name="T37" fmla="*/ 82 h 205"/>
                <a:gd name="T38" fmla="*/ 150 w 232"/>
                <a:gd name="T39" fmla="*/ 179 h 205"/>
                <a:gd name="T40" fmla="*/ 90 w 232"/>
                <a:gd name="T41" fmla="*/ 119 h 205"/>
                <a:gd name="T42" fmla="*/ 150 w 232"/>
                <a:gd name="T43" fmla="*/ 59 h 205"/>
                <a:gd name="T44" fmla="*/ 210 w 232"/>
                <a:gd name="T45" fmla="*/ 119 h 205"/>
                <a:gd name="T46" fmla="*/ 150 w 232"/>
                <a:gd name="T47" fmla="*/ 17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2" h="205">
                  <a:moveTo>
                    <a:pt x="198" y="24"/>
                  </a:moveTo>
                  <a:cubicBezTo>
                    <a:pt x="77" y="24"/>
                    <a:pt x="77" y="24"/>
                    <a:pt x="77" y="24"/>
                  </a:cubicBezTo>
                  <a:cubicBezTo>
                    <a:pt x="77" y="19"/>
                    <a:pt x="77" y="19"/>
                    <a:pt x="77" y="19"/>
                  </a:cubicBezTo>
                  <a:cubicBezTo>
                    <a:pt x="77" y="8"/>
                    <a:pt x="69" y="0"/>
                    <a:pt x="59" y="0"/>
                  </a:cubicBezTo>
                  <a:cubicBezTo>
                    <a:pt x="48" y="0"/>
                    <a:pt x="40" y="8"/>
                    <a:pt x="40" y="19"/>
                  </a:cubicBezTo>
                  <a:cubicBezTo>
                    <a:pt x="40" y="24"/>
                    <a:pt x="40" y="24"/>
                    <a:pt x="40" y="24"/>
                  </a:cubicBezTo>
                  <a:cubicBezTo>
                    <a:pt x="33" y="24"/>
                    <a:pt x="33" y="24"/>
                    <a:pt x="33" y="24"/>
                  </a:cubicBezTo>
                  <a:cubicBezTo>
                    <a:pt x="15" y="24"/>
                    <a:pt x="0" y="39"/>
                    <a:pt x="0" y="57"/>
                  </a:cubicBezTo>
                  <a:cubicBezTo>
                    <a:pt x="0" y="171"/>
                    <a:pt x="0" y="171"/>
                    <a:pt x="0" y="171"/>
                  </a:cubicBezTo>
                  <a:cubicBezTo>
                    <a:pt x="0" y="190"/>
                    <a:pt x="15" y="205"/>
                    <a:pt x="33" y="205"/>
                  </a:cubicBezTo>
                  <a:cubicBezTo>
                    <a:pt x="198" y="205"/>
                    <a:pt x="198" y="205"/>
                    <a:pt x="198" y="205"/>
                  </a:cubicBezTo>
                  <a:cubicBezTo>
                    <a:pt x="217" y="205"/>
                    <a:pt x="232" y="190"/>
                    <a:pt x="232" y="171"/>
                  </a:cubicBezTo>
                  <a:cubicBezTo>
                    <a:pt x="232" y="57"/>
                    <a:pt x="232" y="57"/>
                    <a:pt x="232" y="57"/>
                  </a:cubicBezTo>
                  <a:cubicBezTo>
                    <a:pt x="232" y="39"/>
                    <a:pt x="217" y="24"/>
                    <a:pt x="198" y="24"/>
                  </a:cubicBezTo>
                  <a:close/>
                  <a:moveTo>
                    <a:pt x="42" y="82"/>
                  </a:moveTo>
                  <a:cubicBezTo>
                    <a:pt x="31" y="82"/>
                    <a:pt x="23" y="73"/>
                    <a:pt x="23" y="62"/>
                  </a:cubicBezTo>
                  <a:cubicBezTo>
                    <a:pt x="23" y="52"/>
                    <a:pt x="31" y="43"/>
                    <a:pt x="42" y="43"/>
                  </a:cubicBezTo>
                  <a:cubicBezTo>
                    <a:pt x="53" y="43"/>
                    <a:pt x="61" y="52"/>
                    <a:pt x="61" y="62"/>
                  </a:cubicBezTo>
                  <a:cubicBezTo>
                    <a:pt x="61" y="73"/>
                    <a:pt x="53" y="82"/>
                    <a:pt x="42" y="82"/>
                  </a:cubicBezTo>
                  <a:close/>
                  <a:moveTo>
                    <a:pt x="150" y="179"/>
                  </a:moveTo>
                  <a:cubicBezTo>
                    <a:pt x="117" y="179"/>
                    <a:pt x="90" y="152"/>
                    <a:pt x="90" y="119"/>
                  </a:cubicBezTo>
                  <a:cubicBezTo>
                    <a:pt x="90" y="86"/>
                    <a:pt x="117" y="59"/>
                    <a:pt x="150" y="59"/>
                  </a:cubicBezTo>
                  <a:cubicBezTo>
                    <a:pt x="183" y="59"/>
                    <a:pt x="210" y="86"/>
                    <a:pt x="210" y="119"/>
                  </a:cubicBezTo>
                  <a:cubicBezTo>
                    <a:pt x="210" y="152"/>
                    <a:pt x="183" y="179"/>
                    <a:pt x="150" y="1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0" name="Oval 71"/>
            <p:cNvSpPr>
              <a:spLocks noChangeArrowheads="1"/>
            </p:cNvSpPr>
            <p:nvPr/>
          </p:nvSpPr>
          <p:spPr bwMode="auto">
            <a:xfrm>
              <a:off x="3863976" y="760413"/>
              <a:ext cx="87313"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1" name="组合 10"/>
          <p:cNvGrpSpPr/>
          <p:nvPr/>
        </p:nvGrpSpPr>
        <p:grpSpPr>
          <a:xfrm>
            <a:off x="8078701" y="1334523"/>
            <a:ext cx="337444" cy="373598"/>
            <a:chOff x="5346701" y="476251"/>
            <a:chExt cx="711200" cy="787400"/>
          </a:xfrm>
          <a:solidFill>
            <a:schemeClr val="accent5">
              <a:lumMod val="50000"/>
            </a:schemeClr>
          </a:solidFill>
        </p:grpSpPr>
        <p:sp>
          <p:nvSpPr>
            <p:cNvPr id="12" name="Freeform 104"/>
            <p:cNvSpPr/>
            <p:nvPr/>
          </p:nvSpPr>
          <p:spPr bwMode="auto">
            <a:xfrm>
              <a:off x="5659438" y="614363"/>
              <a:ext cx="263525" cy="263525"/>
            </a:xfrm>
            <a:custGeom>
              <a:avLst/>
              <a:gdLst>
                <a:gd name="T0" fmla="*/ 0 w 90"/>
                <a:gd name="T1" fmla="*/ 0 h 90"/>
                <a:gd name="T2" fmla="*/ 0 w 90"/>
                <a:gd name="T3" fmla="*/ 21 h 90"/>
                <a:gd name="T4" fmla="*/ 69 w 90"/>
                <a:gd name="T5" fmla="*/ 90 h 90"/>
                <a:gd name="T6" fmla="*/ 90 w 90"/>
                <a:gd name="T7" fmla="*/ 90 h 90"/>
                <a:gd name="T8" fmla="*/ 0 w 90"/>
                <a:gd name="T9" fmla="*/ 0 h 90"/>
              </a:gdLst>
              <a:ahLst/>
              <a:cxnLst>
                <a:cxn ang="0">
                  <a:pos x="T0" y="T1"/>
                </a:cxn>
                <a:cxn ang="0">
                  <a:pos x="T2" y="T3"/>
                </a:cxn>
                <a:cxn ang="0">
                  <a:pos x="T4" y="T5"/>
                </a:cxn>
                <a:cxn ang="0">
                  <a:pos x="T6" y="T7"/>
                </a:cxn>
                <a:cxn ang="0">
                  <a:pos x="T8" y="T9"/>
                </a:cxn>
              </a:cxnLst>
              <a:rect l="0" t="0" r="r" b="b"/>
              <a:pathLst>
                <a:path w="90" h="90">
                  <a:moveTo>
                    <a:pt x="0" y="0"/>
                  </a:moveTo>
                  <a:cubicBezTo>
                    <a:pt x="0" y="21"/>
                    <a:pt x="0" y="21"/>
                    <a:pt x="0" y="21"/>
                  </a:cubicBezTo>
                  <a:cubicBezTo>
                    <a:pt x="38" y="21"/>
                    <a:pt x="69" y="52"/>
                    <a:pt x="69" y="90"/>
                  </a:cubicBezTo>
                  <a:cubicBezTo>
                    <a:pt x="90" y="90"/>
                    <a:pt x="90" y="90"/>
                    <a:pt x="90" y="90"/>
                  </a:cubicBezTo>
                  <a:cubicBezTo>
                    <a:pt x="90" y="40"/>
                    <a:pt x="49"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3" name="Freeform 105"/>
            <p:cNvSpPr/>
            <p:nvPr/>
          </p:nvSpPr>
          <p:spPr bwMode="auto">
            <a:xfrm>
              <a:off x="5659438" y="476251"/>
              <a:ext cx="398463" cy="401638"/>
            </a:xfrm>
            <a:custGeom>
              <a:avLst/>
              <a:gdLst>
                <a:gd name="T0" fmla="*/ 0 w 136"/>
                <a:gd name="T1" fmla="*/ 0 h 137"/>
                <a:gd name="T2" fmla="*/ 0 w 136"/>
                <a:gd name="T3" fmla="*/ 21 h 137"/>
                <a:gd name="T4" fmla="*/ 116 w 136"/>
                <a:gd name="T5" fmla="*/ 137 h 137"/>
                <a:gd name="T6" fmla="*/ 136 w 136"/>
                <a:gd name="T7" fmla="*/ 137 h 137"/>
                <a:gd name="T8" fmla="*/ 0 w 136"/>
                <a:gd name="T9" fmla="*/ 0 h 137"/>
              </a:gdLst>
              <a:ahLst/>
              <a:cxnLst>
                <a:cxn ang="0">
                  <a:pos x="T0" y="T1"/>
                </a:cxn>
                <a:cxn ang="0">
                  <a:pos x="T2" y="T3"/>
                </a:cxn>
                <a:cxn ang="0">
                  <a:pos x="T4" y="T5"/>
                </a:cxn>
                <a:cxn ang="0">
                  <a:pos x="T6" y="T7"/>
                </a:cxn>
                <a:cxn ang="0">
                  <a:pos x="T8" y="T9"/>
                </a:cxn>
              </a:cxnLst>
              <a:rect l="0" t="0" r="r" b="b"/>
              <a:pathLst>
                <a:path w="136" h="137">
                  <a:moveTo>
                    <a:pt x="0" y="0"/>
                  </a:moveTo>
                  <a:cubicBezTo>
                    <a:pt x="0" y="21"/>
                    <a:pt x="0" y="21"/>
                    <a:pt x="0" y="21"/>
                  </a:cubicBezTo>
                  <a:cubicBezTo>
                    <a:pt x="64" y="21"/>
                    <a:pt x="116" y="73"/>
                    <a:pt x="116" y="137"/>
                  </a:cubicBezTo>
                  <a:cubicBezTo>
                    <a:pt x="136" y="137"/>
                    <a:pt x="136" y="137"/>
                    <a:pt x="136" y="137"/>
                  </a:cubicBezTo>
                  <a:cubicBezTo>
                    <a:pt x="136" y="61"/>
                    <a:pt x="75"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4" name="Freeform 106"/>
            <p:cNvSpPr/>
            <p:nvPr/>
          </p:nvSpPr>
          <p:spPr bwMode="auto">
            <a:xfrm>
              <a:off x="5346701" y="711201"/>
              <a:ext cx="476250" cy="552450"/>
            </a:xfrm>
            <a:custGeom>
              <a:avLst/>
              <a:gdLst>
                <a:gd name="T0" fmla="*/ 101 w 163"/>
                <a:gd name="T1" fmla="*/ 150 h 189"/>
                <a:gd name="T2" fmla="*/ 163 w 163"/>
                <a:gd name="T3" fmla="*/ 124 h 189"/>
                <a:gd name="T4" fmla="*/ 114 w 163"/>
                <a:gd name="T5" fmla="*/ 76 h 189"/>
                <a:gd name="T6" fmla="*/ 120 w 163"/>
                <a:gd name="T7" fmla="*/ 56 h 189"/>
                <a:gd name="T8" fmla="*/ 124 w 163"/>
                <a:gd name="T9" fmla="*/ 57 h 189"/>
                <a:gd name="T10" fmla="*/ 142 w 163"/>
                <a:gd name="T11" fmla="*/ 39 h 189"/>
                <a:gd name="T12" fmla="*/ 124 w 163"/>
                <a:gd name="T13" fmla="*/ 21 h 189"/>
                <a:gd name="T14" fmla="*/ 107 w 163"/>
                <a:gd name="T15" fmla="*/ 39 h 189"/>
                <a:gd name="T16" fmla="*/ 107 w 163"/>
                <a:gd name="T17" fmla="*/ 43 h 189"/>
                <a:gd name="T18" fmla="*/ 88 w 163"/>
                <a:gd name="T19" fmla="*/ 49 h 189"/>
                <a:gd name="T20" fmla="*/ 39 w 163"/>
                <a:gd name="T21" fmla="*/ 0 h 189"/>
                <a:gd name="T22" fmla="*/ 14 w 163"/>
                <a:gd name="T23" fmla="*/ 61 h 189"/>
                <a:gd name="T24" fmla="*/ 33 w 163"/>
                <a:gd name="T25" fmla="*/ 117 h 189"/>
                <a:gd name="T26" fmla="*/ 27 w 163"/>
                <a:gd name="T27" fmla="*/ 125 h 189"/>
                <a:gd name="T28" fmla="*/ 27 w 163"/>
                <a:gd name="T29" fmla="*/ 148 h 189"/>
                <a:gd name="T30" fmla="*/ 13 w 163"/>
                <a:gd name="T31" fmla="*/ 157 h 189"/>
                <a:gd name="T32" fmla="*/ 0 w 163"/>
                <a:gd name="T33" fmla="*/ 189 h 189"/>
                <a:gd name="T34" fmla="*/ 88 w 163"/>
                <a:gd name="T35" fmla="*/ 189 h 189"/>
                <a:gd name="T36" fmla="*/ 75 w 163"/>
                <a:gd name="T37" fmla="*/ 157 h 189"/>
                <a:gd name="T38" fmla="*/ 61 w 163"/>
                <a:gd name="T39" fmla="*/ 148 h 189"/>
                <a:gd name="T40" fmla="*/ 61 w 163"/>
                <a:gd name="T41" fmla="*/ 140 h 189"/>
                <a:gd name="T42" fmla="*/ 101 w 163"/>
                <a:gd name="T43" fmla="*/ 15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3" h="189">
                  <a:moveTo>
                    <a:pt x="101" y="150"/>
                  </a:moveTo>
                  <a:cubicBezTo>
                    <a:pt x="125" y="150"/>
                    <a:pt x="147" y="140"/>
                    <a:pt x="163" y="124"/>
                  </a:cubicBezTo>
                  <a:cubicBezTo>
                    <a:pt x="114" y="76"/>
                    <a:pt x="114" y="76"/>
                    <a:pt x="114" y="76"/>
                  </a:cubicBezTo>
                  <a:cubicBezTo>
                    <a:pt x="120" y="56"/>
                    <a:pt x="120" y="56"/>
                    <a:pt x="120" y="56"/>
                  </a:cubicBezTo>
                  <a:cubicBezTo>
                    <a:pt x="121" y="56"/>
                    <a:pt x="123" y="57"/>
                    <a:pt x="124" y="57"/>
                  </a:cubicBezTo>
                  <a:cubicBezTo>
                    <a:pt x="134" y="57"/>
                    <a:pt x="142" y="49"/>
                    <a:pt x="142" y="39"/>
                  </a:cubicBezTo>
                  <a:cubicBezTo>
                    <a:pt x="142" y="29"/>
                    <a:pt x="134" y="21"/>
                    <a:pt x="124" y="21"/>
                  </a:cubicBezTo>
                  <a:cubicBezTo>
                    <a:pt x="115" y="21"/>
                    <a:pt x="107" y="29"/>
                    <a:pt x="107" y="39"/>
                  </a:cubicBezTo>
                  <a:cubicBezTo>
                    <a:pt x="107" y="40"/>
                    <a:pt x="107" y="42"/>
                    <a:pt x="107" y="43"/>
                  </a:cubicBezTo>
                  <a:cubicBezTo>
                    <a:pt x="88" y="49"/>
                    <a:pt x="88" y="49"/>
                    <a:pt x="88" y="49"/>
                  </a:cubicBezTo>
                  <a:cubicBezTo>
                    <a:pt x="39" y="0"/>
                    <a:pt x="39" y="0"/>
                    <a:pt x="39" y="0"/>
                  </a:cubicBezTo>
                  <a:cubicBezTo>
                    <a:pt x="24" y="16"/>
                    <a:pt x="14" y="37"/>
                    <a:pt x="14" y="61"/>
                  </a:cubicBezTo>
                  <a:cubicBezTo>
                    <a:pt x="13" y="83"/>
                    <a:pt x="21" y="102"/>
                    <a:pt x="33" y="117"/>
                  </a:cubicBezTo>
                  <a:cubicBezTo>
                    <a:pt x="29" y="117"/>
                    <a:pt x="27" y="119"/>
                    <a:pt x="27" y="125"/>
                  </a:cubicBezTo>
                  <a:cubicBezTo>
                    <a:pt x="27" y="148"/>
                    <a:pt x="27" y="148"/>
                    <a:pt x="27" y="148"/>
                  </a:cubicBezTo>
                  <a:cubicBezTo>
                    <a:pt x="22" y="150"/>
                    <a:pt x="17" y="153"/>
                    <a:pt x="13" y="157"/>
                  </a:cubicBezTo>
                  <a:cubicBezTo>
                    <a:pt x="4" y="166"/>
                    <a:pt x="0" y="177"/>
                    <a:pt x="0" y="189"/>
                  </a:cubicBezTo>
                  <a:cubicBezTo>
                    <a:pt x="88" y="189"/>
                    <a:pt x="88" y="189"/>
                    <a:pt x="88" y="189"/>
                  </a:cubicBezTo>
                  <a:cubicBezTo>
                    <a:pt x="88" y="177"/>
                    <a:pt x="84" y="166"/>
                    <a:pt x="75" y="157"/>
                  </a:cubicBezTo>
                  <a:cubicBezTo>
                    <a:pt x="71" y="153"/>
                    <a:pt x="66" y="150"/>
                    <a:pt x="61" y="148"/>
                  </a:cubicBezTo>
                  <a:cubicBezTo>
                    <a:pt x="61" y="140"/>
                    <a:pt x="61" y="140"/>
                    <a:pt x="61" y="140"/>
                  </a:cubicBezTo>
                  <a:cubicBezTo>
                    <a:pt x="73" y="146"/>
                    <a:pt x="86" y="149"/>
                    <a:pt x="101" y="1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15" name="Freeform 112"/>
          <p:cNvSpPr>
            <a:spLocks noEditPoints="1"/>
          </p:cNvSpPr>
          <p:nvPr/>
        </p:nvSpPr>
        <p:spPr bwMode="auto">
          <a:xfrm>
            <a:off x="6567488" y="1449388"/>
            <a:ext cx="434975" cy="144462"/>
          </a:xfrm>
          <a:custGeom>
            <a:avLst/>
            <a:gdLst>
              <a:gd name="T0" fmla="*/ 312 w 314"/>
              <a:gd name="T1" fmla="*/ 11 h 104"/>
              <a:gd name="T2" fmla="*/ 200 w 314"/>
              <a:gd name="T3" fmla="*/ 7 h 104"/>
              <a:gd name="T4" fmla="*/ 172 w 314"/>
              <a:gd name="T5" fmla="*/ 15 h 104"/>
              <a:gd name="T6" fmla="*/ 159 w 314"/>
              <a:gd name="T7" fmla="*/ 17 h 104"/>
              <a:gd name="T8" fmla="*/ 159 w 314"/>
              <a:gd name="T9" fmla="*/ 17 h 104"/>
              <a:gd name="T10" fmla="*/ 157 w 314"/>
              <a:gd name="T11" fmla="*/ 17 h 104"/>
              <a:gd name="T12" fmla="*/ 155 w 314"/>
              <a:gd name="T13" fmla="*/ 17 h 104"/>
              <a:gd name="T14" fmla="*/ 155 w 314"/>
              <a:gd name="T15" fmla="*/ 17 h 104"/>
              <a:gd name="T16" fmla="*/ 141 w 314"/>
              <a:gd name="T17" fmla="*/ 15 h 104"/>
              <a:gd name="T18" fmla="*/ 114 w 314"/>
              <a:gd name="T19" fmla="*/ 7 h 104"/>
              <a:gd name="T20" fmla="*/ 2 w 314"/>
              <a:gd name="T21" fmla="*/ 11 h 104"/>
              <a:gd name="T22" fmla="*/ 2 w 314"/>
              <a:gd name="T23" fmla="*/ 38 h 104"/>
              <a:gd name="T24" fmla="*/ 10 w 314"/>
              <a:gd name="T25" fmla="*/ 50 h 104"/>
              <a:gd name="T26" fmla="*/ 30 w 314"/>
              <a:gd name="T27" fmla="*/ 91 h 104"/>
              <a:gd name="T28" fmla="*/ 90 w 314"/>
              <a:gd name="T29" fmla="*/ 103 h 104"/>
              <a:gd name="T30" fmla="*/ 141 w 314"/>
              <a:gd name="T31" fmla="*/ 61 h 104"/>
              <a:gd name="T32" fmla="*/ 155 w 314"/>
              <a:gd name="T33" fmla="*/ 40 h 104"/>
              <a:gd name="T34" fmla="*/ 155 w 314"/>
              <a:gd name="T35" fmla="*/ 40 h 104"/>
              <a:gd name="T36" fmla="*/ 157 w 314"/>
              <a:gd name="T37" fmla="*/ 40 h 104"/>
              <a:gd name="T38" fmla="*/ 159 w 314"/>
              <a:gd name="T39" fmla="*/ 40 h 104"/>
              <a:gd name="T40" fmla="*/ 159 w 314"/>
              <a:gd name="T41" fmla="*/ 40 h 104"/>
              <a:gd name="T42" fmla="*/ 173 w 314"/>
              <a:gd name="T43" fmla="*/ 61 h 104"/>
              <a:gd name="T44" fmla="*/ 223 w 314"/>
              <a:gd name="T45" fmla="*/ 103 h 104"/>
              <a:gd name="T46" fmla="*/ 283 w 314"/>
              <a:gd name="T47" fmla="*/ 91 h 104"/>
              <a:gd name="T48" fmla="*/ 304 w 314"/>
              <a:gd name="T49" fmla="*/ 50 h 104"/>
              <a:gd name="T50" fmla="*/ 312 w 314"/>
              <a:gd name="T51" fmla="*/ 38 h 104"/>
              <a:gd name="T52" fmla="*/ 312 w 314"/>
              <a:gd name="T53" fmla="*/ 11 h 104"/>
              <a:gd name="T54" fmla="*/ 131 w 314"/>
              <a:gd name="T55" fmla="*/ 60 h 104"/>
              <a:gd name="T56" fmla="*/ 111 w 314"/>
              <a:gd name="T57" fmla="*/ 91 h 104"/>
              <a:gd name="T58" fmla="*/ 42 w 314"/>
              <a:gd name="T59" fmla="*/ 91 h 104"/>
              <a:gd name="T60" fmla="*/ 25 w 314"/>
              <a:gd name="T61" fmla="*/ 57 h 104"/>
              <a:gd name="T62" fmla="*/ 27 w 314"/>
              <a:gd name="T63" fmla="*/ 25 h 104"/>
              <a:gd name="T64" fmla="*/ 88 w 314"/>
              <a:gd name="T65" fmla="*/ 14 h 104"/>
              <a:gd name="T66" fmla="*/ 134 w 314"/>
              <a:gd name="T67" fmla="*/ 33 h 104"/>
              <a:gd name="T68" fmla="*/ 131 w 314"/>
              <a:gd name="T69" fmla="*/ 60 h 104"/>
              <a:gd name="T70" fmla="*/ 288 w 314"/>
              <a:gd name="T71" fmla="*/ 57 h 104"/>
              <a:gd name="T72" fmla="*/ 271 w 314"/>
              <a:gd name="T73" fmla="*/ 91 h 104"/>
              <a:gd name="T74" fmla="*/ 202 w 314"/>
              <a:gd name="T75" fmla="*/ 91 h 104"/>
              <a:gd name="T76" fmla="*/ 182 w 314"/>
              <a:gd name="T77" fmla="*/ 60 h 104"/>
              <a:gd name="T78" fmla="*/ 180 w 314"/>
              <a:gd name="T79" fmla="*/ 33 h 104"/>
              <a:gd name="T80" fmla="*/ 226 w 314"/>
              <a:gd name="T81" fmla="*/ 14 h 104"/>
              <a:gd name="T82" fmla="*/ 287 w 314"/>
              <a:gd name="T83" fmla="*/ 25 h 104"/>
              <a:gd name="T84" fmla="*/ 288 w 314"/>
              <a:gd name="T85" fmla="*/ 5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4" h="104">
                <a:moveTo>
                  <a:pt x="312" y="11"/>
                </a:moveTo>
                <a:cubicBezTo>
                  <a:pt x="281" y="0"/>
                  <a:pt x="234" y="0"/>
                  <a:pt x="200" y="7"/>
                </a:cubicBezTo>
                <a:cubicBezTo>
                  <a:pt x="194" y="8"/>
                  <a:pt x="174" y="15"/>
                  <a:pt x="172" y="15"/>
                </a:cubicBezTo>
                <a:cubicBezTo>
                  <a:pt x="168" y="17"/>
                  <a:pt x="163" y="17"/>
                  <a:pt x="159" y="17"/>
                </a:cubicBezTo>
                <a:cubicBezTo>
                  <a:pt x="159" y="17"/>
                  <a:pt x="159" y="17"/>
                  <a:pt x="159" y="17"/>
                </a:cubicBezTo>
                <a:cubicBezTo>
                  <a:pt x="158" y="17"/>
                  <a:pt x="157" y="17"/>
                  <a:pt x="157" y="17"/>
                </a:cubicBezTo>
                <a:cubicBezTo>
                  <a:pt x="156" y="17"/>
                  <a:pt x="155" y="17"/>
                  <a:pt x="155" y="17"/>
                </a:cubicBezTo>
                <a:cubicBezTo>
                  <a:pt x="155" y="17"/>
                  <a:pt x="155" y="17"/>
                  <a:pt x="155" y="17"/>
                </a:cubicBezTo>
                <a:cubicBezTo>
                  <a:pt x="150" y="17"/>
                  <a:pt x="146" y="17"/>
                  <a:pt x="141" y="15"/>
                </a:cubicBezTo>
                <a:cubicBezTo>
                  <a:pt x="139" y="15"/>
                  <a:pt x="119" y="8"/>
                  <a:pt x="114" y="7"/>
                </a:cubicBezTo>
                <a:cubicBezTo>
                  <a:pt x="80" y="0"/>
                  <a:pt x="32" y="0"/>
                  <a:pt x="2" y="11"/>
                </a:cubicBezTo>
                <a:cubicBezTo>
                  <a:pt x="2" y="19"/>
                  <a:pt x="0" y="30"/>
                  <a:pt x="2" y="38"/>
                </a:cubicBezTo>
                <a:cubicBezTo>
                  <a:pt x="3" y="42"/>
                  <a:pt x="8" y="47"/>
                  <a:pt x="10" y="50"/>
                </a:cubicBezTo>
                <a:cubicBezTo>
                  <a:pt x="17" y="63"/>
                  <a:pt x="21" y="82"/>
                  <a:pt x="30" y="91"/>
                </a:cubicBezTo>
                <a:cubicBezTo>
                  <a:pt x="42" y="103"/>
                  <a:pt x="68" y="104"/>
                  <a:pt x="90" y="103"/>
                </a:cubicBezTo>
                <a:cubicBezTo>
                  <a:pt x="122" y="101"/>
                  <a:pt x="130" y="84"/>
                  <a:pt x="141" y="61"/>
                </a:cubicBezTo>
                <a:cubicBezTo>
                  <a:pt x="144" y="52"/>
                  <a:pt x="147" y="42"/>
                  <a:pt x="155" y="40"/>
                </a:cubicBezTo>
                <a:cubicBezTo>
                  <a:pt x="155" y="40"/>
                  <a:pt x="155" y="40"/>
                  <a:pt x="155" y="40"/>
                </a:cubicBezTo>
                <a:cubicBezTo>
                  <a:pt x="155" y="40"/>
                  <a:pt x="156" y="40"/>
                  <a:pt x="157" y="40"/>
                </a:cubicBezTo>
                <a:cubicBezTo>
                  <a:pt x="157" y="40"/>
                  <a:pt x="158" y="40"/>
                  <a:pt x="159" y="40"/>
                </a:cubicBezTo>
                <a:cubicBezTo>
                  <a:pt x="159" y="40"/>
                  <a:pt x="159" y="40"/>
                  <a:pt x="159" y="40"/>
                </a:cubicBezTo>
                <a:cubicBezTo>
                  <a:pt x="167" y="42"/>
                  <a:pt x="169" y="52"/>
                  <a:pt x="173" y="61"/>
                </a:cubicBezTo>
                <a:cubicBezTo>
                  <a:pt x="183" y="84"/>
                  <a:pt x="191" y="101"/>
                  <a:pt x="223" y="103"/>
                </a:cubicBezTo>
                <a:cubicBezTo>
                  <a:pt x="245" y="104"/>
                  <a:pt x="272" y="103"/>
                  <a:pt x="283" y="91"/>
                </a:cubicBezTo>
                <a:cubicBezTo>
                  <a:pt x="293" y="82"/>
                  <a:pt x="296" y="63"/>
                  <a:pt x="304" y="50"/>
                </a:cubicBezTo>
                <a:cubicBezTo>
                  <a:pt x="306" y="47"/>
                  <a:pt x="311" y="42"/>
                  <a:pt x="312" y="38"/>
                </a:cubicBezTo>
                <a:cubicBezTo>
                  <a:pt x="314" y="30"/>
                  <a:pt x="312" y="19"/>
                  <a:pt x="312" y="11"/>
                </a:cubicBezTo>
                <a:close/>
                <a:moveTo>
                  <a:pt x="131" y="60"/>
                </a:moveTo>
                <a:cubicBezTo>
                  <a:pt x="127" y="75"/>
                  <a:pt x="122" y="85"/>
                  <a:pt x="111" y="91"/>
                </a:cubicBezTo>
                <a:cubicBezTo>
                  <a:pt x="96" y="100"/>
                  <a:pt x="57" y="100"/>
                  <a:pt x="42" y="91"/>
                </a:cubicBezTo>
                <a:cubicBezTo>
                  <a:pt x="32" y="84"/>
                  <a:pt x="28" y="72"/>
                  <a:pt x="25" y="57"/>
                </a:cubicBezTo>
                <a:cubicBezTo>
                  <a:pt x="24" y="46"/>
                  <a:pt x="22" y="32"/>
                  <a:pt x="27" y="25"/>
                </a:cubicBezTo>
                <a:cubicBezTo>
                  <a:pt x="34" y="13"/>
                  <a:pt x="68" y="13"/>
                  <a:pt x="88" y="14"/>
                </a:cubicBezTo>
                <a:cubicBezTo>
                  <a:pt x="106" y="16"/>
                  <a:pt x="130" y="20"/>
                  <a:pt x="134" y="33"/>
                </a:cubicBezTo>
                <a:cubicBezTo>
                  <a:pt x="136" y="41"/>
                  <a:pt x="133" y="53"/>
                  <a:pt x="131" y="60"/>
                </a:cubicBezTo>
                <a:close/>
                <a:moveTo>
                  <a:pt x="288" y="57"/>
                </a:moveTo>
                <a:cubicBezTo>
                  <a:pt x="285" y="72"/>
                  <a:pt x="282" y="84"/>
                  <a:pt x="271" y="91"/>
                </a:cubicBezTo>
                <a:cubicBezTo>
                  <a:pt x="256" y="100"/>
                  <a:pt x="218" y="100"/>
                  <a:pt x="202" y="91"/>
                </a:cubicBezTo>
                <a:cubicBezTo>
                  <a:pt x="192" y="85"/>
                  <a:pt x="186" y="75"/>
                  <a:pt x="182" y="60"/>
                </a:cubicBezTo>
                <a:cubicBezTo>
                  <a:pt x="180" y="53"/>
                  <a:pt x="177" y="41"/>
                  <a:pt x="180" y="33"/>
                </a:cubicBezTo>
                <a:cubicBezTo>
                  <a:pt x="183" y="20"/>
                  <a:pt x="207" y="16"/>
                  <a:pt x="226" y="14"/>
                </a:cubicBezTo>
                <a:cubicBezTo>
                  <a:pt x="246" y="13"/>
                  <a:pt x="279" y="13"/>
                  <a:pt x="287" y="25"/>
                </a:cubicBezTo>
                <a:cubicBezTo>
                  <a:pt x="291" y="32"/>
                  <a:pt x="290" y="46"/>
                  <a:pt x="288" y="57"/>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6" name="Freeform 5"/>
          <p:cNvSpPr>
            <a:spLocks noEditPoints="1"/>
          </p:cNvSpPr>
          <p:nvPr/>
        </p:nvSpPr>
        <p:spPr bwMode="auto">
          <a:xfrm>
            <a:off x="825500" y="1381125"/>
            <a:ext cx="288925" cy="280988"/>
          </a:xfrm>
          <a:custGeom>
            <a:avLst/>
            <a:gdLst>
              <a:gd name="T0" fmla="*/ 81 w 197"/>
              <a:gd name="T1" fmla="*/ 149 h 190"/>
              <a:gd name="T2" fmla="*/ 120 w 197"/>
              <a:gd name="T3" fmla="*/ 138 h 190"/>
              <a:gd name="T4" fmla="*/ 173 w 197"/>
              <a:gd name="T5" fmla="*/ 190 h 190"/>
              <a:gd name="T6" fmla="*/ 197 w 197"/>
              <a:gd name="T7" fmla="*/ 167 h 190"/>
              <a:gd name="T8" fmla="*/ 144 w 197"/>
              <a:gd name="T9" fmla="*/ 114 h 190"/>
              <a:gd name="T10" fmla="*/ 134 w 197"/>
              <a:gd name="T11" fmla="*/ 22 h 190"/>
              <a:gd name="T12" fmla="*/ 81 w 197"/>
              <a:gd name="T13" fmla="*/ 0 h 190"/>
              <a:gd name="T14" fmla="*/ 81 w 197"/>
              <a:gd name="T15" fmla="*/ 27 h 190"/>
              <a:gd name="T16" fmla="*/ 129 w 197"/>
              <a:gd name="T17" fmla="*/ 75 h 190"/>
              <a:gd name="T18" fmla="*/ 81 w 197"/>
              <a:gd name="T19" fmla="*/ 122 h 190"/>
              <a:gd name="T20" fmla="*/ 81 w 197"/>
              <a:gd name="T21" fmla="*/ 149 h 190"/>
              <a:gd name="T22" fmla="*/ 29 w 197"/>
              <a:gd name="T23" fmla="*/ 127 h 190"/>
              <a:gd name="T24" fmla="*/ 81 w 197"/>
              <a:gd name="T25" fmla="*/ 149 h 190"/>
              <a:gd name="T26" fmla="*/ 81 w 197"/>
              <a:gd name="T27" fmla="*/ 122 h 190"/>
              <a:gd name="T28" fmla="*/ 33 w 197"/>
              <a:gd name="T29" fmla="*/ 75 h 190"/>
              <a:gd name="T30" fmla="*/ 81 w 197"/>
              <a:gd name="T31" fmla="*/ 27 h 190"/>
              <a:gd name="T32" fmla="*/ 81 w 197"/>
              <a:gd name="T33" fmla="*/ 0 h 190"/>
              <a:gd name="T34" fmla="*/ 29 w 197"/>
              <a:gd name="T35" fmla="*/ 22 h 190"/>
              <a:gd name="T36" fmla="*/ 29 w 197"/>
              <a:gd name="T37" fmla="*/ 12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7" h="190">
                <a:moveTo>
                  <a:pt x="81" y="149"/>
                </a:moveTo>
                <a:cubicBezTo>
                  <a:pt x="95" y="149"/>
                  <a:pt x="108" y="145"/>
                  <a:pt x="120" y="138"/>
                </a:cubicBezTo>
                <a:cubicBezTo>
                  <a:pt x="173" y="190"/>
                  <a:pt x="173" y="190"/>
                  <a:pt x="173" y="190"/>
                </a:cubicBezTo>
                <a:cubicBezTo>
                  <a:pt x="197" y="167"/>
                  <a:pt x="197" y="167"/>
                  <a:pt x="197" y="167"/>
                </a:cubicBezTo>
                <a:cubicBezTo>
                  <a:pt x="144" y="114"/>
                  <a:pt x="144" y="114"/>
                  <a:pt x="144" y="114"/>
                </a:cubicBezTo>
                <a:cubicBezTo>
                  <a:pt x="162" y="85"/>
                  <a:pt x="158" y="47"/>
                  <a:pt x="134" y="22"/>
                </a:cubicBezTo>
                <a:cubicBezTo>
                  <a:pt x="119" y="8"/>
                  <a:pt x="100" y="0"/>
                  <a:pt x="81" y="0"/>
                </a:cubicBezTo>
                <a:cubicBezTo>
                  <a:pt x="81" y="27"/>
                  <a:pt x="81" y="27"/>
                  <a:pt x="81" y="27"/>
                </a:cubicBezTo>
                <a:cubicBezTo>
                  <a:pt x="107" y="27"/>
                  <a:pt x="129" y="48"/>
                  <a:pt x="129" y="75"/>
                </a:cubicBezTo>
                <a:cubicBezTo>
                  <a:pt x="129" y="101"/>
                  <a:pt x="107" y="122"/>
                  <a:pt x="81" y="122"/>
                </a:cubicBezTo>
                <a:lnTo>
                  <a:pt x="81" y="149"/>
                </a:lnTo>
                <a:close/>
                <a:moveTo>
                  <a:pt x="29" y="127"/>
                </a:moveTo>
                <a:cubicBezTo>
                  <a:pt x="43" y="142"/>
                  <a:pt x="62" y="149"/>
                  <a:pt x="81" y="149"/>
                </a:cubicBezTo>
                <a:cubicBezTo>
                  <a:pt x="81" y="122"/>
                  <a:pt x="81" y="122"/>
                  <a:pt x="81" y="122"/>
                </a:cubicBezTo>
                <a:cubicBezTo>
                  <a:pt x="55" y="122"/>
                  <a:pt x="33" y="101"/>
                  <a:pt x="33" y="75"/>
                </a:cubicBezTo>
                <a:cubicBezTo>
                  <a:pt x="33" y="48"/>
                  <a:pt x="55" y="27"/>
                  <a:pt x="81" y="27"/>
                </a:cubicBezTo>
                <a:cubicBezTo>
                  <a:pt x="81" y="0"/>
                  <a:pt x="81" y="0"/>
                  <a:pt x="81" y="0"/>
                </a:cubicBezTo>
                <a:cubicBezTo>
                  <a:pt x="62" y="0"/>
                  <a:pt x="43" y="8"/>
                  <a:pt x="29" y="22"/>
                </a:cubicBezTo>
                <a:cubicBezTo>
                  <a:pt x="0" y="51"/>
                  <a:pt x="0" y="98"/>
                  <a:pt x="29" y="127"/>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nvGrpSpPr>
          <p:cNvPr id="17" name="组合 16"/>
          <p:cNvGrpSpPr/>
          <p:nvPr/>
        </p:nvGrpSpPr>
        <p:grpSpPr>
          <a:xfrm>
            <a:off x="1543215" y="1378037"/>
            <a:ext cx="287235" cy="286570"/>
            <a:chOff x="2424113" y="2622551"/>
            <a:chExt cx="687388" cy="685800"/>
          </a:xfrm>
          <a:solidFill>
            <a:schemeClr val="accent5">
              <a:lumMod val="50000"/>
            </a:schemeClr>
          </a:solidFill>
        </p:grpSpPr>
        <p:sp>
          <p:nvSpPr>
            <p:cNvPr id="18" name="Freeform 7"/>
            <p:cNvSpPr/>
            <p:nvPr/>
          </p:nvSpPr>
          <p:spPr bwMode="auto">
            <a:xfrm>
              <a:off x="2427288" y="2865438"/>
              <a:ext cx="684213" cy="185738"/>
            </a:xfrm>
            <a:custGeom>
              <a:avLst/>
              <a:gdLst>
                <a:gd name="T0" fmla="*/ 59 w 431"/>
                <a:gd name="T1" fmla="*/ 117 h 117"/>
                <a:gd name="T2" fmla="*/ 69 w 431"/>
                <a:gd name="T3" fmla="*/ 117 h 117"/>
                <a:gd name="T4" fmla="*/ 362 w 431"/>
                <a:gd name="T5" fmla="*/ 117 h 117"/>
                <a:gd name="T6" fmla="*/ 369 w 431"/>
                <a:gd name="T7" fmla="*/ 117 h 117"/>
                <a:gd name="T8" fmla="*/ 431 w 431"/>
                <a:gd name="T9" fmla="*/ 0 h 117"/>
                <a:gd name="T10" fmla="*/ 428 w 431"/>
                <a:gd name="T11" fmla="*/ 0 h 117"/>
                <a:gd name="T12" fmla="*/ 364 w 431"/>
                <a:gd name="T13" fmla="*/ 0 h 117"/>
                <a:gd name="T14" fmla="*/ 315 w 431"/>
                <a:gd name="T15" fmla="*/ 0 h 117"/>
                <a:gd name="T16" fmla="*/ 116 w 431"/>
                <a:gd name="T17" fmla="*/ 0 h 117"/>
                <a:gd name="T18" fmla="*/ 64 w 431"/>
                <a:gd name="T19" fmla="*/ 0 h 117"/>
                <a:gd name="T20" fmla="*/ 0 w 431"/>
                <a:gd name="T21" fmla="*/ 0 h 117"/>
                <a:gd name="T22" fmla="*/ 59 w 431"/>
                <a:gd name="T23"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1" h="117">
                  <a:moveTo>
                    <a:pt x="59" y="117"/>
                  </a:moveTo>
                  <a:lnTo>
                    <a:pt x="69" y="117"/>
                  </a:lnTo>
                  <a:lnTo>
                    <a:pt x="362" y="117"/>
                  </a:lnTo>
                  <a:lnTo>
                    <a:pt x="369" y="117"/>
                  </a:lnTo>
                  <a:lnTo>
                    <a:pt x="431" y="0"/>
                  </a:lnTo>
                  <a:lnTo>
                    <a:pt x="428" y="0"/>
                  </a:lnTo>
                  <a:lnTo>
                    <a:pt x="364" y="0"/>
                  </a:lnTo>
                  <a:lnTo>
                    <a:pt x="315" y="0"/>
                  </a:lnTo>
                  <a:lnTo>
                    <a:pt x="116" y="0"/>
                  </a:lnTo>
                  <a:lnTo>
                    <a:pt x="64" y="0"/>
                  </a:lnTo>
                  <a:lnTo>
                    <a:pt x="0" y="0"/>
                  </a:lnTo>
                  <a:lnTo>
                    <a:pt x="59"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9" name="Freeform 8"/>
            <p:cNvSpPr/>
            <p:nvPr/>
          </p:nvSpPr>
          <p:spPr bwMode="auto">
            <a:xfrm>
              <a:off x="2424113" y="2906713"/>
              <a:ext cx="682625" cy="401638"/>
            </a:xfrm>
            <a:custGeom>
              <a:avLst/>
              <a:gdLst>
                <a:gd name="T0" fmla="*/ 0 w 182"/>
                <a:gd name="T1" fmla="*/ 106 h 106"/>
                <a:gd name="T2" fmla="*/ 182 w 182"/>
                <a:gd name="T3" fmla="*/ 106 h 106"/>
                <a:gd name="T4" fmla="*/ 182 w 182"/>
                <a:gd name="T5" fmla="*/ 0 h 106"/>
                <a:gd name="T6" fmla="*/ 161 w 182"/>
                <a:gd name="T7" fmla="*/ 40 h 106"/>
                <a:gd name="T8" fmla="*/ 160 w 182"/>
                <a:gd name="T9" fmla="*/ 43 h 106"/>
                <a:gd name="T10" fmla="*/ 157 w 182"/>
                <a:gd name="T11" fmla="*/ 43 h 106"/>
                <a:gd name="T12" fmla="*/ 151 w 182"/>
                <a:gd name="T13" fmla="*/ 43 h 106"/>
                <a:gd name="T14" fmla="*/ 105 w 182"/>
                <a:gd name="T15" fmla="*/ 43 h 106"/>
                <a:gd name="T16" fmla="*/ 106 w 182"/>
                <a:gd name="T17" fmla="*/ 45 h 106"/>
                <a:gd name="T18" fmla="*/ 104 w 182"/>
                <a:gd name="T19" fmla="*/ 53 h 106"/>
                <a:gd name="T20" fmla="*/ 92 w 182"/>
                <a:gd name="T21" fmla="*/ 59 h 106"/>
                <a:gd name="T22" fmla="*/ 80 w 182"/>
                <a:gd name="T23" fmla="*/ 53 h 106"/>
                <a:gd name="T24" fmla="*/ 78 w 182"/>
                <a:gd name="T25" fmla="*/ 45 h 106"/>
                <a:gd name="T26" fmla="*/ 78 w 182"/>
                <a:gd name="T27" fmla="*/ 43 h 106"/>
                <a:gd name="T28" fmla="*/ 33 w 182"/>
                <a:gd name="T29" fmla="*/ 43 h 106"/>
                <a:gd name="T30" fmla="*/ 26 w 182"/>
                <a:gd name="T31" fmla="*/ 43 h 106"/>
                <a:gd name="T32" fmla="*/ 22 w 182"/>
                <a:gd name="T33" fmla="*/ 43 h 106"/>
                <a:gd name="T34" fmla="*/ 21 w 182"/>
                <a:gd name="T35" fmla="*/ 40 h 106"/>
                <a:gd name="T36" fmla="*/ 0 w 182"/>
                <a:gd name="T37" fmla="*/ 1 h 106"/>
                <a:gd name="T38" fmla="*/ 0 w 182"/>
                <a:gd name="T39" fmla="*/ 10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2" h="106">
                  <a:moveTo>
                    <a:pt x="0" y="106"/>
                  </a:moveTo>
                  <a:cubicBezTo>
                    <a:pt x="182" y="106"/>
                    <a:pt x="182" y="106"/>
                    <a:pt x="182" y="106"/>
                  </a:cubicBezTo>
                  <a:cubicBezTo>
                    <a:pt x="182" y="0"/>
                    <a:pt x="182" y="0"/>
                    <a:pt x="182" y="0"/>
                  </a:cubicBezTo>
                  <a:cubicBezTo>
                    <a:pt x="161" y="40"/>
                    <a:pt x="161" y="40"/>
                    <a:pt x="161" y="40"/>
                  </a:cubicBezTo>
                  <a:cubicBezTo>
                    <a:pt x="160" y="43"/>
                    <a:pt x="160" y="43"/>
                    <a:pt x="160" y="43"/>
                  </a:cubicBezTo>
                  <a:cubicBezTo>
                    <a:pt x="157" y="43"/>
                    <a:pt x="157" y="43"/>
                    <a:pt x="157" y="43"/>
                  </a:cubicBezTo>
                  <a:cubicBezTo>
                    <a:pt x="151" y="43"/>
                    <a:pt x="151" y="43"/>
                    <a:pt x="151" y="43"/>
                  </a:cubicBezTo>
                  <a:cubicBezTo>
                    <a:pt x="105" y="43"/>
                    <a:pt x="105" y="43"/>
                    <a:pt x="105" y="43"/>
                  </a:cubicBezTo>
                  <a:cubicBezTo>
                    <a:pt x="106" y="44"/>
                    <a:pt x="106" y="44"/>
                    <a:pt x="106" y="45"/>
                  </a:cubicBezTo>
                  <a:cubicBezTo>
                    <a:pt x="106" y="48"/>
                    <a:pt x="105" y="50"/>
                    <a:pt x="104" y="53"/>
                  </a:cubicBezTo>
                  <a:cubicBezTo>
                    <a:pt x="101" y="57"/>
                    <a:pt x="97" y="59"/>
                    <a:pt x="92" y="59"/>
                  </a:cubicBezTo>
                  <a:cubicBezTo>
                    <a:pt x="87" y="59"/>
                    <a:pt x="83" y="57"/>
                    <a:pt x="80" y="53"/>
                  </a:cubicBezTo>
                  <a:cubicBezTo>
                    <a:pt x="78" y="50"/>
                    <a:pt x="78" y="48"/>
                    <a:pt x="78" y="45"/>
                  </a:cubicBezTo>
                  <a:cubicBezTo>
                    <a:pt x="78" y="44"/>
                    <a:pt x="78" y="44"/>
                    <a:pt x="78" y="43"/>
                  </a:cubicBezTo>
                  <a:cubicBezTo>
                    <a:pt x="33" y="43"/>
                    <a:pt x="33" y="43"/>
                    <a:pt x="33" y="43"/>
                  </a:cubicBezTo>
                  <a:cubicBezTo>
                    <a:pt x="26" y="43"/>
                    <a:pt x="26" y="43"/>
                    <a:pt x="26" y="43"/>
                  </a:cubicBezTo>
                  <a:cubicBezTo>
                    <a:pt x="22" y="43"/>
                    <a:pt x="22" y="43"/>
                    <a:pt x="22" y="43"/>
                  </a:cubicBezTo>
                  <a:cubicBezTo>
                    <a:pt x="21" y="40"/>
                    <a:pt x="21" y="40"/>
                    <a:pt x="21" y="40"/>
                  </a:cubicBezTo>
                  <a:cubicBezTo>
                    <a:pt x="0" y="1"/>
                    <a:pt x="0" y="1"/>
                    <a:pt x="0" y="1"/>
                  </a:cubicBez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0" name="Freeform 9"/>
            <p:cNvSpPr/>
            <p:nvPr/>
          </p:nvSpPr>
          <p:spPr bwMode="auto">
            <a:xfrm>
              <a:off x="2528888" y="2622551"/>
              <a:ext cx="476250" cy="223838"/>
            </a:xfrm>
            <a:custGeom>
              <a:avLst/>
              <a:gdLst>
                <a:gd name="T0" fmla="*/ 127 w 127"/>
                <a:gd name="T1" fmla="*/ 59 h 59"/>
                <a:gd name="T2" fmla="*/ 127 w 127"/>
                <a:gd name="T3" fmla="*/ 25 h 59"/>
                <a:gd name="T4" fmla="*/ 103 w 127"/>
                <a:gd name="T5" fmla="*/ 0 h 59"/>
                <a:gd name="T6" fmla="*/ 25 w 127"/>
                <a:gd name="T7" fmla="*/ 0 h 59"/>
                <a:gd name="T8" fmla="*/ 0 w 127"/>
                <a:gd name="T9" fmla="*/ 25 h 59"/>
                <a:gd name="T10" fmla="*/ 0 w 127"/>
                <a:gd name="T11" fmla="*/ 59 h 59"/>
                <a:gd name="T12" fmla="*/ 22 w 127"/>
                <a:gd name="T13" fmla="*/ 59 h 59"/>
                <a:gd name="T14" fmla="*/ 22 w 127"/>
                <a:gd name="T15" fmla="*/ 25 h 59"/>
                <a:gd name="T16" fmla="*/ 25 w 127"/>
                <a:gd name="T17" fmla="*/ 21 h 59"/>
                <a:gd name="T18" fmla="*/ 103 w 127"/>
                <a:gd name="T19" fmla="*/ 21 h 59"/>
                <a:gd name="T20" fmla="*/ 106 w 127"/>
                <a:gd name="T21" fmla="*/ 25 h 59"/>
                <a:gd name="T22" fmla="*/ 106 w 127"/>
                <a:gd name="T23" fmla="*/ 59 h 59"/>
                <a:gd name="T24" fmla="*/ 127 w 127"/>
                <a:gd name="T2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59">
                  <a:moveTo>
                    <a:pt x="127" y="59"/>
                  </a:moveTo>
                  <a:cubicBezTo>
                    <a:pt x="127" y="25"/>
                    <a:pt x="127" y="25"/>
                    <a:pt x="127" y="25"/>
                  </a:cubicBezTo>
                  <a:cubicBezTo>
                    <a:pt x="127" y="11"/>
                    <a:pt x="116" y="0"/>
                    <a:pt x="103" y="0"/>
                  </a:cubicBezTo>
                  <a:cubicBezTo>
                    <a:pt x="25" y="0"/>
                    <a:pt x="25" y="0"/>
                    <a:pt x="25" y="0"/>
                  </a:cubicBezTo>
                  <a:cubicBezTo>
                    <a:pt x="11" y="0"/>
                    <a:pt x="0" y="11"/>
                    <a:pt x="0" y="25"/>
                  </a:cubicBezTo>
                  <a:cubicBezTo>
                    <a:pt x="0" y="59"/>
                    <a:pt x="0" y="59"/>
                    <a:pt x="0" y="59"/>
                  </a:cubicBezTo>
                  <a:cubicBezTo>
                    <a:pt x="22" y="59"/>
                    <a:pt x="22" y="59"/>
                    <a:pt x="22" y="59"/>
                  </a:cubicBezTo>
                  <a:cubicBezTo>
                    <a:pt x="22" y="25"/>
                    <a:pt x="22" y="25"/>
                    <a:pt x="22" y="25"/>
                  </a:cubicBezTo>
                  <a:cubicBezTo>
                    <a:pt x="22" y="23"/>
                    <a:pt x="23" y="21"/>
                    <a:pt x="25" y="21"/>
                  </a:cubicBezTo>
                  <a:cubicBezTo>
                    <a:pt x="103" y="21"/>
                    <a:pt x="103" y="21"/>
                    <a:pt x="103" y="21"/>
                  </a:cubicBezTo>
                  <a:cubicBezTo>
                    <a:pt x="105" y="21"/>
                    <a:pt x="106" y="23"/>
                    <a:pt x="106" y="25"/>
                  </a:cubicBezTo>
                  <a:cubicBezTo>
                    <a:pt x="106" y="59"/>
                    <a:pt x="106" y="59"/>
                    <a:pt x="106" y="59"/>
                  </a:cubicBezTo>
                  <a:lnTo>
                    <a:pt x="127"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21" name="Freeform 14"/>
          <p:cNvSpPr>
            <a:spLocks noEditPoints="1"/>
          </p:cNvSpPr>
          <p:nvPr/>
        </p:nvSpPr>
        <p:spPr bwMode="auto">
          <a:xfrm>
            <a:off x="2994025" y="1363663"/>
            <a:ext cx="312738" cy="315912"/>
          </a:xfrm>
          <a:custGeom>
            <a:avLst/>
            <a:gdLst>
              <a:gd name="T0" fmla="*/ 179 w 179"/>
              <a:gd name="T1" fmla="*/ 89 h 179"/>
              <a:gd name="T2" fmla="*/ 159 w 179"/>
              <a:gd name="T3" fmla="*/ 84 h 179"/>
              <a:gd name="T4" fmla="*/ 171 w 179"/>
              <a:gd name="T5" fmla="*/ 84 h 179"/>
              <a:gd name="T6" fmla="*/ 159 w 179"/>
              <a:gd name="T7" fmla="*/ 95 h 179"/>
              <a:gd name="T8" fmla="*/ 139 w 179"/>
              <a:gd name="T9" fmla="*/ 164 h 179"/>
              <a:gd name="T10" fmla="*/ 159 w 179"/>
              <a:gd name="T11" fmla="*/ 95 h 179"/>
              <a:gd name="T12" fmla="*/ 148 w 179"/>
              <a:gd name="T13" fmla="*/ 84 h 179"/>
              <a:gd name="T14" fmla="*/ 159 w 179"/>
              <a:gd name="T15" fmla="*/ 34 h 179"/>
              <a:gd name="T16" fmla="*/ 139 w 179"/>
              <a:gd name="T17" fmla="*/ 33 h 179"/>
              <a:gd name="T18" fmla="*/ 144 w 179"/>
              <a:gd name="T19" fmla="*/ 28 h 179"/>
              <a:gd name="T20" fmla="*/ 139 w 179"/>
              <a:gd name="T21" fmla="*/ 47 h 179"/>
              <a:gd name="T22" fmla="*/ 151 w 179"/>
              <a:gd name="T23" fmla="*/ 144 h 179"/>
              <a:gd name="T24" fmla="*/ 139 w 179"/>
              <a:gd name="T25" fmla="*/ 146 h 179"/>
              <a:gd name="T26" fmla="*/ 90 w 179"/>
              <a:gd name="T27" fmla="*/ 179 h 179"/>
              <a:gd name="T28" fmla="*/ 139 w 179"/>
              <a:gd name="T29" fmla="*/ 146 h 179"/>
              <a:gd name="T30" fmla="*/ 134 w 179"/>
              <a:gd name="T31" fmla="*/ 127 h 179"/>
              <a:gd name="T32" fmla="*/ 139 w 179"/>
              <a:gd name="T33" fmla="*/ 132 h 179"/>
              <a:gd name="T34" fmla="*/ 134 w 179"/>
              <a:gd name="T35" fmla="*/ 52 h 179"/>
              <a:gd name="T36" fmla="*/ 139 w 179"/>
              <a:gd name="T37" fmla="*/ 33 h 179"/>
              <a:gd name="T38" fmla="*/ 90 w 179"/>
              <a:gd name="T39" fmla="*/ 0 h 179"/>
              <a:gd name="T40" fmla="*/ 90 w 179"/>
              <a:gd name="T41" fmla="*/ 8 h 179"/>
              <a:gd name="T42" fmla="*/ 95 w 179"/>
              <a:gd name="T43" fmla="*/ 31 h 179"/>
              <a:gd name="T44" fmla="*/ 90 w 179"/>
              <a:gd name="T45" fmla="*/ 82 h 179"/>
              <a:gd name="T46" fmla="*/ 119 w 179"/>
              <a:gd name="T47" fmla="*/ 56 h 179"/>
              <a:gd name="T48" fmla="*/ 91 w 179"/>
              <a:gd name="T49" fmla="*/ 98 h 179"/>
              <a:gd name="T50" fmla="*/ 90 w 179"/>
              <a:gd name="T51" fmla="*/ 147 h 179"/>
              <a:gd name="T52" fmla="*/ 95 w 179"/>
              <a:gd name="T53" fmla="*/ 171 h 179"/>
              <a:gd name="T54" fmla="*/ 90 w 179"/>
              <a:gd name="T55" fmla="*/ 171 h 179"/>
              <a:gd name="T56" fmla="*/ 90 w 179"/>
              <a:gd name="T57" fmla="*/ 0 h 179"/>
              <a:gd name="T58" fmla="*/ 40 w 179"/>
              <a:gd name="T59" fmla="*/ 33 h 179"/>
              <a:gd name="T60" fmla="*/ 45 w 179"/>
              <a:gd name="T61" fmla="*/ 52 h 179"/>
              <a:gd name="T62" fmla="*/ 40 w 179"/>
              <a:gd name="T63" fmla="*/ 132 h 179"/>
              <a:gd name="T64" fmla="*/ 52 w 179"/>
              <a:gd name="T65" fmla="*/ 134 h 179"/>
              <a:gd name="T66" fmla="*/ 40 w 179"/>
              <a:gd name="T67" fmla="*/ 164 h 179"/>
              <a:gd name="T68" fmla="*/ 90 w 179"/>
              <a:gd name="T69" fmla="*/ 171 h 179"/>
              <a:gd name="T70" fmla="*/ 84 w 179"/>
              <a:gd name="T71" fmla="*/ 147 h 179"/>
              <a:gd name="T72" fmla="*/ 90 w 179"/>
              <a:gd name="T73" fmla="*/ 97 h 179"/>
              <a:gd name="T74" fmla="*/ 75 w 179"/>
              <a:gd name="T75" fmla="*/ 69 h 179"/>
              <a:gd name="T76" fmla="*/ 90 w 179"/>
              <a:gd name="T77" fmla="*/ 82 h 179"/>
              <a:gd name="T78" fmla="*/ 84 w 179"/>
              <a:gd name="T79" fmla="*/ 31 h 179"/>
              <a:gd name="T80" fmla="*/ 84 w 179"/>
              <a:gd name="T81" fmla="*/ 8 h 179"/>
              <a:gd name="T82" fmla="*/ 90 w 179"/>
              <a:gd name="T83" fmla="*/ 0 h 179"/>
              <a:gd name="T84" fmla="*/ 20 w 179"/>
              <a:gd name="T85" fmla="*/ 34 h 179"/>
              <a:gd name="T86" fmla="*/ 32 w 179"/>
              <a:gd name="T87" fmla="*/ 84 h 179"/>
              <a:gd name="T88" fmla="*/ 32 w 179"/>
              <a:gd name="T89" fmla="*/ 95 h 179"/>
              <a:gd name="T90" fmla="*/ 20 w 179"/>
              <a:gd name="T91" fmla="*/ 145 h 179"/>
              <a:gd name="T92" fmla="*/ 40 w 179"/>
              <a:gd name="T93" fmla="*/ 146 h 179"/>
              <a:gd name="T94" fmla="*/ 35 w 179"/>
              <a:gd name="T95" fmla="*/ 151 h 179"/>
              <a:gd name="T96" fmla="*/ 40 w 179"/>
              <a:gd name="T97" fmla="*/ 132 h 179"/>
              <a:gd name="T98" fmla="*/ 28 w 179"/>
              <a:gd name="T99" fmla="*/ 35 h 179"/>
              <a:gd name="T100" fmla="*/ 35 w 179"/>
              <a:gd name="T101" fmla="*/ 28 h 179"/>
              <a:gd name="T102" fmla="*/ 40 w 179"/>
              <a:gd name="T103" fmla="*/ 15 h 179"/>
              <a:gd name="T104" fmla="*/ 0 w 179"/>
              <a:gd name="T105" fmla="*/ 89 h 179"/>
              <a:gd name="T106" fmla="*/ 20 w 179"/>
              <a:gd name="T107" fmla="*/ 95 h 179"/>
              <a:gd name="T108" fmla="*/ 8 w 179"/>
              <a:gd name="T109" fmla="*/ 84 h 179"/>
              <a:gd name="T110" fmla="*/ 20 w 179"/>
              <a:gd name="T111" fmla="*/ 3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9" h="179">
                <a:moveTo>
                  <a:pt x="159" y="145"/>
                </a:moveTo>
                <a:cubicBezTo>
                  <a:pt x="172" y="130"/>
                  <a:pt x="179" y="111"/>
                  <a:pt x="179" y="89"/>
                </a:cubicBezTo>
                <a:cubicBezTo>
                  <a:pt x="179" y="68"/>
                  <a:pt x="172" y="49"/>
                  <a:pt x="159" y="34"/>
                </a:cubicBezTo>
                <a:cubicBezTo>
                  <a:pt x="159" y="84"/>
                  <a:pt x="159" y="84"/>
                  <a:pt x="159" y="84"/>
                </a:cubicBezTo>
                <a:cubicBezTo>
                  <a:pt x="171" y="84"/>
                  <a:pt x="171" y="84"/>
                  <a:pt x="171" y="84"/>
                </a:cubicBezTo>
                <a:cubicBezTo>
                  <a:pt x="171" y="84"/>
                  <a:pt x="171" y="84"/>
                  <a:pt x="171" y="84"/>
                </a:cubicBezTo>
                <a:cubicBezTo>
                  <a:pt x="171" y="95"/>
                  <a:pt x="171" y="95"/>
                  <a:pt x="171" y="95"/>
                </a:cubicBezTo>
                <a:cubicBezTo>
                  <a:pt x="159" y="95"/>
                  <a:pt x="159" y="95"/>
                  <a:pt x="159" y="95"/>
                </a:cubicBezTo>
                <a:lnTo>
                  <a:pt x="159" y="145"/>
                </a:lnTo>
                <a:close/>
                <a:moveTo>
                  <a:pt x="139" y="164"/>
                </a:moveTo>
                <a:cubicBezTo>
                  <a:pt x="147" y="159"/>
                  <a:pt x="154" y="152"/>
                  <a:pt x="159" y="145"/>
                </a:cubicBezTo>
                <a:cubicBezTo>
                  <a:pt x="159" y="95"/>
                  <a:pt x="159" y="95"/>
                  <a:pt x="159" y="95"/>
                </a:cubicBezTo>
                <a:cubicBezTo>
                  <a:pt x="148" y="95"/>
                  <a:pt x="148" y="95"/>
                  <a:pt x="148" y="95"/>
                </a:cubicBezTo>
                <a:cubicBezTo>
                  <a:pt x="148" y="84"/>
                  <a:pt x="148" y="84"/>
                  <a:pt x="148" y="84"/>
                </a:cubicBezTo>
                <a:cubicBezTo>
                  <a:pt x="159" y="84"/>
                  <a:pt x="159" y="84"/>
                  <a:pt x="159" y="84"/>
                </a:cubicBezTo>
                <a:cubicBezTo>
                  <a:pt x="159" y="34"/>
                  <a:pt x="159" y="34"/>
                  <a:pt x="159" y="34"/>
                </a:cubicBezTo>
                <a:cubicBezTo>
                  <a:pt x="154" y="27"/>
                  <a:pt x="147" y="20"/>
                  <a:pt x="139" y="15"/>
                </a:cubicBezTo>
                <a:cubicBezTo>
                  <a:pt x="139" y="33"/>
                  <a:pt x="139" y="33"/>
                  <a:pt x="139" y="33"/>
                </a:cubicBezTo>
                <a:cubicBezTo>
                  <a:pt x="144" y="28"/>
                  <a:pt x="144" y="28"/>
                  <a:pt x="144" y="28"/>
                </a:cubicBezTo>
                <a:cubicBezTo>
                  <a:pt x="144" y="28"/>
                  <a:pt x="144" y="28"/>
                  <a:pt x="144" y="28"/>
                </a:cubicBezTo>
                <a:cubicBezTo>
                  <a:pt x="151" y="35"/>
                  <a:pt x="151" y="35"/>
                  <a:pt x="151" y="35"/>
                </a:cubicBezTo>
                <a:cubicBezTo>
                  <a:pt x="139" y="47"/>
                  <a:pt x="139" y="47"/>
                  <a:pt x="139" y="47"/>
                </a:cubicBezTo>
                <a:cubicBezTo>
                  <a:pt x="139" y="132"/>
                  <a:pt x="139" y="132"/>
                  <a:pt x="139" y="132"/>
                </a:cubicBezTo>
                <a:cubicBezTo>
                  <a:pt x="151" y="144"/>
                  <a:pt x="151" y="144"/>
                  <a:pt x="151" y="144"/>
                </a:cubicBezTo>
                <a:cubicBezTo>
                  <a:pt x="144" y="151"/>
                  <a:pt x="144" y="151"/>
                  <a:pt x="144" y="151"/>
                </a:cubicBezTo>
                <a:cubicBezTo>
                  <a:pt x="139" y="146"/>
                  <a:pt x="139" y="146"/>
                  <a:pt x="139" y="146"/>
                </a:cubicBezTo>
                <a:lnTo>
                  <a:pt x="139" y="164"/>
                </a:lnTo>
                <a:close/>
                <a:moveTo>
                  <a:pt x="90" y="179"/>
                </a:moveTo>
                <a:cubicBezTo>
                  <a:pt x="108" y="179"/>
                  <a:pt x="125" y="173"/>
                  <a:pt x="139" y="164"/>
                </a:cubicBezTo>
                <a:cubicBezTo>
                  <a:pt x="139" y="146"/>
                  <a:pt x="139" y="146"/>
                  <a:pt x="139" y="146"/>
                </a:cubicBezTo>
                <a:cubicBezTo>
                  <a:pt x="127" y="134"/>
                  <a:pt x="127" y="134"/>
                  <a:pt x="127" y="134"/>
                </a:cubicBezTo>
                <a:cubicBezTo>
                  <a:pt x="134" y="127"/>
                  <a:pt x="134" y="127"/>
                  <a:pt x="134" y="127"/>
                </a:cubicBezTo>
                <a:cubicBezTo>
                  <a:pt x="134" y="127"/>
                  <a:pt x="134" y="127"/>
                  <a:pt x="134" y="127"/>
                </a:cubicBezTo>
                <a:cubicBezTo>
                  <a:pt x="139" y="132"/>
                  <a:pt x="139" y="132"/>
                  <a:pt x="139" y="132"/>
                </a:cubicBezTo>
                <a:cubicBezTo>
                  <a:pt x="139" y="47"/>
                  <a:pt x="139" y="47"/>
                  <a:pt x="139" y="47"/>
                </a:cubicBezTo>
                <a:cubicBezTo>
                  <a:pt x="134" y="52"/>
                  <a:pt x="134" y="52"/>
                  <a:pt x="134" y="52"/>
                </a:cubicBezTo>
                <a:cubicBezTo>
                  <a:pt x="127" y="45"/>
                  <a:pt x="127" y="45"/>
                  <a:pt x="127" y="45"/>
                </a:cubicBezTo>
                <a:cubicBezTo>
                  <a:pt x="139" y="33"/>
                  <a:pt x="139" y="33"/>
                  <a:pt x="139" y="33"/>
                </a:cubicBezTo>
                <a:cubicBezTo>
                  <a:pt x="139" y="15"/>
                  <a:pt x="139" y="15"/>
                  <a:pt x="139" y="15"/>
                </a:cubicBezTo>
                <a:cubicBezTo>
                  <a:pt x="125" y="6"/>
                  <a:pt x="108" y="0"/>
                  <a:pt x="90" y="0"/>
                </a:cubicBezTo>
                <a:cubicBezTo>
                  <a:pt x="90" y="0"/>
                  <a:pt x="90" y="0"/>
                  <a:pt x="90" y="0"/>
                </a:cubicBezTo>
                <a:cubicBezTo>
                  <a:pt x="90" y="8"/>
                  <a:pt x="90" y="8"/>
                  <a:pt x="90" y="8"/>
                </a:cubicBezTo>
                <a:cubicBezTo>
                  <a:pt x="95" y="8"/>
                  <a:pt x="95" y="8"/>
                  <a:pt x="95" y="8"/>
                </a:cubicBezTo>
                <a:cubicBezTo>
                  <a:pt x="95" y="31"/>
                  <a:pt x="95" y="31"/>
                  <a:pt x="95" y="31"/>
                </a:cubicBezTo>
                <a:cubicBezTo>
                  <a:pt x="90" y="31"/>
                  <a:pt x="90" y="31"/>
                  <a:pt x="90" y="31"/>
                </a:cubicBezTo>
                <a:cubicBezTo>
                  <a:pt x="90" y="82"/>
                  <a:pt x="90" y="82"/>
                  <a:pt x="90" y="82"/>
                </a:cubicBezTo>
                <a:cubicBezTo>
                  <a:pt x="91" y="83"/>
                  <a:pt x="91" y="83"/>
                  <a:pt x="91" y="83"/>
                </a:cubicBezTo>
                <a:cubicBezTo>
                  <a:pt x="119" y="56"/>
                  <a:pt x="119" y="56"/>
                  <a:pt x="119" y="56"/>
                </a:cubicBezTo>
                <a:cubicBezTo>
                  <a:pt x="126" y="63"/>
                  <a:pt x="126" y="63"/>
                  <a:pt x="126" y="63"/>
                </a:cubicBezTo>
                <a:cubicBezTo>
                  <a:pt x="91" y="98"/>
                  <a:pt x="91" y="98"/>
                  <a:pt x="91" y="98"/>
                </a:cubicBezTo>
                <a:cubicBezTo>
                  <a:pt x="90" y="97"/>
                  <a:pt x="90" y="97"/>
                  <a:pt x="90" y="97"/>
                </a:cubicBezTo>
                <a:cubicBezTo>
                  <a:pt x="90" y="147"/>
                  <a:pt x="90" y="147"/>
                  <a:pt x="90" y="147"/>
                </a:cubicBezTo>
                <a:cubicBezTo>
                  <a:pt x="95" y="147"/>
                  <a:pt x="95" y="147"/>
                  <a:pt x="95" y="147"/>
                </a:cubicBezTo>
                <a:cubicBezTo>
                  <a:pt x="95" y="171"/>
                  <a:pt x="95" y="171"/>
                  <a:pt x="95" y="171"/>
                </a:cubicBezTo>
                <a:cubicBezTo>
                  <a:pt x="95" y="171"/>
                  <a:pt x="95" y="171"/>
                  <a:pt x="95" y="171"/>
                </a:cubicBezTo>
                <a:cubicBezTo>
                  <a:pt x="90" y="171"/>
                  <a:pt x="90" y="171"/>
                  <a:pt x="90" y="171"/>
                </a:cubicBezTo>
                <a:cubicBezTo>
                  <a:pt x="90" y="179"/>
                  <a:pt x="90" y="179"/>
                  <a:pt x="90" y="179"/>
                </a:cubicBezTo>
                <a:close/>
                <a:moveTo>
                  <a:pt x="90" y="0"/>
                </a:moveTo>
                <a:cubicBezTo>
                  <a:pt x="71" y="0"/>
                  <a:pt x="54" y="6"/>
                  <a:pt x="40" y="15"/>
                </a:cubicBezTo>
                <a:cubicBezTo>
                  <a:pt x="40" y="33"/>
                  <a:pt x="40" y="33"/>
                  <a:pt x="40" y="33"/>
                </a:cubicBezTo>
                <a:cubicBezTo>
                  <a:pt x="52" y="45"/>
                  <a:pt x="52" y="45"/>
                  <a:pt x="52" y="45"/>
                </a:cubicBezTo>
                <a:cubicBezTo>
                  <a:pt x="45" y="52"/>
                  <a:pt x="45" y="52"/>
                  <a:pt x="45" y="52"/>
                </a:cubicBezTo>
                <a:cubicBezTo>
                  <a:pt x="40" y="47"/>
                  <a:pt x="40" y="47"/>
                  <a:pt x="40" y="47"/>
                </a:cubicBezTo>
                <a:cubicBezTo>
                  <a:pt x="40" y="132"/>
                  <a:pt x="40" y="132"/>
                  <a:pt x="40" y="132"/>
                </a:cubicBezTo>
                <a:cubicBezTo>
                  <a:pt x="45" y="127"/>
                  <a:pt x="45" y="127"/>
                  <a:pt x="45" y="127"/>
                </a:cubicBezTo>
                <a:cubicBezTo>
                  <a:pt x="52" y="134"/>
                  <a:pt x="52" y="134"/>
                  <a:pt x="52" y="134"/>
                </a:cubicBezTo>
                <a:cubicBezTo>
                  <a:pt x="40" y="146"/>
                  <a:pt x="40" y="146"/>
                  <a:pt x="40" y="146"/>
                </a:cubicBezTo>
                <a:cubicBezTo>
                  <a:pt x="40" y="164"/>
                  <a:pt x="40" y="164"/>
                  <a:pt x="40" y="164"/>
                </a:cubicBezTo>
                <a:cubicBezTo>
                  <a:pt x="54" y="173"/>
                  <a:pt x="71" y="179"/>
                  <a:pt x="90" y="179"/>
                </a:cubicBezTo>
                <a:cubicBezTo>
                  <a:pt x="90" y="171"/>
                  <a:pt x="90" y="171"/>
                  <a:pt x="90" y="171"/>
                </a:cubicBezTo>
                <a:cubicBezTo>
                  <a:pt x="84" y="171"/>
                  <a:pt x="84" y="171"/>
                  <a:pt x="84" y="171"/>
                </a:cubicBezTo>
                <a:cubicBezTo>
                  <a:pt x="84" y="147"/>
                  <a:pt x="84" y="147"/>
                  <a:pt x="84" y="147"/>
                </a:cubicBezTo>
                <a:cubicBezTo>
                  <a:pt x="90" y="147"/>
                  <a:pt x="90" y="147"/>
                  <a:pt x="90" y="147"/>
                </a:cubicBezTo>
                <a:cubicBezTo>
                  <a:pt x="90" y="97"/>
                  <a:pt x="90" y="97"/>
                  <a:pt x="90" y="97"/>
                </a:cubicBezTo>
                <a:cubicBezTo>
                  <a:pt x="68" y="76"/>
                  <a:pt x="68" y="76"/>
                  <a:pt x="68" y="76"/>
                </a:cubicBezTo>
                <a:cubicBezTo>
                  <a:pt x="75" y="69"/>
                  <a:pt x="75" y="69"/>
                  <a:pt x="75" y="69"/>
                </a:cubicBezTo>
                <a:cubicBezTo>
                  <a:pt x="75" y="69"/>
                  <a:pt x="75" y="69"/>
                  <a:pt x="75" y="69"/>
                </a:cubicBezTo>
                <a:cubicBezTo>
                  <a:pt x="90" y="82"/>
                  <a:pt x="90" y="82"/>
                  <a:pt x="90" y="82"/>
                </a:cubicBezTo>
                <a:cubicBezTo>
                  <a:pt x="90" y="31"/>
                  <a:pt x="90" y="31"/>
                  <a:pt x="90" y="31"/>
                </a:cubicBezTo>
                <a:cubicBezTo>
                  <a:pt x="84" y="31"/>
                  <a:pt x="84" y="31"/>
                  <a:pt x="84" y="31"/>
                </a:cubicBezTo>
                <a:cubicBezTo>
                  <a:pt x="84" y="8"/>
                  <a:pt x="84" y="8"/>
                  <a:pt x="84" y="8"/>
                </a:cubicBezTo>
                <a:cubicBezTo>
                  <a:pt x="84" y="8"/>
                  <a:pt x="84" y="8"/>
                  <a:pt x="84" y="8"/>
                </a:cubicBezTo>
                <a:cubicBezTo>
                  <a:pt x="90" y="8"/>
                  <a:pt x="90" y="8"/>
                  <a:pt x="90" y="8"/>
                </a:cubicBezTo>
                <a:lnTo>
                  <a:pt x="90" y="0"/>
                </a:lnTo>
                <a:close/>
                <a:moveTo>
                  <a:pt x="40" y="15"/>
                </a:moveTo>
                <a:cubicBezTo>
                  <a:pt x="32" y="20"/>
                  <a:pt x="26" y="27"/>
                  <a:pt x="20" y="34"/>
                </a:cubicBezTo>
                <a:cubicBezTo>
                  <a:pt x="20" y="84"/>
                  <a:pt x="20" y="84"/>
                  <a:pt x="20" y="84"/>
                </a:cubicBezTo>
                <a:cubicBezTo>
                  <a:pt x="32" y="84"/>
                  <a:pt x="32" y="84"/>
                  <a:pt x="32" y="84"/>
                </a:cubicBezTo>
                <a:cubicBezTo>
                  <a:pt x="32" y="84"/>
                  <a:pt x="32" y="84"/>
                  <a:pt x="32" y="84"/>
                </a:cubicBezTo>
                <a:cubicBezTo>
                  <a:pt x="32" y="95"/>
                  <a:pt x="32" y="95"/>
                  <a:pt x="32" y="95"/>
                </a:cubicBezTo>
                <a:cubicBezTo>
                  <a:pt x="20" y="95"/>
                  <a:pt x="20" y="95"/>
                  <a:pt x="20" y="95"/>
                </a:cubicBezTo>
                <a:cubicBezTo>
                  <a:pt x="20" y="145"/>
                  <a:pt x="20" y="145"/>
                  <a:pt x="20" y="145"/>
                </a:cubicBezTo>
                <a:cubicBezTo>
                  <a:pt x="26" y="152"/>
                  <a:pt x="32" y="159"/>
                  <a:pt x="40" y="164"/>
                </a:cubicBezTo>
                <a:cubicBezTo>
                  <a:pt x="40" y="146"/>
                  <a:pt x="40" y="146"/>
                  <a:pt x="40" y="146"/>
                </a:cubicBezTo>
                <a:cubicBezTo>
                  <a:pt x="35" y="151"/>
                  <a:pt x="35" y="151"/>
                  <a:pt x="35" y="151"/>
                </a:cubicBezTo>
                <a:cubicBezTo>
                  <a:pt x="35" y="151"/>
                  <a:pt x="35" y="151"/>
                  <a:pt x="35" y="151"/>
                </a:cubicBezTo>
                <a:cubicBezTo>
                  <a:pt x="28" y="144"/>
                  <a:pt x="28" y="144"/>
                  <a:pt x="28" y="144"/>
                </a:cubicBezTo>
                <a:cubicBezTo>
                  <a:pt x="40" y="132"/>
                  <a:pt x="40" y="132"/>
                  <a:pt x="40" y="132"/>
                </a:cubicBezTo>
                <a:cubicBezTo>
                  <a:pt x="40" y="47"/>
                  <a:pt x="40" y="47"/>
                  <a:pt x="40" y="47"/>
                </a:cubicBezTo>
                <a:cubicBezTo>
                  <a:pt x="28" y="35"/>
                  <a:pt x="28" y="35"/>
                  <a:pt x="28" y="35"/>
                </a:cubicBezTo>
                <a:cubicBezTo>
                  <a:pt x="35" y="28"/>
                  <a:pt x="35" y="28"/>
                  <a:pt x="35" y="28"/>
                </a:cubicBezTo>
                <a:cubicBezTo>
                  <a:pt x="35" y="28"/>
                  <a:pt x="35" y="28"/>
                  <a:pt x="35" y="28"/>
                </a:cubicBezTo>
                <a:cubicBezTo>
                  <a:pt x="40" y="33"/>
                  <a:pt x="40" y="33"/>
                  <a:pt x="40" y="33"/>
                </a:cubicBezTo>
                <a:lnTo>
                  <a:pt x="40" y="15"/>
                </a:lnTo>
                <a:close/>
                <a:moveTo>
                  <a:pt x="20" y="34"/>
                </a:moveTo>
                <a:cubicBezTo>
                  <a:pt x="8" y="49"/>
                  <a:pt x="0" y="68"/>
                  <a:pt x="0" y="89"/>
                </a:cubicBezTo>
                <a:cubicBezTo>
                  <a:pt x="0" y="110"/>
                  <a:pt x="8" y="130"/>
                  <a:pt x="20" y="145"/>
                </a:cubicBezTo>
                <a:cubicBezTo>
                  <a:pt x="20" y="95"/>
                  <a:pt x="20" y="95"/>
                  <a:pt x="20" y="95"/>
                </a:cubicBezTo>
                <a:cubicBezTo>
                  <a:pt x="8" y="95"/>
                  <a:pt x="8" y="95"/>
                  <a:pt x="8" y="95"/>
                </a:cubicBezTo>
                <a:cubicBezTo>
                  <a:pt x="8" y="84"/>
                  <a:pt x="8" y="84"/>
                  <a:pt x="8" y="84"/>
                </a:cubicBezTo>
                <a:cubicBezTo>
                  <a:pt x="20" y="84"/>
                  <a:pt x="20" y="84"/>
                  <a:pt x="20" y="84"/>
                </a:cubicBezTo>
                <a:lnTo>
                  <a:pt x="20" y="34"/>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2" name="Freeform 38"/>
          <p:cNvSpPr>
            <a:spLocks noEditPoints="1"/>
          </p:cNvSpPr>
          <p:nvPr/>
        </p:nvSpPr>
        <p:spPr bwMode="auto">
          <a:xfrm>
            <a:off x="5160963" y="1358900"/>
            <a:ext cx="344487" cy="325438"/>
          </a:xfrm>
          <a:custGeom>
            <a:avLst/>
            <a:gdLst>
              <a:gd name="T0" fmla="*/ 23 w 281"/>
              <a:gd name="T1" fmla="*/ 251 h 265"/>
              <a:gd name="T2" fmla="*/ 23 w 281"/>
              <a:gd name="T3" fmla="*/ 254 h 265"/>
              <a:gd name="T4" fmla="*/ 33 w 281"/>
              <a:gd name="T5" fmla="*/ 265 h 265"/>
              <a:gd name="T6" fmla="*/ 270 w 281"/>
              <a:gd name="T7" fmla="*/ 265 h 265"/>
              <a:gd name="T8" fmla="*/ 281 w 281"/>
              <a:gd name="T9" fmla="*/ 254 h 265"/>
              <a:gd name="T10" fmla="*/ 281 w 281"/>
              <a:gd name="T11" fmla="*/ 251 h 265"/>
              <a:gd name="T12" fmla="*/ 270 w 281"/>
              <a:gd name="T13" fmla="*/ 240 h 265"/>
              <a:gd name="T14" fmla="*/ 195 w 281"/>
              <a:gd name="T15" fmla="*/ 240 h 265"/>
              <a:gd name="T16" fmla="*/ 275 w 281"/>
              <a:gd name="T17" fmla="*/ 177 h 265"/>
              <a:gd name="T18" fmla="*/ 133 w 281"/>
              <a:gd name="T19" fmla="*/ 0 h 265"/>
              <a:gd name="T20" fmla="*/ 0 w 281"/>
              <a:gd name="T21" fmla="*/ 109 h 265"/>
              <a:gd name="T22" fmla="*/ 109 w 281"/>
              <a:gd name="T23" fmla="*/ 240 h 265"/>
              <a:gd name="T24" fmla="*/ 33 w 281"/>
              <a:gd name="T25" fmla="*/ 240 h 265"/>
              <a:gd name="T26" fmla="*/ 23 w 281"/>
              <a:gd name="T27" fmla="*/ 251 h 265"/>
              <a:gd name="T28" fmla="*/ 123 w 281"/>
              <a:gd name="T29" fmla="*/ 122 h 265"/>
              <a:gd name="T30" fmla="*/ 27 w 281"/>
              <a:gd name="T31" fmla="*/ 104 h 265"/>
              <a:gd name="T32" fmla="*/ 123 w 281"/>
              <a:gd name="T33" fmla="*/ 26 h 265"/>
              <a:gd name="T34" fmla="*/ 123 w 281"/>
              <a:gd name="T35" fmla="*/ 122 h 265"/>
              <a:gd name="T36" fmla="*/ 252 w 281"/>
              <a:gd name="T37" fmla="*/ 168 h 265"/>
              <a:gd name="T38" fmla="*/ 132 w 281"/>
              <a:gd name="T39" fmla="*/ 149 h 265"/>
              <a:gd name="T40" fmla="*/ 137 w 281"/>
              <a:gd name="T41" fmla="*/ 28 h 265"/>
              <a:gd name="T42" fmla="*/ 252 w 281"/>
              <a:gd name="T43" fmla="*/ 168 h 265"/>
              <a:gd name="T44" fmla="*/ 154 w 281"/>
              <a:gd name="T45" fmla="*/ 251 h 265"/>
              <a:gd name="T46" fmla="*/ 156 w 281"/>
              <a:gd name="T47" fmla="*/ 167 h 265"/>
              <a:gd name="T48" fmla="*/ 247 w 281"/>
              <a:gd name="T49" fmla="*/ 182 h 265"/>
              <a:gd name="T50" fmla="*/ 164 w 281"/>
              <a:gd name="T51" fmla="*/ 251 h 265"/>
              <a:gd name="T52" fmla="*/ 154 w 281"/>
              <a:gd name="T53" fmla="*/ 251 h 265"/>
              <a:gd name="T54" fmla="*/ 133 w 281"/>
              <a:gd name="T55" fmla="*/ 250 h 265"/>
              <a:gd name="T56" fmla="*/ 27 w 281"/>
              <a:gd name="T57" fmla="*/ 121 h 265"/>
              <a:gd name="T58" fmla="*/ 119 w 281"/>
              <a:gd name="T59" fmla="*/ 136 h 265"/>
              <a:gd name="T60" fmla="*/ 120 w 281"/>
              <a:gd name="T61" fmla="*/ 160 h 265"/>
              <a:gd name="T62" fmla="*/ 142 w 281"/>
              <a:gd name="T63" fmla="*/ 166 h 265"/>
              <a:gd name="T64" fmla="*/ 142 w 281"/>
              <a:gd name="T65" fmla="*/ 250 h 265"/>
              <a:gd name="T66" fmla="*/ 133 w 281"/>
              <a:gd name="T67" fmla="*/ 25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65">
                <a:moveTo>
                  <a:pt x="23" y="251"/>
                </a:moveTo>
                <a:cubicBezTo>
                  <a:pt x="23" y="254"/>
                  <a:pt x="23" y="254"/>
                  <a:pt x="23" y="254"/>
                </a:cubicBezTo>
                <a:cubicBezTo>
                  <a:pt x="23" y="260"/>
                  <a:pt x="27" y="265"/>
                  <a:pt x="33" y="265"/>
                </a:cubicBezTo>
                <a:cubicBezTo>
                  <a:pt x="270" y="265"/>
                  <a:pt x="270" y="265"/>
                  <a:pt x="270" y="265"/>
                </a:cubicBezTo>
                <a:cubicBezTo>
                  <a:pt x="276" y="265"/>
                  <a:pt x="281" y="260"/>
                  <a:pt x="281" y="254"/>
                </a:cubicBezTo>
                <a:cubicBezTo>
                  <a:pt x="281" y="251"/>
                  <a:pt x="281" y="251"/>
                  <a:pt x="281" y="251"/>
                </a:cubicBezTo>
                <a:cubicBezTo>
                  <a:pt x="281" y="245"/>
                  <a:pt x="276" y="240"/>
                  <a:pt x="270" y="240"/>
                </a:cubicBezTo>
                <a:cubicBezTo>
                  <a:pt x="195" y="240"/>
                  <a:pt x="195" y="240"/>
                  <a:pt x="195" y="240"/>
                </a:cubicBezTo>
                <a:cubicBezTo>
                  <a:pt x="275" y="177"/>
                  <a:pt x="275" y="177"/>
                  <a:pt x="275" y="177"/>
                </a:cubicBezTo>
                <a:cubicBezTo>
                  <a:pt x="133" y="0"/>
                  <a:pt x="133" y="0"/>
                  <a:pt x="133" y="0"/>
                </a:cubicBezTo>
                <a:cubicBezTo>
                  <a:pt x="0" y="109"/>
                  <a:pt x="0" y="109"/>
                  <a:pt x="0" y="109"/>
                </a:cubicBezTo>
                <a:cubicBezTo>
                  <a:pt x="109" y="240"/>
                  <a:pt x="109" y="240"/>
                  <a:pt x="109" y="240"/>
                </a:cubicBezTo>
                <a:cubicBezTo>
                  <a:pt x="33" y="240"/>
                  <a:pt x="33" y="240"/>
                  <a:pt x="33" y="240"/>
                </a:cubicBezTo>
                <a:cubicBezTo>
                  <a:pt x="27" y="240"/>
                  <a:pt x="23" y="245"/>
                  <a:pt x="23" y="251"/>
                </a:cubicBezTo>
                <a:close/>
                <a:moveTo>
                  <a:pt x="123" y="122"/>
                </a:moveTo>
                <a:cubicBezTo>
                  <a:pt x="27" y="104"/>
                  <a:pt x="27" y="104"/>
                  <a:pt x="27" y="104"/>
                </a:cubicBezTo>
                <a:cubicBezTo>
                  <a:pt x="123" y="26"/>
                  <a:pt x="123" y="26"/>
                  <a:pt x="123" y="26"/>
                </a:cubicBezTo>
                <a:lnTo>
                  <a:pt x="123" y="122"/>
                </a:lnTo>
                <a:close/>
                <a:moveTo>
                  <a:pt x="252" y="168"/>
                </a:moveTo>
                <a:cubicBezTo>
                  <a:pt x="132" y="149"/>
                  <a:pt x="132" y="149"/>
                  <a:pt x="132" y="149"/>
                </a:cubicBezTo>
                <a:cubicBezTo>
                  <a:pt x="137" y="28"/>
                  <a:pt x="137" y="28"/>
                  <a:pt x="137" y="28"/>
                </a:cubicBezTo>
                <a:lnTo>
                  <a:pt x="252" y="168"/>
                </a:lnTo>
                <a:close/>
                <a:moveTo>
                  <a:pt x="154" y="251"/>
                </a:moveTo>
                <a:cubicBezTo>
                  <a:pt x="156" y="167"/>
                  <a:pt x="156" y="167"/>
                  <a:pt x="156" y="167"/>
                </a:cubicBezTo>
                <a:cubicBezTo>
                  <a:pt x="247" y="182"/>
                  <a:pt x="247" y="182"/>
                  <a:pt x="247" y="182"/>
                </a:cubicBezTo>
                <a:cubicBezTo>
                  <a:pt x="164" y="251"/>
                  <a:pt x="164" y="251"/>
                  <a:pt x="164" y="251"/>
                </a:cubicBezTo>
                <a:lnTo>
                  <a:pt x="154" y="251"/>
                </a:lnTo>
                <a:close/>
                <a:moveTo>
                  <a:pt x="133" y="250"/>
                </a:moveTo>
                <a:cubicBezTo>
                  <a:pt x="27" y="121"/>
                  <a:pt x="27" y="121"/>
                  <a:pt x="27" y="121"/>
                </a:cubicBezTo>
                <a:cubicBezTo>
                  <a:pt x="119" y="136"/>
                  <a:pt x="119" y="136"/>
                  <a:pt x="119" y="136"/>
                </a:cubicBezTo>
                <a:cubicBezTo>
                  <a:pt x="122" y="144"/>
                  <a:pt x="119" y="152"/>
                  <a:pt x="120" y="160"/>
                </a:cubicBezTo>
                <a:cubicBezTo>
                  <a:pt x="126" y="163"/>
                  <a:pt x="136" y="162"/>
                  <a:pt x="142" y="166"/>
                </a:cubicBezTo>
                <a:cubicBezTo>
                  <a:pt x="142" y="250"/>
                  <a:pt x="142" y="250"/>
                  <a:pt x="142" y="250"/>
                </a:cubicBezTo>
                <a:lnTo>
                  <a:pt x="133" y="250"/>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3" name="Freeform 39"/>
          <p:cNvSpPr/>
          <p:nvPr/>
        </p:nvSpPr>
        <p:spPr bwMode="auto">
          <a:xfrm>
            <a:off x="3708400" y="1344613"/>
            <a:ext cx="347663" cy="354012"/>
          </a:xfrm>
          <a:custGeom>
            <a:avLst/>
            <a:gdLst>
              <a:gd name="T0" fmla="*/ 161 w 283"/>
              <a:gd name="T1" fmla="*/ 21 h 288"/>
              <a:gd name="T2" fmla="*/ 141 w 283"/>
              <a:gd name="T3" fmla="*/ 0 h 288"/>
              <a:gd name="T4" fmla="*/ 121 w 283"/>
              <a:gd name="T5" fmla="*/ 21 h 288"/>
              <a:gd name="T6" fmla="*/ 122 w 283"/>
              <a:gd name="T7" fmla="*/ 100 h 288"/>
              <a:gd name="T8" fmla="*/ 0 w 283"/>
              <a:gd name="T9" fmla="*/ 170 h 288"/>
              <a:gd name="T10" fmla="*/ 0 w 283"/>
              <a:gd name="T11" fmla="*/ 198 h 288"/>
              <a:gd name="T12" fmla="*/ 123 w 283"/>
              <a:gd name="T13" fmla="*/ 159 h 288"/>
              <a:gd name="T14" fmla="*/ 122 w 283"/>
              <a:gd name="T15" fmla="*/ 225 h 288"/>
              <a:gd name="T16" fmla="*/ 126 w 283"/>
              <a:gd name="T17" fmla="*/ 242 h 288"/>
              <a:gd name="T18" fmla="*/ 85 w 283"/>
              <a:gd name="T19" fmla="*/ 267 h 288"/>
              <a:gd name="T20" fmla="*/ 85 w 283"/>
              <a:gd name="T21" fmla="*/ 288 h 288"/>
              <a:gd name="T22" fmla="*/ 141 w 283"/>
              <a:gd name="T23" fmla="*/ 272 h 288"/>
              <a:gd name="T24" fmla="*/ 197 w 283"/>
              <a:gd name="T25" fmla="*/ 288 h 288"/>
              <a:gd name="T26" fmla="*/ 197 w 283"/>
              <a:gd name="T27" fmla="*/ 268 h 288"/>
              <a:gd name="T28" fmla="*/ 157 w 283"/>
              <a:gd name="T29" fmla="*/ 242 h 288"/>
              <a:gd name="T30" fmla="*/ 161 w 283"/>
              <a:gd name="T31" fmla="*/ 225 h 288"/>
              <a:gd name="T32" fmla="*/ 161 w 283"/>
              <a:gd name="T33" fmla="*/ 159 h 288"/>
              <a:gd name="T34" fmla="*/ 283 w 283"/>
              <a:gd name="T35" fmla="*/ 196 h 288"/>
              <a:gd name="T36" fmla="*/ 283 w 283"/>
              <a:gd name="T37" fmla="*/ 168 h 288"/>
              <a:gd name="T38" fmla="*/ 161 w 283"/>
              <a:gd name="T39" fmla="*/ 100 h 288"/>
              <a:gd name="T40" fmla="*/ 161 w 283"/>
              <a:gd name="T41" fmla="*/ 21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3" h="288">
                <a:moveTo>
                  <a:pt x="161" y="21"/>
                </a:moveTo>
                <a:cubicBezTo>
                  <a:pt x="161" y="21"/>
                  <a:pt x="163" y="2"/>
                  <a:pt x="141" y="0"/>
                </a:cubicBezTo>
                <a:cubicBezTo>
                  <a:pt x="123" y="3"/>
                  <a:pt x="122" y="14"/>
                  <a:pt x="121" y="21"/>
                </a:cubicBezTo>
                <a:cubicBezTo>
                  <a:pt x="122" y="22"/>
                  <a:pt x="122" y="100"/>
                  <a:pt x="122" y="100"/>
                </a:cubicBezTo>
                <a:cubicBezTo>
                  <a:pt x="0" y="170"/>
                  <a:pt x="0" y="170"/>
                  <a:pt x="0" y="170"/>
                </a:cubicBezTo>
                <a:cubicBezTo>
                  <a:pt x="0" y="198"/>
                  <a:pt x="0" y="198"/>
                  <a:pt x="0" y="198"/>
                </a:cubicBezTo>
                <a:cubicBezTo>
                  <a:pt x="123" y="159"/>
                  <a:pt x="123" y="159"/>
                  <a:pt x="123" y="159"/>
                </a:cubicBezTo>
                <a:cubicBezTo>
                  <a:pt x="122" y="225"/>
                  <a:pt x="122" y="225"/>
                  <a:pt x="122" y="225"/>
                </a:cubicBezTo>
                <a:cubicBezTo>
                  <a:pt x="126" y="242"/>
                  <a:pt x="126" y="242"/>
                  <a:pt x="126" y="242"/>
                </a:cubicBezTo>
                <a:cubicBezTo>
                  <a:pt x="85" y="267"/>
                  <a:pt x="85" y="267"/>
                  <a:pt x="85" y="267"/>
                </a:cubicBezTo>
                <a:cubicBezTo>
                  <a:pt x="85" y="288"/>
                  <a:pt x="85" y="288"/>
                  <a:pt x="85" y="288"/>
                </a:cubicBezTo>
                <a:cubicBezTo>
                  <a:pt x="141" y="272"/>
                  <a:pt x="141" y="272"/>
                  <a:pt x="141" y="272"/>
                </a:cubicBezTo>
                <a:cubicBezTo>
                  <a:pt x="197" y="288"/>
                  <a:pt x="197" y="288"/>
                  <a:pt x="197" y="288"/>
                </a:cubicBezTo>
                <a:cubicBezTo>
                  <a:pt x="197" y="268"/>
                  <a:pt x="197" y="268"/>
                  <a:pt x="197" y="268"/>
                </a:cubicBezTo>
                <a:cubicBezTo>
                  <a:pt x="157" y="242"/>
                  <a:pt x="157" y="242"/>
                  <a:pt x="157" y="242"/>
                </a:cubicBezTo>
                <a:cubicBezTo>
                  <a:pt x="161" y="225"/>
                  <a:pt x="161" y="225"/>
                  <a:pt x="161" y="225"/>
                </a:cubicBezTo>
                <a:cubicBezTo>
                  <a:pt x="161" y="159"/>
                  <a:pt x="161" y="159"/>
                  <a:pt x="161" y="159"/>
                </a:cubicBezTo>
                <a:cubicBezTo>
                  <a:pt x="283" y="196"/>
                  <a:pt x="283" y="196"/>
                  <a:pt x="283" y="196"/>
                </a:cubicBezTo>
                <a:cubicBezTo>
                  <a:pt x="283" y="168"/>
                  <a:pt x="283" y="168"/>
                  <a:pt x="283" y="168"/>
                </a:cubicBezTo>
                <a:cubicBezTo>
                  <a:pt x="161" y="100"/>
                  <a:pt x="161" y="100"/>
                  <a:pt x="161" y="100"/>
                </a:cubicBezTo>
                <a:lnTo>
                  <a:pt x="161" y="21"/>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4" name="Freeform 139"/>
          <p:cNvSpPr/>
          <p:nvPr/>
        </p:nvSpPr>
        <p:spPr bwMode="auto">
          <a:xfrm>
            <a:off x="4408488" y="1376363"/>
            <a:ext cx="385762" cy="290512"/>
          </a:xfrm>
          <a:custGeom>
            <a:avLst/>
            <a:gdLst>
              <a:gd name="T0" fmla="*/ 234 w 315"/>
              <a:gd name="T1" fmla="*/ 0 h 237"/>
              <a:gd name="T2" fmla="*/ 157 w 315"/>
              <a:gd name="T3" fmla="*/ 51 h 237"/>
              <a:gd name="T4" fmla="*/ 80 w 315"/>
              <a:gd name="T5" fmla="*/ 0 h 237"/>
              <a:gd name="T6" fmla="*/ 54 w 315"/>
              <a:gd name="T7" fmla="*/ 149 h 237"/>
              <a:gd name="T8" fmla="*/ 157 w 315"/>
              <a:gd name="T9" fmla="*/ 237 h 237"/>
              <a:gd name="T10" fmla="*/ 261 w 315"/>
              <a:gd name="T11" fmla="*/ 149 h 237"/>
              <a:gd name="T12" fmla="*/ 234 w 315"/>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315" h="237">
                <a:moveTo>
                  <a:pt x="234" y="0"/>
                </a:moveTo>
                <a:cubicBezTo>
                  <a:pt x="176" y="0"/>
                  <a:pt x="157" y="51"/>
                  <a:pt x="157" y="51"/>
                </a:cubicBezTo>
                <a:cubicBezTo>
                  <a:pt x="157" y="51"/>
                  <a:pt x="143" y="0"/>
                  <a:pt x="80" y="0"/>
                </a:cubicBezTo>
                <a:cubicBezTo>
                  <a:pt x="9" y="0"/>
                  <a:pt x="0" y="92"/>
                  <a:pt x="54" y="149"/>
                </a:cubicBezTo>
                <a:cubicBezTo>
                  <a:pt x="108" y="206"/>
                  <a:pt x="157" y="237"/>
                  <a:pt x="157" y="237"/>
                </a:cubicBezTo>
                <a:cubicBezTo>
                  <a:pt x="157" y="237"/>
                  <a:pt x="207" y="206"/>
                  <a:pt x="261" y="149"/>
                </a:cubicBezTo>
                <a:cubicBezTo>
                  <a:pt x="315" y="92"/>
                  <a:pt x="305" y="0"/>
                  <a:pt x="234" y="0"/>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5" name="Freeform 29"/>
          <p:cNvSpPr>
            <a:spLocks noEditPoints="1"/>
          </p:cNvSpPr>
          <p:nvPr/>
        </p:nvSpPr>
        <p:spPr bwMode="auto">
          <a:xfrm>
            <a:off x="2216150" y="1400175"/>
            <a:ext cx="409575" cy="242888"/>
          </a:xfrm>
          <a:custGeom>
            <a:avLst/>
            <a:gdLst>
              <a:gd name="T0" fmla="*/ 72 w 109"/>
              <a:gd name="T1" fmla="*/ 0 h 64"/>
              <a:gd name="T2" fmla="*/ 54 w 109"/>
              <a:gd name="T3" fmla="*/ 6 h 64"/>
              <a:gd name="T4" fmla="*/ 37 w 109"/>
              <a:gd name="T5" fmla="*/ 0 h 64"/>
              <a:gd name="T6" fmla="*/ 17 w 109"/>
              <a:gd name="T7" fmla="*/ 64 h 64"/>
              <a:gd name="T8" fmla="*/ 54 w 109"/>
              <a:gd name="T9" fmla="*/ 45 h 64"/>
              <a:gd name="T10" fmla="*/ 91 w 109"/>
              <a:gd name="T11" fmla="*/ 63 h 64"/>
              <a:gd name="T12" fmla="*/ 72 w 109"/>
              <a:gd name="T13" fmla="*/ 0 h 64"/>
              <a:gd name="T14" fmla="*/ 35 w 109"/>
              <a:gd name="T15" fmla="*/ 36 h 64"/>
              <a:gd name="T16" fmla="*/ 23 w 109"/>
              <a:gd name="T17" fmla="*/ 24 h 64"/>
              <a:gd name="T18" fmla="*/ 35 w 109"/>
              <a:gd name="T19" fmla="*/ 11 h 64"/>
              <a:gd name="T20" fmla="*/ 47 w 109"/>
              <a:gd name="T21" fmla="*/ 24 h 64"/>
              <a:gd name="T22" fmla="*/ 35 w 109"/>
              <a:gd name="T23" fmla="*/ 36 h 64"/>
              <a:gd name="T24" fmla="*/ 68 w 109"/>
              <a:gd name="T25" fmla="*/ 29 h 64"/>
              <a:gd name="T26" fmla="*/ 65 w 109"/>
              <a:gd name="T27" fmla="*/ 26 h 64"/>
              <a:gd name="T28" fmla="*/ 68 w 109"/>
              <a:gd name="T29" fmla="*/ 24 h 64"/>
              <a:gd name="T30" fmla="*/ 71 w 109"/>
              <a:gd name="T31" fmla="*/ 26 h 64"/>
              <a:gd name="T32" fmla="*/ 68 w 109"/>
              <a:gd name="T33" fmla="*/ 29 h 64"/>
              <a:gd name="T34" fmla="*/ 76 w 109"/>
              <a:gd name="T35" fmla="*/ 37 h 64"/>
              <a:gd name="T36" fmla="*/ 73 w 109"/>
              <a:gd name="T37" fmla="*/ 35 h 64"/>
              <a:gd name="T38" fmla="*/ 76 w 109"/>
              <a:gd name="T39" fmla="*/ 32 h 64"/>
              <a:gd name="T40" fmla="*/ 79 w 109"/>
              <a:gd name="T41" fmla="*/ 35 h 64"/>
              <a:gd name="T42" fmla="*/ 76 w 109"/>
              <a:gd name="T43" fmla="*/ 37 h 64"/>
              <a:gd name="T44" fmla="*/ 76 w 109"/>
              <a:gd name="T45" fmla="*/ 21 h 64"/>
              <a:gd name="T46" fmla="*/ 73 w 109"/>
              <a:gd name="T47" fmla="*/ 18 h 64"/>
              <a:gd name="T48" fmla="*/ 76 w 109"/>
              <a:gd name="T49" fmla="*/ 15 h 64"/>
              <a:gd name="T50" fmla="*/ 79 w 109"/>
              <a:gd name="T51" fmla="*/ 18 h 64"/>
              <a:gd name="T52" fmla="*/ 76 w 109"/>
              <a:gd name="T53" fmla="*/ 21 h 64"/>
              <a:gd name="T54" fmla="*/ 84 w 109"/>
              <a:gd name="T55" fmla="*/ 29 h 64"/>
              <a:gd name="T56" fmla="*/ 82 w 109"/>
              <a:gd name="T57" fmla="*/ 26 h 64"/>
              <a:gd name="T58" fmla="*/ 84 w 109"/>
              <a:gd name="T59" fmla="*/ 24 h 64"/>
              <a:gd name="T60" fmla="*/ 87 w 109"/>
              <a:gd name="T61" fmla="*/ 26 h 64"/>
              <a:gd name="T62" fmla="*/ 84 w 109"/>
              <a:gd name="T63" fmla="*/ 29 h 64"/>
              <a:gd name="T64" fmla="*/ 35 w 109"/>
              <a:gd name="T65" fmla="*/ 17 h 64"/>
              <a:gd name="T66" fmla="*/ 28 w 109"/>
              <a:gd name="T67" fmla="*/ 24 h 64"/>
              <a:gd name="T68" fmla="*/ 35 w 109"/>
              <a:gd name="T69" fmla="*/ 31 h 64"/>
              <a:gd name="T70" fmla="*/ 42 w 109"/>
              <a:gd name="T71" fmla="*/ 24 h 64"/>
              <a:gd name="T72" fmla="*/ 35 w 109"/>
              <a:gd name="T73" fmla="*/ 1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64">
                <a:moveTo>
                  <a:pt x="72" y="0"/>
                </a:moveTo>
                <a:cubicBezTo>
                  <a:pt x="68" y="0"/>
                  <a:pt x="61" y="6"/>
                  <a:pt x="54" y="6"/>
                </a:cubicBezTo>
                <a:cubicBezTo>
                  <a:pt x="48" y="6"/>
                  <a:pt x="40" y="0"/>
                  <a:pt x="37" y="0"/>
                </a:cubicBezTo>
                <a:cubicBezTo>
                  <a:pt x="13" y="0"/>
                  <a:pt x="0" y="64"/>
                  <a:pt x="17" y="64"/>
                </a:cubicBezTo>
                <a:cubicBezTo>
                  <a:pt x="32" y="64"/>
                  <a:pt x="34" y="45"/>
                  <a:pt x="54" y="45"/>
                </a:cubicBezTo>
                <a:cubicBezTo>
                  <a:pt x="71" y="45"/>
                  <a:pt x="80" y="63"/>
                  <a:pt x="91" y="63"/>
                </a:cubicBezTo>
                <a:cubicBezTo>
                  <a:pt x="109" y="63"/>
                  <a:pt x="96" y="0"/>
                  <a:pt x="72" y="0"/>
                </a:cubicBezTo>
                <a:close/>
                <a:moveTo>
                  <a:pt x="35" y="36"/>
                </a:moveTo>
                <a:cubicBezTo>
                  <a:pt x="28" y="36"/>
                  <a:pt x="23" y="30"/>
                  <a:pt x="23" y="24"/>
                </a:cubicBezTo>
                <a:cubicBezTo>
                  <a:pt x="23" y="17"/>
                  <a:pt x="28" y="11"/>
                  <a:pt x="35" y="11"/>
                </a:cubicBezTo>
                <a:cubicBezTo>
                  <a:pt x="42" y="11"/>
                  <a:pt x="47" y="17"/>
                  <a:pt x="47" y="24"/>
                </a:cubicBezTo>
                <a:cubicBezTo>
                  <a:pt x="47" y="30"/>
                  <a:pt x="42" y="36"/>
                  <a:pt x="35" y="36"/>
                </a:cubicBezTo>
                <a:close/>
                <a:moveTo>
                  <a:pt x="68" y="29"/>
                </a:moveTo>
                <a:cubicBezTo>
                  <a:pt x="66" y="29"/>
                  <a:pt x="65" y="28"/>
                  <a:pt x="65" y="26"/>
                </a:cubicBezTo>
                <a:cubicBezTo>
                  <a:pt x="65" y="25"/>
                  <a:pt x="66" y="24"/>
                  <a:pt x="68" y="24"/>
                </a:cubicBezTo>
                <a:cubicBezTo>
                  <a:pt x="69" y="24"/>
                  <a:pt x="71" y="25"/>
                  <a:pt x="71" y="26"/>
                </a:cubicBezTo>
                <a:cubicBezTo>
                  <a:pt x="71" y="28"/>
                  <a:pt x="69" y="29"/>
                  <a:pt x="68" y="29"/>
                </a:cubicBezTo>
                <a:close/>
                <a:moveTo>
                  <a:pt x="76" y="37"/>
                </a:moveTo>
                <a:cubicBezTo>
                  <a:pt x="75" y="37"/>
                  <a:pt x="73" y="36"/>
                  <a:pt x="73" y="35"/>
                </a:cubicBezTo>
                <a:cubicBezTo>
                  <a:pt x="73" y="33"/>
                  <a:pt x="75" y="32"/>
                  <a:pt x="76" y="32"/>
                </a:cubicBezTo>
                <a:cubicBezTo>
                  <a:pt x="78" y="32"/>
                  <a:pt x="79" y="33"/>
                  <a:pt x="79" y="35"/>
                </a:cubicBezTo>
                <a:cubicBezTo>
                  <a:pt x="79" y="36"/>
                  <a:pt x="78" y="37"/>
                  <a:pt x="76" y="37"/>
                </a:cubicBezTo>
                <a:close/>
                <a:moveTo>
                  <a:pt x="76" y="21"/>
                </a:moveTo>
                <a:cubicBezTo>
                  <a:pt x="75" y="21"/>
                  <a:pt x="73" y="20"/>
                  <a:pt x="73" y="18"/>
                </a:cubicBezTo>
                <a:cubicBezTo>
                  <a:pt x="73" y="17"/>
                  <a:pt x="75" y="15"/>
                  <a:pt x="76" y="15"/>
                </a:cubicBezTo>
                <a:cubicBezTo>
                  <a:pt x="78" y="15"/>
                  <a:pt x="79" y="17"/>
                  <a:pt x="79" y="18"/>
                </a:cubicBezTo>
                <a:cubicBezTo>
                  <a:pt x="79" y="20"/>
                  <a:pt x="78" y="21"/>
                  <a:pt x="76" y="21"/>
                </a:cubicBezTo>
                <a:close/>
                <a:moveTo>
                  <a:pt x="84" y="29"/>
                </a:moveTo>
                <a:cubicBezTo>
                  <a:pt x="83" y="29"/>
                  <a:pt x="82" y="28"/>
                  <a:pt x="82" y="26"/>
                </a:cubicBezTo>
                <a:cubicBezTo>
                  <a:pt x="82" y="25"/>
                  <a:pt x="83" y="24"/>
                  <a:pt x="84" y="24"/>
                </a:cubicBezTo>
                <a:cubicBezTo>
                  <a:pt x="86" y="24"/>
                  <a:pt x="87" y="25"/>
                  <a:pt x="87" y="26"/>
                </a:cubicBezTo>
                <a:cubicBezTo>
                  <a:pt x="87" y="28"/>
                  <a:pt x="86" y="29"/>
                  <a:pt x="84" y="29"/>
                </a:cubicBezTo>
                <a:close/>
                <a:moveTo>
                  <a:pt x="35" y="17"/>
                </a:moveTo>
                <a:cubicBezTo>
                  <a:pt x="31" y="17"/>
                  <a:pt x="28" y="20"/>
                  <a:pt x="28" y="24"/>
                </a:cubicBezTo>
                <a:cubicBezTo>
                  <a:pt x="28" y="27"/>
                  <a:pt x="31" y="31"/>
                  <a:pt x="35" y="31"/>
                </a:cubicBezTo>
                <a:cubicBezTo>
                  <a:pt x="39" y="31"/>
                  <a:pt x="42" y="27"/>
                  <a:pt x="42" y="24"/>
                </a:cubicBezTo>
                <a:cubicBezTo>
                  <a:pt x="42" y="20"/>
                  <a:pt x="39" y="17"/>
                  <a:pt x="35" y="17"/>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nvGrpSpPr>
          <p:cNvPr id="26" name="组合 25"/>
          <p:cNvGrpSpPr/>
          <p:nvPr/>
        </p:nvGrpSpPr>
        <p:grpSpPr>
          <a:xfrm>
            <a:off x="9591040" y="1343562"/>
            <a:ext cx="230486" cy="355521"/>
            <a:chOff x="7875588" y="503238"/>
            <a:chExt cx="485775" cy="749300"/>
          </a:xfrm>
          <a:solidFill>
            <a:schemeClr val="accent5">
              <a:lumMod val="50000"/>
            </a:schemeClr>
          </a:solidFill>
        </p:grpSpPr>
        <p:sp>
          <p:nvSpPr>
            <p:cNvPr id="27" name="Freeform 65"/>
            <p:cNvSpPr/>
            <p:nvPr/>
          </p:nvSpPr>
          <p:spPr bwMode="auto">
            <a:xfrm>
              <a:off x="7964488" y="8683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8" name="Freeform 66"/>
            <p:cNvSpPr/>
            <p:nvPr/>
          </p:nvSpPr>
          <p:spPr bwMode="auto">
            <a:xfrm>
              <a:off x="7875588" y="868363"/>
              <a:ext cx="485775" cy="384175"/>
            </a:xfrm>
            <a:custGeom>
              <a:avLst/>
              <a:gdLst>
                <a:gd name="T0" fmla="*/ 160 w 166"/>
                <a:gd name="T1" fmla="*/ 115 h 131"/>
                <a:gd name="T2" fmla="*/ 149 w 166"/>
                <a:gd name="T3" fmla="*/ 115 h 131"/>
                <a:gd name="T4" fmla="*/ 97 w 166"/>
                <a:gd name="T5" fmla="*/ 98 h 131"/>
                <a:gd name="T6" fmla="*/ 97 w 166"/>
                <a:gd name="T7" fmla="*/ 84 h 131"/>
                <a:gd name="T8" fmla="*/ 154 w 166"/>
                <a:gd name="T9" fmla="*/ 15 h 131"/>
                <a:gd name="T10" fmla="*/ 154 w 166"/>
                <a:gd name="T11" fmla="*/ 0 h 131"/>
                <a:gd name="T12" fmla="*/ 142 w 166"/>
                <a:gd name="T13" fmla="*/ 0 h 131"/>
                <a:gd name="T14" fmla="*/ 142 w 166"/>
                <a:gd name="T15" fmla="*/ 15 h 131"/>
                <a:gd name="T16" fmla="*/ 83 w 166"/>
                <a:gd name="T17" fmla="*/ 73 h 131"/>
                <a:gd name="T18" fmla="*/ 24 w 166"/>
                <a:gd name="T19" fmla="*/ 15 h 131"/>
                <a:gd name="T20" fmla="*/ 24 w 166"/>
                <a:gd name="T21" fmla="*/ 0 h 131"/>
                <a:gd name="T22" fmla="*/ 12 w 166"/>
                <a:gd name="T23" fmla="*/ 0 h 131"/>
                <a:gd name="T24" fmla="*/ 12 w 166"/>
                <a:gd name="T25" fmla="*/ 15 h 131"/>
                <a:gd name="T26" fmla="*/ 69 w 166"/>
                <a:gd name="T27" fmla="*/ 84 h 131"/>
                <a:gd name="T28" fmla="*/ 69 w 166"/>
                <a:gd name="T29" fmla="*/ 98 h 131"/>
                <a:gd name="T30" fmla="*/ 17 w 166"/>
                <a:gd name="T31" fmla="*/ 115 h 131"/>
                <a:gd name="T32" fmla="*/ 6 w 166"/>
                <a:gd name="T33" fmla="*/ 115 h 131"/>
                <a:gd name="T34" fmla="*/ 0 w 166"/>
                <a:gd name="T35" fmla="*/ 122 h 131"/>
                <a:gd name="T36" fmla="*/ 0 w 166"/>
                <a:gd name="T37" fmla="*/ 125 h 131"/>
                <a:gd name="T38" fmla="*/ 6 w 166"/>
                <a:gd name="T39" fmla="*/ 131 h 131"/>
                <a:gd name="T40" fmla="*/ 160 w 166"/>
                <a:gd name="T41" fmla="*/ 131 h 131"/>
                <a:gd name="T42" fmla="*/ 166 w 166"/>
                <a:gd name="T43" fmla="*/ 125 h 131"/>
                <a:gd name="T44" fmla="*/ 166 w 166"/>
                <a:gd name="T45" fmla="*/ 122 h 131"/>
                <a:gd name="T46" fmla="*/ 160 w 166"/>
                <a:gd name="T47" fmla="*/ 11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6" h="131">
                  <a:moveTo>
                    <a:pt x="160" y="115"/>
                  </a:moveTo>
                  <a:cubicBezTo>
                    <a:pt x="149" y="115"/>
                    <a:pt x="149" y="115"/>
                    <a:pt x="149" y="115"/>
                  </a:cubicBezTo>
                  <a:cubicBezTo>
                    <a:pt x="134" y="106"/>
                    <a:pt x="116" y="100"/>
                    <a:pt x="97" y="98"/>
                  </a:cubicBezTo>
                  <a:cubicBezTo>
                    <a:pt x="97" y="84"/>
                    <a:pt x="97" y="84"/>
                    <a:pt x="97" y="84"/>
                  </a:cubicBezTo>
                  <a:cubicBezTo>
                    <a:pt x="130" y="77"/>
                    <a:pt x="154" y="49"/>
                    <a:pt x="154" y="15"/>
                  </a:cubicBezTo>
                  <a:cubicBezTo>
                    <a:pt x="154" y="0"/>
                    <a:pt x="154" y="0"/>
                    <a:pt x="154" y="0"/>
                  </a:cubicBezTo>
                  <a:cubicBezTo>
                    <a:pt x="142" y="0"/>
                    <a:pt x="142" y="0"/>
                    <a:pt x="142" y="0"/>
                  </a:cubicBezTo>
                  <a:cubicBezTo>
                    <a:pt x="142" y="15"/>
                    <a:pt x="142" y="15"/>
                    <a:pt x="142" y="15"/>
                  </a:cubicBezTo>
                  <a:cubicBezTo>
                    <a:pt x="142" y="47"/>
                    <a:pt x="115" y="73"/>
                    <a:pt x="83" y="73"/>
                  </a:cubicBezTo>
                  <a:cubicBezTo>
                    <a:pt x="51" y="73"/>
                    <a:pt x="24" y="47"/>
                    <a:pt x="24" y="15"/>
                  </a:cubicBezTo>
                  <a:cubicBezTo>
                    <a:pt x="24" y="0"/>
                    <a:pt x="24" y="0"/>
                    <a:pt x="24" y="0"/>
                  </a:cubicBezTo>
                  <a:cubicBezTo>
                    <a:pt x="12" y="0"/>
                    <a:pt x="12" y="0"/>
                    <a:pt x="12" y="0"/>
                  </a:cubicBezTo>
                  <a:cubicBezTo>
                    <a:pt x="12" y="15"/>
                    <a:pt x="12" y="15"/>
                    <a:pt x="12" y="15"/>
                  </a:cubicBezTo>
                  <a:cubicBezTo>
                    <a:pt x="12" y="49"/>
                    <a:pt x="36" y="77"/>
                    <a:pt x="69" y="84"/>
                  </a:cubicBezTo>
                  <a:cubicBezTo>
                    <a:pt x="69" y="98"/>
                    <a:pt x="69" y="98"/>
                    <a:pt x="69" y="98"/>
                  </a:cubicBezTo>
                  <a:cubicBezTo>
                    <a:pt x="50" y="100"/>
                    <a:pt x="32" y="106"/>
                    <a:pt x="17" y="115"/>
                  </a:cubicBezTo>
                  <a:cubicBezTo>
                    <a:pt x="6" y="115"/>
                    <a:pt x="6" y="115"/>
                    <a:pt x="6" y="115"/>
                  </a:cubicBezTo>
                  <a:cubicBezTo>
                    <a:pt x="2" y="115"/>
                    <a:pt x="0" y="118"/>
                    <a:pt x="0" y="122"/>
                  </a:cubicBezTo>
                  <a:cubicBezTo>
                    <a:pt x="0" y="125"/>
                    <a:pt x="0" y="125"/>
                    <a:pt x="0" y="125"/>
                  </a:cubicBezTo>
                  <a:cubicBezTo>
                    <a:pt x="0" y="129"/>
                    <a:pt x="2" y="131"/>
                    <a:pt x="6" y="131"/>
                  </a:cubicBezTo>
                  <a:cubicBezTo>
                    <a:pt x="160" y="131"/>
                    <a:pt x="160" y="131"/>
                    <a:pt x="160" y="131"/>
                  </a:cubicBezTo>
                  <a:cubicBezTo>
                    <a:pt x="163" y="131"/>
                    <a:pt x="166" y="129"/>
                    <a:pt x="166" y="125"/>
                  </a:cubicBezTo>
                  <a:cubicBezTo>
                    <a:pt x="166" y="122"/>
                    <a:pt x="166" y="122"/>
                    <a:pt x="166" y="122"/>
                  </a:cubicBezTo>
                  <a:cubicBezTo>
                    <a:pt x="166" y="118"/>
                    <a:pt x="163" y="115"/>
                    <a:pt x="160"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 name="Freeform 67"/>
            <p:cNvSpPr/>
            <p:nvPr/>
          </p:nvSpPr>
          <p:spPr bwMode="auto">
            <a:xfrm>
              <a:off x="7999413" y="503238"/>
              <a:ext cx="239713" cy="122238"/>
            </a:xfrm>
            <a:custGeom>
              <a:avLst/>
              <a:gdLst>
                <a:gd name="T0" fmla="*/ 82 w 82"/>
                <a:gd name="T1" fmla="*/ 42 h 42"/>
                <a:gd name="T2" fmla="*/ 82 w 82"/>
                <a:gd name="T3" fmla="*/ 41 h 42"/>
                <a:gd name="T4" fmla="*/ 41 w 82"/>
                <a:gd name="T5" fmla="*/ 0 h 42"/>
                <a:gd name="T6" fmla="*/ 0 w 82"/>
                <a:gd name="T7" fmla="*/ 41 h 42"/>
                <a:gd name="T8" fmla="*/ 0 w 82"/>
                <a:gd name="T9" fmla="*/ 42 h 42"/>
                <a:gd name="T10" fmla="*/ 82 w 82"/>
                <a:gd name="T11" fmla="*/ 42 h 42"/>
              </a:gdLst>
              <a:ahLst/>
              <a:cxnLst>
                <a:cxn ang="0">
                  <a:pos x="T0" y="T1"/>
                </a:cxn>
                <a:cxn ang="0">
                  <a:pos x="T2" y="T3"/>
                </a:cxn>
                <a:cxn ang="0">
                  <a:pos x="T4" y="T5"/>
                </a:cxn>
                <a:cxn ang="0">
                  <a:pos x="T6" y="T7"/>
                </a:cxn>
                <a:cxn ang="0">
                  <a:pos x="T8" y="T9"/>
                </a:cxn>
                <a:cxn ang="0">
                  <a:pos x="T10" y="T11"/>
                </a:cxn>
              </a:cxnLst>
              <a:rect l="0" t="0" r="r" b="b"/>
              <a:pathLst>
                <a:path w="82" h="42">
                  <a:moveTo>
                    <a:pt x="82" y="42"/>
                  </a:moveTo>
                  <a:cubicBezTo>
                    <a:pt x="82" y="41"/>
                    <a:pt x="82" y="41"/>
                    <a:pt x="82" y="41"/>
                  </a:cubicBezTo>
                  <a:cubicBezTo>
                    <a:pt x="82" y="18"/>
                    <a:pt x="64" y="0"/>
                    <a:pt x="41" y="0"/>
                  </a:cubicBezTo>
                  <a:cubicBezTo>
                    <a:pt x="18" y="0"/>
                    <a:pt x="0" y="18"/>
                    <a:pt x="0" y="41"/>
                  </a:cubicBezTo>
                  <a:cubicBezTo>
                    <a:pt x="0" y="42"/>
                    <a:pt x="0" y="42"/>
                    <a:pt x="0" y="42"/>
                  </a:cubicBezTo>
                  <a:lnTo>
                    <a:pt x="82" y="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0" name="Freeform 68"/>
            <p:cNvSpPr/>
            <p:nvPr/>
          </p:nvSpPr>
          <p:spPr bwMode="auto">
            <a:xfrm>
              <a:off x="7999413" y="655638"/>
              <a:ext cx="239713" cy="360363"/>
            </a:xfrm>
            <a:custGeom>
              <a:avLst/>
              <a:gdLst>
                <a:gd name="T0" fmla="*/ 0 w 82"/>
                <a:gd name="T1" fmla="*/ 0 h 123"/>
                <a:gd name="T2" fmla="*/ 0 w 82"/>
                <a:gd name="T3" fmla="*/ 82 h 123"/>
                <a:gd name="T4" fmla="*/ 41 w 82"/>
                <a:gd name="T5" fmla="*/ 123 h 123"/>
                <a:gd name="T6" fmla="*/ 82 w 82"/>
                <a:gd name="T7" fmla="*/ 82 h 123"/>
                <a:gd name="T8" fmla="*/ 82 w 82"/>
                <a:gd name="T9" fmla="*/ 0 h 123"/>
                <a:gd name="T10" fmla="*/ 0 w 82"/>
                <a:gd name="T11" fmla="*/ 0 h 123"/>
              </a:gdLst>
              <a:ahLst/>
              <a:cxnLst>
                <a:cxn ang="0">
                  <a:pos x="T0" y="T1"/>
                </a:cxn>
                <a:cxn ang="0">
                  <a:pos x="T2" y="T3"/>
                </a:cxn>
                <a:cxn ang="0">
                  <a:pos x="T4" y="T5"/>
                </a:cxn>
                <a:cxn ang="0">
                  <a:pos x="T6" y="T7"/>
                </a:cxn>
                <a:cxn ang="0">
                  <a:pos x="T8" y="T9"/>
                </a:cxn>
                <a:cxn ang="0">
                  <a:pos x="T10" y="T11"/>
                </a:cxn>
              </a:cxnLst>
              <a:rect l="0" t="0" r="r" b="b"/>
              <a:pathLst>
                <a:path w="82" h="123">
                  <a:moveTo>
                    <a:pt x="0" y="0"/>
                  </a:moveTo>
                  <a:cubicBezTo>
                    <a:pt x="0" y="82"/>
                    <a:pt x="0" y="82"/>
                    <a:pt x="0" y="82"/>
                  </a:cubicBezTo>
                  <a:cubicBezTo>
                    <a:pt x="0" y="105"/>
                    <a:pt x="18" y="123"/>
                    <a:pt x="41" y="123"/>
                  </a:cubicBezTo>
                  <a:cubicBezTo>
                    <a:pt x="64" y="123"/>
                    <a:pt x="82" y="105"/>
                    <a:pt x="82" y="82"/>
                  </a:cubicBezTo>
                  <a:cubicBezTo>
                    <a:pt x="82" y="0"/>
                    <a:pt x="82" y="0"/>
                    <a:pt x="8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31" name="组合 30"/>
          <p:cNvGrpSpPr/>
          <p:nvPr/>
        </p:nvGrpSpPr>
        <p:grpSpPr>
          <a:xfrm>
            <a:off x="10301295" y="1313057"/>
            <a:ext cx="271160" cy="416531"/>
            <a:chOff x="5337176" y="5575301"/>
            <a:chExt cx="571500" cy="877887"/>
          </a:xfrm>
          <a:solidFill>
            <a:schemeClr val="accent5">
              <a:lumMod val="50000"/>
            </a:schemeClr>
          </a:solidFill>
        </p:grpSpPr>
        <p:sp>
          <p:nvSpPr>
            <p:cNvPr id="32" name="Freeform 107"/>
            <p:cNvSpPr>
              <a:spLocks noEditPoints="1"/>
            </p:cNvSpPr>
            <p:nvPr/>
          </p:nvSpPr>
          <p:spPr bwMode="auto">
            <a:xfrm>
              <a:off x="5443538" y="5957888"/>
              <a:ext cx="358775" cy="495300"/>
            </a:xfrm>
            <a:custGeom>
              <a:avLst/>
              <a:gdLst>
                <a:gd name="T0" fmla="*/ 147 w 226"/>
                <a:gd name="T1" fmla="*/ 2 h 312"/>
                <a:gd name="T2" fmla="*/ 112 w 226"/>
                <a:gd name="T3" fmla="*/ 0 h 312"/>
                <a:gd name="T4" fmla="*/ 134 w 226"/>
                <a:gd name="T5" fmla="*/ 87 h 312"/>
                <a:gd name="T6" fmla="*/ 112 w 226"/>
                <a:gd name="T7" fmla="*/ 103 h 312"/>
                <a:gd name="T8" fmla="*/ 92 w 226"/>
                <a:gd name="T9" fmla="*/ 87 h 312"/>
                <a:gd name="T10" fmla="*/ 112 w 226"/>
                <a:gd name="T11" fmla="*/ 0 h 312"/>
                <a:gd name="T12" fmla="*/ 77 w 226"/>
                <a:gd name="T13" fmla="*/ 2 h 312"/>
                <a:gd name="T14" fmla="*/ 0 w 226"/>
                <a:gd name="T15" fmla="*/ 312 h 312"/>
                <a:gd name="T16" fmla="*/ 35 w 226"/>
                <a:gd name="T17" fmla="*/ 312 h 312"/>
                <a:gd name="T18" fmla="*/ 35 w 226"/>
                <a:gd name="T19" fmla="*/ 312 h 312"/>
                <a:gd name="T20" fmla="*/ 35 w 226"/>
                <a:gd name="T21" fmla="*/ 312 h 312"/>
                <a:gd name="T22" fmla="*/ 35 w 226"/>
                <a:gd name="T23" fmla="*/ 312 h 312"/>
                <a:gd name="T24" fmla="*/ 35 w 226"/>
                <a:gd name="T25" fmla="*/ 312 h 312"/>
                <a:gd name="T26" fmla="*/ 112 w 226"/>
                <a:gd name="T27" fmla="*/ 247 h 312"/>
                <a:gd name="T28" fmla="*/ 189 w 226"/>
                <a:gd name="T29" fmla="*/ 310 h 312"/>
                <a:gd name="T30" fmla="*/ 189 w 226"/>
                <a:gd name="T31" fmla="*/ 312 h 312"/>
                <a:gd name="T32" fmla="*/ 191 w 226"/>
                <a:gd name="T33" fmla="*/ 312 h 312"/>
                <a:gd name="T34" fmla="*/ 191 w 226"/>
                <a:gd name="T35" fmla="*/ 312 h 312"/>
                <a:gd name="T36" fmla="*/ 191 w 226"/>
                <a:gd name="T37" fmla="*/ 312 h 312"/>
                <a:gd name="T38" fmla="*/ 226 w 226"/>
                <a:gd name="T39" fmla="*/ 312 h 312"/>
                <a:gd name="T40" fmla="*/ 147 w 226"/>
                <a:gd name="T41" fmla="*/ 2 h 312"/>
                <a:gd name="T42" fmla="*/ 73 w 226"/>
                <a:gd name="T43" fmla="*/ 159 h 312"/>
                <a:gd name="T44" fmla="*/ 112 w 226"/>
                <a:gd name="T45" fmla="*/ 127 h 312"/>
                <a:gd name="T46" fmla="*/ 153 w 226"/>
                <a:gd name="T47" fmla="*/ 159 h 312"/>
                <a:gd name="T48" fmla="*/ 156 w 226"/>
                <a:gd name="T49" fmla="*/ 175 h 312"/>
                <a:gd name="T50" fmla="*/ 112 w 226"/>
                <a:gd name="T51" fmla="*/ 210 h 312"/>
                <a:gd name="T52" fmla="*/ 68 w 226"/>
                <a:gd name="T53" fmla="*/ 175 h 312"/>
                <a:gd name="T54" fmla="*/ 73 w 226"/>
                <a:gd name="T55" fmla="*/ 159 h 312"/>
                <a:gd name="T56" fmla="*/ 138 w 226"/>
                <a:gd name="T57" fmla="*/ 105 h 312"/>
                <a:gd name="T58" fmla="*/ 145 w 226"/>
                <a:gd name="T59" fmla="*/ 131 h 312"/>
                <a:gd name="T60" fmla="*/ 127 w 226"/>
                <a:gd name="T61" fmla="*/ 116 h 312"/>
                <a:gd name="T62" fmla="*/ 138 w 226"/>
                <a:gd name="T63" fmla="*/ 105 h 312"/>
                <a:gd name="T64" fmla="*/ 97 w 226"/>
                <a:gd name="T65" fmla="*/ 116 h 312"/>
                <a:gd name="T66" fmla="*/ 81 w 226"/>
                <a:gd name="T67" fmla="*/ 131 h 312"/>
                <a:gd name="T68" fmla="*/ 86 w 226"/>
                <a:gd name="T69" fmla="*/ 105 h 312"/>
                <a:gd name="T70" fmla="*/ 97 w 226"/>
                <a:gd name="T71" fmla="*/ 116 h 312"/>
                <a:gd name="T72" fmla="*/ 46 w 226"/>
                <a:gd name="T73" fmla="*/ 266 h 312"/>
                <a:gd name="T74" fmla="*/ 60 w 226"/>
                <a:gd name="T75" fmla="*/ 207 h 312"/>
                <a:gd name="T76" fmla="*/ 90 w 226"/>
                <a:gd name="T77" fmla="*/ 229 h 312"/>
                <a:gd name="T78" fmla="*/ 46 w 226"/>
                <a:gd name="T79" fmla="*/ 266 h 312"/>
                <a:gd name="T80" fmla="*/ 134 w 226"/>
                <a:gd name="T81" fmla="*/ 229 h 312"/>
                <a:gd name="T82" fmla="*/ 164 w 226"/>
                <a:gd name="T83" fmla="*/ 207 h 312"/>
                <a:gd name="T84" fmla="*/ 178 w 226"/>
                <a:gd name="T85" fmla="*/ 266 h 312"/>
                <a:gd name="T86" fmla="*/ 134 w 226"/>
                <a:gd name="T87" fmla="*/ 229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6" h="312">
                  <a:moveTo>
                    <a:pt x="147" y="2"/>
                  </a:moveTo>
                  <a:lnTo>
                    <a:pt x="112" y="0"/>
                  </a:lnTo>
                  <a:lnTo>
                    <a:pt x="134" y="87"/>
                  </a:lnTo>
                  <a:lnTo>
                    <a:pt x="112" y="103"/>
                  </a:lnTo>
                  <a:lnTo>
                    <a:pt x="92" y="87"/>
                  </a:lnTo>
                  <a:lnTo>
                    <a:pt x="112" y="0"/>
                  </a:lnTo>
                  <a:lnTo>
                    <a:pt x="77" y="2"/>
                  </a:lnTo>
                  <a:lnTo>
                    <a:pt x="0" y="312"/>
                  </a:lnTo>
                  <a:lnTo>
                    <a:pt x="35" y="312"/>
                  </a:lnTo>
                  <a:lnTo>
                    <a:pt x="35" y="312"/>
                  </a:lnTo>
                  <a:lnTo>
                    <a:pt x="35" y="312"/>
                  </a:lnTo>
                  <a:lnTo>
                    <a:pt x="35" y="312"/>
                  </a:lnTo>
                  <a:lnTo>
                    <a:pt x="35" y="312"/>
                  </a:lnTo>
                  <a:lnTo>
                    <a:pt x="112" y="247"/>
                  </a:lnTo>
                  <a:lnTo>
                    <a:pt x="189" y="310"/>
                  </a:lnTo>
                  <a:lnTo>
                    <a:pt x="189" y="312"/>
                  </a:lnTo>
                  <a:lnTo>
                    <a:pt x="191" y="312"/>
                  </a:lnTo>
                  <a:lnTo>
                    <a:pt x="191" y="312"/>
                  </a:lnTo>
                  <a:lnTo>
                    <a:pt x="191" y="312"/>
                  </a:lnTo>
                  <a:lnTo>
                    <a:pt x="226" y="312"/>
                  </a:lnTo>
                  <a:lnTo>
                    <a:pt x="147" y="2"/>
                  </a:lnTo>
                  <a:close/>
                  <a:moveTo>
                    <a:pt x="73" y="159"/>
                  </a:moveTo>
                  <a:lnTo>
                    <a:pt x="112" y="127"/>
                  </a:lnTo>
                  <a:lnTo>
                    <a:pt x="153" y="159"/>
                  </a:lnTo>
                  <a:lnTo>
                    <a:pt x="156" y="175"/>
                  </a:lnTo>
                  <a:lnTo>
                    <a:pt x="112" y="210"/>
                  </a:lnTo>
                  <a:lnTo>
                    <a:pt x="68" y="175"/>
                  </a:lnTo>
                  <a:lnTo>
                    <a:pt x="73" y="159"/>
                  </a:lnTo>
                  <a:close/>
                  <a:moveTo>
                    <a:pt x="138" y="105"/>
                  </a:moveTo>
                  <a:lnTo>
                    <a:pt x="145" y="131"/>
                  </a:lnTo>
                  <a:lnTo>
                    <a:pt x="127" y="116"/>
                  </a:lnTo>
                  <a:lnTo>
                    <a:pt x="138" y="105"/>
                  </a:lnTo>
                  <a:close/>
                  <a:moveTo>
                    <a:pt x="97" y="116"/>
                  </a:moveTo>
                  <a:lnTo>
                    <a:pt x="81" y="131"/>
                  </a:lnTo>
                  <a:lnTo>
                    <a:pt x="86" y="105"/>
                  </a:lnTo>
                  <a:lnTo>
                    <a:pt x="97" y="116"/>
                  </a:lnTo>
                  <a:close/>
                  <a:moveTo>
                    <a:pt x="46" y="266"/>
                  </a:moveTo>
                  <a:lnTo>
                    <a:pt x="60" y="207"/>
                  </a:lnTo>
                  <a:lnTo>
                    <a:pt x="90" y="229"/>
                  </a:lnTo>
                  <a:lnTo>
                    <a:pt x="46" y="266"/>
                  </a:lnTo>
                  <a:close/>
                  <a:moveTo>
                    <a:pt x="134" y="229"/>
                  </a:moveTo>
                  <a:lnTo>
                    <a:pt x="164" y="207"/>
                  </a:lnTo>
                  <a:lnTo>
                    <a:pt x="178" y="266"/>
                  </a:lnTo>
                  <a:lnTo>
                    <a:pt x="134" y="2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3" name="Oval 108"/>
            <p:cNvSpPr>
              <a:spLocks noChangeArrowheads="1"/>
            </p:cNvSpPr>
            <p:nvPr/>
          </p:nvSpPr>
          <p:spPr bwMode="auto">
            <a:xfrm>
              <a:off x="5576888" y="5815013"/>
              <a:ext cx="88900"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4" name="Freeform 109"/>
            <p:cNvSpPr/>
            <p:nvPr/>
          </p:nvSpPr>
          <p:spPr bwMode="auto">
            <a:xfrm>
              <a:off x="5337176" y="5575301"/>
              <a:ext cx="571500" cy="544513"/>
            </a:xfrm>
            <a:custGeom>
              <a:avLst/>
              <a:gdLst>
                <a:gd name="T0" fmla="*/ 97 w 195"/>
                <a:gd name="T1" fmla="*/ 0 h 186"/>
                <a:gd name="T2" fmla="*/ 0 w 195"/>
                <a:gd name="T3" fmla="*/ 97 h 186"/>
                <a:gd name="T4" fmla="*/ 56 w 195"/>
                <a:gd name="T5" fmla="*/ 186 h 186"/>
                <a:gd name="T6" fmla="*/ 60 w 195"/>
                <a:gd name="T7" fmla="*/ 174 h 186"/>
                <a:gd name="T8" fmla="*/ 12 w 195"/>
                <a:gd name="T9" fmla="*/ 97 h 186"/>
                <a:gd name="T10" fmla="*/ 97 w 195"/>
                <a:gd name="T11" fmla="*/ 12 h 186"/>
                <a:gd name="T12" fmla="*/ 183 w 195"/>
                <a:gd name="T13" fmla="*/ 97 h 186"/>
                <a:gd name="T14" fmla="*/ 134 w 195"/>
                <a:gd name="T15" fmla="*/ 174 h 186"/>
                <a:gd name="T16" fmla="*/ 137 w 195"/>
                <a:gd name="T17" fmla="*/ 186 h 186"/>
                <a:gd name="T18" fmla="*/ 195 w 195"/>
                <a:gd name="T19" fmla="*/ 97 h 186"/>
                <a:gd name="T20" fmla="*/ 97 w 195"/>
                <a:gd name="T21"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5" h="186">
                  <a:moveTo>
                    <a:pt x="97" y="0"/>
                  </a:moveTo>
                  <a:cubicBezTo>
                    <a:pt x="43" y="0"/>
                    <a:pt x="0" y="43"/>
                    <a:pt x="0" y="97"/>
                  </a:cubicBezTo>
                  <a:cubicBezTo>
                    <a:pt x="0" y="136"/>
                    <a:pt x="23" y="170"/>
                    <a:pt x="56" y="186"/>
                  </a:cubicBezTo>
                  <a:cubicBezTo>
                    <a:pt x="60" y="174"/>
                    <a:pt x="60" y="174"/>
                    <a:pt x="60" y="174"/>
                  </a:cubicBezTo>
                  <a:cubicBezTo>
                    <a:pt x="31" y="160"/>
                    <a:pt x="12" y="131"/>
                    <a:pt x="12" y="97"/>
                  </a:cubicBezTo>
                  <a:cubicBezTo>
                    <a:pt x="12" y="50"/>
                    <a:pt x="50" y="12"/>
                    <a:pt x="97" y="12"/>
                  </a:cubicBezTo>
                  <a:cubicBezTo>
                    <a:pt x="144" y="12"/>
                    <a:pt x="183" y="50"/>
                    <a:pt x="183" y="97"/>
                  </a:cubicBezTo>
                  <a:cubicBezTo>
                    <a:pt x="183" y="131"/>
                    <a:pt x="163" y="161"/>
                    <a:pt x="134" y="174"/>
                  </a:cubicBezTo>
                  <a:cubicBezTo>
                    <a:pt x="137" y="186"/>
                    <a:pt x="137" y="186"/>
                    <a:pt x="137" y="186"/>
                  </a:cubicBezTo>
                  <a:cubicBezTo>
                    <a:pt x="171" y="171"/>
                    <a:pt x="195" y="137"/>
                    <a:pt x="195" y="97"/>
                  </a:cubicBezTo>
                  <a:cubicBezTo>
                    <a:pt x="195" y="43"/>
                    <a:pt x="151" y="0"/>
                    <a:pt x="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 name="Freeform 110"/>
            <p:cNvSpPr/>
            <p:nvPr/>
          </p:nvSpPr>
          <p:spPr bwMode="auto">
            <a:xfrm>
              <a:off x="5408613" y="5645151"/>
              <a:ext cx="425450" cy="403225"/>
            </a:xfrm>
            <a:custGeom>
              <a:avLst/>
              <a:gdLst>
                <a:gd name="T0" fmla="*/ 146 w 146"/>
                <a:gd name="T1" fmla="*/ 73 h 138"/>
                <a:gd name="T2" fmla="*/ 73 w 146"/>
                <a:gd name="T3" fmla="*/ 0 h 138"/>
                <a:gd name="T4" fmla="*/ 0 w 146"/>
                <a:gd name="T5" fmla="*/ 73 h 138"/>
                <a:gd name="T6" fmla="*/ 39 w 146"/>
                <a:gd name="T7" fmla="*/ 138 h 138"/>
                <a:gd name="T8" fmla="*/ 42 w 146"/>
                <a:gd name="T9" fmla="*/ 126 h 138"/>
                <a:gd name="T10" fmla="*/ 12 w 146"/>
                <a:gd name="T11" fmla="*/ 73 h 138"/>
                <a:gd name="T12" fmla="*/ 73 w 146"/>
                <a:gd name="T13" fmla="*/ 12 h 138"/>
                <a:gd name="T14" fmla="*/ 134 w 146"/>
                <a:gd name="T15" fmla="*/ 73 h 138"/>
                <a:gd name="T16" fmla="*/ 104 w 146"/>
                <a:gd name="T17" fmla="*/ 126 h 138"/>
                <a:gd name="T18" fmla="*/ 107 w 146"/>
                <a:gd name="T19" fmla="*/ 138 h 138"/>
                <a:gd name="T20" fmla="*/ 146 w 146"/>
                <a:gd name="T21" fmla="*/ 7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138">
                  <a:moveTo>
                    <a:pt x="146" y="73"/>
                  </a:moveTo>
                  <a:cubicBezTo>
                    <a:pt x="146" y="33"/>
                    <a:pt x="114" y="0"/>
                    <a:pt x="73" y="0"/>
                  </a:cubicBezTo>
                  <a:cubicBezTo>
                    <a:pt x="33" y="0"/>
                    <a:pt x="0" y="33"/>
                    <a:pt x="0" y="73"/>
                  </a:cubicBezTo>
                  <a:cubicBezTo>
                    <a:pt x="0" y="101"/>
                    <a:pt x="16" y="125"/>
                    <a:pt x="39" y="138"/>
                  </a:cubicBezTo>
                  <a:cubicBezTo>
                    <a:pt x="42" y="126"/>
                    <a:pt x="42" y="126"/>
                    <a:pt x="42" y="126"/>
                  </a:cubicBezTo>
                  <a:cubicBezTo>
                    <a:pt x="24" y="115"/>
                    <a:pt x="12" y="95"/>
                    <a:pt x="12" y="73"/>
                  </a:cubicBezTo>
                  <a:cubicBezTo>
                    <a:pt x="12" y="40"/>
                    <a:pt x="39" y="12"/>
                    <a:pt x="73" y="12"/>
                  </a:cubicBezTo>
                  <a:cubicBezTo>
                    <a:pt x="107" y="12"/>
                    <a:pt x="134" y="40"/>
                    <a:pt x="134" y="73"/>
                  </a:cubicBezTo>
                  <a:cubicBezTo>
                    <a:pt x="134" y="96"/>
                    <a:pt x="122" y="116"/>
                    <a:pt x="104" y="126"/>
                  </a:cubicBezTo>
                  <a:cubicBezTo>
                    <a:pt x="107" y="138"/>
                    <a:pt x="107" y="138"/>
                    <a:pt x="107" y="138"/>
                  </a:cubicBezTo>
                  <a:cubicBezTo>
                    <a:pt x="130" y="126"/>
                    <a:pt x="146" y="102"/>
                    <a:pt x="146" y="7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 name="Freeform 111"/>
            <p:cNvSpPr/>
            <p:nvPr/>
          </p:nvSpPr>
          <p:spPr bwMode="auto">
            <a:xfrm>
              <a:off x="5478463" y="5715001"/>
              <a:ext cx="285750" cy="263525"/>
            </a:xfrm>
            <a:custGeom>
              <a:avLst/>
              <a:gdLst>
                <a:gd name="T0" fmla="*/ 73 w 98"/>
                <a:gd name="T1" fmla="*/ 77 h 90"/>
                <a:gd name="T2" fmla="*/ 76 w 98"/>
                <a:gd name="T3" fmla="*/ 90 h 90"/>
                <a:gd name="T4" fmla="*/ 98 w 98"/>
                <a:gd name="T5" fmla="*/ 49 h 90"/>
                <a:gd name="T6" fmla="*/ 49 w 98"/>
                <a:gd name="T7" fmla="*/ 0 h 90"/>
                <a:gd name="T8" fmla="*/ 0 w 98"/>
                <a:gd name="T9" fmla="*/ 49 h 90"/>
                <a:gd name="T10" fmla="*/ 21 w 98"/>
                <a:gd name="T11" fmla="*/ 89 h 90"/>
                <a:gd name="T12" fmla="*/ 24 w 98"/>
                <a:gd name="T13" fmla="*/ 76 h 90"/>
                <a:gd name="T14" fmla="*/ 12 w 98"/>
                <a:gd name="T15" fmla="*/ 49 h 90"/>
                <a:gd name="T16" fmla="*/ 49 w 98"/>
                <a:gd name="T17" fmla="*/ 12 h 90"/>
                <a:gd name="T18" fmla="*/ 86 w 98"/>
                <a:gd name="T19" fmla="*/ 49 h 90"/>
                <a:gd name="T20" fmla="*/ 73 w 98"/>
                <a:gd name="T21" fmla="*/ 7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90">
                  <a:moveTo>
                    <a:pt x="73" y="77"/>
                  </a:moveTo>
                  <a:cubicBezTo>
                    <a:pt x="76" y="90"/>
                    <a:pt x="76" y="90"/>
                    <a:pt x="76" y="90"/>
                  </a:cubicBezTo>
                  <a:cubicBezTo>
                    <a:pt x="89" y="81"/>
                    <a:pt x="98" y="66"/>
                    <a:pt x="98" y="49"/>
                  </a:cubicBezTo>
                  <a:cubicBezTo>
                    <a:pt x="98" y="22"/>
                    <a:pt x="76" y="0"/>
                    <a:pt x="49" y="0"/>
                  </a:cubicBezTo>
                  <a:cubicBezTo>
                    <a:pt x="22" y="0"/>
                    <a:pt x="0" y="22"/>
                    <a:pt x="0" y="49"/>
                  </a:cubicBezTo>
                  <a:cubicBezTo>
                    <a:pt x="0" y="66"/>
                    <a:pt x="9" y="80"/>
                    <a:pt x="21" y="89"/>
                  </a:cubicBezTo>
                  <a:cubicBezTo>
                    <a:pt x="24" y="76"/>
                    <a:pt x="24" y="76"/>
                    <a:pt x="24" y="76"/>
                  </a:cubicBezTo>
                  <a:cubicBezTo>
                    <a:pt x="17" y="70"/>
                    <a:pt x="12" y="60"/>
                    <a:pt x="12" y="49"/>
                  </a:cubicBezTo>
                  <a:cubicBezTo>
                    <a:pt x="12" y="29"/>
                    <a:pt x="29" y="12"/>
                    <a:pt x="49" y="12"/>
                  </a:cubicBezTo>
                  <a:cubicBezTo>
                    <a:pt x="69" y="12"/>
                    <a:pt x="86" y="29"/>
                    <a:pt x="86" y="49"/>
                  </a:cubicBezTo>
                  <a:cubicBezTo>
                    <a:pt x="86" y="60"/>
                    <a:pt x="81" y="70"/>
                    <a:pt x="73"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37" name="组合 36"/>
          <p:cNvGrpSpPr/>
          <p:nvPr/>
        </p:nvGrpSpPr>
        <p:grpSpPr>
          <a:xfrm>
            <a:off x="814476" y="1901951"/>
            <a:ext cx="310842" cy="352641"/>
            <a:chOff x="2805113" y="2673350"/>
            <a:chExt cx="1487488" cy="1687513"/>
          </a:xfrm>
          <a:solidFill>
            <a:schemeClr val="accent5">
              <a:lumMod val="50000"/>
            </a:schemeClr>
          </a:solidFill>
        </p:grpSpPr>
        <p:sp>
          <p:nvSpPr>
            <p:cNvPr id="38" name="Freeform 53"/>
            <p:cNvSpPr/>
            <p:nvPr/>
          </p:nvSpPr>
          <p:spPr bwMode="auto">
            <a:xfrm>
              <a:off x="2989263" y="2673350"/>
              <a:ext cx="547688" cy="542925"/>
            </a:xfrm>
            <a:custGeom>
              <a:avLst/>
              <a:gdLst>
                <a:gd name="T0" fmla="*/ 113 w 345"/>
                <a:gd name="T1" fmla="*/ 342 h 342"/>
                <a:gd name="T2" fmla="*/ 0 w 345"/>
                <a:gd name="T3" fmla="*/ 290 h 342"/>
                <a:gd name="T4" fmla="*/ 113 w 345"/>
                <a:gd name="T5" fmla="*/ 246 h 342"/>
                <a:gd name="T6" fmla="*/ 2 w 345"/>
                <a:gd name="T7" fmla="*/ 111 h 342"/>
                <a:gd name="T8" fmla="*/ 202 w 345"/>
                <a:gd name="T9" fmla="*/ 155 h 342"/>
                <a:gd name="T10" fmla="*/ 195 w 345"/>
                <a:gd name="T11" fmla="*/ 31 h 342"/>
                <a:gd name="T12" fmla="*/ 267 w 345"/>
                <a:gd name="T13" fmla="*/ 114 h 342"/>
                <a:gd name="T14" fmla="*/ 326 w 345"/>
                <a:gd name="T15" fmla="*/ 0 h 342"/>
                <a:gd name="T16" fmla="*/ 345 w 345"/>
                <a:gd name="T17" fmla="*/ 146 h 342"/>
                <a:gd name="T18" fmla="*/ 315 w 345"/>
                <a:gd name="T19" fmla="*/ 64 h 342"/>
                <a:gd name="T20" fmla="*/ 278 w 345"/>
                <a:gd name="T21" fmla="*/ 160 h 342"/>
                <a:gd name="T22" fmla="*/ 213 w 345"/>
                <a:gd name="T23" fmla="*/ 75 h 342"/>
                <a:gd name="T24" fmla="*/ 223 w 345"/>
                <a:gd name="T25" fmla="*/ 185 h 342"/>
                <a:gd name="T26" fmla="*/ 48 w 345"/>
                <a:gd name="T27" fmla="*/ 140 h 342"/>
                <a:gd name="T28" fmla="*/ 143 w 345"/>
                <a:gd name="T29" fmla="*/ 260 h 342"/>
                <a:gd name="T30" fmla="*/ 32 w 345"/>
                <a:gd name="T31" fmla="*/ 288 h 342"/>
                <a:gd name="T32" fmla="*/ 113 w 345"/>
                <a:gd name="T33"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5" h="342">
                  <a:moveTo>
                    <a:pt x="113" y="342"/>
                  </a:moveTo>
                  <a:lnTo>
                    <a:pt x="0" y="290"/>
                  </a:lnTo>
                  <a:lnTo>
                    <a:pt x="113" y="246"/>
                  </a:lnTo>
                  <a:lnTo>
                    <a:pt x="2" y="111"/>
                  </a:lnTo>
                  <a:lnTo>
                    <a:pt x="202" y="155"/>
                  </a:lnTo>
                  <a:lnTo>
                    <a:pt x="195" y="31"/>
                  </a:lnTo>
                  <a:lnTo>
                    <a:pt x="267" y="114"/>
                  </a:lnTo>
                  <a:lnTo>
                    <a:pt x="326" y="0"/>
                  </a:lnTo>
                  <a:lnTo>
                    <a:pt x="345" y="146"/>
                  </a:lnTo>
                  <a:lnTo>
                    <a:pt x="315" y="64"/>
                  </a:lnTo>
                  <a:lnTo>
                    <a:pt x="278" y="160"/>
                  </a:lnTo>
                  <a:lnTo>
                    <a:pt x="213" y="75"/>
                  </a:lnTo>
                  <a:lnTo>
                    <a:pt x="223" y="185"/>
                  </a:lnTo>
                  <a:lnTo>
                    <a:pt x="48" y="140"/>
                  </a:lnTo>
                  <a:lnTo>
                    <a:pt x="143" y="260"/>
                  </a:lnTo>
                  <a:lnTo>
                    <a:pt x="32" y="288"/>
                  </a:lnTo>
                  <a:lnTo>
                    <a:pt x="113"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9" name="Freeform 54"/>
            <p:cNvSpPr/>
            <p:nvPr/>
          </p:nvSpPr>
          <p:spPr bwMode="auto">
            <a:xfrm>
              <a:off x="3848101" y="2895600"/>
              <a:ext cx="196850" cy="196850"/>
            </a:xfrm>
            <a:custGeom>
              <a:avLst/>
              <a:gdLst>
                <a:gd name="T0" fmla="*/ 7 w 67"/>
                <a:gd name="T1" fmla="*/ 21 h 67"/>
                <a:gd name="T2" fmla="*/ 47 w 67"/>
                <a:gd name="T3" fmla="*/ 7 h 67"/>
                <a:gd name="T4" fmla="*/ 60 w 67"/>
                <a:gd name="T5" fmla="*/ 46 h 67"/>
                <a:gd name="T6" fmla="*/ 21 w 67"/>
                <a:gd name="T7" fmla="*/ 60 h 67"/>
                <a:gd name="T8" fmla="*/ 7 w 67"/>
                <a:gd name="T9" fmla="*/ 21 h 67"/>
              </a:gdLst>
              <a:ahLst/>
              <a:cxnLst>
                <a:cxn ang="0">
                  <a:pos x="T0" y="T1"/>
                </a:cxn>
                <a:cxn ang="0">
                  <a:pos x="T2" y="T3"/>
                </a:cxn>
                <a:cxn ang="0">
                  <a:pos x="T4" y="T5"/>
                </a:cxn>
                <a:cxn ang="0">
                  <a:pos x="T6" y="T7"/>
                </a:cxn>
                <a:cxn ang="0">
                  <a:pos x="T8" y="T9"/>
                </a:cxn>
              </a:cxnLst>
              <a:rect l="0" t="0" r="r" b="b"/>
              <a:pathLst>
                <a:path w="67" h="67">
                  <a:moveTo>
                    <a:pt x="7" y="21"/>
                  </a:moveTo>
                  <a:cubicBezTo>
                    <a:pt x="14" y="6"/>
                    <a:pt x="32" y="0"/>
                    <a:pt x="47" y="7"/>
                  </a:cubicBezTo>
                  <a:cubicBezTo>
                    <a:pt x="61" y="14"/>
                    <a:pt x="67" y="32"/>
                    <a:pt x="60" y="46"/>
                  </a:cubicBezTo>
                  <a:cubicBezTo>
                    <a:pt x="53" y="61"/>
                    <a:pt x="35" y="67"/>
                    <a:pt x="21" y="60"/>
                  </a:cubicBezTo>
                  <a:cubicBezTo>
                    <a:pt x="6" y="53"/>
                    <a:pt x="0" y="35"/>
                    <a:pt x="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40" name="Freeform 55"/>
            <p:cNvSpPr/>
            <p:nvPr/>
          </p:nvSpPr>
          <p:spPr bwMode="auto">
            <a:xfrm>
              <a:off x="3203576" y="4005263"/>
              <a:ext cx="371475" cy="282575"/>
            </a:xfrm>
            <a:custGeom>
              <a:avLst/>
              <a:gdLst>
                <a:gd name="T0" fmla="*/ 14 w 126"/>
                <a:gd name="T1" fmla="*/ 0 h 96"/>
                <a:gd name="T2" fmla="*/ 43 w 126"/>
                <a:gd name="T3" fmla="*/ 82 h 96"/>
                <a:gd name="T4" fmla="*/ 126 w 126"/>
                <a:gd name="T5" fmla="*/ 54 h 96"/>
                <a:gd name="T6" fmla="*/ 14 w 126"/>
                <a:gd name="T7" fmla="*/ 0 h 96"/>
              </a:gdLst>
              <a:ahLst/>
              <a:cxnLst>
                <a:cxn ang="0">
                  <a:pos x="T0" y="T1"/>
                </a:cxn>
                <a:cxn ang="0">
                  <a:pos x="T2" y="T3"/>
                </a:cxn>
                <a:cxn ang="0">
                  <a:pos x="T4" y="T5"/>
                </a:cxn>
                <a:cxn ang="0">
                  <a:pos x="T6" y="T7"/>
                </a:cxn>
              </a:cxnLst>
              <a:rect l="0" t="0" r="r" b="b"/>
              <a:pathLst>
                <a:path w="126" h="96">
                  <a:moveTo>
                    <a:pt x="14" y="0"/>
                  </a:moveTo>
                  <a:cubicBezTo>
                    <a:pt x="0" y="30"/>
                    <a:pt x="13" y="67"/>
                    <a:pt x="43" y="82"/>
                  </a:cubicBezTo>
                  <a:cubicBezTo>
                    <a:pt x="74" y="96"/>
                    <a:pt x="110" y="84"/>
                    <a:pt x="126" y="54"/>
                  </a:cubicBezTo>
                  <a:lnTo>
                    <a:pt x="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41" name="Freeform 56"/>
            <p:cNvSpPr>
              <a:spLocks noEditPoints="1"/>
            </p:cNvSpPr>
            <p:nvPr/>
          </p:nvSpPr>
          <p:spPr bwMode="auto">
            <a:xfrm>
              <a:off x="2805113" y="2813050"/>
              <a:ext cx="1487488" cy="1547813"/>
            </a:xfrm>
            <a:custGeom>
              <a:avLst/>
              <a:gdLst>
                <a:gd name="T0" fmla="*/ 427 w 506"/>
                <a:gd name="T1" fmla="*/ 505 h 527"/>
                <a:gd name="T2" fmla="*/ 427 w 506"/>
                <a:gd name="T3" fmla="*/ 505 h 527"/>
                <a:gd name="T4" fmla="*/ 452 w 506"/>
                <a:gd name="T5" fmla="*/ 320 h 527"/>
                <a:gd name="T6" fmla="*/ 389 w 506"/>
                <a:gd name="T7" fmla="*/ 61 h 527"/>
                <a:gd name="T8" fmla="*/ 146 w 506"/>
                <a:gd name="T9" fmla="*/ 172 h 527"/>
                <a:gd name="T10" fmla="*/ 16 w 506"/>
                <a:gd name="T11" fmla="*/ 306 h 527"/>
                <a:gd name="T12" fmla="*/ 16 w 506"/>
                <a:gd name="T13" fmla="*/ 306 h 527"/>
                <a:gd name="T14" fmla="*/ 2 w 506"/>
                <a:gd name="T15" fmla="*/ 311 h 527"/>
                <a:gd name="T16" fmla="*/ 7 w 506"/>
                <a:gd name="T17" fmla="*/ 324 h 527"/>
                <a:gd name="T18" fmla="*/ 418 w 506"/>
                <a:gd name="T19" fmla="*/ 524 h 527"/>
                <a:gd name="T20" fmla="*/ 432 w 506"/>
                <a:gd name="T21" fmla="*/ 519 h 527"/>
                <a:gd name="T22" fmla="*/ 427 w 506"/>
                <a:gd name="T23" fmla="*/ 505 h 527"/>
                <a:gd name="T24" fmla="*/ 423 w 506"/>
                <a:gd name="T25" fmla="*/ 128 h 527"/>
                <a:gd name="T26" fmla="*/ 423 w 506"/>
                <a:gd name="T27" fmla="*/ 128 h 527"/>
                <a:gd name="T28" fmla="*/ 423 w 506"/>
                <a:gd name="T29" fmla="*/ 114 h 527"/>
                <a:gd name="T30" fmla="*/ 438 w 506"/>
                <a:gd name="T31" fmla="*/ 114 h 527"/>
                <a:gd name="T32" fmla="*/ 462 w 506"/>
                <a:gd name="T33" fmla="*/ 160 h 527"/>
                <a:gd name="T34" fmla="*/ 446 w 506"/>
                <a:gd name="T35" fmla="*/ 292 h 527"/>
                <a:gd name="T36" fmla="*/ 432 w 506"/>
                <a:gd name="T37" fmla="*/ 297 h 527"/>
                <a:gd name="T38" fmla="*/ 432 w 506"/>
                <a:gd name="T39" fmla="*/ 297 h 527"/>
                <a:gd name="T40" fmla="*/ 427 w 506"/>
                <a:gd name="T41" fmla="*/ 283 h 527"/>
                <a:gd name="T42" fmla="*/ 443 w 506"/>
                <a:gd name="T43" fmla="*/ 171 h 527"/>
                <a:gd name="T44" fmla="*/ 423 w 506"/>
                <a:gd name="T45" fmla="*/ 128 h 527"/>
                <a:gd name="T46" fmla="*/ 418 w 506"/>
                <a:gd name="T47" fmla="*/ 324 h 527"/>
                <a:gd name="T48" fmla="*/ 413 w 506"/>
                <a:gd name="T49" fmla="*/ 309 h 527"/>
                <a:gd name="T50" fmla="*/ 428 w 506"/>
                <a:gd name="T51" fmla="*/ 304 h 527"/>
                <a:gd name="T52" fmla="*/ 433 w 506"/>
                <a:gd name="T53" fmla="*/ 319 h 527"/>
                <a:gd name="T54" fmla="*/ 418 w 506"/>
                <a:gd name="T55" fmla="*/ 324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6" h="527">
                  <a:moveTo>
                    <a:pt x="427" y="505"/>
                  </a:moveTo>
                  <a:cubicBezTo>
                    <a:pt x="427" y="505"/>
                    <a:pt x="427" y="505"/>
                    <a:pt x="427" y="505"/>
                  </a:cubicBezTo>
                  <a:cubicBezTo>
                    <a:pt x="418" y="492"/>
                    <a:pt x="393" y="440"/>
                    <a:pt x="452" y="320"/>
                  </a:cubicBezTo>
                  <a:cubicBezTo>
                    <a:pt x="506" y="210"/>
                    <a:pt x="502" y="106"/>
                    <a:pt x="389" y="61"/>
                  </a:cubicBezTo>
                  <a:cubicBezTo>
                    <a:pt x="284" y="0"/>
                    <a:pt x="199" y="62"/>
                    <a:pt x="146" y="172"/>
                  </a:cubicBezTo>
                  <a:cubicBezTo>
                    <a:pt x="89" y="292"/>
                    <a:pt x="32" y="305"/>
                    <a:pt x="16" y="306"/>
                  </a:cubicBezTo>
                  <a:cubicBezTo>
                    <a:pt x="16" y="306"/>
                    <a:pt x="16" y="306"/>
                    <a:pt x="16" y="306"/>
                  </a:cubicBezTo>
                  <a:cubicBezTo>
                    <a:pt x="11" y="303"/>
                    <a:pt x="5" y="305"/>
                    <a:pt x="2" y="311"/>
                  </a:cubicBezTo>
                  <a:cubicBezTo>
                    <a:pt x="0" y="316"/>
                    <a:pt x="2" y="322"/>
                    <a:pt x="7" y="324"/>
                  </a:cubicBezTo>
                  <a:cubicBezTo>
                    <a:pt x="418" y="524"/>
                    <a:pt x="418" y="524"/>
                    <a:pt x="418" y="524"/>
                  </a:cubicBezTo>
                  <a:cubicBezTo>
                    <a:pt x="424" y="527"/>
                    <a:pt x="430" y="524"/>
                    <a:pt x="432" y="519"/>
                  </a:cubicBezTo>
                  <a:cubicBezTo>
                    <a:pt x="435" y="514"/>
                    <a:pt x="433" y="508"/>
                    <a:pt x="427" y="505"/>
                  </a:cubicBezTo>
                  <a:close/>
                  <a:moveTo>
                    <a:pt x="423" y="128"/>
                  </a:moveTo>
                  <a:cubicBezTo>
                    <a:pt x="423" y="128"/>
                    <a:pt x="423" y="128"/>
                    <a:pt x="423" y="128"/>
                  </a:cubicBezTo>
                  <a:cubicBezTo>
                    <a:pt x="419" y="124"/>
                    <a:pt x="419" y="118"/>
                    <a:pt x="423" y="114"/>
                  </a:cubicBezTo>
                  <a:cubicBezTo>
                    <a:pt x="427" y="109"/>
                    <a:pt x="434" y="109"/>
                    <a:pt x="438" y="114"/>
                  </a:cubicBezTo>
                  <a:cubicBezTo>
                    <a:pt x="438" y="114"/>
                    <a:pt x="454" y="130"/>
                    <a:pt x="462" y="160"/>
                  </a:cubicBezTo>
                  <a:cubicBezTo>
                    <a:pt x="471" y="190"/>
                    <a:pt x="472" y="235"/>
                    <a:pt x="446" y="292"/>
                  </a:cubicBezTo>
                  <a:cubicBezTo>
                    <a:pt x="443" y="297"/>
                    <a:pt x="437" y="299"/>
                    <a:pt x="432" y="297"/>
                  </a:cubicBezTo>
                  <a:cubicBezTo>
                    <a:pt x="432" y="297"/>
                    <a:pt x="432" y="297"/>
                    <a:pt x="432" y="297"/>
                  </a:cubicBezTo>
                  <a:cubicBezTo>
                    <a:pt x="427" y="294"/>
                    <a:pt x="425" y="288"/>
                    <a:pt x="427" y="283"/>
                  </a:cubicBezTo>
                  <a:cubicBezTo>
                    <a:pt x="450" y="233"/>
                    <a:pt x="449" y="196"/>
                    <a:pt x="443" y="171"/>
                  </a:cubicBezTo>
                  <a:cubicBezTo>
                    <a:pt x="437" y="145"/>
                    <a:pt x="425" y="131"/>
                    <a:pt x="423" y="128"/>
                  </a:cubicBezTo>
                  <a:close/>
                  <a:moveTo>
                    <a:pt x="418" y="324"/>
                  </a:moveTo>
                  <a:cubicBezTo>
                    <a:pt x="413" y="321"/>
                    <a:pt x="410" y="315"/>
                    <a:pt x="413" y="309"/>
                  </a:cubicBezTo>
                  <a:cubicBezTo>
                    <a:pt x="416" y="304"/>
                    <a:pt x="422" y="301"/>
                    <a:pt x="428" y="304"/>
                  </a:cubicBezTo>
                  <a:cubicBezTo>
                    <a:pt x="433" y="307"/>
                    <a:pt x="436" y="313"/>
                    <a:pt x="433" y="319"/>
                  </a:cubicBezTo>
                  <a:cubicBezTo>
                    <a:pt x="430" y="324"/>
                    <a:pt x="424" y="327"/>
                    <a:pt x="418" y="3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42" name="组合 41"/>
          <p:cNvGrpSpPr/>
          <p:nvPr/>
        </p:nvGrpSpPr>
        <p:grpSpPr>
          <a:xfrm>
            <a:off x="10993575" y="1348319"/>
            <a:ext cx="307856" cy="346007"/>
            <a:chOff x="279401" y="2698750"/>
            <a:chExt cx="1473200" cy="1655763"/>
          </a:xfrm>
          <a:solidFill>
            <a:schemeClr val="accent5">
              <a:lumMod val="50000"/>
            </a:schemeClr>
          </a:solidFill>
        </p:grpSpPr>
        <p:sp>
          <p:nvSpPr>
            <p:cNvPr id="43"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44"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45"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46"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47"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48"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49"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50"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51" name="组合 50"/>
          <p:cNvGrpSpPr/>
          <p:nvPr/>
        </p:nvGrpSpPr>
        <p:grpSpPr>
          <a:xfrm>
            <a:off x="1541529" y="1915718"/>
            <a:ext cx="290606" cy="325106"/>
            <a:chOff x="5330826" y="2798763"/>
            <a:chExt cx="1390650" cy="1555750"/>
          </a:xfrm>
          <a:solidFill>
            <a:schemeClr val="accent5">
              <a:lumMod val="50000"/>
            </a:schemeClr>
          </a:solidFill>
        </p:grpSpPr>
        <p:sp>
          <p:nvSpPr>
            <p:cNvPr id="52" name="Freeform 57"/>
            <p:cNvSpPr/>
            <p:nvPr/>
          </p:nvSpPr>
          <p:spPr bwMode="auto">
            <a:xfrm>
              <a:off x="5614988" y="2798763"/>
              <a:ext cx="1106488" cy="987425"/>
            </a:xfrm>
            <a:custGeom>
              <a:avLst/>
              <a:gdLst>
                <a:gd name="T0" fmla="*/ 376 w 376"/>
                <a:gd name="T1" fmla="*/ 0 h 336"/>
                <a:gd name="T2" fmla="*/ 213 w 376"/>
                <a:gd name="T3" fmla="*/ 37 h 336"/>
                <a:gd name="T4" fmla="*/ 202 w 376"/>
                <a:gd name="T5" fmla="*/ 99 h 336"/>
                <a:gd name="T6" fmla="*/ 202 w 376"/>
                <a:gd name="T7" fmla="*/ 40 h 336"/>
                <a:gd name="T8" fmla="*/ 112 w 376"/>
                <a:gd name="T9" fmla="*/ 94 h 336"/>
                <a:gd name="T10" fmla="*/ 111 w 376"/>
                <a:gd name="T11" fmla="*/ 159 h 336"/>
                <a:gd name="T12" fmla="*/ 102 w 376"/>
                <a:gd name="T13" fmla="*/ 101 h 336"/>
                <a:gd name="T14" fmla="*/ 15 w 376"/>
                <a:gd name="T15" fmla="*/ 321 h 336"/>
                <a:gd name="T16" fmla="*/ 291 w 376"/>
                <a:gd name="T17" fmla="*/ 67 h 336"/>
                <a:gd name="T18" fmla="*/ 13 w 376"/>
                <a:gd name="T19" fmla="*/ 332 h 336"/>
                <a:gd name="T20" fmla="*/ 289 w 376"/>
                <a:gd name="T21" fmla="*/ 223 h 336"/>
                <a:gd name="T22" fmla="*/ 189 w 376"/>
                <a:gd name="T23" fmla="*/ 204 h 336"/>
                <a:gd name="T24" fmla="*/ 295 w 376"/>
                <a:gd name="T25" fmla="*/ 214 h 336"/>
                <a:gd name="T26" fmla="*/ 344 w 376"/>
                <a:gd name="T27" fmla="*/ 131 h 336"/>
                <a:gd name="T28" fmla="*/ 255 w 376"/>
                <a:gd name="T29" fmla="*/ 141 h 336"/>
                <a:gd name="T30" fmla="*/ 348 w 376"/>
                <a:gd name="T31" fmla="*/ 119 h 336"/>
                <a:gd name="T32" fmla="*/ 376 w 376"/>
                <a:gd name="T33"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6" h="336">
                  <a:moveTo>
                    <a:pt x="376" y="0"/>
                  </a:moveTo>
                  <a:cubicBezTo>
                    <a:pt x="313" y="5"/>
                    <a:pt x="258" y="16"/>
                    <a:pt x="213" y="37"/>
                  </a:cubicBezTo>
                  <a:cubicBezTo>
                    <a:pt x="202" y="99"/>
                    <a:pt x="202" y="99"/>
                    <a:pt x="202" y="99"/>
                  </a:cubicBezTo>
                  <a:cubicBezTo>
                    <a:pt x="202" y="40"/>
                    <a:pt x="202" y="40"/>
                    <a:pt x="202" y="40"/>
                  </a:cubicBezTo>
                  <a:cubicBezTo>
                    <a:pt x="170" y="53"/>
                    <a:pt x="137" y="70"/>
                    <a:pt x="112" y="94"/>
                  </a:cubicBezTo>
                  <a:cubicBezTo>
                    <a:pt x="111" y="159"/>
                    <a:pt x="111" y="159"/>
                    <a:pt x="111" y="159"/>
                  </a:cubicBezTo>
                  <a:cubicBezTo>
                    <a:pt x="102" y="101"/>
                    <a:pt x="102" y="101"/>
                    <a:pt x="102" y="101"/>
                  </a:cubicBezTo>
                  <a:cubicBezTo>
                    <a:pt x="0" y="171"/>
                    <a:pt x="8" y="276"/>
                    <a:pt x="15" y="321"/>
                  </a:cubicBezTo>
                  <a:cubicBezTo>
                    <a:pt x="75" y="236"/>
                    <a:pt x="191" y="121"/>
                    <a:pt x="291" y="67"/>
                  </a:cubicBezTo>
                  <a:cubicBezTo>
                    <a:pt x="291" y="67"/>
                    <a:pt x="125" y="188"/>
                    <a:pt x="13" y="332"/>
                  </a:cubicBezTo>
                  <a:cubicBezTo>
                    <a:pt x="150" y="336"/>
                    <a:pt x="236" y="286"/>
                    <a:pt x="289" y="223"/>
                  </a:cubicBezTo>
                  <a:cubicBezTo>
                    <a:pt x="189" y="204"/>
                    <a:pt x="189" y="204"/>
                    <a:pt x="189" y="204"/>
                  </a:cubicBezTo>
                  <a:cubicBezTo>
                    <a:pt x="295" y="214"/>
                    <a:pt x="295" y="214"/>
                    <a:pt x="295" y="214"/>
                  </a:cubicBezTo>
                  <a:cubicBezTo>
                    <a:pt x="317" y="189"/>
                    <a:pt x="335" y="154"/>
                    <a:pt x="344" y="131"/>
                  </a:cubicBezTo>
                  <a:cubicBezTo>
                    <a:pt x="255" y="141"/>
                    <a:pt x="255" y="141"/>
                    <a:pt x="255" y="141"/>
                  </a:cubicBezTo>
                  <a:cubicBezTo>
                    <a:pt x="348" y="119"/>
                    <a:pt x="348" y="119"/>
                    <a:pt x="348" y="119"/>
                  </a:cubicBezTo>
                  <a:cubicBezTo>
                    <a:pt x="372" y="64"/>
                    <a:pt x="376" y="0"/>
                    <a:pt x="37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53" name="Freeform 58"/>
            <p:cNvSpPr/>
            <p:nvPr/>
          </p:nvSpPr>
          <p:spPr bwMode="auto">
            <a:xfrm>
              <a:off x="5330826" y="3706813"/>
              <a:ext cx="422275" cy="547688"/>
            </a:xfrm>
            <a:custGeom>
              <a:avLst/>
              <a:gdLst>
                <a:gd name="T0" fmla="*/ 129 w 144"/>
                <a:gd name="T1" fmla="*/ 0 h 187"/>
                <a:gd name="T2" fmla="*/ 0 w 144"/>
                <a:gd name="T3" fmla="*/ 187 h 187"/>
                <a:gd name="T4" fmla="*/ 144 w 144"/>
                <a:gd name="T5" fmla="*/ 7 h 187"/>
                <a:gd name="T6" fmla="*/ 128 w 144"/>
                <a:gd name="T7" fmla="*/ 5 h 187"/>
                <a:gd name="T8" fmla="*/ 129 w 144"/>
                <a:gd name="T9" fmla="*/ 0 h 187"/>
              </a:gdLst>
              <a:ahLst/>
              <a:cxnLst>
                <a:cxn ang="0">
                  <a:pos x="T0" y="T1"/>
                </a:cxn>
                <a:cxn ang="0">
                  <a:pos x="T2" y="T3"/>
                </a:cxn>
                <a:cxn ang="0">
                  <a:pos x="T4" y="T5"/>
                </a:cxn>
                <a:cxn ang="0">
                  <a:pos x="T6" y="T7"/>
                </a:cxn>
                <a:cxn ang="0">
                  <a:pos x="T8" y="T9"/>
                </a:cxn>
              </a:cxnLst>
              <a:rect l="0" t="0" r="r" b="b"/>
              <a:pathLst>
                <a:path w="144" h="187">
                  <a:moveTo>
                    <a:pt x="129" y="0"/>
                  </a:moveTo>
                  <a:cubicBezTo>
                    <a:pt x="48" y="99"/>
                    <a:pt x="0" y="187"/>
                    <a:pt x="0" y="187"/>
                  </a:cubicBezTo>
                  <a:cubicBezTo>
                    <a:pt x="45" y="121"/>
                    <a:pt x="95" y="60"/>
                    <a:pt x="144" y="7"/>
                  </a:cubicBezTo>
                  <a:cubicBezTo>
                    <a:pt x="139" y="6"/>
                    <a:pt x="133" y="6"/>
                    <a:pt x="128" y="5"/>
                  </a:cubicBezTo>
                  <a:cubicBezTo>
                    <a:pt x="128" y="5"/>
                    <a:pt x="128" y="3"/>
                    <a:pt x="1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54" name="Freeform 59"/>
            <p:cNvSpPr/>
            <p:nvPr/>
          </p:nvSpPr>
          <p:spPr bwMode="auto">
            <a:xfrm>
              <a:off x="5330826" y="4143375"/>
              <a:ext cx="1271588" cy="211138"/>
            </a:xfrm>
            <a:custGeom>
              <a:avLst/>
              <a:gdLst>
                <a:gd name="T0" fmla="*/ 206 w 433"/>
                <a:gd name="T1" fmla="*/ 45 h 72"/>
                <a:gd name="T2" fmla="*/ 107 w 433"/>
                <a:gd name="T3" fmla="*/ 20 h 72"/>
                <a:gd name="T4" fmla="*/ 107 w 433"/>
                <a:gd name="T5" fmla="*/ 20 h 72"/>
                <a:gd name="T6" fmla="*/ 4 w 433"/>
                <a:gd name="T7" fmla="*/ 51 h 72"/>
                <a:gd name="T8" fmla="*/ 4 w 433"/>
                <a:gd name="T9" fmla="*/ 51 h 72"/>
                <a:gd name="T10" fmla="*/ 107 w 433"/>
                <a:gd name="T11" fmla="*/ 0 h 72"/>
                <a:gd name="T12" fmla="*/ 107 w 433"/>
                <a:gd name="T13" fmla="*/ 0 h 72"/>
                <a:gd name="T14" fmla="*/ 215 w 433"/>
                <a:gd name="T15" fmla="*/ 27 h 72"/>
                <a:gd name="T16" fmla="*/ 215 w 433"/>
                <a:gd name="T17" fmla="*/ 27 h 72"/>
                <a:gd name="T18" fmla="*/ 316 w 433"/>
                <a:gd name="T19" fmla="*/ 52 h 72"/>
                <a:gd name="T20" fmla="*/ 316 w 433"/>
                <a:gd name="T21" fmla="*/ 52 h 72"/>
                <a:gd name="T22" fmla="*/ 413 w 433"/>
                <a:gd name="T23" fmla="*/ 12 h 72"/>
                <a:gd name="T24" fmla="*/ 413 w 433"/>
                <a:gd name="T25" fmla="*/ 12 h 72"/>
                <a:gd name="T26" fmla="*/ 413 w 433"/>
                <a:gd name="T27" fmla="*/ 12 h 72"/>
                <a:gd name="T28" fmla="*/ 413 w 433"/>
                <a:gd name="T29" fmla="*/ 12 h 72"/>
                <a:gd name="T30" fmla="*/ 428 w 433"/>
                <a:gd name="T31" fmla="*/ 10 h 72"/>
                <a:gd name="T32" fmla="*/ 428 w 433"/>
                <a:gd name="T33" fmla="*/ 10 h 72"/>
                <a:gd name="T34" fmla="*/ 430 w 433"/>
                <a:gd name="T35" fmla="*/ 24 h 72"/>
                <a:gd name="T36" fmla="*/ 430 w 433"/>
                <a:gd name="T37" fmla="*/ 24 h 72"/>
                <a:gd name="T38" fmla="*/ 316 w 433"/>
                <a:gd name="T39" fmla="*/ 72 h 72"/>
                <a:gd name="T40" fmla="*/ 316 w 433"/>
                <a:gd name="T41" fmla="*/ 72 h 72"/>
                <a:gd name="T42" fmla="*/ 206 w 433"/>
                <a:gd name="T43"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33" h="72">
                  <a:moveTo>
                    <a:pt x="206" y="45"/>
                  </a:moveTo>
                  <a:cubicBezTo>
                    <a:pt x="167" y="26"/>
                    <a:pt x="134" y="20"/>
                    <a:pt x="107" y="20"/>
                  </a:cubicBezTo>
                  <a:cubicBezTo>
                    <a:pt x="107" y="20"/>
                    <a:pt x="107" y="20"/>
                    <a:pt x="107" y="20"/>
                  </a:cubicBezTo>
                  <a:cubicBezTo>
                    <a:pt x="51" y="20"/>
                    <a:pt x="8" y="55"/>
                    <a:pt x="4" y="51"/>
                  </a:cubicBezTo>
                  <a:cubicBezTo>
                    <a:pt x="4" y="51"/>
                    <a:pt x="4" y="51"/>
                    <a:pt x="4" y="51"/>
                  </a:cubicBezTo>
                  <a:cubicBezTo>
                    <a:pt x="0" y="47"/>
                    <a:pt x="39" y="0"/>
                    <a:pt x="107" y="0"/>
                  </a:cubicBezTo>
                  <a:cubicBezTo>
                    <a:pt x="107" y="0"/>
                    <a:pt x="107" y="0"/>
                    <a:pt x="107" y="0"/>
                  </a:cubicBezTo>
                  <a:cubicBezTo>
                    <a:pt x="137" y="0"/>
                    <a:pt x="173" y="7"/>
                    <a:pt x="215" y="27"/>
                  </a:cubicBezTo>
                  <a:cubicBezTo>
                    <a:pt x="215" y="27"/>
                    <a:pt x="215" y="27"/>
                    <a:pt x="215" y="27"/>
                  </a:cubicBezTo>
                  <a:cubicBezTo>
                    <a:pt x="255" y="46"/>
                    <a:pt x="289" y="52"/>
                    <a:pt x="316" y="52"/>
                  </a:cubicBezTo>
                  <a:cubicBezTo>
                    <a:pt x="316" y="52"/>
                    <a:pt x="316" y="52"/>
                    <a:pt x="316" y="52"/>
                  </a:cubicBezTo>
                  <a:cubicBezTo>
                    <a:pt x="380" y="52"/>
                    <a:pt x="410" y="16"/>
                    <a:pt x="413" y="12"/>
                  </a:cubicBezTo>
                  <a:cubicBezTo>
                    <a:pt x="413" y="12"/>
                    <a:pt x="413" y="12"/>
                    <a:pt x="413" y="12"/>
                  </a:cubicBezTo>
                  <a:cubicBezTo>
                    <a:pt x="413" y="12"/>
                    <a:pt x="413" y="12"/>
                    <a:pt x="413" y="12"/>
                  </a:cubicBezTo>
                  <a:cubicBezTo>
                    <a:pt x="413" y="12"/>
                    <a:pt x="413" y="12"/>
                    <a:pt x="413" y="12"/>
                  </a:cubicBezTo>
                  <a:cubicBezTo>
                    <a:pt x="417" y="8"/>
                    <a:pt x="423" y="7"/>
                    <a:pt x="428" y="10"/>
                  </a:cubicBezTo>
                  <a:cubicBezTo>
                    <a:pt x="428" y="10"/>
                    <a:pt x="428" y="10"/>
                    <a:pt x="428" y="10"/>
                  </a:cubicBezTo>
                  <a:cubicBezTo>
                    <a:pt x="432" y="14"/>
                    <a:pt x="433" y="20"/>
                    <a:pt x="430" y="24"/>
                  </a:cubicBezTo>
                  <a:cubicBezTo>
                    <a:pt x="430" y="24"/>
                    <a:pt x="430" y="24"/>
                    <a:pt x="430" y="24"/>
                  </a:cubicBezTo>
                  <a:cubicBezTo>
                    <a:pt x="429" y="26"/>
                    <a:pt x="393" y="72"/>
                    <a:pt x="316" y="72"/>
                  </a:cubicBezTo>
                  <a:cubicBezTo>
                    <a:pt x="316" y="72"/>
                    <a:pt x="316" y="72"/>
                    <a:pt x="316" y="72"/>
                  </a:cubicBezTo>
                  <a:cubicBezTo>
                    <a:pt x="286" y="72"/>
                    <a:pt x="249" y="65"/>
                    <a:pt x="20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55" name="组合 54"/>
          <p:cNvGrpSpPr/>
          <p:nvPr/>
        </p:nvGrpSpPr>
        <p:grpSpPr>
          <a:xfrm>
            <a:off x="2241911" y="1894320"/>
            <a:ext cx="358612" cy="367902"/>
            <a:chOff x="7673976" y="2593975"/>
            <a:chExt cx="1716088" cy="1760538"/>
          </a:xfrm>
          <a:solidFill>
            <a:schemeClr val="accent5">
              <a:lumMod val="50000"/>
            </a:schemeClr>
          </a:solidFill>
        </p:grpSpPr>
        <p:sp>
          <p:nvSpPr>
            <p:cNvPr id="56" name="Freeform 60"/>
            <p:cNvSpPr/>
            <p:nvPr/>
          </p:nvSpPr>
          <p:spPr bwMode="auto">
            <a:xfrm>
              <a:off x="7673976" y="2974975"/>
              <a:ext cx="1284288" cy="1379538"/>
            </a:xfrm>
            <a:custGeom>
              <a:avLst/>
              <a:gdLst>
                <a:gd name="T0" fmla="*/ 415 w 437"/>
                <a:gd name="T1" fmla="*/ 364 h 470"/>
                <a:gd name="T2" fmla="*/ 388 w 437"/>
                <a:gd name="T3" fmla="*/ 335 h 470"/>
                <a:gd name="T4" fmla="*/ 307 w 437"/>
                <a:gd name="T5" fmla="*/ 291 h 470"/>
                <a:gd name="T6" fmla="*/ 273 w 437"/>
                <a:gd name="T7" fmla="*/ 257 h 470"/>
                <a:gd name="T8" fmla="*/ 262 w 437"/>
                <a:gd name="T9" fmla="*/ 240 h 470"/>
                <a:gd name="T10" fmla="*/ 288 w 437"/>
                <a:gd name="T11" fmla="*/ 199 h 470"/>
                <a:gd name="T12" fmla="*/ 294 w 437"/>
                <a:gd name="T13" fmla="*/ 185 h 470"/>
                <a:gd name="T14" fmla="*/ 298 w 437"/>
                <a:gd name="T15" fmla="*/ 147 h 470"/>
                <a:gd name="T16" fmla="*/ 285 w 437"/>
                <a:gd name="T17" fmla="*/ 57 h 470"/>
                <a:gd name="T18" fmla="*/ 280 w 437"/>
                <a:gd name="T19" fmla="*/ 52 h 470"/>
                <a:gd name="T20" fmla="*/ 262 w 437"/>
                <a:gd name="T21" fmla="*/ 37 h 470"/>
                <a:gd name="T22" fmla="*/ 155 w 437"/>
                <a:gd name="T23" fmla="*/ 50 h 470"/>
                <a:gd name="T24" fmla="*/ 140 w 437"/>
                <a:gd name="T25" fmla="*/ 140 h 470"/>
                <a:gd name="T26" fmla="*/ 142 w 437"/>
                <a:gd name="T27" fmla="*/ 179 h 470"/>
                <a:gd name="T28" fmla="*/ 150 w 437"/>
                <a:gd name="T29" fmla="*/ 195 h 470"/>
                <a:gd name="T30" fmla="*/ 153 w 437"/>
                <a:gd name="T31" fmla="*/ 202 h 470"/>
                <a:gd name="T32" fmla="*/ 155 w 437"/>
                <a:gd name="T33" fmla="*/ 201 h 470"/>
                <a:gd name="T34" fmla="*/ 178 w 437"/>
                <a:gd name="T35" fmla="*/ 239 h 470"/>
                <a:gd name="T36" fmla="*/ 159 w 437"/>
                <a:gd name="T37" fmla="*/ 256 h 470"/>
                <a:gd name="T38" fmla="*/ 129 w 437"/>
                <a:gd name="T39" fmla="*/ 291 h 470"/>
                <a:gd name="T40" fmla="*/ 48 w 437"/>
                <a:gd name="T41" fmla="*/ 335 h 470"/>
                <a:gd name="T42" fmla="*/ 21 w 437"/>
                <a:gd name="T43" fmla="*/ 364 h 470"/>
                <a:gd name="T44" fmla="*/ 0 w 437"/>
                <a:gd name="T45" fmla="*/ 451 h 470"/>
                <a:gd name="T46" fmla="*/ 0 w 437"/>
                <a:gd name="T47" fmla="*/ 470 h 470"/>
                <a:gd name="T48" fmla="*/ 437 w 437"/>
                <a:gd name="T49" fmla="*/ 470 h 470"/>
                <a:gd name="T50" fmla="*/ 437 w 437"/>
                <a:gd name="T51" fmla="*/ 451 h 470"/>
                <a:gd name="T52" fmla="*/ 415 w 437"/>
                <a:gd name="T53" fmla="*/ 364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37" h="470">
                  <a:moveTo>
                    <a:pt x="415" y="364"/>
                  </a:moveTo>
                  <a:cubicBezTo>
                    <a:pt x="415" y="364"/>
                    <a:pt x="422" y="351"/>
                    <a:pt x="388" y="335"/>
                  </a:cubicBezTo>
                  <a:cubicBezTo>
                    <a:pt x="307" y="291"/>
                    <a:pt x="307" y="291"/>
                    <a:pt x="307" y="291"/>
                  </a:cubicBezTo>
                  <a:cubicBezTo>
                    <a:pt x="273" y="257"/>
                    <a:pt x="273" y="257"/>
                    <a:pt x="273" y="257"/>
                  </a:cubicBezTo>
                  <a:cubicBezTo>
                    <a:pt x="256" y="248"/>
                    <a:pt x="246" y="251"/>
                    <a:pt x="262" y="240"/>
                  </a:cubicBezTo>
                  <a:cubicBezTo>
                    <a:pt x="274" y="230"/>
                    <a:pt x="282" y="216"/>
                    <a:pt x="288" y="199"/>
                  </a:cubicBezTo>
                  <a:cubicBezTo>
                    <a:pt x="289" y="198"/>
                    <a:pt x="292" y="194"/>
                    <a:pt x="294" y="185"/>
                  </a:cubicBezTo>
                  <a:cubicBezTo>
                    <a:pt x="294" y="185"/>
                    <a:pt x="325" y="148"/>
                    <a:pt x="298" y="147"/>
                  </a:cubicBezTo>
                  <a:cubicBezTo>
                    <a:pt x="298" y="147"/>
                    <a:pt x="326" y="96"/>
                    <a:pt x="285" y="57"/>
                  </a:cubicBezTo>
                  <a:cubicBezTo>
                    <a:pt x="285" y="57"/>
                    <a:pt x="283" y="55"/>
                    <a:pt x="280" y="52"/>
                  </a:cubicBezTo>
                  <a:cubicBezTo>
                    <a:pt x="271" y="42"/>
                    <a:pt x="262" y="37"/>
                    <a:pt x="262" y="37"/>
                  </a:cubicBezTo>
                  <a:cubicBezTo>
                    <a:pt x="203" y="0"/>
                    <a:pt x="155" y="50"/>
                    <a:pt x="155" y="50"/>
                  </a:cubicBezTo>
                  <a:cubicBezTo>
                    <a:pt x="113" y="88"/>
                    <a:pt x="140" y="140"/>
                    <a:pt x="140" y="140"/>
                  </a:cubicBezTo>
                  <a:cubicBezTo>
                    <a:pt x="112" y="140"/>
                    <a:pt x="142" y="179"/>
                    <a:pt x="142" y="179"/>
                  </a:cubicBezTo>
                  <a:cubicBezTo>
                    <a:pt x="146" y="197"/>
                    <a:pt x="150" y="195"/>
                    <a:pt x="150" y="195"/>
                  </a:cubicBezTo>
                  <a:cubicBezTo>
                    <a:pt x="152" y="195"/>
                    <a:pt x="152" y="198"/>
                    <a:pt x="153" y="202"/>
                  </a:cubicBezTo>
                  <a:cubicBezTo>
                    <a:pt x="154" y="201"/>
                    <a:pt x="154" y="201"/>
                    <a:pt x="155" y="201"/>
                  </a:cubicBezTo>
                  <a:cubicBezTo>
                    <a:pt x="160" y="216"/>
                    <a:pt x="168" y="229"/>
                    <a:pt x="178" y="239"/>
                  </a:cubicBezTo>
                  <a:cubicBezTo>
                    <a:pt x="187" y="251"/>
                    <a:pt x="163" y="251"/>
                    <a:pt x="159" y="256"/>
                  </a:cubicBezTo>
                  <a:cubicBezTo>
                    <a:pt x="157" y="259"/>
                    <a:pt x="129" y="291"/>
                    <a:pt x="129" y="291"/>
                  </a:cubicBezTo>
                  <a:cubicBezTo>
                    <a:pt x="48" y="335"/>
                    <a:pt x="48" y="335"/>
                    <a:pt x="48" y="335"/>
                  </a:cubicBezTo>
                  <a:cubicBezTo>
                    <a:pt x="15" y="351"/>
                    <a:pt x="21" y="364"/>
                    <a:pt x="21" y="364"/>
                  </a:cubicBezTo>
                  <a:cubicBezTo>
                    <a:pt x="0" y="451"/>
                    <a:pt x="0" y="451"/>
                    <a:pt x="0" y="451"/>
                  </a:cubicBezTo>
                  <a:cubicBezTo>
                    <a:pt x="0" y="470"/>
                    <a:pt x="0" y="470"/>
                    <a:pt x="0" y="470"/>
                  </a:cubicBezTo>
                  <a:cubicBezTo>
                    <a:pt x="437" y="470"/>
                    <a:pt x="437" y="470"/>
                    <a:pt x="437" y="470"/>
                  </a:cubicBezTo>
                  <a:cubicBezTo>
                    <a:pt x="437" y="451"/>
                    <a:pt x="437" y="451"/>
                    <a:pt x="437" y="451"/>
                  </a:cubicBezTo>
                  <a:lnTo>
                    <a:pt x="415" y="3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57" name="Freeform 61"/>
            <p:cNvSpPr>
              <a:spLocks noEditPoints="1"/>
            </p:cNvSpPr>
            <p:nvPr/>
          </p:nvSpPr>
          <p:spPr bwMode="auto">
            <a:xfrm>
              <a:off x="8540751" y="2593975"/>
              <a:ext cx="849313" cy="739775"/>
            </a:xfrm>
            <a:custGeom>
              <a:avLst/>
              <a:gdLst>
                <a:gd name="T0" fmla="*/ 143 w 289"/>
                <a:gd name="T1" fmla="*/ 1 h 252"/>
                <a:gd name="T2" fmla="*/ 0 w 289"/>
                <a:gd name="T3" fmla="*/ 111 h 252"/>
                <a:gd name="T4" fmla="*/ 73 w 289"/>
                <a:gd name="T5" fmla="*/ 203 h 252"/>
                <a:gd name="T6" fmla="*/ 47 w 289"/>
                <a:gd name="T7" fmla="*/ 252 h 252"/>
                <a:gd name="T8" fmla="*/ 121 w 289"/>
                <a:gd name="T9" fmla="*/ 216 h 252"/>
                <a:gd name="T10" fmla="*/ 146 w 289"/>
                <a:gd name="T11" fmla="*/ 217 h 252"/>
                <a:gd name="T12" fmla="*/ 288 w 289"/>
                <a:gd name="T13" fmla="*/ 107 h 252"/>
                <a:gd name="T14" fmla="*/ 143 w 289"/>
                <a:gd name="T15" fmla="*/ 1 h 252"/>
                <a:gd name="T16" fmla="*/ 73 w 289"/>
                <a:gd name="T17" fmla="*/ 131 h 252"/>
                <a:gd name="T18" fmla="*/ 55 w 289"/>
                <a:gd name="T19" fmla="*/ 113 h 252"/>
                <a:gd name="T20" fmla="*/ 73 w 289"/>
                <a:gd name="T21" fmla="*/ 95 h 252"/>
                <a:gd name="T22" fmla="*/ 91 w 289"/>
                <a:gd name="T23" fmla="*/ 113 h 252"/>
                <a:gd name="T24" fmla="*/ 73 w 289"/>
                <a:gd name="T25" fmla="*/ 131 h 252"/>
                <a:gd name="T26" fmla="*/ 144 w 289"/>
                <a:gd name="T27" fmla="*/ 131 h 252"/>
                <a:gd name="T28" fmla="*/ 126 w 289"/>
                <a:gd name="T29" fmla="*/ 113 h 252"/>
                <a:gd name="T30" fmla="*/ 144 w 289"/>
                <a:gd name="T31" fmla="*/ 95 h 252"/>
                <a:gd name="T32" fmla="*/ 162 w 289"/>
                <a:gd name="T33" fmla="*/ 113 h 252"/>
                <a:gd name="T34" fmla="*/ 144 w 289"/>
                <a:gd name="T35" fmla="*/ 131 h 252"/>
                <a:gd name="T36" fmla="*/ 216 w 289"/>
                <a:gd name="T37" fmla="*/ 131 h 252"/>
                <a:gd name="T38" fmla="*/ 198 w 289"/>
                <a:gd name="T39" fmla="*/ 113 h 252"/>
                <a:gd name="T40" fmla="*/ 216 w 289"/>
                <a:gd name="T41" fmla="*/ 95 h 252"/>
                <a:gd name="T42" fmla="*/ 233 w 289"/>
                <a:gd name="T43" fmla="*/ 113 h 252"/>
                <a:gd name="T44" fmla="*/ 216 w 289"/>
                <a:gd name="T45" fmla="*/ 1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9" h="252">
                  <a:moveTo>
                    <a:pt x="143" y="1"/>
                  </a:moveTo>
                  <a:cubicBezTo>
                    <a:pt x="63" y="2"/>
                    <a:pt x="0" y="51"/>
                    <a:pt x="0" y="111"/>
                  </a:cubicBezTo>
                  <a:cubicBezTo>
                    <a:pt x="1" y="151"/>
                    <a:pt x="30" y="185"/>
                    <a:pt x="73" y="203"/>
                  </a:cubicBezTo>
                  <a:cubicBezTo>
                    <a:pt x="47" y="252"/>
                    <a:pt x="47" y="252"/>
                    <a:pt x="47" y="252"/>
                  </a:cubicBezTo>
                  <a:cubicBezTo>
                    <a:pt x="121" y="216"/>
                    <a:pt x="121" y="216"/>
                    <a:pt x="121" y="216"/>
                  </a:cubicBezTo>
                  <a:cubicBezTo>
                    <a:pt x="129" y="217"/>
                    <a:pt x="137" y="218"/>
                    <a:pt x="146" y="217"/>
                  </a:cubicBezTo>
                  <a:cubicBezTo>
                    <a:pt x="225" y="216"/>
                    <a:pt x="289" y="167"/>
                    <a:pt x="288" y="107"/>
                  </a:cubicBezTo>
                  <a:cubicBezTo>
                    <a:pt x="287" y="47"/>
                    <a:pt x="222" y="0"/>
                    <a:pt x="143" y="1"/>
                  </a:cubicBezTo>
                  <a:close/>
                  <a:moveTo>
                    <a:pt x="73" y="131"/>
                  </a:moveTo>
                  <a:cubicBezTo>
                    <a:pt x="63" y="131"/>
                    <a:pt x="55" y="123"/>
                    <a:pt x="55" y="113"/>
                  </a:cubicBezTo>
                  <a:cubicBezTo>
                    <a:pt x="55" y="103"/>
                    <a:pt x="63" y="95"/>
                    <a:pt x="73" y="95"/>
                  </a:cubicBezTo>
                  <a:cubicBezTo>
                    <a:pt x="83" y="95"/>
                    <a:pt x="91" y="103"/>
                    <a:pt x="91" y="113"/>
                  </a:cubicBezTo>
                  <a:cubicBezTo>
                    <a:pt x="91" y="123"/>
                    <a:pt x="83" y="131"/>
                    <a:pt x="73" y="131"/>
                  </a:cubicBezTo>
                  <a:close/>
                  <a:moveTo>
                    <a:pt x="144" y="131"/>
                  </a:moveTo>
                  <a:cubicBezTo>
                    <a:pt x="134" y="131"/>
                    <a:pt x="126" y="123"/>
                    <a:pt x="126" y="113"/>
                  </a:cubicBezTo>
                  <a:cubicBezTo>
                    <a:pt x="126" y="103"/>
                    <a:pt x="134" y="95"/>
                    <a:pt x="144" y="95"/>
                  </a:cubicBezTo>
                  <a:cubicBezTo>
                    <a:pt x="154" y="95"/>
                    <a:pt x="162" y="103"/>
                    <a:pt x="162" y="113"/>
                  </a:cubicBezTo>
                  <a:cubicBezTo>
                    <a:pt x="162" y="123"/>
                    <a:pt x="154" y="131"/>
                    <a:pt x="144" y="131"/>
                  </a:cubicBezTo>
                  <a:close/>
                  <a:moveTo>
                    <a:pt x="216" y="131"/>
                  </a:moveTo>
                  <a:cubicBezTo>
                    <a:pt x="206" y="131"/>
                    <a:pt x="198" y="123"/>
                    <a:pt x="198" y="113"/>
                  </a:cubicBezTo>
                  <a:cubicBezTo>
                    <a:pt x="198" y="103"/>
                    <a:pt x="206" y="95"/>
                    <a:pt x="216" y="95"/>
                  </a:cubicBezTo>
                  <a:cubicBezTo>
                    <a:pt x="225" y="95"/>
                    <a:pt x="233" y="103"/>
                    <a:pt x="233" y="113"/>
                  </a:cubicBezTo>
                  <a:cubicBezTo>
                    <a:pt x="233" y="123"/>
                    <a:pt x="225" y="131"/>
                    <a:pt x="216"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58" name="组合 57"/>
          <p:cNvGrpSpPr/>
          <p:nvPr/>
        </p:nvGrpSpPr>
        <p:grpSpPr>
          <a:xfrm>
            <a:off x="2976106" y="1924343"/>
            <a:ext cx="348992" cy="307856"/>
            <a:chOff x="10213976" y="2881313"/>
            <a:chExt cx="1670050" cy="1473200"/>
          </a:xfrm>
          <a:solidFill>
            <a:schemeClr val="accent5">
              <a:lumMod val="50000"/>
            </a:schemeClr>
          </a:solidFill>
        </p:grpSpPr>
        <p:sp>
          <p:nvSpPr>
            <p:cNvPr id="59" name="Freeform 62"/>
            <p:cNvSpPr/>
            <p:nvPr/>
          </p:nvSpPr>
          <p:spPr bwMode="auto">
            <a:xfrm>
              <a:off x="10477501" y="2881313"/>
              <a:ext cx="1406525" cy="1335088"/>
            </a:xfrm>
            <a:custGeom>
              <a:avLst/>
              <a:gdLst>
                <a:gd name="T0" fmla="*/ 412 w 478"/>
                <a:gd name="T1" fmla="*/ 96 h 455"/>
                <a:gd name="T2" fmla="*/ 118 w 478"/>
                <a:gd name="T3" fmla="*/ 12 h 455"/>
                <a:gd name="T4" fmla="*/ 22 w 478"/>
                <a:gd name="T5" fmla="*/ 63 h 455"/>
                <a:gd name="T6" fmla="*/ 0 w 478"/>
                <a:gd name="T7" fmla="*/ 138 h 455"/>
                <a:gd name="T8" fmla="*/ 26 w 478"/>
                <a:gd name="T9" fmla="*/ 138 h 455"/>
                <a:gd name="T10" fmla="*/ 45 w 478"/>
                <a:gd name="T11" fmla="*/ 70 h 455"/>
                <a:gd name="T12" fmla="*/ 111 w 478"/>
                <a:gd name="T13" fmla="*/ 36 h 455"/>
                <a:gd name="T14" fmla="*/ 405 w 478"/>
                <a:gd name="T15" fmla="*/ 120 h 455"/>
                <a:gd name="T16" fmla="*/ 443 w 478"/>
                <a:gd name="T17" fmla="*/ 184 h 455"/>
                <a:gd name="T18" fmla="*/ 381 w 478"/>
                <a:gd name="T19" fmla="*/ 398 h 455"/>
                <a:gd name="T20" fmla="*/ 354 w 478"/>
                <a:gd name="T21" fmla="*/ 429 h 455"/>
                <a:gd name="T22" fmla="*/ 354 w 478"/>
                <a:gd name="T23" fmla="*/ 455 h 455"/>
                <a:gd name="T24" fmla="*/ 405 w 478"/>
                <a:gd name="T25" fmla="*/ 405 h 455"/>
                <a:gd name="T26" fmla="*/ 466 w 478"/>
                <a:gd name="T27" fmla="*/ 190 h 455"/>
                <a:gd name="T28" fmla="*/ 412 w 478"/>
                <a:gd name="T29" fmla="*/ 9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8" h="455">
                  <a:moveTo>
                    <a:pt x="412" y="96"/>
                  </a:moveTo>
                  <a:cubicBezTo>
                    <a:pt x="118" y="12"/>
                    <a:pt x="118" y="12"/>
                    <a:pt x="118" y="12"/>
                  </a:cubicBezTo>
                  <a:cubicBezTo>
                    <a:pt x="77" y="0"/>
                    <a:pt x="33" y="23"/>
                    <a:pt x="22" y="63"/>
                  </a:cubicBezTo>
                  <a:cubicBezTo>
                    <a:pt x="0" y="138"/>
                    <a:pt x="0" y="138"/>
                    <a:pt x="0" y="138"/>
                  </a:cubicBezTo>
                  <a:cubicBezTo>
                    <a:pt x="26" y="138"/>
                    <a:pt x="26" y="138"/>
                    <a:pt x="26" y="138"/>
                  </a:cubicBezTo>
                  <a:cubicBezTo>
                    <a:pt x="45" y="70"/>
                    <a:pt x="45" y="70"/>
                    <a:pt x="45" y="70"/>
                  </a:cubicBezTo>
                  <a:cubicBezTo>
                    <a:pt x="53" y="43"/>
                    <a:pt x="82" y="27"/>
                    <a:pt x="111" y="36"/>
                  </a:cubicBezTo>
                  <a:cubicBezTo>
                    <a:pt x="405" y="120"/>
                    <a:pt x="405" y="120"/>
                    <a:pt x="405" y="120"/>
                  </a:cubicBezTo>
                  <a:cubicBezTo>
                    <a:pt x="434" y="128"/>
                    <a:pt x="450" y="157"/>
                    <a:pt x="443" y="184"/>
                  </a:cubicBezTo>
                  <a:cubicBezTo>
                    <a:pt x="381" y="398"/>
                    <a:pt x="381" y="398"/>
                    <a:pt x="381" y="398"/>
                  </a:cubicBezTo>
                  <a:cubicBezTo>
                    <a:pt x="377" y="412"/>
                    <a:pt x="367" y="423"/>
                    <a:pt x="354" y="429"/>
                  </a:cubicBezTo>
                  <a:cubicBezTo>
                    <a:pt x="354" y="455"/>
                    <a:pt x="354" y="455"/>
                    <a:pt x="354" y="455"/>
                  </a:cubicBezTo>
                  <a:cubicBezTo>
                    <a:pt x="378" y="448"/>
                    <a:pt x="398" y="430"/>
                    <a:pt x="405" y="405"/>
                  </a:cubicBezTo>
                  <a:cubicBezTo>
                    <a:pt x="466" y="190"/>
                    <a:pt x="466" y="190"/>
                    <a:pt x="466" y="190"/>
                  </a:cubicBezTo>
                  <a:cubicBezTo>
                    <a:pt x="478" y="150"/>
                    <a:pt x="453" y="108"/>
                    <a:pt x="412"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60" name="Freeform 63"/>
            <p:cNvSpPr/>
            <p:nvPr/>
          </p:nvSpPr>
          <p:spPr bwMode="auto">
            <a:xfrm>
              <a:off x="10583863" y="3005138"/>
              <a:ext cx="1173163" cy="1093788"/>
            </a:xfrm>
            <a:custGeom>
              <a:avLst/>
              <a:gdLst>
                <a:gd name="T0" fmla="*/ 388 w 399"/>
                <a:gd name="T1" fmla="*/ 104 h 373"/>
                <a:gd name="T2" fmla="*/ 350 w 399"/>
                <a:gd name="T3" fmla="*/ 80 h 373"/>
                <a:gd name="T4" fmla="*/ 267 w 399"/>
                <a:gd name="T5" fmla="*/ 56 h 373"/>
                <a:gd name="T6" fmla="*/ 173 w 399"/>
                <a:gd name="T7" fmla="*/ 29 h 373"/>
                <a:gd name="T8" fmla="*/ 90 w 399"/>
                <a:gd name="T9" fmla="*/ 6 h 373"/>
                <a:gd name="T10" fmla="*/ 45 w 399"/>
                <a:gd name="T11" fmla="*/ 6 h 373"/>
                <a:gd name="T12" fmla="*/ 14 w 399"/>
                <a:gd name="T13" fmla="*/ 46 h 373"/>
                <a:gd name="T14" fmla="*/ 0 w 399"/>
                <a:gd name="T15" fmla="*/ 96 h 373"/>
                <a:gd name="T16" fmla="*/ 12 w 399"/>
                <a:gd name="T17" fmla="*/ 96 h 373"/>
                <a:gd name="T18" fmla="*/ 26 w 399"/>
                <a:gd name="T19" fmla="*/ 50 h 373"/>
                <a:gd name="T20" fmla="*/ 50 w 399"/>
                <a:gd name="T21" fmla="*/ 17 h 373"/>
                <a:gd name="T22" fmla="*/ 87 w 399"/>
                <a:gd name="T23" fmla="*/ 17 h 373"/>
                <a:gd name="T24" fmla="*/ 169 w 399"/>
                <a:gd name="T25" fmla="*/ 41 h 373"/>
                <a:gd name="T26" fmla="*/ 264 w 399"/>
                <a:gd name="T27" fmla="*/ 68 h 373"/>
                <a:gd name="T28" fmla="*/ 347 w 399"/>
                <a:gd name="T29" fmla="*/ 92 h 373"/>
                <a:gd name="T30" fmla="*/ 378 w 399"/>
                <a:gd name="T31" fmla="*/ 111 h 373"/>
                <a:gd name="T32" fmla="*/ 381 w 399"/>
                <a:gd name="T33" fmla="*/ 152 h 373"/>
                <a:gd name="T34" fmla="*/ 329 w 399"/>
                <a:gd name="T35" fmla="*/ 335 h 373"/>
                <a:gd name="T36" fmla="*/ 318 w 399"/>
                <a:gd name="T37" fmla="*/ 356 h 373"/>
                <a:gd name="T38" fmla="*/ 318 w 399"/>
                <a:gd name="T39" fmla="*/ 373 h 373"/>
                <a:gd name="T40" fmla="*/ 341 w 399"/>
                <a:gd name="T41" fmla="*/ 338 h 373"/>
                <a:gd name="T42" fmla="*/ 393 w 399"/>
                <a:gd name="T43" fmla="*/ 155 h 373"/>
                <a:gd name="T44" fmla="*/ 388 w 399"/>
                <a:gd name="T45" fmla="*/ 104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373">
                  <a:moveTo>
                    <a:pt x="388" y="104"/>
                  </a:moveTo>
                  <a:cubicBezTo>
                    <a:pt x="380" y="92"/>
                    <a:pt x="366" y="85"/>
                    <a:pt x="350" y="80"/>
                  </a:cubicBezTo>
                  <a:cubicBezTo>
                    <a:pt x="267" y="56"/>
                    <a:pt x="267" y="56"/>
                    <a:pt x="267" y="56"/>
                  </a:cubicBezTo>
                  <a:cubicBezTo>
                    <a:pt x="173" y="29"/>
                    <a:pt x="173" y="29"/>
                    <a:pt x="173" y="29"/>
                  </a:cubicBezTo>
                  <a:cubicBezTo>
                    <a:pt x="90" y="6"/>
                    <a:pt x="90" y="6"/>
                    <a:pt x="90" y="6"/>
                  </a:cubicBezTo>
                  <a:cubicBezTo>
                    <a:pt x="74" y="1"/>
                    <a:pt x="59" y="0"/>
                    <a:pt x="45" y="6"/>
                  </a:cubicBezTo>
                  <a:cubicBezTo>
                    <a:pt x="31" y="12"/>
                    <a:pt x="20" y="25"/>
                    <a:pt x="14" y="46"/>
                  </a:cubicBezTo>
                  <a:cubicBezTo>
                    <a:pt x="0" y="96"/>
                    <a:pt x="0" y="96"/>
                    <a:pt x="0" y="96"/>
                  </a:cubicBezTo>
                  <a:cubicBezTo>
                    <a:pt x="12" y="96"/>
                    <a:pt x="12" y="96"/>
                    <a:pt x="12" y="96"/>
                  </a:cubicBezTo>
                  <a:cubicBezTo>
                    <a:pt x="26" y="50"/>
                    <a:pt x="26" y="50"/>
                    <a:pt x="26" y="50"/>
                  </a:cubicBezTo>
                  <a:cubicBezTo>
                    <a:pt x="31" y="30"/>
                    <a:pt x="40" y="21"/>
                    <a:pt x="50" y="17"/>
                  </a:cubicBezTo>
                  <a:cubicBezTo>
                    <a:pt x="60" y="13"/>
                    <a:pt x="72" y="13"/>
                    <a:pt x="87" y="17"/>
                  </a:cubicBezTo>
                  <a:cubicBezTo>
                    <a:pt x="169" y="41"/>
                    <a:pt x="169" y="41"/>
                    <a:pt x="169" y="41"/>
                  </a:cubicBezTo>
                  <a:cubicBezTo>
                    <a:pt x="264" y="68"/>
                    <a:pt x="264" y="68"/>
                    <a:pt x="264" y="68"/>
                  </a:cubicBezTo>
                  <a:cubicBezTo>
                    <a:pt x="347" y="92"/>
                    <a:pt x="347" y="92"/>
                    <a:pt x="347" y="92"/>
                  </a:cubicBezTo>
                  <a:cubicBezTo>
                    <a:pt x="361" y="96"/>
                    <a:pt x="372" y="102"/>
                    <a:pt x="378" y="111"/>
                  </a:cubicBezTo>
                  <a:cubicBezTo>
                    <a:pt x="384" y="120"/>
                    <a:pt x="387" y="132"/>
                    <a:pt x="381" y="152"/>
                  </a:cubicBezTo>
                  <a:cubicBezTo>
                    <a:pt x="329" y="335"/>
                    <a:pt x="329" y="335"/>
                    <a:pt x="329" y="335"/>
                  </a:cubicBezTo>
                  <a:cubicBezTo>
                    <a:pt x="326" y="344"/>
                    <a:pt x="322" y="351"/>
                    <a:pt x="318" y="356"/>
                  </a:cubicBezTo>
                  <a:cubicBezTo>
                    <a:pt x="318" y="373"/>
                    <a:pt x="318" y="373"/>
                    <a:pt x="318" y="373"/>
                  </a:cubicBezTo>
                  <a:cubicBezTo>
                    <a:pt x="328" y="366"/>
                    <a:pt x="336" y="354"/>
                    <a:pt x="341" y="338"/>
                  </a:cubicBezTo>
                  <a:cubicBezTo>
                    <a:pt x="393" y="155"/>
                    <a:pt x="393" y="155"/>
                    <a:pt x="393" y="155"/>
                  </a:cubicBezTo>
                  <a:cubicBezTo>
                    <a:pt x="399" y="134"/>
                    <a:pt x="397" y="116"/>
                    <a:pt x="388"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61" name="Freeform 64"/>
            <p:cNvSpPr>
              <a:spLocks noEditPoints="1"/>
            </p:cNvSpPr>
            <p:nvPr/>
          </p:nvSpPr>
          <p:spPr bwMode="auto">
            <a:xfrm>
              <a:off x="10213976" y="3257550"/>
              <a:ext cx="1357313" cy="1096963"/>
            </a:xfrm>
            <a:custGeom>
              <a:avLst/>
              <a:gdLst>
                <a:gd name="T0" fmla="*/ 78 w 462"/>
                <a:gd name="T1" fmla="*/ 374 h 374"/>
                <a:gd name="T2" fmla="*/ 0 w 462"/>
                <a:gd name="T3" fmla="*/ 299 h 374"/>
                <a:gd name="T4" fmla="*/ 0 w 462"/>
                <a:gd name="T5" fmla="*/ 299 h 374"/>
                <a:gd name="T6" fmla="*/ 0 w 462"/>
                <a:gd name="T7" fmla="*/ 75 h 374"/>
                <a:gd name="T8" fmla="*/ 78 w 462"/>
                <a:gd name="T9" fmla="*/ 0 h 374"/>
                <a:gd name="T10" fmla="*/ 78 w 462"/>
                <a:gd name="T11" fmla="*/ 0 h 374"/>
                <a:gd name="T12" fmla="*/ 384 w 462"/>
                <a:gd name="T13" fmla="*/ 0 h 374"/>
                <a:gd name="T14" fmla="*/ 462 w 462"/>
                <a:gd name="T15" fmla="*/ 75 h 374"/>
                <a:gd name="T16" fmla="*/ 462 w 462"/>
                <a:gd name="T17" fmla="*/ 75 h 374"/>
                <a:gd name="T18" fmla="*/ 462 w 462"/>
                <a:gd name="T19" fmla="*/ 299 h 374"/>
                <a:gd name="T20" fmla="*/ 384 w 462"/>
                <a:gd name="T21" fmla="*/ 374 h 374"/>
                <a:gd name="T22" fmla="*/ 384 w 462"/>
                <a:gd name="T23" fmla="*/ 374 h 374"/>
                <a:gd name="T24" fmla="*/ 78 w 462"/>
                <a:gd name="T25" fmla="*/ 374 h 374"/>
                <a:gd name="T26" fmla="*/ 24 w 462"/>
                <a:gd name="T27" fmla="*/ 75 h 374"/>
                <a:gd name="T28" fmla="*/ 24 w 462"/>
                <a:gd name="T29" fmla="*/ 299 h 374"/>
                <a:gd name="T30" fmla="*/ 78 w 462"/>
                <a:gd name="T31" fmla="*/ 349 h 374"/>
                <a:gd name="T32" fmla="*/ 78 w 462"/>
                <a:gd name="T33" fmla="*/ 349 h 374"/>
                <a:gd name="T34" fmla="*/ 384 w 462"/>
                <a:gd name="T35" fmla="*/ 349 h 374"/>
                <a:gd name="T36" fmla="*/ 438 w 462"/>
                <a:gd name="T37" fmla="*/ 299 h 374"/>
                <a:gd name="T38" fmla="*/ 438 w 462"/>
                <a:gd name="T39" fmla="*/ 299 h 374"/>
                <a:gd name="T40" fmla="*/ 438 w 462"/>
                <a:gd name="T41" fmla="*/ 75 h 374"/>
                <a:gd name="T42" fmla="*/ 384 w 462"/>
                <a:gd name="T43" fmla="*/ 25 h 374"/>
                <a:gd name="T44" fmla="*/ 384 w 462"/>
                <a:gd name="T45" fmla="*/ 25 h 374"/>
                <a:gd name="T46" fmla="*/ 78 w 462"/>
                <a:gd name="T47" fmla="*/ 25 h 374"/>
                <a:gd name="T48" fmla="*/ 24 w 462"/>
                <a:gd name="T49" fmla="*/ 75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2" h="374">
                  <a:moveTo>
                    <a:pt x="78" y="374"/>
                  </a:moveTo>
                  <a:cubicBezTo>
                    <a:pt x="35" y="374"/>
                    <a:pt x="0" y="341"/>
                    <a:pt x="0" y="299"/>
                  </a:cubicBezTo>
                  <a:cubicBezTo>
                    <a:pt x="0" y="299"/>
                    <a:pt x="0" y="299"/>
                    <a:pt x="0" y="299"/>
                  </a:cubicBezTo>
                  <a:cubicBezTo>
                    <a:pt x="0" y="75"/>
                    <a:pt x="0" y="75"/>
                    <a:pt x="0" y="75"/>
                  </a:cubicBezTo>
                  <a:cubicBezTo>
                    <a:pt x="0" y="33"/>
                    <a:pt x="35" y="0"/>
                    <a:pt x="78" y="0"/>
                  </a:cubicBezTo>
                  <a:cubicBezTo>
                    <a:pt x="78" y="0"/>
                    <a:pt x="78" y="0"/>
                    <a:pt x="78" y="0"/>
                  </a:cubicBezTo>
                  <a:cubicBezTo>
                    <a:pt x="384" y="0"/>
                    <a:pt x="384" y="0"/>
                    <a:pt x="384" y="0"/>
                  </a:cubicBezTo>
                  <a:cubicBezTo>
                    <a:pt x="427" y="0"/>
                    <a:pt x="462" y="33"/>
                    <a:pt x="462" y="75"/>
                  </a:cubicBezTo>
                  <a:cubicBezTo>
                    <a:pt x="462" y="75"/>
                    <a:pt x="462" y="75"/>
                    <a:pt x="462" y="75"/>
                  </a:cubicBezTo>
                  <a:cubicBezTo>
                    <a:pt x="462" y="299"/>
                    <a:pt x="462" y="299"/>
                    <a:pt x="462" y="299"/>
                  </a:cubicBezTo>
                  <a:cubicBezTo>
                    <a:pt x="462" y="341"/>
                    <a:pt x="427" y="374"/>
                    <a:pt x="384" y="374"/>
                  </a:cubicBezTo>
                  <a:cubicBezTo>
                    <a:pt x="384" y="374"/>
                    <a:pt x="384" y="374"/>
                    <a:pt x="384" y="374"/>
                  </a:cubicBezTo>
                  <a:cubicBezTo>
                    <a:pt x="78" y="374"/>
                    <a:pt x="78" y="374"/>
                    <a:pt x="78" y="374"/>
                  </a:cubicBezTo>
                  <a:close/>
                  <a:moveTo>
                    <a:pt x="24" y="75"/>
                  </a:moveTo>
                  <a:cubicBezTo>
                    <a:pt x="24" y="299"/>
                    <a:pt x="24" y="299"/>
                    <a:pt x="24" y="299"/>
                  </a:cubicBezTo>
                  <a:cubicBezTo>
                    <a:pt x="24" y="326"/>
                    <a:pt x="48" y="349"/>
                    <a:pt x="78" y="349"/>
                  </a:cubicBezTo>
                  <a:cubicBezTo>
                    <a:pt x="78" y="349"/>
                    <a:pt x="78" y="349"/>
                    <a:pt x="78" y="349"/>
                  </a:cubicBezTo>
                  <a:cubicBezTo>
                    <a:pt x="384" y="349"/>
                    <a:pt x="384" y="349"/>
                    <a:pt x="384" y="349"/>
                  </a:cubicBezTo>
                  <a:cubicBezTo>
                    <a:pt x="414" y="349"/>
                    <a:pt x="437" y="326"/>
                    <a:pt x="438" y="299"/>
                  </a:cubicBezTo>
                  <a:cubicBezTo>
                    <a:pt x="438" y="299"/>
                    <a:pt x="438" y="299"/>
                    <a:pt x="438" y="299"/>
                  </a:cubicBezTo>
                  <a:cubicBezTo>
                    <a:pt x="438" y="75"/>
                    <a:pt x="438" y="75"/>
                    <a:pt x="438" y="75"/>
                  </a:cubicBezTo>
                  <a:cubicBezTo>
                    <a:pt x="437" y="48"/>
                    <a:pt x="414" y="25"/>
                    <a:pt x="384" y="25"/>
                  </a:cubicBezTo>
                  <a:cubicBezTo>
                    <a:pt x="384" y="25"/>
                    <a:pt x="384" y="25"/>
                    <a:pt x="384" y="25"/>
                  </a:cubicBezTo>
                  <a:cubicBezTo>
                    <a:pt x="78" y="25"/>
                    <a:pt x="78" y="25"/>
                    <a:pt x="78" y="25"/>
                  </a:cubicBezTo>
                  <a:cubicBezTo>
                    <a:pt x="48" y="25"/>
                    <a:pt x="24" y="48"/>
                    <a:pt x="24"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62" name="Freeform 65"/>
            <p:cNvSpPr/>
            <p:nvPr/>
          </p:nvSpPr>
          <p:spPr bwMode="auto">
            <a:xfrm>
              <a:off x="10313988" y="3351213"/>
              <a:ext cx="1157288" cy="912813"/>
            </a:xfrm>
            <a:custGeom>
              <a:avLst/>
              <a:gdLst>
                <a:gd name="T0" fmla="*/ 246 w 394"/>
                <a:gd name="T1" fmla="*/ 311 h 311"/>
                <a:gd name="T2" fmla="*/ 148 w 394"/>
                <a:gd name="T3" fmla="*/ 311 h 311"/>
                <a:gd name="T4" fmla="*/ 62 w 394"/>
                <a:gd name="T5" fmla="*/ 311 h 311"/>
                <a:gd name="T6" fmla="*/ 18 w 394"/>
                <a:gd name="T7" fmla="*/ 297 h 311"/>
                <a:gd name="T8" fmla="*/ 18 w 394"/>
                <a:gd name="T9" fmla="*/ 297 h 311"/>
                <a:gd name="T10" fmla="*/ 0 w 394"/>
                <a:gd name="T11" fmla="*/ 251 h 311"/>
                <a:gd name="T12" fmla="*/ 0 w 394"/>
                <a:gd name="T13" fmla="*/ 251 h 311"/>
                <a:gd name="T14" fmla="*/ 0 w 394"/>
                <a:gd name="T15" fmla="*/ 60 h 311"/>
                <a:gd name="T16" fmla="*/ 18 w 394"/>
                <a:gd name="T17" fmla="*/ 12 h 311"/>
                <a:gd name="T18" fmla="*/ 18 w 394"/>
                <a:gd name="T19" fmla="*/ 12 h 311"/>
                <a:gd name="T20" fmla="*/ 62 w 394"/>
                <a:gd name="T21" fmla="*/ 0 h 311"/>
                <a:gd name="T22" fmla="*/ 62 w 394"/>
                <a:gd name="T23" fmla="*/ 0 h 311"/>
                <a:gd name="T24" fmla="*/ 148 w 394"/>
                <a:gd name="T25" fmla="*/ 0 h 311"/>
                <a:gd name="T26" fmla="*/ 246 w 394"/>
                <a:gd name="T27" fmla="*/ 0 h 311"/>
                <a:gd name="T28" fmla="*/ 332 w 394"/>
                <a:gd name="T29" fmla="*/ 0 h 311"/>
                <a:gd name="T30" fmla="*/ 332 w 394"/>
                <a:gd name="T31" fmla="*/ 6 h 311"/>
                <a:gd name="T32" fmla="*/ 332 w 394"/>
                <a:gd name="T33" fmla="*/ 12 h 311"/>
                <a:gd name="T34" fmla="*/ 246 w 394"/>
                <a:gd name="T35" fmla="*/ 12 h 311"/>
                <a:gd name="T36" fmla="*/ 148 w 394"/>
                <a:gd name="T37" fmla="*/ 12 h 311"/>
                <a:gd name="T38" fmla="*/ 62 w 394"/>
                <a:gd name="T39" fmla="*/ 12 h 311"/>
                <a:gd name="T40" fmla="*/ 26 w 394"/>
                <a:gd name="T41" fmla="*/ 22 h 311"/>
                <a:gd name="T42" fmla="*/ 26 w 394"/>
                <a:gd name="T43" fmla="*/ 22 h 311"/>
                <a:gd name="T44" fmla="*/ 12 w 394"/>
                <a:gd name="T45" fmla="*/ 60 h 311"/>
                <a:gd name="T46" fmla="*/ 12 w 394"/>
                <a:gd name="T47" fmla="*/ 60 h 311"/>
                <a:gd name="T48" fmla="*/ 12 w 394"/>
                <a:gd name="T49" fmla="*/ 251 h 311"/>
                <a:gd name="T50" fmla="*/ 26 w 394"/>
                <a:gd name="T51" fmla="*/ 288 h 311"/>
                <a:gd name="T52" fmla="*/ 26 w 394"/>
                <a:gd name="T53" fmla="*/ 288 h 311"/>
                <a:gd name="T54" fmla="*/ 62 w 394"/>
                <a:gd name="T55" fmla="*/ 298 h 311"/>
                <a:gd name="T56" fmla="*/ 62 w 394"/>
                <a:gd name="T57" fmla="*/ 298 h 311"/>
                <a:gd name="T58" fmla="*/ 148 w 394"/>
                <a:gd name="T59" fmla="*/ 298 h 311"/>
                <a:gd name="T60" fmla="*/ 246 w 394"/>
                <a:gd name="T61" fmla="*/ 298 h 311"/>
                <a:gd name="T62" fmla="*/ 332 w 394"/>
                <a:gd name="T63" fmla="*/ 298 h 311"/>
                <a:gd name="T64" fmla="*/ 368 w 394"/>
                <a:gd name="T65" fmla="*/ 288 h 311"/>
                <a:gd name="T66" fmla="*/ 368 w 394"/>
                <a:gd name="T67" fmla="*/ 288 h 311"/>
                <a:gd name="T68" fmla="*/ 382 w 394"/>
                <a:gd name="T69" fmla="*/ 251 h 311"/>
                <a:gd name="T70" fmla="*/ 382 w 394"/>
                <a:gd name="T71" fmla="*/ 251 h 311"/>
                <a:gd name="T72" fmla="*/ 382 w 394"/>
                <a:gd name="T73" fmla="*/ 60 h 311"/>
                <a:gd name="T74" fmla="*/ 368 w 394"/>
                <a:gd name="T75" fmla="*/ 22 h 311"/>
                <a:gd name="T76" fmla="*/ 368 w 394"/>
                <a:gd name="T77" fmla="*/ 22 h 311"/>
                <a:gd name="T78" fmla="*/ 332 w 394"/>
                <a:gd name="T79" fmla="*/ 12 h 311"/>
                <a:gd name="T80" fmla="*/ 332 w 394"/>
                <a:gd name="T81" fmla="*/ 12 h 311"/>
                <a:gd name="T82" fmla="*/ 332 w 394"/>
                <a:gd name="T83" fmla="*/ 6 h 311"/>
                <a:gd name="T84" fmla="*/ 332 w 394"/>
                <a:gd name="T85" fmla="*/ 0 h 311"/>
                <a:gd name="T86" fmla="*/ 376 w 394"/>
                <a:gd name="T87" fmla="*/ 12 h 311"/>
                <a:gd name="T88" fmla="*/ 376 w 394"/>
                <a:gd name="T89" fmla="*/ 12 h 311"/>
                <a:gd name="T90" fmla="*/ 394 w 394"/>
                <a:gd name="T91" fmla="*/ 60 h 311"/>
                <a:gd name="T92" fmla="*/ 394 w 394"/>
                <a:gd name="T93" fmla="*/ 60 h 311"/>
                <a:gd name="T94" fmla="*/ 394 w 394"/>
                <a:gd name="T95" fmla="*/ 251 h 311"/>
                <a:gd name="T96" fmla="*/ 376 w 394"/>
                <a:gd name="T97" fmla="*/ 297 h 311"/>
                <a:gd name="T98" fmla="*/ 376 w 394"/>
                <a:gd name="T99" fmla="*/ 297 h 311"/>
                <a:gd name="T100" fmla="*/ 332 w 394"/>
                <a:gd name="T101" fmla="*/ 311 h 311"/>
                <a:gd name="T102" fmla="*/ 332 w 394"/>
                <a:gd name="T103" fmla="*/ 311 h 311"/>
                <a:gd name="T104" fmla="*/ 246 w 394"/>
                <a:gd name="T105" fmla="*/ 311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4" h="311">
                  <a:moveTo>
                    <a:pt x="246" y="311"/>
                  </a:moveTo>
                  <a:cubicBezTo>
                    <a:pt x="148" y="311"/>
                    <a:pt x="148" y="311"/>
                    <a:pt x="148" y="311"/>
                  </a:cubicBezTo>
                  <a:cubicBezTo>
                    <a:pt x="62" y="311"/>
                    <a:pt x="62" y="311"/>
                    <a:pt x="62" y="311"/>
                  </a:cubicBezTo>
                  <a:cubicBezTo>
                    <a:pt x="45" y="311"/>
                    <a:pt x="30" y="307"/>
                    <a:pt x="18" y="297"/>
                  </a:cubicBezTo>
                  <a:cubicBezTo>
                    <a:pt x="18" y="297"/>
                    <a:pt x="18" y="297"/>
                    <a:pt x="18" y="297"/>
                  </a:cubicBezTo>
                  <a:cubicBezTo>
                    <a:pt x="6" y="288"/>
                    <a:pt x="0" y="272"/>
                    <a:pt x="0" y="251"/>
                  </a:cubicBezTo>
                  <a:cubicBezTo>
                    <a:pt x="0" y="251"/>
                    <a:pt x="0" y="251"/>
                    <a:pt x="0" y="251"/>
                  </a:cubicBezTo>
                  <a:cubicBezTo>
                    <a:pt x="0" y="60"/>
                    <a:pt x="0" y="60"/>
                    <a:pt x="0" y="60"/>
                  </a:cubicBezTo>
                  <a:cubicBezTo>
                    <a:pt x="0" y="38"/>
                    <a:pt x="6" y="22"/>
                    <a:pt x="18" y="12"/>
                  </a:cubicBezTo>
                  <a:cubicBezTo>
                    <a:pt x="18" y="12"/>
                    <a:pt x="18" y="12"/>
                    <a:pt x="18" y="12"/>
                  </a:cubicBezTo>
                  <a:cubicBezTo>
                    <a:pt x="30" y="3"/>
                    <a:pt x="46" y="0"/>
                    <a:pt x="62" y="0"/>
                  </a:cubicBezTo>
                  <a:cubicBezTo>
                    <a:pt x="62" y="0"/>
                    <a:pt x="62" y="0"/>
                    <a:pt x="62" y="0"/>
                  </a:cubicBezTo>
                  <a:cubicBezTo>
                    <a:pt x="148" y="0"/>
                    <a:pt x="148" y="0"/>
                    <a:pt x="148" y="0"/>
                  </a:cubicBezTo>
                  <a:cubicBezTo>
                    <a:pt x="246" y="0"/>
                    <a:pt x="246" y="0"/>
                    <a:pt x="246" y="0"/>
                  </a:cubicBezTo>
                  <a:cubicBezTo>
                    <a:pt x="332" y="0"/>
                    <a:pt x="332" y="0"/>
                    <a:pt x="332" y="0"/>
                  </a:cubicBezTo>
                  <a:cubicBezTo>
                    <a:pt x="332" y="6"/>
                    <a:pt x="332" y="6"/>
                    <a:pt x="332" y="6"/>
                  </a:cubicBezTo>
                  <a:cubicBezTo>
                    <a:pt x="332" y="12"/>
                    <a:pt x="332" y="12"/>
                    <a:pt x="332" y="12"/>
                  </a:cubicBezTo>
                  <a:cubicBezTo>
                    <a:pt x="246" y="12"/>
                    <a:pt x="246" y="12"/>
                    <a:pt x="246" y="12"/>
                  </a:cubicBezTo>
                  <a:cubicBezTo>
                    <a:pt x="148" y="12"/>
                    <a:pt x="148" y="12"/>
                    <a:pt x="148" y="12"/>
                  </a:cubicBezTo>
                  <a:cubicBezTo>
                    <a:pt x="62" y="12"/>
                    <a:pt x="62" y="12"/>
                    <a:pt x="62" y="12"/>
                  </a:cubicBezTo>
                  <a:cubicBezTo>
                    <a:pt x="47" y="12"/>
                    <a:pt x="34" y="15"/>
                    <a:pt x="26" y="22"/>
                  </a:cubicBezTo>
                  <a:cubicBezTo>
                    <a:pt x="26" y="22"/>
                    <a:pt x="26" y="22"/>
                    <a:pt x="26" y="22"/>
                  </a:cubicBezTo>
                  <a:cubicBezTo>
                    <a:pt x="18" y="29"/>
                    <a:pt x="12" y="40"/>
                    <a:pt x="12" y="60"/>
                  </a:cubicBezTo>
                  <a:cubicBezTo>
                    <a:pt x="12" y="60"/>
                    <a:pt x="12" y="60"/>
                    <a:pt x="12" y="60"/>
                  </a:cubicBezTo>
                  <a:cubicBezTo>
                    <a:pt x="12" y="251"/>
                    <a:pt x="12" y="251"/>
                    <a:pt x="12" y="251"/>
                  </a:cubicBezTo>
                  <a:cubicBezTo>
                    <a:pt x="12" y="270"/>
                    <a:pt x="18" y="281"/>
                    <a:pt x="26" y="288"/>
                  </a:cubicBezTo>
                  <a:cubicBezTo>
                    <a:pt x="26" y="288"/>
                    <a:pt x="26" y="288"/>
                    <a:pt x="26" y="288"/>
                  </a:cubicBezTo>
                  <a:cubicBezTo>
                    <a:pt x="35" y="295"/>
                    <a:pt x="47" y="298"/>
                    <a:pt x="62" y="298"/>
                  </a:cubicBezTo>
                  <a:cubicBezTo>
                    <a:pt x="62" y="298"/>
                    <a:pt x="62" y="298"/>
                    <a:pt x="62" y="298"/>
                  </a:cubicBezTo>
                  <a:cubicBezTo>
                    <a:pt x="148" y="298"/>
                    <a:pt x="148" y="298"/>
                    <a:pt x="148" y="298"/>
                  </a:cubicBezTo>
                  <a:cubicBezTo>
                    <a:pt x="246" y="298"/>
                    <a:pt x="246" y="298"/>
                    <a:pt x="246" y="298"/>
                  </a:cubicBezTo>
                  <a:cubicBezTo>
                    <a:pt x="332" y="298"/>
                    <a:pt x="332" y="298"/>
                    <a:pt x="332" y="298"/>
                  </a:cubicBezTo>
                  <a:cubicBezTo>
                    <a:pt x="347" y="298"/>
                    <a:pt x="359" y="295"/>
                    <a:pt x="368" y="288"/>
                  </a:cubicBezTo>
                  <a:cubicBezTo>
                    <a:pt x="368" y="288"/>
                    <a:pt x="368" y="288"/>
                    <a:pt x="368" y="288"/>
                  </a:cubicBezTo>
                  <a:cubicBezTo>
                    <a:pt x="376" y="281"/>
                    <a:pt x="382" y="270"/>
                    <a:pt x="382" y="251"/>
                  </a:cubicBezTo>
                  <a:cubicBezTo>
                    <a:pt x="382" y="251"/>
                    <a:pt x="382" y="251"/>
                    <a:pt x="382" y="251"/>
                  </a:cubicBezTo>
                  <a:cubicBezTo>
                    <a:pt x="382" y="60"/>
                    <a:pt x="382" y="60"/>
                    <a:pt x="382" y="60"/>
                  </a:cubicBezTo>
                  <a:cubicBezTo>
                    <a:pt x="382" y="40"/>
                    <a:pt x="376" y="29"/>
                    <a:pt x="368" y="22"/>
                  </a:cubicBezTo>
                  <a:cubicBezTo>
                    <a:pt x="368" y="22"/>
                    <a:pt x="368" y="22"/>
                    <a:pt x="368" y="22"/>
                  </a:cubicBezTo>
                  <a:cubicBezTo>
                    <a:pt x="359" y="15"/>
                    <a:pt x="347" y="12"/>
                    <a:pt x="332" y="12"/>
                  </a:cubicBezTo>
                  <a:cubicBezTo>
                    <a:pt x="332" y="12"/>
                    <a:pt x="332" y="12"/>
                    <a:pt x="332" y="12"/>
                  </a:cubicBezTo>
                  <a:cubicBezTo>
                    <a:pt x="332" y="6"/>
                    <a:pt x="332" y="6"/>
                    <a:pt x="332" y="6"/>
                  </a:cubicBezTo>
                  <a:cubicBezTo>
                    <a:pt x="332" y="0"/>
                    <a:pt x="332" y="0"/>
                    <a:pt x="332" y="0"/>
                  </a:cubicBezTo>
                  <a:cubicBezTo>
                    <a:pt x="348" y="0"/>
                    <a:pt x="364" y="3"/>
                    <a:pt x="376" y="12"/>
                  </a:cubicBezTo>
                  <a:cubicBezTo>
                    <a:pt x="376" y="12"/>
                    <a:pt x="376" y="12"/>
                    <a:pt x="376" y="12"/>
                  </a:cubicBezTo>
                  <a:cubicBezTo>
                    <a:pt x="387" y="22"/>
                    <a:pt x="394" y="38"/>
                    <a:pt x="394" y="60"/>
                  </a:cubicBezTo>
                  <a:cubicBezTo>
                    <a:pt x="394" y="60"/>
                    <a:pt x="394" y="60"/>
                    <a:pt x="394" y="60"/>
                  </a:cubicBezTo>
                  <a:cubicBezTo>
                    <a:pt x="394" y="251"/>
                    <a:pt x="394" y="251"/>
                    <a:pt x="394" y="251"/>
                  </a:cubicBezTo>
                  <a:cubicBezTo>
                    <a:pt x="394" y="272"/>
                    <a:pt x="387" y="288"/>
                    <a:pt x="376" y="297"/>
                  </a:cubicBezTo>
                  <a:cubicBezTo>
                    <a:pt x="376" y="297"/>
                    <a:pt x="376" y="297"/>
                    <a:pt x="376" y="297"/>
                  </a:cubicBezTo>
                  <a:cubicBezTo>
                    <a:pt x="364" y="307"/>
                    <a:pt x="348" y="311"/>
                    <a:pt x="332" y="311"/>
                  </a:cubicBezTo>
                  <a:cubicBezTo>
                    <a:pt x="332" y="311"/>
                    <a:pt x="332" y="311"/>
                    <a:pt x="332" y="311"/>
                  </a:cubicBezTo>
                  <a:cubicBezTo>
                    <a:pt x="246" y="311"/>
                    <a:pt x="246" y="311"/>
                    <a:pt x="246" y="3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63" name="Freeform 66"/>
            <p:cNvSpPr/>
            <p:nvPr/>
          </p:nvSpPr>
          <p:spPr bwMode="auto">
            <a:xfrm>
              <a:off x="10363201" y="3548063"/>
              <a:ext cx="1058863" cy="660400"/>
            </a:xfrm>
            <a:custGeom>
              <a:avLst/>
              <a:gdLst>
                <a:gd name="T0" fmla="*/ 305 w 360"/>
                <a:gd name="T1" fmla="*/ 0 h 225"/>
                <a:gd name="T2" fmla="*/ 284 w 360"/>
                <a:gd name="T3" fmla="*/ 15 h 225"/>
                <a:gd name="T4" fmla="*/ 215 w 360"/>
                <a:gd name="T5" fmla="*/ 84 h 225"/>
                <a:gd name="T6" fmla="*/ 286 w 360"/>
                <a:gd name="T7" fmla="*/ 149 h 225"/>
                <a:gd name="T8" fmla="*/ 286 w 360"/>
                <a:gd name="T9" fmla="*/ 161 h 225"/>
                <a:gd name="T10" fmla="*/ 280 w 360"/>
                <a:gd name="T11" fmla="*/ 164 h 225"/>
                <a:gd name="T12" fmla="*/ 275 w 360"/>
                <a:gd name="T13" fmla="*/ 162 h 225"/>
                <a:gd name="T14" fmla="*/ 166 w 360"/>
                <a:gd name="T15" fmla="*/ 62 h 225"/>
                <a:gd name="T16" fmla="*/ 128 w 360"/>
                <a:gd name="T17" fmla="*/ 41 h 225"/>
                <a:gd name="T18" fmla="*/ 92 w 360"/>
                <a:gd name="T19" fmla="*/ 62 h 225"/>
                <a:gd name="T20" fmla="*/ 0 w 360"/>
                <a:gd name="T21" fmla="*/ 146 h 225"/>
                <a:gd name="T22" fmla="*/ 0 w 360"/>
                <a:gd name="T23" fmla="*/ 176 h 225"/>
                <a:gd name="T24" fmla="*/ 53 w 360"/>
                <a:gd name="T25" fmla="*/ 225 h 225"/>
                <a:gd name="T26" fmla="*/ 134 w 360"/>
                <a:gd name="T27" fmla="*/ 225 h 225"/>
                <a:gd name="T28" fmla="*/ 226 w 360"/>
                <a:gd name="T29" fmla="*/ 225 h 225"/>
                <a:gd name="T30" fmla="*/ 307 w 360"/>
                <a:gd name="T31" fmla="*/ 225 h 225"/>
                <a:gd name="T32" fmla="*/ 360 w 360"/>
                <a:gd name="T33" fmla="*/ 176 h 225"/>
                <a:gd name="T34" fmla="*/ 360 w 360"/>
                <a:gd name="T35" fmla="*/ 46 h 225"/>
                <a:gd name="T36" fmla="*/ 329 w 360"/>
                <a:gd name="T37" fmla="*/ 15 h 225"/>
                <a:gd name="T38" fmla="*/ 305 w 360"/>
                <a:gd name="T39"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225">
                  <a:moveTo>
                    <a:pt x="305" y="0"/>
                  </a:moveTo>
                  <a:cubicBezTo>
                    <a:pt x="302" y="0"/>
                    <a:pt x="295" y="4"/>
                    <a:pt x="284" y="15"/>
                  </a:cubicBezTo>
                  <a:cubicBezTo>
                    <a:pt x="215" y="84"/>
                    <a:pt x="215" y="84"/>
                    <a:pt x="215" y="84"/>
                  </a:cubicBezTo>
                  <a:cubicBezTo>
                    <a:pt x="286" y="149"/>
                    <a:pt x="286" y="149"/>
                    <a:pt x="286" y="149"/>
                  </a:cubicBezTo>
                  <a:cubicBezTo>
                    <a:pt x="289" y="152"/>
                    <a:pt x="289" y="158"/>
                    <a:pt x="286" y="161"/>
                  </a:cubicBezTo>
                  <a:cubicBezTo>
                    <a:pt x="285" y="163"/>
                    <a:pt x="282" y="164"/>
                    <a:pt x="280" y="164"/>
                  </a:cubicBezTo>
                  <a:cubicBezTo>
                    <a:pt x="278" y="164"/>
                    <a:pt x="276" y="163"/>
                    <a:pt x="275" y="162"/>
                  </a:cubicBezTo>
                  <a:cubicBezTo>
                    <a:pt x="166" y="62"/>
                    <a:pt x="166" y="62"/>
                    <a:pt x="166" y="62"/>
                  </a:cubicBezTo>
                  <a:cubicBezTo>
                    <a:pt x="149" y="47"/>
                    <a:pt x="137" y="41"/>
                    <a:pt x="128" y="41"/>
                  </a:cubicBezTo>
                  <a:cubicBezTo>
                    <a:pt x="120" y="41"/>
                    <a:pt x="109" y="47"/>
                    <a:pt x="92" y="62"/>
                  </a:cubicBezTo>
                  <a:cubicBezTo>
                    <a:pt x="0" y="146"/>
                    <a:pt x="0" y="146"/>
                    <a:pt x="0" y="146"/>
                  </a:cubicBezTo>
                  <a:cubicBezTo>
                    <a:pt x="0" y="176"/>
                    <a:pt x="0" y="176"/>
                    <a:pt x="0" y="176"/>
                  </a:cubicBezTo>
                  <a:cubicBezTo>
                    <a:pt x="0" y="213"/>
                    <a:pt x="24" y="225"/>
                    <a:pt x="53" y="225"/>
                  </a:cubicBezTo>
                  <a:cubicBezTo>
                    <a:pt x="134" y="225"/>
                    <a:pt x="134" y="225"/>
                    <a:pt x="134" y="225"/>
                  </a:cubicBezTo>
                  <a:cubicBezTo>
                    <a:pt x="226" y="225"/>
                    <a:pt x="226" y="225"/>
                    <a:pt x="226" y="225"/>
                  </a:cubicBezTo>
                  <a:cubicBezTo>
                    <a:pt x="307" y="225"/>
                    <a:pt x="307" y="225"/>
                    <a:pt x="307" y="225"/>
                  </a:cubicBezTo>
                  <a:cubicBezTo>
                    <a:pt x="336" y="225"/>
                    <a:pt x="360" y="213"/>
                    <a:pt x="360" y="176"/>
                  </a:cubicBezTo>
                  <a:cubicBezTo>
                    <a:pt x="360" y="46"/>
                    <a:pt x="360" y="46"/>
                    <a:pt x="360" y="46"/>
                  </a:cubicBezTo>
                  <a:cubicBezTo>
                    <a:pt x="329" y="15"/>
                    <a:pt x="329" y="15"/>
                    <a:pt x="329" y="15"/>
                  </a:cubicBezTo>
                  <a:cubicBezTo>
                    <a:pt x="317" y="4"/>
                    <a:pt x="310" y="0"/>
                    <a:pt x="30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64" name="Oval 67"/>
            <p:cNvSpPr>
              <a:spLocks noChangeArrowheads="1"/>
            </p:cNvSpPr>
            <p:nvPr/>
          </p:nvSpPr>
          <p:spPr bwMode="auto">
            <a:xfrm>
              <a:off x="10845801" y="3471863"/>
              <a:ext cx="228600" cy="2286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65" name="组合 64"/>
          <p:cNvGrpSpPr/>
          <p:nvPr/>
        </p:nvGrpSpPr>
        <p:grpSpPr>
          <a:xfrm>
            <a:off x="3721287" y="1907002"/>
            <a:ext cx="322276" cy="342539"/>
            <a:chOff x="255588" y="323850"/>
            <a:chExt cx="1590675" cy="1690688"/>
          </a:xfrm>
          <a:solidFill>
            <a:schemeClr val="accent5">
              <a:lumMod val="50000"/>
            </a:schemeClr>
          </a:solidFill>
        </p:grpSpPr>
        <p:sp>
          <p:nvSpPr>
            <p:cNvPr id="66" name="Freeform 6"/>
            <p:cNvSpPr/>
            <p:nvPr/>
          </p:nvSpPr>
          <p:spPr bwMode="auto">
            <a:xfrm>
              <a:off x="898526" y="500063"/>
              <a:ext cx="103188" cy="158750"/>
            </a:xfrm>
            <a:custGeom>
              <a:avLst/>
              <a:gdLst>
                <a:gd name="T0" fmla="*/ 3 w 35"/>
                <a:gd name="T1" fmla="*/ 8 h 54"/>
                <a:gd name="T2" fmla="*/ 11 w 35"/>
                <a:gd name="T3" fmla="*/ 19 h 54"/>
                <a:gd name="T4" fmla="*/ 11 w 35"/>
                <a:gd name="T5" fmla="*/ 52 h 54"/>
                <a:gd name="T6" fmla="*/ 22 w 35"/>
                <a:gd name="T7" fmla="*/ 52 h 54"/>
                <a:gd name="T8" fmla="*/ 22 w 35"/>
                <a:gd name="T9" fmla="*/ 30 h 54"/>
                <a:gd name="T10" fmla="*/ 29 w 35"/>
                <a:gd name="T11" fmla="*/ 14 h 54"/>
                <a:gd name="T12" fmla="*/ 26 w 35"/>
                <a:gd name="T13" fmla="*/ 11 h 54"/>
                <a:gd name="T14" fmla="*/ 19 w 35"/>
                <a:gd name="T15" fmla="*/ 22 h 54"/>
                <a:gd name="T16" fmla="*/ 11 w 35"/>
                <a:gd name="T17" fmla="*/ 12 h 54"/>
                <a:gd name="T18" fmla="*/ 0 w 35"/>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54">
                  <a:moveTo>
                    <a:pt x="3" y="8"/>
                  </a:moveTo>
                  <a:cubicBezTo>
                    <a:pt x="3" y="8"/>
                    <a:pt x="9" y="11"/>
                    <a:pt x="11" y="19"/>
                  </a:cubicBezTo>
                  <a:cubicBezTo>
                    <a:pt x="13" y="27"/>
                    <a:pt x="11" y="52"/>
                    <a:pt x="11" y="52"/>
                  </a:cubicBezTo>
                  <a:cubicBezTo>
                    <a:pt x="14" y="54"/>
                    <a:pt x="18" y="54"/>
                    <a:pt x="22" y="52"/>
                  </a:cubicBezTo>
                  <a:cubicBezTo>
                    <a:pt x="22" y="30"/>
                    <a:pt x="22" y="30"/>
                    <a:pt x="22" y="30"/>
                  </a:cubicBezTo>
                  <a:cubicBezTo>
                    <a:pt x="22" y="30"/>
                    <a:pt x="23" y="18"/>
                    <a:pt x="29" y="14"/>
                  </a:cubicBezTo>
                  <a:cubicBezTo>
                    <a:pt x="35" y="9"/>
                    <a:pt x="29" y="8"/>
                    <a:pt x="26" y="11"/>
                  </a:cubicBezTo>
                  <a:cubicBezTo>
                    <a:pt x="24" y="14"/>
                    <a:pt x="22" y="22"/>
                    <a:pt x="19" y="22"/>
                  </a:cubicBezTo>
                  <a:cubicBezTo>
                    <a:pt x="15" y="23"/>
                    <a:pt x="12" y="14"/>
                    <a:pt x="11" y="12"/>
                  </a:cubicBezTo>
                  <a:cubicBezTo>
                    <a:pt x="9" y="6"/>
                    <a:pt x="5" y="4"/>
                    <a:pt x="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67" name="Freeform 7"/>
            <p:cNvSpPr/>
            <p:nvPr/>
          </p:nvSpPr>
          <p:spPr bwMode="auto">
            <a:xfrm>
              <a:off x="969963" y="323850"/>
              <a:ext cx="320675" cy="314325"/>
            </a:xfrm>
            <a:custGeom>
              <a:avLst/>
              <a:gdLst>
                <a:gd name="T0" fmla="*/ 0 w 109"/>
                <a:gd name="T1" fmla="*/ 72 h 107"/>
                <a:gd name="T2" fmla="*/ 45 w 109"/>
                <a:gd name="T3" fmla="*/ 26 h 107"/>
                <a:gd name="T4" fmla="*/ 100 w 109"/>
                <a:gd name="T5" fmla="*/ 0 h 107"/>
                <a:gd name="T6" fmla="*/ 64 w 109"/>
                <a:gd name="T7" fmla="*/ 88 h 107"/>
                <a:gd name="T8" fmla="*/ 0 w 109"/>
                <a:gd name="T9" fmla="*/ 72 h 107"/>
              </a:gdLst>
              <a:ahLst/>
              <a:cxnLst>
                <a:cxn ang="0">
                  <a:pos x="T0" y="T1"/>
                </a:cxn>
                <a:cxn ang="0">
                  <a:pos x="T2" y="T3"/>
                </a:cxn>
                <a:cxn ang="0">
                  <a:pos x="T4" y="T5"/>
                </a:cxn>
                <a:cxn ang="0">
                  <a:pos x="T6" y="T7"/>
                </a:cxn>
                <a:cxn ang="0">
                  <a:pos x="T8" y="T9"/>
                </a:cxn>
              </a:cxnLst>
              <a:rect l="0" t="0" r="r" b="b"/>
              <a:pathLst>
                <a:path w="109" h="107">
                  <a:moveTo>
                    <a:pt x="0" y="72"/>
                  </a:moveTo>
                  <a:cubicBezTo>
                    <a:pt x="0" y="72"/>
                    <a:pt x="4" y="31"/>
                    <a:pt x="45" y="26"/>
                  </a:cubicBezTo>
                  <a:cubicBezTo>
                    <a:pt x="78" y="21"/>
                    <a:pt x="97" y="20"/>
                    <a:pt x="100" y="0"/>
                  </a:cubicBezTo>
                  <a:cubicBezTo>
                    <a:pt x="100" y="0"/>
                    <a:pt x="109" y="70"/>
                    <a:pt x="64" y="88"/>
                  </a:cubicBezTo>
                  <a:cubicBezTo>
                    <a:pt x="19" y="107"/>
                    <a:pt x="0" y="72"/>
                    <a:pt x="0"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68" name="Freeform 8"/>
            <p:cNvSpPr/>
            <p:nvPr/>
          </p:nvSpPr>
          <p:spPr bwMode="auto">
            <a:xfrm>
              <a:off x="611188" y="323850"/>
              <a:ext cx="320675" cy="314325"/>
            </a:xfrm>
            <a:custGeom>
              <a:avLst/>
              <a:gdLst>
                <a:gd name="T0" fmla="*/ 109 w 109"/>
                <a:gd name="T1" fmla="*/ 72 h 107"/>
                <a:gd name="T2" fmla="*/ 65 w 109"/>
                <a:gd name="T3" fmla="*/ 26 h 107"/>
                <a:gd name="T4" fmla="*/ 9 w 109"/>
                <a:gd name="T5" fmla="*/ 0 h 107"/>
                <a:gd name="T6" fmla="*/ 45 w 109"/>
                <a:gd name="T7" fmla="*/ 88 h 107"/>
                <a:gd name="T8" fmla="*/ 109 w 109"/>
                <a:gd name="T9" fmla="*/ 72 h 107"/>
              </a:gdLst>
              <a:ahLst/>
              <a:cxnLst>
                <a:cxn ang="0">
                  <a:pos x="T0" y="T1"/>
                </a:cxn>
                <a:cxn ang="0">
                  <a:pos x="T2" y="T3"/>
                </a:cxn>
                <a:cxn ang="0">
                  <a:pos x="T4" y="T5"/>
                </a:cxn>
                <a:cxn ang="0">
                  <a:pos x="T6" y="T7"/>
                </a:cxn>
                <a:cxn ang="0">
                  <a:pos x="T8" y="T9"/>
                </a:cxn>
              </a:cxnLst>
              <a:rect l="0" t="0" r="r" b="b"/>
              <a:pathLst>
                <a:path w="109" h="107">
                  <a:moveTo>
                    <a:pt x="109" y="72"/>
                  </a:moveTo>
                  <a:cubicBezTo>
                    <a:pt x="109" y="72"/>
                    <a:pt x="106" y="31"/>
                    <a:pt x="65" y="26"/>
                  </a:cubicBezTo>
                  <a:cubicBezTo>
                    <a:pt x="31" y="21"/>
                    <a:pt x="13" y="20"/>
                    <a:pt x="9" y="0"/>
                  </a:cubicBezTo>
                  <a:cubicBezTo>
                    <a:pt x="9" y="0"/>
                    <a:pt x="0" y="70"/>
                    <a:pt x="45" y="88"/>
                  </a:cubicBezTo>
                  <a:cubicBezTo>
                    <a:pt x="91" y="107"/>
                    <a:pt x="109" y="72"/>
                    <a:pt x="10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69" name="Freeform 9"/>
            <p:cNvSpPr>
              <a:spLocks noEditPoints="1"/>
            </p:cNvSpPr>
            <p:nvPr/>
          </p:nvSpPr>
          <p:spPr bwMode="auto">
            <a:xfrm>
              <a:off x="273051" y="741363"/>
              <a:ext cx="1193800" cy="1182688"/>
            </a:xfrm>
            <a:custGeom>
              <a:avLst/>
              <a:gdLst>
                <a:gd name="T0" fmla="*/ 248 w 406"/>
                <a:gd name="T1" fmla="*/ 20 h 403"/>
                <a:gd name="T2" fmla="*/ 199 w 406"/>
                <a:gd name="T3" fmla="*/ 2 h 403"/>
                <a:gd name="T4" fmla="*/ 130 w 406"/>
                <a:gd name="T5" fmla="*/ 33 h 403"/>
                <a:gd name="T6" fmla="*/ 109 w 406"/>
                <a:gd name="T7" fmla="*/ 45 h 403"/>
                <a:gd name="T8" fmla="*/ 110 w 406"/>
                <a:gd name="T9" fmla="*/ 46 h 403"/>
                <a:gd name="T10" fmla="*/ 120 w 406"/>
                <a:gd name="T11" fmla="*/ 28 h 403"/>
                <a:gd name="T12" fmla="*/ 84 w 406"/>
                <a:gd name="T13" fmla="*/ 50 h 403"/>
                <a:gd name="T14" fmla="*/ 31 w 406"/>
                <a:gd name="T15" fmla="*/ 258 h 403"/>
                <a:gd name="T16" fmla="*/ 28 w 406"/>
                <a:gd name="T17" fmla="*/ 220 h 403"/>
                <a:gd name="T18" fmla="*/ 58 w 406"/>
                <a:gd name="T19" fmla="*/ 238 h 403"/>
                <a:gd name="T20" fmla="*/ 99 w 406"/>
                <a:gd name="T21" fmla="*/ 228 h 403"/>
                <a:gd name="T22" fmla="*/ 128 w 406"/>
                <a:gd name="T23" fmla="*/ 284 h 403"/>
                <a:gd name="T24" fmla="*/ 141 w 406"/>
                <a:gd name="T25" fmla="*/ 276 h 403"/>
                <a:gd name="T26" fmla="*/ 142 w 406"/>
                <a:gd name="T27" fmla="*/ 233 h 403"/>
                <a:gd name="T28" fmla="*/ 187 w 406"/>
                <a:gd name="T29" fmla="*/ 210 h 403"/>
                <a:gd name="T30" fmla="*/ 191 w 406"/>
                <a:gd name="T31" fmla="*/ 170 h 403"/>
                <a:gd name="T32" fmla="*/ 248 w 406"/>
                <a:gd name="T33" fmla="*/ 127 h 403"/>
                <a:gd name="T34" fmla="*/ 263 w 406"/>
                <a:gd name="T35" fmla="*/ 120 h 403"/>
                <a:gd name="T36" fmla="*/ 286 w 406"/>
                <a:gd name="T37" fmla="*/ 90 h 403"/>
                <a:gd name="T38" fmla="*/ 317 w 406"/>
                <a:gd name="T39" fmla="*/ 101 h 403"/>
                <a:gd name="T40" fmla="*/ 350 w 406"/>
                <a:gd name="T41" fmla="*/ 55 h 403"/>
                <a:gd name="T42" fmla="*/ 349 w 406"/>
                <a:gd name="T43" fmla="*/ 46 h 403"/>
                <a:gd name="T44" fmla="*/ 368 w 406"/>
                <a:gd name="T45" fmla="*/ 70 h 403"/>
                <a:gd name="T46" fmla="*/ 389 w 406"/>
                <a:gd name="T47" fmla="*/ 98 h 403"/>
                <a:gd name="T48" fmla="*/ 395 w 406"/>
                <a:gd name="T49" fmla="*/ 97 h 403"/>
                <a:gd name="T50" fmla="*/ 245 w 406"/>
                <a:gd name="T51" fmla="*/ 173 h 403"/>
                <a:gd name="T52" fmla="*/ 231 w 406"/>
                <a:gd name="T53" fmla="*/ 187 h 403"/>
                <a:gd name="T54" fmla="*/ 254 w 406"/>
                <a:gd name="T55" fmla="*/ 175 h 403"/>
                <a:gd name="T56" fmla="*/ 270 w 406"/>
                <a:gd name="T57" fmla="*/ 151 h 403"/>
                <a:gd name="T58" fmla="*/ 251 w 406"/>
                <a:gd name="T59" fmla="*/ 160 h 403"/>
                <a:gd name="T60" fmla="*/ 185 w 406"/>
                <a:gd name="T61" fmla="*/ 221 h 403"/>
                <a:gd name="T62" fmla="*/ 194 w 406"/>
                <a:gd name="T63" fmla="*/ 238 h 403"/>
                <a:gd name="T64" fmla="*/ 196 w 406"/>
                <a:gd name="T65" fmla="*/ 247 h 403"/>
                <a:gd name="T66" fmla="*/ 194 w 406"/>
                <a:gd name="T67" fmla="*/ 256 h 403"/>
                <a:gd name="T68" fmla="*/ 181 w 406"/>
                <a:gd name="T69" fmla="*/ 282 h 403"/>
                <a:gd name="T70" fmla="*/ 168 w 406"/>
                <a:gd name="T71" fmla="*/ 282 h 403"/>
                <a:gd name="T72" fmla="*/ 185 w 406"/>
                <a:gd name="T73" fmla="*/ 284 h 403"/>
                <a:gd name="T74" fmla="*/ 180 w 406"/>
                <a:gd name="T75" fmla="*/ 308 h 403"/>
                <a:gd name="T76" fmla="*/ 206 w 406"/>
                <a:gd name="T77" fmla="*/ 269 h 403"/>
                <a:gd name="T78" fmla="*/ 207 w 406"/>
                <a:gd name="T79" fmla="*/ 282 h 403"/>
                <a:gd name="T80" fmla="*/ 190 w 406"/>
                <a:gd name="T81" fmla="*/ 298 h 403"/>
                <a:gd name="T82" fmla="*/ 199 w 406"/>
                <a:gd name="T83" fmla="*/ 300 h 403"/>
                <a:gd name="T84" fmla="*/ 212 w 406"/>
                <a:gd name="T85" fmla="*/ 308 h 403"/>
                <a:gd name="T86" fmla="*/ 187 w 406"/>
                <a:gd name="T87" fmla="*/ 306 h 403"/>
                <a:gd name="T88" fmla="*/ 272 w 406"/>
                <a:gd name="T89" fmla="*/ 310 h 403"/>
                <a:gd name="T90" fmla="*/ 236 w 406"/>
                <a:gd name="T91" fmla="*/ 296 h 403"/>
                <a:gd name="T92" fmla="*/ 249 w 406"/>
                <a:gd name="T93" fmla="*/ 309 h 403"/>
                <a:gd name="T94" fmla="*/ 286 w 406"/>
                <a:gd name="T95" fmla="*/ 293 h 403"/>
                <a:gd name="T96" fmla="*/ 288 w 406"/>
                <a:gd name="T97" fmla="*/ 295 h 403"/>
                <a:gd name="T98" fmla="*/ 267 w 406"/>
                <a:gd name="T99" fmla="*/ 346 h 403"/>
                <a:gd name="T100" fmla="*/ 239 w 406"/>
                <a:gd name="T101" fmla="*/ 325 h 403"/>
                <a:gd name="T102" fmla="*/ 200 w 406"/>
                <a:gd name="T103" fmla="*/ 343 h 403"/>
                <a:gd name="T104" fmla="*/ 195 w 406"/>
                <a:gd name="T105" fmla="*/ 374 h 403"/>
                <a:gd name="T106" fmla="*/ 241 w 406"/>
                <a:gd name="T107" fmla="*/ 382 h 403"/>
                <a:gd name="T108" fmla="*/ 271 w 406"/>
                <a:gd name="T109" fmla="*/ 389 h 403"/>
                <a:gd name="T110" fmla="*/ 274 w 406"/>
                <a:gd name="T111" fmla="*/ 391 h 403"/>
                <a:gd name="T112" fmla="*/ 303 w 406"/>
                <a:gd name="T113" fmla="*/ 314 h 403"/>
                <a:gd name="T114" fmla="*/ 312 w 406"/>
                <a:gd name="T115" fmla="*/ 31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6" h="403">
                  <a:moveTo>
                    <a:pt x="338" y="52"/>
                  </a:moveTo>
                  <a:cubicBezTo>
                    <a:pt x="331" y="45"/>
                    <a:pt x="331" y="45"/>
                    <a:pt x="331" y="45"/>
                  </a:cubicBezTo>
                  <a:cubicBezTo>
                    <a:pt x="311" y="39"/>
                    <a:pt x="311" y="39"/>
                    <a:pt x="311" y="39"/>
                  </a:cubicBezTo>
                  <a:cubicBezTo>
                    <a:pt x="310" y="43"/>
                    <a:pt x="310" y="43"/>
                    <a:pt x="310" y="43"/>
                  </a:cubicBezTo>
                  <a:cubicBezTo>
                    <a:pt x="301" y="39"/>
                    <a:pt x="301" y="39"/>
                    <a:pt x="301" y="39"/>
                  </a:cubicBezTo>
                  <a:cubicBezTo>
                    <a:pt x="296" y="36"/>
                    <a:pt x="296" y="36"/>
                    <a:pt x="296" y="36"/>
                  </a:cubicBezTo>
                  <a:cubicBezTo>
                    <a:pt x="296" y="36"/>
                    <a:pt x="289" y="37"/>
                    <a:pt x="289" y="38"/>
                  </a:cubicBezTo>
                  <a:cubicBezTo>
                    <a:pt x="289" y="39"/>
                    <a:pt x="277" y="30"/>
                    <a:pt x="277" y="30"/>
                  </a:cubicBezTo>
                  <a:cubicBezTo>
                    <a:pt x="268" y="30"/>
                    <a:pt x="268" y="30"/>
                    <a:pt x="268" y="30"/>
                  </a:cubicBezTo>
                  <a:cubicBezTo>
                    <a:pt x="259" y="24"/>
                    <a:pt x="259" y="24"/>
                    <a:pt x="259" y="24"/>
                  </a:cubicBezTo>
                  <a:cubicBezTo>
                    <a:pt x="256" y="25"/>
                    <a:pt x="256" y="25"/>
                    <a:pt x="256" y="25"/>
                  </a:cubicBezTo>
                  <a:cubicBezTo>
                    <a:pt x="248" y="20"/>
                    <a:pt x="248" y="20"/>
                    <a:pt x="248" y="20"/>
                  </a:cubicBezTo>
                  <a:cubicBezTo>
                    <a:pt x="241" y="26"/>
                    <a:pt x="241" y="26"/>
                    <a:pt x="241" y="26"/>
                  </a:cubicBezTo>
                  <a:cubicBezTo>
                    <a:pt x="241" y="28"/>
                    <a:pt x="241" y="28"/>
                    <a:pt x="241" y="28"/>
                  </a:cubicBezTo>
                  <a:cubicBezTo>
                    <a:pt x="231" y="26"/>
                    <a:pt x="231" y="26"/>
                    <a:pt x="231" y="26"/>
                  </a:cubicBezTo>
                  <a:cubicBezTo>
                    <a:pt x="227" y="27"/>
                    <a:pt x="227" y="27"/>
                    <a:pt x="227" y="27"/>
                  </a:cubicBezTo>
                  <a:cubicBezTo>
                    <a:pt x="221" y="20"/>
                    <a:pt x="221" y="20"/>
                    <a:pt x="221" y="20"/>
                  </a:cubicBezTo>
                  <a:cubicBezTo>
                    <a:pt x="208" y="19"/>
                    <a:pt x="208" y="19"/>
                    <a:pt x="208" y="19"/>
                  </a:cubicBezTo>
                  <a:cubicBezTo>
                    <a:pt x="196" y="17"/>
                    <a:pt x="196" y="17"/>
                    <a:pt x="196" y="17"/>
                  </a:cubicBezTo>
                  <a:cubicBezTo>
                    <a:pt x="191" y="13"/>
                    <a:pt x="191" y="13"/>
                    <a:pt x="191" y="13"/>
                  </a:cubicBezTo>
                  <a:cubicBezTo>
                    <a:pt x="183" y="16"/>
                    <a:pt x="183" y="16"/>
                    <a:pt x="183" y="16"/>
                  </a:cubicBezTo>
                  <a:cubicBezTo>
                    <a:pt x="181" y="15"/>
                    <a:pt x="181" y="15"/>
                    <a:pt x="181" y="15"/>
                  </a:cubicBezTo>
                  <a:cubicBezTo>
                    <a:pt x="196" y="9"/>
                    <a:pt x="196" y="9"/>
                    <a:pt x="196" y="9"/>
                  </a:cubicBezTo>
                  <a:cubicBezTo>
                    <a:pt x="199" y="2"/>
                    <a:pt x="199" y="2"/>
                    <a:pt x="199" y="2"/>
                  </a:cubicBezTo>
                  <a:cubicBezTo>
                    <a:pt x="190" y="4"/>
                    <a:pt x="190" y="4"/>
                    <a:pt x="190" y="4"/>
                  </a:cubicBezTo>
                  <a:cubicBezTo>
                    <a:pt x="195" y="0"/>
                    <a:pt x="195" y="0"/>
                    <a:pt x="195" y="0"/>
                  </a:cubicBezTo>
                  <a:cubicBezTo>
                    <a:pt x="185" y="2"/>
                    <a:pt x="185" y="2"/>
                    <a:pt x="185" y="2"/>
                  </a:cubicBezTo>
                  <a:cubicBezTo>
                    <a:pt x="182" y="6"/>
                    <a:pt x="182" y="6"/>
                    <a:pt x="182" y="6"/>
                  </a:cubicBezTo>
                  <a:cubicBezTo>
                    <a:pt x="179" y="10"/>
                    <a:pt x="179" y="10"/>
                    <a:pt x="179" y="10"/>
                  </a:cubicBezTo>
                  <a:cubicBezTo>
                    <a:pt x="176" y="6"/>
                    <a:pt x="176" y="6"/>
                    <a:pt x="176" y="6"/>
                  </a:cubicBezTo>
                  <a:cubicBezTo>
                    <a:pt x="168" y="7"/>
                    <a:pt x="168" y="7"/>
                    <a:pt x="168" y="7"/>
                  </a:cubicBezTo>
                  <a:cubicBezTo>
                    <a:pt x="168" y="7"/>
                    <a:pt x="164" y="12"/>
                    <a:pt x="164" y="12"/>
                  </a:cubicBezTo>
                  <a:cubicBezTo>
                    <a:pt x="163" y="12"/>
                    <a:pt x="155" y="14"/>
                    <a:pt x="154" y="15"/>
                  </a:cubicBezTo>
                  <a:cubicBezTo>
                    <a:pt x="154" y="16"/>
                    <a:pt x="148" y="22"/>
                    <a:pt x="146" y="23"/>
                  </a:cubicBezTo>
                  <a:cubicBezTo>
                    <a:pt x="144" y="24"/>
                    <a:pt x="136" y="25"/>
                    <a:pt x="135" y="27"/>
                  </a:cubicBezTo>
                  <a:cubicBezTo>
                    <a:pt x="134" y="28"/>
                    <a:pt x="131" y="32"/>
                    <a:pt x="130" y="33"/>
                  </a:cubicBezTo>
                  <a:cubicBezTo>
                    <a:pt x="130" y="34"/>
                    <a:pt x="128" y="38"/>
                    <a:pt x="128" y="38"/>
                  </a:cubicBezTo>
                  <a:cubicBezTo>
                    <a:pt x="128" y="39"/>
                    <a:pt x="122" y="44"/>
                    <a:pt x="123" y="41"/>
                  </a:cubicBezTo>
                  <a:cubicBezTo>
                    <a:pt x="124" y="38"/>
                    <a:pt x="127" y="34"/>
                    <a:pt x="127" y="33"/>
                  </a:cubicBezTo>
                  <a:cubicBezTo>
                    <a:pt x="128" y="32"/>
                    <a:pt x="129" y="31"/>
                    <a:pt x="129" y="29"/>
                  </a:cubicBezTo>
                  <a:cubicBezTo>
                    <a:pt x="129" y="28"/>
                    <a:pt x="129" y="26"/>
                    <a:pt x="129" y="26"/>
                  </a:cubicBezTo>
                  <a:cubicBezTo>
                    <a:pt x="130" y="24"/>
                    <a:pt x="130" y="24"/>
                    <a:pt x="130" y="24"/>
                  </a:cubicBezTo>
                  <a:cubicBezTo>
                    <a:pt x="123" y="25"/>
                    <a:pt x="123" y="25"/>
                    <a:pt x="123" y="25"/>
                  </a:cubicBezTo>
                  <a:cubicBezTo>
                    <a:pt x="123" y="25"/>
                    <a:pt x="125" y="26"/>
                    <a:pt x="122" y="29"/>
                  </a:cubicBezTo>
                  <a:cubicBezTo>
                    <a:pt x="120" y="32"/>
                    <a:pt x="116" y="35"/>
                    <a:pt x="116" y="35"/>
                  </a:cubicBezTo>
                  <a:cubicBezTo>
                    <a:pt x="115" y="36"/>
                    <a:pt x="114" y="38"/>
                    <a:pt x="112" y="39"/>
                  </a:cubicBezTo>
                  <a:cubicBezTo>
                    <a:pt x="110" y="41"/>
                    <a:pt x="107" y="43"/>
                    <a:pt x="107" y="43"/>
                  </a:cubicBezTo>
                  <a:cubicBezTo>
                    <a:pt x="109" y="45"/>
                    <a:pt x="109" y="45"/>
                    <a:pt x="109" y="45"/>
                  </a:cubicBezTo>
                  <a:cubicBezTo>
                    <a:pt x="114" y="44"/>
                    <a:pt x="114" y="44"/>
                    <a:pt x="114" y="44"/>
                  </a:cubicBezTo>
                  <a:cubicBezTo>
                    <a:pt x="113" y="46"/>
                    <a:pt x="113" y="46"/>
                    <a:pt x="113" y="46"/>
                  </a:cubicBezTo>
                  <a:cubicBezTo>
                    <a:pt x="113" y="46"/>
                    <a:pt x="112" y="47"/>
                    <a:pt x="112" y="48"/>
                  </a:cubicBezTo>
                  <a:cubicBezTo>
                    <a:pt x="113" y="49"/>
                    <a:pt x="115" y="51"/>
                    <a:pt x="115" y="51"/>
                  </a:cubicBezTo>
                  <a:cubicBezTo>
                    <a:pt x="112" y="53"/>
                    <a:pt x="112" y="53"/>
                    <a:pt x="112" y="53"/>
                  </a:cubicBezTo>
                  <a:cubicBezTo>
                    <a:pt x="112" y="53"/>
                    <a:pt x="108" y="54"/>
                    <a:pt x="108" y="55"/>
                  </a:cubicBezTo>
                  <a:cubicBezTo>
                    <a:pt x="107" y="56"/>
                    <a:pt x="107" y="60"/>
                    <a:pt x="107" y="60"/>
                  </a:cubicBezTo>
                  <a:cubicBezTo>
                    <a:pt x="103" y="56"/>
                    <a:pt x="103" y="56"/>
                    <a:pt x="103" y="56"/>
                  </a:cubicBezTo>
                  <a:cubicBezTo>
                    <a:pt x="103" y="56"/>
                    <a:pt x="103" y="54"/>
                    <a:pt x="105" y="53"/>
                  </a:cubicBezTo>
                  <a:cubicBezTo>
                    <a:pt x="106" y="52"/>
                    <a:pt x="104" y="53"/>
                    <a:pt x="107" y="50"/>
                  </a:cubicBezTo>
                  <a:cubicBezTo>
                    <a:pt x="110" y="48"/>
                    <a:pt x="110" y="48"/>
                    <a:pt x="110" y="48"/>
                  </a:cubicBezTo>
                  <a:cubicBezTo>
                    <a:pt x="110" y="48"/>
                    <a:pt x="111" y="46"/>
                    <a:pt x="110" y="46"/>
                  </a:cubicBezTo>
                  <a:cubicBezTo>
                    <a:pt x="109" y="46"/>
                    <a:pt x="105" y="46"/>
                    <a:pt x="105" y="46"/>
                  </a:cubicBezTo>
                  <a:cubicBezTo>
                    <a:pt x="105" y="46"/>
                    <a:pt x="104" y="49"/>
                    <a:pt x="103" y="50"/>
                  </a:cubicBezTo>
                  <a:cubicBezTo>
                    <a:pt x="102" y="51"/>
                    <a:pt x="99" y="55"/>
                    <a:pt x="99" y="55"/>
                  </a:cubicBezTo>
                  <a:cubicBezTo>
                    <a:pt x="93" y="56"/>
                    <a:pt x="93" y="56"/>
                    <a:pt x="93" y="56"/>
                  </a:cubicBezTo>
                  <a:cubicBezTo>
                    <a:pt x="93" y="55"/>
                    <a:pt x="95" y="54"/>
                    <a:pt x="95" y="53"/>
                  </a:cubicBezTo>
                  <a:cubicBezTo>
                    <a:pt x="96" y="51"/>
                    <a:pt x="99" y="50"/>
                    <a:pt x="100" y="48"/>
                  </a:cubicBezTo>
                  <a:cubicBezTo>
                    <a:pt x="101" y="47"/>
                    <a:pt x="100" y="48"/>
                    <a:pt x="101" y="47"/>
                  </a:cubicBezTo>
                  <a:cubicBezTo>
                    <a:pt x="101" y="45"/>
                    <a:pt x="102" y="43"/>
                    <a:pt x="104" y="42"/>
                  </a:cubicBezTo>
                  <a:cubicBezTo>
                    <a:pt x="105" y="41"/>
                    <a:pt x="108" y="39"/>
                    <a:pt x="108" y="39"/>
                  </a:cubicBezTo>
                  <a:cubicBezTo>
                    <a:pt x="111" y="36"/>
                    <a:pt x="111" y="36"/>
                    <a:pt x="111" y="36"/>
                  </a:cubicBezTo>
                  <a:cubicBezTo>
                    <a:pt x="115" y="33"/>
                    <a:pt x="115" y="33"/>
                    <a:pt x="115" y="33"/>
                  </a:cubicBezTo>
                  <a:cubicBezTo>
                    <a:pt x="120" y="28"/>
                    <a:pt x="120" y="28"/>
                    <a:pt x="120" y="28"/>
                  </a:cubicBezTo>
                  <a:cubicBezTo>
                    <a:pt x="122" y="25"/>
                    <a:pt x="122" y="25"/>
                    <a:pt x="122" y="25"/>
                  </a:cubicBezTo>
                  <a:cubicBezTo>
                    <a:pt x="122" y="25"/>
                    <a:pt x="118" y="27"/>
                    <a:pt x="117" y="27"/>
                  </a:cubicBezTo>
                  <a:cubicBezTo>
                    <a:pt x="116" y="28"/>
                    <a:pt x="111" y="33"/>
                    <a:pt x="111" y="33"/>
                  </a:cubicBezTo>
                  <a:cubicBezTo>
                    <a:pt x="111" y="33"/>
                    <a:pt x="106" y="35"/>
                    <a:pt x="106" y="35"/>
                  </a:cubicBezTo>
                  <a:cubicBezTo>
                    <a:pt x="105" y="36"/>
                    <a:pt x="102" y="40"/>
                    <a:pt x="102" y="40"/>
                  </a:cubicBezTo>
                  <a:cubicBezTo>
                    <a:pt x="99" y="42"/>
                    <a:pt x="99" y="42"/>
                    <a:pt x="99" y="42"/>
                  </a:cubicBezTo>
                  <a:cubicBezTo>
                    <a:pt x="99" y="44"/>
                    <a:pt x="99" y="44"/>
                    <a:pt x="99" y="44"/>
                  </a:cubicBezTo>
                  <a:cubicBezTo>
                    <a:pt x="97" y="41"/>
                    <a:pt x="97" y="41"/>
                    <a:pt x="97" y="41"/>
                  </a:cubicBezTo>
                  <a:cubicBezTo>
                    <a:pt x="93" y="44"/>
                    <a:pt x="93" y="44"/>
                    <a:pt x="93" y="44"/>
                  </a:cubicBezTo>
                  <a:cubicBezTo>
                    <a:pt x="91" y="45"/>
                    <a:pt x="91" y="45"/>
                    <a:pt x="91" y="45"/>
                  </a:cubicBezTo>
                  <a:cubicBezTo>
                    <a:pt x="89" y="47"/>
                    <a:pt x="89" y="47"/>
                    <a:pt x="89" y="47"/>
                  </a:cubicBezTo>
                  <a:cubicBezTo>
                    <a:pt x="84" y="50"/>
                    <a:pt x="84" y="50"/>
                    <a:pt x="84" y="50"/>
                  </a:cubicBezTo>
                  <a:cubicBezTo>
                    <a:pt x="74" y="56"/>
                    <a:pt x="74" y="56"/>
                    <a:pt x="74" y="56"/>
                  </a:cubicBezTo>
                  <a:cubicBezTo>
                    <a:pt x="68" y="61"/>
                    <a:pt x="68" y="61"/>
                    <a:pt x="68" y="61"/>
                  </a:cubicBezTo>
                  <a:cubicBezTo>
                    <a:pt x="68" y="61"/>
                    <a:pt x="31" y="102"/>
                    <a:pt x="21" y="156"/>
                  </a:cubicBezTo>
                  <a:cubicBezTo>
                    <a:pt x="20" y="177"/>
                    <a:pt x="20" y="177"/>
                    <a:pt x="20" y="177"/>
                  </a:cubicBezTo>
                  <a:cubicBezTo>
                    <a:pt x="18" y="176"/>
                    <a:pt x="18" y="176"/>
                    <a:pt x="18" y="176"/>
                  </a:cubicBezTo>
                  <a:cubicBezTo>
                    <a:pt x="19" y="170"/>
                    <a:pt x="0" y="269"/>
                    <a:pt x="78" y="344"/>
                  </a:cubicBezTo>
                  <a:cubicBezTo>
                    <a:pt x="65" y="325"/>
                    <a:pt x="65" y="325"/>
                    <a:pt x="65" y="325"/>
                  </a:cubicBezTo>
                  <a:cubicBezTo>
                    <a:pt x="49" y="302"/>
                    <a:pt x="49" y="302"/>
                    <a:pt x="49" y="302"/>
                  </a:cubicBezTo>
                  <a:cubicBezTo>
                    <a:pt x="35" y="264"/>
                    <a:pt x="35" y="264"/>
                    <a:pt x="35" y="264"/>
                  </a:cubicBezTo>
                  <a:cubicBezTo>
                    <a:pt x="31" y="267"/>
                    <a:pt x="31" y="267"/>
                    <a:pt x="31" y="267"/>
                  </a:cubicBezTo>
                  <a:cubicBezTo>
                    <a:pt x="22" y="237"/>
                    <a:pt x="22" y="237"/>
                    <a:pt x="22" y="237"/>
                  </a:cubicBezTo>
                  <a:cubicBezTo>
                    <a:pt x="31" y="258"/>
                    <a:pt x="31" y="258"/>
                    <a:pt x="31" y="258"/>
                  </a:cubicBezTo>
                  <a:cubicBezTo>
                    <a:pt x="32" y="251"/>
                    <a:pt x="32" y="251"/>
                    <a:pt x="32" y="251"/>
                  </a:cubicBezTo>
                  <a:cubicBezTo>
                    <a:pt x="35" y="249"/>
                    <a:pt x="35" y="249"/>
                    <a:pt x="35" y="249"/>
                  </a:cubicBezTo>
                  <a:cubicBezTo>
                    <a:pt x="36" y="241"/>
                    <a:pt x="36" y="241"/>
                    <a:pt x="36" y="241"/>
                  </a:cubicBezTo>
                  <a:cubicBezTo>
                    <a:pt x="38" y="236"/>
                    <a:pt x="38" y="236"/>
                    <a:pt x="38" y="236"/>
                  </a:cubicBezTo>
                  <a:cubicBezTo>
                    <a:pt x="38" y="231"/>
                    <a:pt x="38" y="231"/>
                    <a:pt x="38" y="231"/>
                  </a:cubicBezTo>
                  <a:cubicBezTo>
                    <a:pt x="28" y="231"/>
                    <a:pt x="28" y="231"/>
                    <a:pt x="28" y="231"/>
                  </a:cubicBezTo>
                  <a:cubicBezTo>
                    <a:pt x="28" y="227"/>
                    <a:pt x="28" y="227"/>
                    <a:pt x="28" y="227"/>
                  </a:cubicBezTo>
                  <a:cubicBezTo>
                    <a:pt x="23" y="221"/>
                    <a:pt x="23" y="221"/>
                    <a:pt x="23" y="221"/>
                  </a:cubicBezTo>
                  <a:cubicBezTo>
                    <a:pt x="20" y="214"/>
                    <a:pt x="20" y="214"/>
                    <a:pt x="20" y="214"/>
                  </a:cubicBezTo>
                  <a:cubicBezTo>
                    <a:pt x="22" y="211"/>
                    <a:pt x="22" y="211"/>
                    <a:pt x="22" y="211"/>
                  </a:cubicBezTo>
                  <a:cubicBezTo>
                    <a:pt x="25" y="217"/>
                    <a:pt x="25" y="217"/>
                    <a:pt x="25" y="217"/>
                  </a:cubicBezTo>
                  <a:cubicBezTo>
                    <a:pt x="28" y="220"/>
                    <a:pt x="28" y="220"/>
                    <a:pt x="28" y="220"/>
                  </a:cubicBezTo>
                  <a:cubicBezTo>
                    <a:pt x="31" y="219"/>
                    <a:pt x="31" y="219"/>
                    <a:pt x="31" y="219"/>
                  </a:cubicBezTo>
                  <a:cubicBezTo>
                    <a:pt x="32" y="222"/>
                    <a:pt x="32" y="222"/>
                    <a:pt x="32" y="222"/>
                  </a:cubicBezTo>
                  <a:cubicBezTo>
                    <a:pt x="35" y="224"/>
                    <a:pt x="35" y="224"/>
                    <a:pt x="35" y="224"/>
                  </a:cubicBezTo>
                  <a:cubicBezTo>
                    <a:pt x="37" y="228"/>
                    <a:pt x="37" y="228"/>
                    <a:pt x="37" y="228"/>
                  </a:cubicBezTo>
                  <a:cubicBezTo>
                    <a:pt x="44" y="223"/>
                    <a:pt x="44" y="223"/>
                    <a:pt x="44" y="223"/>
                  </a:cubicBezTo>
                  <a:cubicBezTo>
                    <a:pt x="50" y="227"/>
                    <a:pt x="50" y="227"/>
                    <a:pt x="50" y="227"/>
                  </a:cubicBezTo>
                  <a:cubicBezTo>
                    <a:pt x="52" y="227"/>
                    <a:pt x="52" y="227"/>
                    <a:pt x="52" y="227"/>
                  </a:cubicBezTo>
                  <a:cubicBezTo>
                    <a:pt x="53" y="231"/>
                    <a:pt x="53" y="231"/>
                    <a:pt x="53" y="231"/>
                  </a:cubicBezTo>
                  <a:cubicBezTo>
                    <a:pt x="53" y="235"/>
                    <a:pt x="53" y="235"/>
                    <a:pt x="53" y="235"/>
                  </a:cubicBezTo>
                  <a:cubicBezTo>
                    <a:pt x="55" y="236"/>
                    <a:pt x="55" y="236"/>
                    <a:pt x="55" y="236"/>
                  </a:cubicBezTo>
                  <a:cubicBezTo>
                    <a:pt x="55" y="236"/>
                    <a:pt x="58" y="231"/>
                    <a:pt x="58" y="232"/>
                  </a:cubicBezTo>
                  <a:cubicBezTo>
                    <a:pt x="58" y="233"/>
                    <a:pt x="58" y="236"/>
                    <a:pt x="58" y="238"/>
                  </a:cubicBezTo>
                  <a:cubicBezTo>
                    <a:pt x="58" y="239"/>
                    <a:pt x="60" y="246"/>
                    <a:pt x="60" y="246"/>
                  </a:cubicBezTo>
                  <a:cubicBezTo>
                    <a:pt x="73" y="267"/>
                    <a:pt x="73" y="267"/>
                    <a:pt x="73" y="267"/>
                  </a:cubicBezTo>
                  <a:cubicBezTo>
                    <a:pt x="73" y="271"/>
                    <a:pt x="73" y="271"/>
                    <a:pt x="73" y="271"/>
                  </a:cubicBezTo>
                  <a:cubicBezTo>
                    <a:pt x="80" y="269"/>
                    <a:pt x="80" y="269"/>
                    <a:pt x="80" y="269"/>
                  </a:cubicBezTo>
                  <a:cubicBezTo>
                    <a:pt x="78" y="266"/>
                    <a:pt x="78" y="266"/>
                    <a:pt x="78" y="266"/>
                  </a:cubicBezTo>
                  <a:cubicBezTo>
                    <a:pt x="80" y="259"/>
                    <a:pt x="80" y="259"/>
                    <a:pt x="80" y="259"/>
                  </a:cubicBezTo>
                  <a:cubicBezTo>
                    <a:pt x="77" y="251"/>
                    <a:pt x="77" y="251"/>
                    <a:pt x="77" y="251"/>
                  </a:cubicBezTo>
                  <a:cubicBezTo>
                    <a:pt x="84" y="243"/>
                    <a:pt x="84" y="243"/>
                    <a:pt x="84" y="243"/>
                  </a:cubicBezTo>
                  <a:cubicBezTo>
                    <a:pt x="91" y="235"/>
                    <a:pt x="91" y="235"/>
                    <a:pt x="91" y="235"/>
                  </a:cubicBezTo>
                  <a:cubicBezTo>
                    <a:pt x="93" y="230"/>
                    <a:pt x="93" y="230"/>
                    <a:pt x="93" y="230"/>
                  </a:cubicBezTo>
                  <a:cubicBezTo>
                    <a:pt x="95" y="230"/>
                    <a:pt x="95" y="230"/>
                    <a:pt x="95" y="230"/>
                  </a:cubicBezTo>
                  <a:cubicBezTo>
                    <a:pt x="99" y="228"/>
                    <a:pt x="99" y="228"/>
                    <a:pt x="99" y="228"/>
                  </a:cubicBezTo>
                  <a:cubicBezTo>
                    <a:pt x="104" y="231"/>
                    <a:pt x="104" y="231"/>
                    <a:pt x="104" y="231"/>
                  </a:cubicBezTo>
                  <a:cubicBezTo>
                    <a:pt x="104" y="231"/>
                    <a:pt x="108" y="240"/>
                    <a:pt x="110" y="242"/>
                  </a:cubicBezTo>
                  <a:cubicBezTo>
                    <a:pt x="112" y="243"/>
                    <a:pt x="111" y="247"/>
                    <a:pt x="112" y="247"/>
                  </a:cubicBezTo>
                  <a:cubicBezTo>
                    <a:pt x="113" y="248"/>
                    <a:pt x="118" y="243"/>
                    <a:pt x="119" y="244"/>
                  </a:cubicBezTo>
                  <a:cubicBezTo>
                    <a:pt x="120" y="245"/>
                    <a:pt x="122" y="252"/>
                    <a:pt x="122" y="252"/>
                  </a:cubicBezTo>
                  <a:cubicBezTo>
                    <a:pt x="124" y="266"/>
                    <a:pt x="124" y="266"/>
                    <a:pt x="124" y="266"/>
                  </a:cubicBezTo>
                  <a:cubicBezTo>
                    <a:pt x="132" y="278"/>
                    <a:pt x="132" y="278"/>
                    <a:pt x="132" y="278"/>
                  </a:cubicBezTo>
                  <a:cubicBezTo>
                    <a:pt x="131" y="279"/>
                    <a:pt x="131" y="279"/>
                    <a:pt x="131" y="279"/>
                  </a:cubicBezTo>
                  <a:cubicBezTo>
                    <a:pt x="126" y="276"/>
                    <a:pt x="126" y="276"/>
                    <a:pt x="126" y="276"/>
                  </a:cubicBezTo>
                  <a:cubicBezTo>
                    <a:pt x="123" y="273"/>
                    <a:pt x="123" y="273"/>
                    <a:pt x="123" y="273"/>
                  </a:cubicBezTo>
                  <a:cubicBezTo>
                    <a:pt x="121" y="276"/>
                    <a:pt x="121" y="276"/>
                    <a:pt x="121" y="276"/>
                  </a:cubicBezTo>
                  <a:cubicBezTo>
                    <a:pt x="128" y="284"/>
                    <a:pt x="128" y="284"/>
                    <a:pt x="128" y="284"/>
                  </a:cubicBezTo>
                  <a:cubicBezTo>
                    <a:pt x="136" y="290"/>
                    <a:pt x="136" y="290"/>
                    <a:pt x="136" y="290"/>
                  </a:cubicBezTo>
                  <a:cubicBezTo>
                    <a:pt x="142" y="299"/>
                    <a:pt x="142" y="299"/>
                    <a:pt x="142" y="299"/>
                  </a:cubicBezTo>
                  <a:cubicBezTo>
                    <a:pt x="153" y="304"/>
                    <a:pt x="153" y="304"/>
                    <a:pt x="153" y="304"/>
                  </a:cubicBezTo>
                  <a:cubicBezTo>
                    <a:pt x="152" y="295"/>
                    <a:pt x="152" y="295"/>
                    <a:pt x="152" y="295"/>
                  </a:cubicBezTo>
                  <a:cubicBezTo>
                    <a:pt x="144" y="288"/>
                    <a:pt x="144" y="288"/>
                    <a:pt x="144" y="288"/>
                  </a:cubicBezTo>
                  <a:cubicBezTo>
                    <a:pt x="133" y="282"/>
                    <a:pt x="133" y="282"/>
                    <a:pt x="133" y="282"/>
                  </a:cubicBezTo>
                  <a:cubicBezTo>
                    <a:pt x="135" y="280"/>
                    <a:pt x="135" y="280"/>
                    <a:pt x="135" y="280"/>
                  </a:cubicBezTo>
                  <a:cubicBezTo>
                    <a:pt x="138" y="282"/>
                    <a:pt x="138" y="282"/>
                    <a:pt x="138" y="282"/>
                  </a:cubicBezTo>
                  <a:cubicBezTo>
                    <a:pt x="144" y="287"/>
                    <a:pt x="144" y="287"/>
                    <a:pt x="144" y="287"/>
                  </a:cubicBezTo>
                  <a:cubicBezTo>
                    <a:pt x="147" y="288"/>
                    <a:pt x="147" y="288"/>
                    <a:pt x="147" y="288"/>
                  </a:cubicBezTo>
                  <a:cubicBezTo>
                    <a:pt x="144" y="281"/>
                    <a:pt x="144" y="281"/>
                    <a:pt x="144" y="281"/>
                  </a:cubicBezTo>
                  <a:cubicBezTo>
                    <a:pt x="141" y="276"/>
                    <a:pt x="141" y="276"/>
                    <a:pt x="141" y="276"/>
                  </a:cubicBezTo>
                  <a:cubicBezTo>
                    <a:pt x="135" y="270"/>
                    <a:pt x="135" y="270"/>
                    <a:pt x="135" y="270"/>
                  </a:cubicBezTo>
                  <a:cubicBezTo>
                    <a:pt x="130" y="268"/>
                    <a:pt x="130" y="268"/>
                    <a:pt x="130" y="268"/>
                  </a:cubicBezTo>
                  <a:cubicBezTo>
                    <a:pt x="130" y="268"/>
                    <a:pt x="127" y="265"/>
                    <a:pt x="127" y="263"/>
                  </a:cubicBezTo>
                  <a:cubicBezTo>
                    <a:pt x="127" y="262"/>
                    <a:pt x="129" y="256"/>
                    <a:pt x="129" y="256"/>
                  </a:cubicBezTo>
                  <a:cubicBezTo>
                    <a:pt x="130" y="251"/>
                    <a:pt x="130" y="251"/>
                    <a:pt x="130" y="251"/>
                  </a:cubicBezTo>
                  <a:cubicBezTo>
                    <a:pt x="135" y="258"/>
                    <a:pt x="135" y="258"/>
                    <a:pt x="135" y="258"/>
                  </a:cubicBezTo>
                  <a:cubicBezTo>
                    <a:pt x="142" y="261"/>
                    <a:pt x="142" y="261"/>
                    <a:pt x="142" y="261"/>
                  </a:cubicBezTo>
                  <a:cubicBezTo>
                    <a:pt x="148" y="255"/>
                    <a:pt x="148" y="255"/>
                    <a:pt x="148" y="255"/>
                  </a:cubicBezTo>
                  <a:cubicBezTo>
                    <a:pt x="150" y="250"/>
                    <a:pt x="150" y="250"/>
                    <a:pt x="150" y="250"/>
                  </a:cubicBezTo>
                  <a:cubicBezTo>
                    <a:pt x="152" y="243"/>
                    <a:pt x="152" y="243"/>
                    <a:pt x="152" y="243"/>
                  </a:cubicBezTo>
                  <a:cubicBezTo>
                    <a:pt x="152" y="243"/>
                    <a:pt x="149" y="241"/>
                    <a:pt x="148" y="240"/>
                  </a:cubicBezTo>
                  <a:cubicBezTo>
                    <a:pt x="147" y="239"/>
                    <a:pt x="142" y="233"/>
                    <a:pt x="142" y="233"/>
                  </a:cubicBezTo>
                  <a:cubicBezTo>
                    <a:pt x="148" y="230"/>
                    <a:pt x="148" y="230"/>
                    <a:pt x="148" y="230"/>
                  </a:cubicBezTo>
                  <a:cubicBezTo>
                    <a:pt x="152" y="229"/>
                    <a:pt x="152" y="229"/>
                    <a:pt x="152" y="229"/>
                  </a:cubicBezTo>
                  <a:cubicBezTo>
                    <a:pt x="155" y="231"/>
                    <a:pt x="155" y="231"/>
                    <a:pt x="155" y="231"/>
                  </a:cubicBezTo>
                  <a:cubicBezTo>
                    <a:pt x="156" y="234"/>
                    <a:pt x="156" y="234"/>
                    <a:pt x="156" y="234"/>
                  </a:cubicBezTo>
                  <a:cubicBezTo>
                    <a:pt x="161" y="230"/>
                    <a:pt x="161" y="230"/>
                    <a:pt x="161" y="230"/>
                  </a:cubicBezTo>
                  <a:cubicBezTo>
                    <a:pt x="164" y="225"/>
                    <a:pt x="164" y="225"/>
                    <a:pt x="164" y="225"/>
                  </a:cubicBezTo>
                  <a:cubicBezTo>
                    <a:pt x="167" y="223"/>
                    <a:pt x="167" y="223"/>
                    <a:pt x="167" y="223"/>
                  </a:cubicBezTo>
                  <a:cubicBezTo>
                    <a:pt x="170" y="223"/>
                    <a:pt x="170" y="223"/>
                    <a:pt x="170" y="223"/>
                  </a:cubicBezTo>
                  <a:cubicBezTo>
                    <a:pt x="178" y="219"/>
                    <a:pt x="178" y="219"/>
                    <a:pt x="178" y="219"/>
                  </a:cubicBezTo>
                  <a:cubicBezTo>
                    <a:pt x="178" y="216"/>
                    <a:pt x="178" y="216"/>
                    <a:pt x="178" y="216"/>
                  </a:cubicBezTo>
                  <a:cubicBezTo>
                    <a:pt x="182" y="213"/>
                    <a:pt x="182" y="213"/>
                    <a:pt x="182" y="213"/>
                  </a:cubicBezTo>
                  <a:cubicBezTo>
                    <a:pt x="187" y="210"/>
                    <a:pt x="187" y="210"/>
                    <a:pt x="187" y="210"/>
                  </a:cubicBezTo>
                  <a:cubicBezTo>
                    <a:pt x="187" y="210"/>
                    <a:pt x="188" y="208"/>
                    <a:pt x="188" y="205"/>
                  </a:cubicBezTo>
                  <a:cubicBezTo>
                    <a:pt x="188" y="202"/>
                    <a:pt x="188" y="198"/>
                    <a:pt x="188" y="198"/>
                  </a:cubicBezTo>
                  <a:cubicBezTo>
                    <a:pt x="188" y="198"/>
                    <a:pt x="188" y="195"/>
                    <a:pt x="189" y="194"/>
                  </a:cubicBezTo>
                  <a:cubicBezTo>
                    <a:pt x="190" y="193"/>
                    <a:pt x="190" y="190"/>
                    <a:pt x="190" y="189"/>
                  </a:cubicBezTo>
                  <a:cubicBezTo>
                    <a:pt x="190" y="189"/>
                    <a:pt x="187" y="185"/>
                    <a:pt x="187" y="185"/>
                  </a:cubicBezTo>
                  <a:cubicBezTo>
                    <a:pt x="186" y="181"/>
                    <a:pt x="186" y="181"/>
                    <a:pt x="186" y="181"/>
                  </a:cubicBezTo>
                  <a:cubicBezTo>
                    <a:pt x="186" y="181"/>
                    <a:pt x="188" y="180"/>
                    <a:pt x="186" y="179"/>
                  </a:cubicBezTo>
                  <a:cubicBezTo>
                    <a:pt x="185" y="177"/>
                    <a:pt x="179" y="174"/>
                    <a:pt x="179" y="174"/>
                  </a:cubicBezTo>
                  <a:cubicBezTo>
                    <a:pt x="181" y="169"/>
                    <a:pt x="181" y="169"/>
                    <a:pt x="181" y="169"/>
                  </a:cubicBezTo>
                  <a:cubicBezTo>
                    <a:pt x="182" y="168"/>
                    <a:pt x="182" y="168"/>
                    <a:pt x="182" y="168"/>
                  </a:cubicBezTo>
                  <a:cubicBezTo>
                    <a:pt x="187" y="167"/>
                    <a:pt x="187" y="167"/>
                    <a:pt x="187" y="167"/>
                  </a:cubicBezTo>
                  <a:cubicBezTo>
                    <a:pt x="187" y="167"/>
                    <a:pt x="191" y="170"/>
                    <a:pt x="191" y="170"/>
                  </a:cubicBezTo>
                  <a:cubicBezTo>
                    <a:pt x="191" y="171"/>
                    <a:pt x="194" y="175"/>
                    <a:pt x="195" y="174"/>
                  </a:cubicBezTo>
                  <a:cubicBezTo>
                    <a:pt x="195" y="173"/>
                    <a:pt x="200" y="168"/>
                    <a:pt x="200" y="168"/>
                  </a:cubicBezTo>
                  <a:cubicBezTo>
                    <a:pt x="205" y="173"/>
                    <a:pt x="205" y="173"/>
                    <a:pt x="205" y="173"/>
                  </a:cubicBezTo>
                  <a:cubicBezTo>
                    <a:pt x="205" y="173"/>
                    <a:pt x="206" y="172"/>
                    <a:pt x="205" y="177"/>
                  </a:cubicBezTo>
                  <a:cubicBezTo>
                    <a:pt x="205" y="181"/>
                    <a:pt x="205" y="183"/>
                    <a:pt x="205" y="183"/>
                  </a:cubicBezTo>
                  <a:cubicBezTo>
                    <a:pt x="205" y="183"/>
                    <a:pt x="216" y="181"/>
                    <a:pt x="217" y="179"/>
                  </a:cubicBezTo>
                  <a:cubicBezTo>
                    <a:pt x="217" y="177"/>
                    <a:pt x="219" y="165"/>
                    <a:pt x="219" y="165"/>
                  </a:cubicBezTo>
                  <a:cubicBezTo>
                    <a:pt x="216" y="160"/>
                    <a:pt x="216" y="160"/>
                    <a:pt x="216" y="160"/>
                  </a:cubicBezTo>
                  <a:cubicBezTo>
                    <a:pt x="227" y="149"/>
                    <a:pt x="227" y="149"/>
                    <a:pt x="227" y="149"/>
                  </a:cubicBezTo>
                  <a:cubicBezTo>
                    <a:pt x="234" y="146"/>
                    <a:pt x="234" y="146"/>
                    <a:pt x="234" y="146"/>
                  </a:cubicBezTo>
                  <a:cubicBezTo>
                    <a:pt x="234" y="146"/>
                    <a:pt x="236" y="152"/>
                    <a:pt x="239" y="147"/>
                  </a:cubicBezTo>
                  <a:cubicBezTo>
                    <a:pt x="243" y="141"/>
                    <a:pt x="246" y="131"/>
                    <a:pt x="248" y="127"/>
                  </a:cubicBezTo>
                  <a:cubicBezTo>
                    <a:pt x="250" y="123"/>
                    <a:pt x="257" y="115"/>
                    <a:pt x="257" y="114"/>
                  </a:cubicBezTo>
                  <a:cubicBezTo>
                    <a:pt x="257" y="114"/>
                    <a:pt x="257" y="112"/>
                    <a:pt x="258" y="111"/>
                  </a:cubicBezTo>
                  <a:cubicBezTo>
                    <a:pt x="258" y="113"/>
                    <a:pt x="259" y="116"/>
                    <a:pt x="259" y="117"/>
                  </a:cubicBezTo>
                  <a:cubicBezTo>
                    <a:pt x="259" y="118"/>
                    <a:pt x="258" y="126"/>
                    <a:pt x="258" y="126"/>
                  </a:cubicBezTo>
                  <a:cubicBezTo>
                    <a:pt x="258" y="126"/>
                    <a:pt x="258" y="132"/>
                    <a:pt x="258" y="132"/>
                  </a:cubicBezTo>
                  <a:cubicBezTo>
                    <a:pt x="258" y="133"/>
                    <a:pt x="256" y="138"/>
                    <a:pt x="256" y="138"/>
                  </a:cubicBezTo>
                  <a:cubicBezTo>
                    <a:pt x="256" y="138"/>
                    <a:pt x="261" y="139"/>
                    <a:pt x="261" y="139"/>
                  </a:cubicBezTo>
                  <a:cubicBezTo>
                    <a:pt x="262" y="139"/>
                    <a:pt x="269" y="142"/>
                    <a:pt x="267" y="138"/>
                  </a:cubicBezTo>
                  <a:cubicBezTo>
                    <a:pt x="265" y="135"/>
                    <a:pt x="264" y="133"/>
                    <a:pt x="264" y="133"/>
                  </a:cubicBezTo>
                  <a:cubicBezTo>
                    <a:pt x="264" y="133"/>
                    <a:pt x="260" y="131"/>
                    <a:pt x="261" y="129"/>
                  </a:cubicBezTo>
                  <a:cubicBezTo>
                    <a:pt x="262" y="127"/>
                    <a:pt x="263" y="126"/>
                    <a:pt x="263" y="124"/>
                  </a:cubicBezTo>
                  <a:cubicBezTo>
                    <a:pt x="263" y="121"/>
                    <a:pt x="264" y="122"/>
                    <a:pt x="263" y="120"/>
                  </a:cubicBezTo>
                  <a:cubicBezTo>
                    <a:pt x="262" y="118"/>
                    <a:pt x="261" y="119"/>
                    <a:pt x="261" y="115"/>
                  </a:cubicBezTo>
                  <a:cubicBezTo>
                    <a:pt x="260" y="111"/>
                    <a:pt x="261" y="109"/>
                    <a:pt x="261" y="109"/>
                  </a:cubicBezTo>
                  <a:cubicBezTo>
                    <a:pt x="261" y="106"/>
                    <a:pt x="261" y="106"/>
                    <a:pt x="261" y="106"/>
                  </a:cubicBezTo>
                  <a:cubicBezTo>
                    <a:pt x="258" y="107"/>
                    <a:pt x="258" y="107"/>
                    <a:pt x="258" y="107"/>
                  </a:cubicBezTo>
                  <a:cubicBezTo>
                    <a:pt x="248" y="103"/>
                    <a:pt x="248" y="103"/>
                    <a:pt x="248" y="103"/>
                  </a:cubicBezTo>
                  <a:cubicBezTo>
                    <a:pt x="248" y="103"/>
                    <a:pt x="235" y="107"/>
                    <a:pt x="237" y="106"/>
                  </a:cubicBezTo>
                  <a:cubicBezTo>
                    <a:pt x="238" y="106"/>
                    <a:pt x="248" y="97"/>
                    <a:pt x="248" y="97"/>
                  </a:cubicBezTo>
                  <a:cubicBezTo>
                    <a:pt x="248" y="97"/>
                    <a:pt x="256" y="89"/>
                    <a:pt x="257" y="89"/>
                  </a:cubicBezTo>
                  <a:cubicBezTo>
                    <a:pt x="257" y="88"/>
                    <a:pt x="261" y="87"/>
                    <a:pt x="262" y="87"/>
                  </a:cubicBezTo>
                  <a:cubicBezTo>
                    <a:pt x="264" y="87"/>
                    <a:pt x="273" y="88"/>
                    <a:pt x="273" y="88"/>
                  </a:cubicBezTo>
                  <a:cubicBezTo>
                    <a:pt x="276" y="88"/>
                    <a:pt x="276" y="88"/>
                    <a:pt x="276" y="88"/>
                  </a:cubicBezTo>
                  <a:cubicBezTo>
                    <a:pt x="286" y="90"/>
                    <a:pt x="286" y="90"/>
                    <a:pt x="286" y="90"/>
                  </a:cubicBezTo>
                  <a:cubicBezTo>
                    <a:pt x="291" y="87"/>
                    <a:pt x="291" y="87"/>
                    <a:pt x="291" y="87"/>
                  </a:cubicBezTo>
                  <a:cubicBezTo>
                    <a:pt x="291" y="87"/>
                    <a:pt x="294" y="85"/>
                    <a:pt x="294" y="84"/>
                  </a:cubicBezTo>
                  <a:cubicBezTo>
                    <a:pt x="294" y="83"/>
                    <a:pt x="296" y="81"/>
                    <a:pt x="297" y="80"/>
                  </a:cubicBezTo>
                  <a:cubicBezTo>
                    <a:pt x="298" y="79"/>
                    <a:pt x="308" y="76"/>
                    <a:pt x="308" y="76"/>
                  </a:cubicBezTo>
                  <a:cubicBezTo>
                    <a:pt x="309" y="82"/>
                    <a:pt x="309" y="82"/>
                    <a:pt x="309" y="82"/>
                  </a:cubicBezTo>
                  <a:cubicBezTo>
                    <a:pt x="305" y="89"/>
                    <a:pt x="305" y="89"/>
                    <a:pt x="305" y="89"/>
                  </a:cubicBezTo>
                  <a:cubicBezTo>
                    <a:pt x="302" y="92"/>
                    <a:pt x="302" y="92"/>
                    <a:pt x="302" y="92"/>
                  </a:cubicBezTo>
                  <a:cubicBezTo>
                    <a:pt x="302" y="92"/>
                    <a:pt x="292" y="99"/>
                    <a:pt x="292" y="100"/>
                  </a:cubicBezTo>
                  <a:cubicBezTo>
                    <a:pt x="293" y="102"/>
                    <a:pt x="300" y="108"/>
                    <a:pt x="300" y="108"/>
                  </a:cubicBezTo>
                  <a:cubicBezTo>
                    <a:pt x="300" y="108"/>
                    <a:pt x="300" y="116"/>
                    <a:pt x="302" y="119"/>
                  </a:cubicBezTo>
                  <a:cubicBezTo>
                    <a:pt x="304" y="121"/>
                    <a:pt x="309" y="124"/>
                    <a:pt x="309" y="124"/>
                  </a:cubicBezTo>
                  <a:cubicBezTo>
                    <a:pt x="317" y="101"/>
                    <a:pt x="317" y="101"/>
                    <a:pt x="317" y="101"/>
                  </a:cubicBezTo>
                  <a:cubicBezTo>
                    <a:pt x="317" y="101"/>
                    <a:pt x="315" y="91"/>
                    <a:pt x="315" y="91"/>
                  </a:cubicBezTo>
                  <a:cubicBezTo>
                    <a:pt x="315" y="90"/>
                    <a:pt x="325" y="82"/>
                    <a:pt x="325" y="82"/>
                  </a:cubicBezTo>
                  <a:cubicBezTo>
                    <a:pt x="341" y="78"/>
                    <a:pt x="341" y="78"/>
                    <a:pt x="341" y="78"/>
                  </a:cubicBezTo>
                  <a:cubicBezTo>
                    <a:pt x="343" y="74"/>
                    <a:pt x="343" y="74"/>
                    <a:pt x="343" y="74"/>
                  </a:cubicBezTo>
                  <a:cubicBezTo>
                    <a:pt x="341" y="68"/>
                    <a:pt x="341" y="68"/>
                    <a:pt x="341" y="68"/>
                  </a:cubicBezTo>
                  <a:cubicBezTo>
                    <a:pt x="334" y="63"/>
                    <a:pt x="334" y="63"/>
                    <a:pt x="334" y="63"/>
                  </a:cubicBezTo>
                  <a:cubicBezTo>
                    <a:pt x="339" y="61"/>
                    <a:pt x="339" y="61"/>
                    <a:pt x="339" y="61"/>
                  </a:cubicBezTo>
                  <a:cubicBezTo>
                    <a:pt x="339" y="61"/>
                    <a:pt x="344" y="61"/>
                    <a:pt x="344" y="62"/>
                  </a:cubicBezTo>
                  <a:cubicBezTo>
                    <a:pt x="344" y="62"/>
                    <a:pt x="351" y="66"/>
                    <a:pt x="351" y="66"/>
                  </a:cubicBezTo>
                  <a:cubicBezTo>
                    <a:pt x="351" y="66"/>
                    <a:pt x="354" y="67"/>
                    <a:pt x="354" y="66"/>
                  </a:cubicBezTo>
                  <a:cubicBezTo>
                    <a:pt x="354" y="65"/>
                    <a:pt x="354" y="59"/>
                    <a:pt x="354" y="59"/>
                  </a:cubicBezTo>
                  <a:cubicBezTo>
                    <a:pt x="350" y="55"/>
                    <a:pt x="350" y="55"/>
                    <a:pt x="350" y="55"/>
                  </a:cubicBezTo>
                  <a:lnTo>
                    <a:pt x="338" y="52"/>
                  </a:lnTo>
                  <a:close/>
                  <a:moveTo>
                    <a:pt x="406" y="101"/>
                  </a:moveTo>
                  <a:cubicBezTo>
                    <a:pt x="406" y="101"/>
                    <a:pt x="399" y="86"/>
                    <a:pt x="388" y="73"/>
                  </a:cubicBezTo>
                  <a:cubicBezTo>
                    <a:pt x="377" y="59"/>
                    <a:pt x="360" y="43"/>
                    <a:pt x="360" y="43"/>
                  </a:cubicBezTo>
                  <a:cubicBezTo>
                    <a:pt x="359" y="42"/>
                    <a:pt x="359" y="42"/>
                    <a:pt x="359" y="42"/>
                  </a:cubicBezTo>
                  <a:cubicBezTo>
                    <a:pt x="357" y="42"/>
                    <a:pt x="357" y="42"/>
                    <a:pt x="357" y="42"/>
                  </a:cubicBezTo>
                  <a:cubicBezTo>
                    <a:pt x="354" y="38"/>
                    <a:pt x="354" y="38"/>
                    <a:pt x="354" y="38"/>
                  </a:cubicBezTo>
                  <a:cubicBezTo>
                    <a:pt x="350" y="38"/>
                    <a:pt x="350" y="38"/>
                    <a:pt x="350" y="38"/>
                  </a:cubicBezTo>
                  <a:cubicBezTo>
                    <a:pt x="351" y="41"/>
                    <a:pt x="351" y="41"/>
                    <a:pt x="351" y="41"/>
                  </a:cubicBezTo>
                  <a:cubicBezTo>
                    <a:pt x="353" y="44"/>
                    <a:pt x="353" y="44"/>
                    <a:pt x="353" y="44"/>
                  </a:cubicBezTo>
                  <a:cubicBezTo>
                    <a:pt x="352" y="44"/>
                    <a:pt x="352" y="44"/>
                    <a:pt x="352" y="44"/>
                  </a:cubicBezTo>
                  <a:cubicBezTo>
                    <a:pt x="349" y="46"/>
                    <a:pt x="349" y="46"/>
                    <a:pt x="349" y="46"/>
                  </a:cubicBezTo>
                  <a:cubicBezTo>
                    <a:pt x="349" y="47"/>
                    <a:pt x="349" y="47"/>
                    <a:pt x="349" y="47"/>
                  </a:cubicBezTo>
                  <a:cubicBezTo>
                    <a:pt x="353" y="50"/>
                    <a:pt x="353" y="50"/>
                    <a:pt x="353" y="50"/>
                  </a:cubicBezTo>
                  <a:cubicBezTo>
                    <a:pt x="356" y="52"/>
                    <a:pt x="356" y="52"/>
                    <a:pt x="356" y="52"/>
                  </a:cubicBezTo>
                  <a:cubicBezTo>
                    <a:pt x="361" y="55"/>
                    <a:pt x="361" y="55"/>
                    <a:pt x="361" y="55"/>
                  </a:cubicBezTo>
                  <a:cubicBezTo>
                    <a:pt x="364" y="57"/>
                    <a:pt x="364" y="57"/>
                    <a:pt x="364" y="57"/>
                  </a:cubicBezTo>
                  <a:cubicBezTo>
                    <a:pt x="366" y="60"/>
                    <a:pt x="366" y="60"/>
                    <a:pt x="366" y="60"/>
                  </a:cubicBezTo>
                  <a:cubicBezTo>
                    <a:pt x="368" y="62"/>
                    <a:pt x="368" y="62"/>
                    <a:pt x="368" y="62"/>
                  </a:cubicBezTo>
                  <a:cubicBezTo>
                    <a:pt x="365" y="61"/>
                    <a:pt x="365" y="61"/>
                    <a:pt x="365" y="61"/>
                  </a:cubicBezTo>
                  <a:cubicBezTo>
                    <a:pt x="364" y="59"/>
                    <a:pt x="364" y="59"/>
                    <a:pt x="364" y="59"/>
                  </a:cubicBezTo>
                  <a:cubicBezTo>
                    <a:pt x="361" y="61"/>
                    <a:pt x="361" y="61"/>
                    <a:pt x="361" y="61"/>
                  </a:cubicBezTo>
                  <a:cubicBezTo>
                    <a:pt x="363" y="65"/>
                    <a:pt x="363" y="65"/>
                    <a:pt x="363" y="65"/>
                  </a:cubicBezTo>
                  <a:cubicBezTo>
                    <a:pt x="363" y="65"/>
                    <a:pt x="367" y="69"/>
                    <a:pt x="368" y="70"/>
                  </a:cubicBezTo>
                  <a:cubicBezTo>
                    <a:pt x="369" y="71"/>
                    <a:pt x="370" y="72"/>
                    <a:pt x="370" y="72"/>
                  </a:cubicBezTo>
                  <a:cubicBezTo>
                    <a:pt x="370" y="72"/>
                    <a:pt x="372" y="70"/>
                    <a:pt x="373" y="70"/>
                  </a:cubicBezTo>
                  <a:cubicBezTo>
                    <a:pt x="374" y="69"/>
                    <a:pt x="375" y="71"/>
                    <a:pt x="375" y="71"/>
                  </a:cubicBezTo>
                  <a:cubicBezTo>
                    <a:pt x="377" y="72"/>
                    <a:pt x="377" y="72"/>
                    <a:pt x="377" y="72"/>
                  </a:cubicBezTo>
                  <a:cubicBezTo>
                    <a:pt x="376" y="73"/>
                    <a:pt x="376" y="73"/>
                    <a:pt x="376" y="73"/>
                  </a:cubicBezTo>
                  <a:cubicBezTo>
                    <a:pt x="376" y="73"/>
                    <a:pt x="377" y="76"/>
                    <a:pt x="377" y="77"/>
                  </a:cubicBezTo>
                  <a:cubicBezTo>
                    <a:pt x="377" y="78"/>
                    <a:pt x="375" y="80"/>
                    <a:pt x="375" y="81"/>
                  </a:cubicBezTo>
                  <a:cubicBezTo>
                    <a:pt x="375" y="82"/>
                    <a:pt x="376" y="84"/>
                    <a:pt x="376" y="85"/>
                  </a:cubicBezTo>
                  <a:cubicBezTo>
                    <a:pt x="376" y="86"/>
                    <a:pt x="380" y="89"/>
                    <a:pt x="380" y="89"/>
                  </a:cubicBezTo>
                  <a:cubicBezTo>
                    <a:pt x="380" y="89"/>
                    <a:pt x="383" y="91"/>
                    <a:pt x="383" y="92"/>
                  </a:cubicBezTo>
                  <a:cubicBezTo>
                    <a:pt x="383" y="93"/>
                    <a:pt x="384" y="96"/>
                    <a:pt x="384" y="96"/>
                  </a:cubicBezTo>
                  <a:cubicBezTo>
                    <a:pt x="389" y="98"/>
                    <a:pt x="389" y="98"/>
                    <a:pt x="389" y="98"/>
                  </a:cubicBezTo>
                  <a:cubicBezTo>
                    <a:pt x="393" y="102"/>
                    <a:pt x="393" y="102"/>
                    <a:pt x="393" y="102"/>
                  </a:cubicBezTo>
                  <a:cubicBezTo>
                    <a:pt x="394" y="100"/>
                    <a:pt x="394" y="100"/>
                    <a:pt x="394" y="100"/>
                  </a:cubicBezTo>
                  <a:cubicBezTo>
                    <a:pt x="396" y="101"/>
                    <a:pt x="396" y="101"/>
                    <a:pt x="396" y="101"/>
                  </a:cubicBezTo>
                  <a:cubicBezTo>
                    <a:pt x="397" y="104"/>
                    <a:pt x="397" y="104"/>
                    <a:pt x="397" y="104"/>
                  </a:cubicBezTo>
                  <a:cubicBezTo>
                    <a:pt x="396" y="108"/>
                    <a:pt x="396" y="108"/>
                    <a:pt x="396" y="108"/>
                  </a:cubicBezTo>
                  <a:cubicBezTo>
                    <a:pt x="395" y="114"/>
                    <a:pt x="395" y="114"/>
                    <a:pt x="395" y="114"/>
                  </a:cubicBezTo>
                  <a:cubicBezTo>
                    <a:pt x="395" y="117"/>
                    <a:pt x="395" y="117"/>
                    <a:pt x="395" y="117"/>
                  </a:cubicBezTo>
                  <a:cubicBezTo>
                    <a:pt x="395" y="117"/>
                    <a:pt x="398" y="114"/>
                    <a:pt x="398" y="113"/>
                  </a:cubicBezTo>
                  <a:cubicBezTo>
                    <a:pt x="398" y="113"/>
                    <a:pt x="399" y="108"/>
                    <a:pt x="399" y="107"/>
                  </a:cubicBezTo>
                  <a:cubicBezTo>
                    <a:pt x="399" y="106"/>
                    <a:pt x="399" y="102"/>
                    <a:pt x="399" y="102"/>
                  </a:cubicBezTo>
                  <a:cubicBezTo>
                    <a:pt x="398" y="99"/>
                    <a:pt x="398" y="99"/>
                    <a:pt x="398" y="99"/>
                  </a:cubicBezTo>
                  <a:cubicBezTo>
                    <a:pt x="398" y="99"/>
                    <a:pt x="395" y="97"/>
                    <a:pt x="395" y="97"/>
                  </a:cubicBezTo>
                  <a:cubicBezTo>
                    <a:pt x="395" y="96"/>
                    <a:pt x="394" y="94"/>
                    <a:pt x="394" y="93"/>
                  </a:cubicBezTo>
                  <a:cubicBezTo>
                    <a:pt x="394" y="92"/>
                    <a:pt x="397" y="89"/>
                    <a:pt x="397" y="89"/>
                  </a:cubicBezTo>
                  <a:cubicBezTo>
                    <a:pt x="398" y="93"/>
                    <a:pt x="398" y="93"/>
                    <a:pt x="398" y="93"/>
                  </a:cubicBezTo>
                  <a:cubicBezTo>
                    <a:pt x="401" y="97"/>
                    <a:pt x="401" y="97"/>
                    <a:pt x="401" y="97"/>
                  </a:cubicBezTo>
                  <a:cubicBezTo>
                    <a:pt x="401" y="96"/>
                    <a:pt x="401" y="95"/>
                    <a:pt x="401" y="94"/>
                  </a:cubicBezTo>
                  <a:cubicBezTo>
                    <a:pt x="401" y="94"/>
                    <a:pt x="406" y="101"/>
                    <a:pt x="406" y="101"/>
                  </a:cubicBezTo>
                  <a:close/>
                  <a:moveTo>
                    <a:pt x="402" y="99"/>
                  </a:moveTo>
                  <a:cubicBezTo>
                    <a:pt x="404" y="101"/>
                    <a:pt x="404" y="101"/>
                    <a:pt x="404" y="101"/>
                  </a:cubicBezTo>
                  <a:cubicBezTo>
                    <a:pt x="401" y="97"/>
                    <a:pt x="401" y="97"/>
                    <a:pt x="401" y="97"/>
                  </a:cubicBezTo>
                  <a:cubicBezTo>
                    <a:pt x="401" y="98"/>
                    <a:pt x="402" y="99"/>
                    <a:pt x="402" y="99"/>
                  </a:cubicBezTo>
                  <a:close/>
                  <a:moveTo>
                    <a:pt x="250" y="171"/>
                  </a:moveTo>
                  <a:cubicBezTo>
                    <a:pt x="248" y="172"/>
                    <a:pt x="245" y="173"/>
                    <a:pt x="245" y="173"/>
                  </a:cubicBezTo>
                  <a:cubicBezTo>
                    <a:pt x="245" y="173"/>
                    <a:pt x="242" y="173"/>
                    <a:pt x="242" y="174"/>
                  </a:cubicBezTo>
                  <a:cubicBezTo>
                    <a:pt x="241" y="175"/>
                    <a:pt x="241" y="175"/>
                    <a:pt x="238" y="176"/>
                  </a:cubicBezTo>
                  <a:cubicBezTo>
                    <a:pt x="236" y="178"/>
                    <a:pt x="237" y="176"/>
                    <a:pt x="236" y="178"/>
                  </a:cubicBezTo>
                  <a:cubicBezTo>
                    <a:pt x="235" y="180"/>
                    <a:pt x="236" y="181"/>
                    <a:pt x="233" y="181"/>
                  </a:cubicBezTo>
                  <a:cubicBezTo>
                    <a:pt x="231" y="181"/>
                    <a:pt x="229" y="181"/>
                    <a:pt x="227" y="181"/>
                  </a:cubicBezTo>
                  <a:cubicBezTo>
                    <a:pt x="225" y="181"/>
                    <a:pt x="225" y="180"/>
                    <a:pt x="224" y="181"/>
                  </a:cubicBezTo>
                  <a:cubicBezTo>
                    <a:pt x="222" y="183"/>
                    <a:pt x="221" y="183"/>
                    <a:pt x="220" y="184"/>
                  </a:cubicBezTo>
                  <a:cubicBezTo>
                    <a:pt x="220" y="185"/>
                    <a:pt x="220" y="185"/>
                    <a:pt x="221" y="185"/>
                  </a:cubicBezTo>
                  <a:cubicBezTo>
                    <a:pt x="221" y="185"/>
                    <a:pt x="226" y="186"/>
                    <a:pt x="227" y="186"/>
                  </a:cubicBezTo>
                  <a:cubicBezTo>
                    <a:pt x="227" y="188"/>
                    <a:pt x="227" y="188"/>
                    <a:pt x="227" y="188"/>
                  </a:cubicBezTo>
                  <a:cubicBezTo>
                    <a:pt x="229" y="188"/>
                    <a:pt x="229" y="188"/>
                    <a:pt x="229" y="188"/>
                  </a:cubicBezTo>
                  <a:cubicBezTo>
                    <a:pt x="229" y="188"/>
                    <a:pt x="231" y="188"/>
                    <a:pt x="231" y="187"/>
                  </a:cubicBezTo>
                  <a:cubicBezTo>
                    <a:pt x="231" y="186"/>
                    <a:pt x="231" y="186"/>
                    <a:pt x="231" y="186"/>
                  </a:cubicBezTo>
                  <a:cubicBezTo>
                    <a:pt x="228" y="186"/>
                    <a:pt x="228" y="186"/>
                    <a:pt x="228" y="186"/>
                  </a:cubicBezTo>
                  <a:cubicBezTo>
                    <a:pt x="228" y="186"/>
                    <a:pt x="229" y="185"/>
                    <a:pt x="232" y="185"/>
                  </a:cubicBezTo>
                  <a:cubicBezTo>
                    <a:pt x="236" y="184"/>
                    <a:pt x="237" y="183"/>
                    <a:pt x="237" y="183"/>
                  </a:cubicBezTo>
                  <a:cubicBezTo>
                    <a:pt x="234" y="186"/>
                    <a:pt x="234" y="186"/>
                    <a:pt x="234" y="186"/>
                  </a:cubicBezTo>
                  <a:cubicBezTo>
                    <a:pt x="234" y="186"/>
                    <a:pt x="237" y="187"/>
                    <a:pt x="239" y="187"/>
                  </a:cubicBezTo>
                  <a:cubicBezTo>
                    <a:pt x="240" y="186"/>
                    <a:pt x="240" y="186"/>
                    <a:pt x="243" y="184"/>
                  </a:cubicBezTo>
                  <a:cubicBezTo>
                    <a:pt x="246" y="183"/>
                    <a:pt x="246" y="183"/>
                    <a:pt x="247" y="182"/>
                  </a:cubicBezTo>
                  <a:cubicBezTo>
                    <a:pt x="248" y="182"/>
                    <a:pt x="249" y="184"/>
                    <a:pt x="249" y="184"/>
                  </a:cubicBezTo>
                  <a:cubicBezTo>
                    <a:pt x="250" y="184"/>
                    <a:pt x="252" y="184"/>
                    <a:pt x="253" y="182"/>
                  </a:cubicBezTo>
                  <a:cubicBezTo>
                    <a:pt x="254" y="180"/>
                    <a:pt x="254" y="178"/>
                    <a:pt x="254" y="177"/>
                  </a:cubicBezTo>
                  <a:cubicBezTo>
                    <a:pt x="254" y="176"/>
                    <a:pt x="255" y="177"/>
                    <a:pt x="254" y="175"/>
                  </a:cubicBezTo>
                  <a:cubicBezTo>
                    <a:pt x="254" y="174"/>
                    <a:pt x="253" y="174"/>
                    <a:pt x="254" y="173"/>
                  </a:cubicBezTo>
                  <a:cubicBezTo>
                    <a:pt x="255" y="172"/>
                    <a:pt x="256" y="172"/>
                    <a:pt x="256" y="171"/>
                  </a:cubicBezTo>
                  <a:cubicBezTo>
                    <a:pt x="256" y="169"/>
                    <a:pt x="256" y="169"/>
                    <a:pt x="257" y="168"/>
                  </a:cubicBezTo>
                  <a:cubicBezTo>
                    <a:pt x="257" y="166"/>
                    <a:pt x="257" y="166"/>
                    <a:pt x="257" y="164"/>
                  </a:cubicBezTo>
                  <a:cubicBezTo>
                    <a:pt x="257" y="162"/>
                    <a:pt x="257" y="161"/>
                    <a:pt x="256" y="160"/>
                  </a:cubicBezTo>
                  <a:cubicBezTo>
                    <a:pt x="256" y="160"/>
                    <a:pt x="254" y="160"/>
                    <a:pt x="255" y="158"/>
                  </a:cubicBezTo>
                  <a:cubicBezTo>
                    <a:pt x="256" y="157"/>
                    <a:pt x="257" y="156"/>
                    <a:pt x="257" y="156"/>
                  </a:cubicBezTo>
                  <a:cubicBezTo>
                    <a:pt x="257" y="156"/>
                    <a:pt x="260" y="157"/>
                    <a:pt x="260" y="158"/>
                  </a:cubicBezTo>
                  <a:cubicBezTo>
                    <a:pt x="260" y="159"/>
                    <a:pt x="261" y="159"/>
                    <a:pt x="262" y="159"/>
                  </a:cubicBezTo>
                  <a:cubicBezTo>
                    <a:pt x="263" y="159"/>
                    <a:pt x="264" y="158"/>
                    <a:pt x="265" y="157"/>
                  </a:cubicBezTo>
                  <a:cubicBezTo>
                    <a:pt x="266" y="156"/>
                    <a:pt x="268" y="154"/>
                    <a:pt x="269" y="153"/>
                  </a:cubicBezTo>
                  <a:cubicBezTo>
                    <a:pt x="269" y="152"/>
                    <a:pt x="270" y="151"/>
                    <a:pt x="270" y="151"/>
                  </a:cubicBezTo>
                  <a:cubicBezTo>
                    <a:pt x="270" y="150"/>
                    <a:pt x="268" y="151"/>
                    <a:pt x="267" y="149"/>
                  </a:cubicBezTo>
                  <a:cubicBezTo>
                    <a:pt x="266" y="146"/>
                    <a:pt x="266" y="144"/>
                    <a:pt x="265" y="144"/>
                  </a:cubicBezTo>
                  <a:cubicBezTo>
                    <a:pt x="265" y="145"/>
                    <a:pt x="263" y="146"/>
                    <a:pt x="263" y="148"/>
                  </a:cubicBezTo>
                  <a:cubicBezTo>
                    <a:pt x="262" y="149"/>
                    <a:pt x="261" y="150"/>
                    <a:pt x="261" y="150"/>
                  </a:cubicBezTo>
                  <a:cubicBezTo>
                    <a:pt x="259" y="146"/>
                    <a:pt x="259" y="146"/>
                    <a:pt x="259" y="146"/>
                  </a:cubicBezTo>
                  <a:cubicBezTo>
                    <a:pt x="259" y="144"/>
                    <a:pt x="259" y="144"/>
                    <a:pt x="259" y="144"/>
                  </a:cubicBezTo>
                  <a:cubicBezTo>
                    <a:pt x="257" y="143"/>
                    <a:pt x="257" y="143"/>
                    <a:pt x="257" y="143"/>
                  </a:cubicBezTo>
                  <a:cubicBezTo>
                    <a:pt x="258" y="145"/>
                    <a:pt x="256" y="151"/>
                    <a:pt x="256" y="151"/>
                  </a:cubicBezTo>
                  <a:cubicBezTo>
                    <a:pt x="254" y="152"/>
                    <a:pt x="254" y="152"/>
                    <a:pt x="254" y="152"/>
                  </a:cubicBezTo>
                  <a:cubicBezTo>
                    <a:pt x="254" y="152"/>
                    <a:pt x="252" y="155"/>
                    <a:pt x="251" y="155"/>
                  </a:cubicBezTo>
                  <a:cubicBezTo>
                    <a:pt x="251" y="156"/>
                    <a:pt x="251" y="159"/>
                    <a:pt x="251" y="159"/>
                  </a:cubicBezTo>
                  <a:cubicBezTo>
                    <a:pt x="251" y="159"/>
                    <a:pt x="251" y="159"/>
                    <a:pt x="251" y="160"/>
                  </a:cubicBezTo>
                  <a:cubicBezTo>
                    <a:pt x="252" y="161"/>
                    <a:pt x="253" y="165"/>
                    <a:pt x="253" y="168"/>
                  </a:cubicBezTo>
                  <a:cubicBezTo>
                    <a:pt x="252" y="170"/>
                    <a:pt x="252" y="171"/>
                    <a:pt x="250" y="171"/>
                  </a:cubicBezTo>
                  <a:close/>
                  <a:moveTo>
                    <a:pt x="223" y="191"/>
                  </a:moveTo>
                  <a:cubicBezTo>
                    <a:pt x="224" y="189"/>
                    <a:pt x="224" y="189"/>
                    <a:pt x="224" y="189"/>
                  </a:cubicBezTo>
                  <a:cubicBezTo>
                    <a:pt x="224" y="188"/>
                    <a:pt x="224" y="188"/>
                    <a:pt x="224" y="188"/>
                  </a:cubicBezTo>
                  <a:cubicBezTo>
                    <a:pt x="222" y="188"/>
                    <a:pt x="222" y="188"/>
                    <a:pt x="222" y="188"/>
                  </a:cubicBezTo>
                  <a:cubicBezTo>
                    <a:pt x="220" y="188"/>
                    <a:pt x="220" y="188"/>
                    <a:pt x="220" y="188"/>
                  </a:cubicBezTo>
                  <a:cubicBezTo>
                    <a:pt x="222" y="190"/>
                    <a:pt x="222" y="190"/>
                    <a:pt x="222" y="190"/>
                  </a:cubicBezTo>
                  <a:cubicBezTo>
                    <a:pt x="221" y="193"/>
                    <a:pt x="221" y="193"/>
                    <a:pt x="221" y="193"/>
                  </a:cubicBezTo>
                  <a:lnTo>
                    <a:pt x="223" y="191"/>
                  </a:lnTo>
                  <a:close/>
                  <a:moveTo>
                    <a:pt x="187" y="217"/>
                  </a:moveTo>
                  <a:cubicBezTo>
                    <a:pt x="185" y="221"/>
                    <a:pt x="185" y="221"/>
                    <a:pt x="185" y="221"/>
                  </a:cubicBezTo>
                  <a:cubicBezTo>
                    <a:pt x="188" y="224"/>
                    <a:pt x="188" y="224"/>
                    <a:pt x="188" y="224"/>
                  </a:cubicBezTo>
                  <a:cubicBezTo>
                    <a:pt x="188" y="224"/>
                    <a:pt x="192" y="225"/>
                    <a:pt x="192" y="223"/>
                  </a:cubicBezTo>
                  <a:cubicBezTo>
                    <a:pt x="192" y="222"/>
                    <a:pt x="192" y="219"/>
                    <a:pt x="193" y="218"/>
                  </a:cubicBezTo>
                  <a:cubicBezTo>
                    <a:pt x="193" y="217"/>
                    <a:pt x="195" y="213"/>
                    <a:pt x="195" y="213"/>
                  </a:cubicBezTo>
                  <a:cubicBezTo>
                    <a:pt x="195" y="211"/>
                    <a:pt x="195" y="211"/>
                    <a:pt x="195" y="211"/>
                  </a:cubicBezTo>
                  <a:cubicBezTo>
                    <a:pt x="192" y="211"/>
                    <a:pt x="192" y="211"/>
                    <a:pt x="192" y="211"/>
                  </a:cubicBezTo>
                  <a:lnTo>
                    <a:pt x="187" y="217"/>
                  </a:lnTo>
                  <a:close/>
                  <a:moveTo>
                    <a:pt x="196" y="247"/>
                  </a:moveTo>
                  <a:cubicBezTo>
                    <a:pt x="195" y="247"/>
                    <a:pt x="192" y="248"/>
                    <a:pt x="192" y="248"/>
                  </a:cubicBezTo>
                  <a:cubicBezTo>
                    <a:pt x="192" y="245"/>
                    <a:pt x="192" y="245"/>
                    <a:pt x="192" y="245"/>
                  </a:cubicBezTo>
                  <a:cubicBezTo>
                    <a:pt x="192" y="245"/>
                    <a:pt x="194" y="243"/>
                    <a:pt x="194" y="241"/>
                  </a:cubicBezTo>
                  <a:cubicBezTo>
                    <a:pt x="194" y="240"/>
                    <a:pt x="194" y="239"/>
                    <a:pt x="194" y="238"/>
                  </a:cubicBezTo>
                  <a:cubicBezTo>
                    <a:pt x="194" y="237"/>
                    <a:pt x="194" y="232"/>
                    <a:pt x="194" y="232"/>
                  </a:cubicBezTo>
                  <a:cubicBezTo>
                    <a:pt x="192" y="231"/>
                    <a:pt x="192" y="231"/>
                    <a:pt x="192" y="231"/>
                  </a:cubicBezTo>
                  <a:cubicBezTo>
                    <a:pt x="190" y="238"/>
                    <a:pt x="190" y="238"/>
                    <a:pt x="190" y="238"/>
                  </a:cubicBezTo>
                  <a:cubicBezTo>
                    <a:pt x="189" y="243"/>
                    <a:pt x="189" y="243"/>
                    <a:pt x="189" y="243"/>
                  </a:cubicBezTo>
                  <a:cubicBezTo>
                    <a:pt x="186" y="244"/>
                    <a:pt x="186" y="244"/>
                    <a:pt x="186" y="244"/>
                  </a:cubicBezTo>
                  <a:cubicBezTo>
                    <a:pt x="186" y="244"/>
                    <a:pt x="187" y="250"/>
                    <a:pt x="188" y="250"/>
                  </a:cubicBezTo>
                  <a:cubicBezTo>
                    <a:pt x="188" y="251"/>
                    <a:pt x="192" y="253"/>
                    <a:pt x="192" y="253"/>
                  </a:cubicBezTo>
                  <a:cubicBezTo>
                    <a:pt x="196" y="252"/>
                    <a:pt x="196" y="252"/>
                    <a:pt x="196" y="252"/>
                  </a:cubicBezTo>
                  <a:cubicBezTo>
                    <a:pt x="196" y="252"/>
                    <a:pt x="199" y="252"/>
                    <a:pt x="199" y="253"/>
                  </a:cubicBezTo>
                  <a:cubicBezTo>
                    <a:pt x="199" y="254"/>
                    <a:pt x="200" y="257"/>
                    <a:pt x="200" y="255"/>
                  </a:cubicBezTo>
                  <a:cubicBezTo>
                    <a:pt x="200" y="254"/>
                    <a:pt x="200" y="251"/>
                    <a:pt x="200" y="250"/>
                  </a:cubicBezTo>
                  <a:cubicBezTo>
                    <a:pt x="199" y="250"/>
                    <a:pt x="197" y="246"/>
                    <a:pt x="196" y="247"/>
                  </a:cubicBezTo>
                  <a:close/>
                  <a:moveTo>
                    <a:pt x="180" y="266"/>
                  </a:moveTo>
                  <a:cubicBezTo>
                    <a:pt x="181" y="266"/>
                    <a:pt x="187" y="265"/>
                    <a:pt x="187" y="265"/>
                  </a:cubicBezTo>
                  <a:cubicBezTo>
                    <a:pt x="187" y="265"/>
                    <a:pt x="187" y="263"/>
                    <a:pt x="187" y="261"/>
                  </a:cubicBezTo>
                  <a:cubicBezTo>
                    <a:pt x="188" y="260"/>
                    <a:pt x="189" y="259"/>
                    <a:pt x="189" y="258"/>
                  </a:cubicBezTo>
                  <a:cubicBezTo>
                    <a:pt x="188" y="258"/>
                    <a:pt x="187" y="257"/>
                    <a:pt x="187" y="257"/>
                  </a:cubicBezTo>
                  <a:cubicBezTo>
                    <a:pt x="186" y="257"/>
                    <a:pt x="186" y="257"/>
                    <a:pt x="186" y="257"/>
                  </a:cubicBezTo>
                  <a:cubicBezTo>
                    <a:pt x="180" y="261"/>
                    <a:pt x="180" y="261"/>
                    <a:pt x="180" y="261"/>
                  </a:cubicBezTo>
                  <a:cubicBezTo>
                    <a:pt x="180" y="261"/>
                    <a:pt x="179" y="265"/>
                    <a:pt x="180" y="266"/>
                  </a:cubicBezTo>
                  <a:close/>
                  <a:moveTo>
                    <a:pt x="197" y="260"/>
                  </a:moveTo>
                  <a:cubicBezTo>
                    <a:pt x="197" y="257"/>
                    <a:pt x="197" y="257"/>
                    <a:pt x="197" y="257"/>
                  </a:cubicBezTo>
                  <a:cubicBezTo>
                    <a:pt x="197" y="257"/>
                    <a:pt x="200" y="256"/>
                    <a:pt x="197" y="256"/>
                  </a:cubicBezTo>
                  <a:cubicBezTo>
                    <a:pt x="194" y="256"/>
                    <a:pt x="194" y="256"/>
                    <a:pt x="194" y="256"/>
                  </a:cubicBezTo>
                  <a:cubicBezTo>
                    <a:pt x="192" y="259"/>
                    <a:pt x="192" y="259"/>
                    <a:pt x="192" y="259"/>
                  </a:cubicBezTo>
                  <a:cubicBezTo>
                    <a:pt x="196" y="262"/>
                    <a:pt x="196" y="262"/>
                    <a:pt x="196" y="262"/>
                  </a:cubicBezTo>
                  <a:lnTo>
                    <a:pt x="197" y="260"/>
                  </a:lnTo>
                  <a:close/>
                  <a:moveTo>
                    <a:pt x="204" y="256"/>
                  </a:moveTo>
                  <a:cubicBezTo>
                    <a:pt x="205" y="254"/>
                    <a:pt x="205" y="254"/>
                    <a:pt x="205" y="254"/>
                  </a:cubicBezTo>
                  <a:cubicBezTo>
                    <a:pt x="202" y="254"/>
                    <a:pt x="202" y="254"/>
                    <a:pt x="202" y="254"/>
                  </a:cubicBezTo>
                  <a:cubicBezTo>
                    <a:pt x="202" y="257"/>
                    <a:pt x="202" y="257"/>
                    <a:pt x="202" y="257"/>
                  </a:cubicBezTo>
                  <a:cubicBezTo>
                    <a:pt x="203" y="259"/>
                    <a:pt x="203" y="259"/>
                    <a:pt x="203" y="259"/>
                  </a:cubicBezTo>
                  <a:cubicBezTo>
                    <a:pt x="204" y="259"/>
                    <a:pt x="204" y="259"/>
                    <a:pt x="204" y="259"/>
                  </a:cubicBezTo>
                  <a:lnTo>
                    <a:pt x="204" y="256"/>
                  </a:lnTo>
                  <a:close/>
                  <a:moveTo>
                    <a:pt x="185" y="284"/>
                  </a:moveTo>
                  <a:cubicBezTo>
                    <a:pt x="181" y="282"/>
                    <a:pt x="181" y="282"/>
                    <a:pt x="181" y="282"/>
                  </a:cubicBezTo>
                  <a:cubicBezTo>
                    <a:pt x="185" y="279"/>
                    <a:pt x="185" y="279"/>
                    <a:pt x="185" y="279"/>
                  </a:cubicBezTo>
                  <a:cubicBezTo>
                    <a:pt x="185" y="279"/>
                    <a:pt x="186" y="278"/>
                    <a:pt x="186" y="277"/>
                  </a:cubicBezTo>
                  <a:cubicBezTo>
                    <a:pt x="186" y="276"/>
                    <a:pt x="186" y="274"/>
                    <a:pt x="186" y="274"/>
                  </a:cubicBezTo>
                  <a:cubicBezTo>
                    <a:pt x="186" y="273"/>
                    <a:pt x="184" y="271"/>
                    <a:pt x="184" y="271"/>
                  </a:cubicBezTo>
                  <a:cubicBezTo>
                    <a:pt x="182" y="270"/>
                    <a:pt x="182" y="270"/>
                    <a:pt x="182" y="270"/>
                  </a:cubicBezTo>
                  <a:cubicBezTo>
                    <a:pt x="181" y="268"/>
                    <a:pt x="181" y="268"/>
                    <a:pt x="181" y="268"/>
                  </a:cubicBezTo>
                  <a:cubicBezTo>
                    <a:pt x="179" y="269"/>
                    <a:pt x="174" y="271"/>
                    <a:pt x="174" y="271"/>
                  </a:cubicBezTo>
                  <a:cubicBezTo>
                    <a:pt x="174" y="271"/>
                    <a:pt x="176" y="273"/>
                    <a:pt x="175" y="274"/>
                  </a:cubicBezTo>
                  <a:cubicBezTo>
                    <a:pt x="175" y="276"/>
                    <a:pt x="173" y="277"/>
                    <a:pt x="173" y="277"/>
                  </a:cubicBezTo>
                  <a:cubicBezTo>
                    <a:pt x="171" y="277"/>
                    <a:pt x="171" y="277"/>
                    <a:pt x="171" y="277"/>
                  </a:cubicBezTo>
                  <a:cubicBezTo>
                    <a:pt x="171" y="277"/>
                    <a:pt x="169" y="278"/>
                    <a:pt x="169" y="279"/>
                  </a:cubicBezTo>
                  <a:cubicBezTo>
                    <a:pt x="169" y="279"/>
                    <a:pt x="168" y="281"/>
                    <a:pt x="168" y="282"/>
                  </a:cubicBezTo>
                  <a:cubicBezTo>
                    <a:pt x="167" y="283"/>
                    <a:pt x="166" y="285"/>
                    <a:pt x="166" y="285"/>
                  </a:cubicBezTo>
                  <a:cubicBezTo>
                    <a:pt x="161" y="285"/>
                    <a:pt x="161" y="285"/>
                    <a:pt x="161" y="285"/>
                  </a:cubicBezTo>
                  <a:cubicBezTo>
                    <a:pt x="161" y="285"/>
                    <a:pt x="161" y="289"/>
                    <a:pt x="160" y="290"/>
                  </a:cubicBezTo>
                  <a:cubicBezTo>
                    <a:pt x="160" y="291"/>
                    <a:pt x="160" y="294"/>
                    <a:pt x="160" y="294"/>
                  </a:cubicBezTo>
                  <a:cubicBezTo>
                    <a:pt x="161" y="294"/>
                    <a:pt x="168" y="295"/>
                    <a:pt x="168" y="295"/>
                  </a:cubicBezTo>
                  <a:cubicBezTo>
                    <a:pt x="172" y="296"/>
                    <a:pt x="172" y="296"/>
                    <a:pt x="172" y="296"/>
                  </a:cubicBezTo>
                  <a:cubicBezTo>
                    <a:pt x="175" y="296"/>
                    <a:pt x="175" y="296"/>
                    <a:pt x="175" y="296"/>
                  </a:cubicBezTo>
                  <a:cubicBezTo>
                    <a:pt x="175" y="296"/>
                    <a:pt x="177" y="299"/>
                    <a:pt x="178" y="298"/>
                  </a:cubicBezTo>
                  <a:cubicBezTo>
                    <a:pt x="179" y="296"/>
                    <a:pt x="180" y="291"/>
                    <a:pt x="180" y="290"/>
                  </a:cubicBezTo>
                  <a:cubicBezTo>
                    <a:pt x="181" y="289"/>
                    <a:pt x="184" y="287"/>
                    <a:pt x="185" y="287"/>
                  </a:cubicBezTo>
                  <a:cubicBezTo>
                    <a:pt x="186" y="287"/>
                    <a:pt x="187" y="287"/>
                    <a:pt x="187" y="287"/>
                  </a:cubicBezTo>
                  <a:lnTo>
                    <a:pt x="185" y="284"/>
                  </a:lnTo>
                  <a:close/>
                  <a:moveTo>
                    <a:pt x="173" y="306"/>
                  </a:moveTo>
                  <a:cubicBezTo>
                    <a:pt x="172" y="304"/>
                    <a:pt x="172" y="304"/>
                    <a:pt x="172" y="304"/>
                  </a:cubicBezTo>
                  <a:cubicBezTo>
                    <a:pt x="169" y="305"/>
                    <a:pt x="169" y="305"/>
                    <a:pt x="169" y="305"/>
                  </a:cubicBezTo>
                  <a:cubicBezTo>
                    <a:pt x="164" y="305"/>
                    <a:pt x="164" y="305"/>
                    <a:pt x="164" y="305"/>
                  </a:cubicBezTo>
                  <a:cubicBezTo>
                    <a:pt x="154" y="305"/>
                    <a:pt x="154" y="305"/>
                    <a:pt x="154" y="305"/>
                  </a:cubicBezTo>
                  <a:cubicBezTo>
                    <a:pt x="153" y="305"/>
                    <a:pt x="153" y="305"/>
                    <a:pt x="153" y="305"/>
                  </a:cubicBezTo>
                  <a:cubicBezTo>
                    <a:pt x="155" y="306"/>
                    <a:pt x="155" y="306"/>
                    <a:pt x="155" y="306"/>
                  </a:cubicBezTo>
                  <a:cubicBezTo>
                    <a:pt x="154" y="307"/>
                    <a:pt x="154" y="307"/>
                    <a:pt x="154" y="307"/>
                  </a:cubicBezTo>
                  <a:cubicBezTo>
                    <a:pt x="154" y="307"/>
                    <a:pt x="164" y="309"/>
                    <a:pt x="165" y="309"/>
                  </a:cubicBezTo>
                  <a:cubicBezTo>
                    <a:pt x="166" y="309"/>
                    <a:pt x="172" y="311"/>
                    <a:pt x="174" y="311"/>
                  </a:cubicBezTo>
                  <a:cubicBezTo>
                    <a:pt x="176" y="311"/>
                    <a:pt x="177" y="311"/>
                    <a:pt x="177" y="311"/>
                  </a:cubicBezTo>
                  <a:cubicBezTo>
                    <a:pt x="180" y="308"/>
                    <a:pt x="180" y="308"/>
                    <a:pt x="180" y="308"/>
                  </a:cubicBezTo>
                  <a:cubicBezTo>
                    <a:pt x="180" y="308"/>
                    <a:pt x="176" y="307"/>
                    <a:pt x="176" y="307"/>
                  </a:cubicBezTo>
                  <a:cubicBezTo>
                    <a:pt x="175" y="307"/>
                    <a:pt x="173" y="306"/>
                    <a:pt x="173" y="306"/>
                  </a:cubicBezTo>
                  <a:close/>
                  <a:moveTo>
                    <a:pt x="197" y="266"/>
                  </a:moveTo>
                  <a:cubicBezTo>
                    <a:pt x="197" y="266"/>
                    <a:pt x="194" y="268"/>
                    <a:pt x="194" y="268"/>
                  </a:cubicBezTo>
                  <a:cubicBezTo>
                    <a:pt x="194" y="269"/>
                    <a:pt x="196" y="270"/>
                    <a:pt x="196" y="270"/>
                  </a:cubicBezTo>
                  <a:cubicBezTo>
                    <a:pt x="198" y="268"/>
                    <a:pt x="198" y="268"/>
                    <a:pt x="198" y="268"/>
                  </a:cubicBezTo>
                  <a:cubicBezTo>
                    <a:pt x="200" y="268"/>
                    <a:pt x="200" y="268"/>
                    <a:pt x="200" y="268"/>
                  </a:cubicBezTo>
                  <a:cubicBezTo>
                    <a:pt x="200" y="268"/>
                    <a:pt x="200" y="270"/>
                    <a:pt x="199" y="271"/>
                  </a:cubicBezTo>
                  <a:cubicBezTo>
                    <a:pt x="199" y="273"/>
                    <a:pt x="200" y="273"/>
                    <a:pt x="200" y="273"/>
                  </a:cubicBezTo>
                  <a:cubicBezTo>
                    <a:pt x="200" y="273"/>
                    <a:pt x="204" y="273"/>
                    <a:pt x="206" y="273"/>
                  </a:cubicBezTo>
                  <a:cubicBezTo>
                    <a:pt x="207" y="273"/>
                    <a:pt x="206" y="271"/>
                    <a:pt x="206" y="271"/>
                  </a:cubicBezTo>
                  <a:cubicBezTo>
                    <a:pt x="206" y="271"/>
                    <a:pt x="206" y="269"/>
                    <a:pt x="206" y="269"/>
                  </a:cubicBezTo>
                  <a:cubicBezTo>
                    <a:pt x="206" y="268"/>
                    <a:pt x="206" y="268"/>
                    <a:pt x="206" y="268"/>
                  </a:cubicBezTo>
                  <a:cubicBezTo>
                    <a:pt x="208" y="269"/>
                    <a:pt x="208" y="269"/>
                    <a:pt x="208" y="269"/>
                  </a:cubicBezTo>
                  <a:cubicBezTo>
                    <a:pt x="208" y="269"/>
                    <a:pt x="209" y="266"/>
                    <a:pt x="209" y="265"/>
                  </a:cubicBezTo>
                  <a:cubicBezTo>
                    <a:pt x="209" y="265"/>
                    <a:pt x="208" y="264"/>
                    <a:pt x="208" y="264"/>
                  </a:cubicBezTo>
                  <a:cubicBezTo>
                    <a:pt x="206" y="262"/>
                    <a:pt x="206" y="262"/>
                    <a:pt x="206" y="262"/>
                  </a:cubicBezTo>
                  <a:cubicBezTo>
                    <a:pt x="203" y="262"/>
                    <a:pt x="203" y="262"/>
                    <a:pt x="203" y="262"/>
                  </a:cubicBezTo>
                  <a:cubicBezTo>
                    <a:pt x="201" y="264"/>
                    <a:pt x="201" y="264"/>
                    <a:pt x="201" y="264"/>
                  </a:cubicBezTo>
                  <a:lnTo>
                    <a:pt x="197" y="266"/>
                  </a:lnTo>
                  <a:close/>
                  <a:moveTo>
                    <a:pt x="198" y="285"/>
                  </a:moveTo>
                  <a:cubicBezTo>
                    <a:pt x="200" y="284"/>
                    <a:pt x="200" y="284"/>
                    <a:pt x="200" y="284"/>
                  </a:cubicBezTo>
                  <a:cubicBezTo>
                    <a:pt x="204" y="284"/>
                    <a:pt x="204" y="284"/>
                    <a:pt x="204" y="284"/>
                  </a:cubicBezTo>
                  <a:cubicBezTo>
                    <a:pt x="207" y="282"/>
                    <a:pt x="207" y="282"/>
                    <a:pt x="207" y="282"/>
                  </a:cubicBezTo>
                  <a:cubicBezTo>
                    <a:pt x="207" y="280"/>
                    <a:pt x="207" y="280"/>
                    <a:pt x="207" y="280"/>
                  </a:cubicBezTo>
                  <a:cubicBezTo>
                    <a:pt x="204" y="279"/>
                    <a:pt x="204" y="279"/>
                    <a:pt x="204" y="279"/>
                  </a:cubicBezTo>
                  <a:cubicBezTo>
                    <a:pt x="200" y="281"/>
                    <a:pt x="200" y="281"/>
                    <a:pt x="200" y="281"/>
                  </a:cubicBezTo>
                  <a:cubicBezTo>
                    <a:pt x="197" y="281"/>
                    <a:pt x="197" y="281"/>
                    <a:pt x="197" y="281"/>
                  </a:cubicBezTo>
                  <a:cubicBezTo>
                    <a:pt x="192" y="282"/>
                    <a:pt x="192" y="282"/>
                    <a:pt x="192" y="282"/>
                  </a:cubicBezTo>
                  <a:cubicBezTo>
                    <a:pt x="192" y="282"/>
                    <a:pt x="189" y="281"/>
                    <a:pt x="189" y="282"/>
                  </a:cubicBezTo>
                  <a:cubicBezTo>
                    <a:pt x="189" y="283"/>
                    <a:pt x="188" y="286"/>
                    <a:pt x="188" y="286"/>
                  </a:cubicBezTo>
                  <a:cubicBezTo>
                    <a:pt x="188" y="288"/>
                    <a:pt x="188" y="288"/>
                    <a:pt x="188" y="288"/>
                  </a:cubicBezTo>
                  <a:cubicBezTo>
                    <a:pt x="188" y="291"/>
                    <a:pt x="188" y="291"/>
                    <a:pt x="188" y="291"/>
                  </a:cubicBezTo>
                  <a:cubicBezTo>
                    <a:pt x="188" y="292"/>
                    <a:pt x="188" y="292"/>
                    <a:pt x="188" y="292"/>
                  </a:cubicBezTo>
                  <a:cubicBezTo>
                    <a:pt x="190" y="294"/>
                    <a:pt x="190" y="294"/>
                    <a:pt x="190" y="294"/>
                  </a:cubicBezTo>
                  <a:cubicBezTo>
                    <a:pt x="190" y="294"/>
                    <a:pt x="190" y="297"/>
                    <a:pt x="190" y="298"/>
                  </a:cubicBezTo>
                  <a:cubicBezTo>
                    <a:pt x="190" y="298"/>
                    <a:pt x="190" y="300"/>
                    <a:pt x="191" y="300"/>
                  </a:cubicBezTo>
                  <a:cubicBezTo>
                    <a:pt x="192" y="300"/>
                    <a:pt x="193" y="300"/>
                    <a:pt x="193" y="300"/>
                  </a:cubicBezTo>
                  <a:cubicBezTo>
                    <a:pt x="193" y="300"/>
                    <a:pt x="193" y="302"/>
                    <a:pt x="193" y="303"/>
                  </a:cubicBezTo>
                  <a:cubicBezTo>
                    <a:pt x="193" y="304"/>
                    <a:pt x="193" y="306"/>
                    <a:pt x="194" y="305"/>
                  </a:cubicBezTo>
                  <a:cubicBezTo>
                    <a:pt x="195" y="304"/>
                    <a:pt x="196" y="302"/>
                    <a:pt x="196" y="302"/>
                  </a:cubicBezTo>
                  <a:cubicBezTo>
                    <a:pt x="193" y="299"/>
                    <a:pt x="193" y="299"/>
                    <a:pt x="193" y="299"/>
                  </a:cubicBezTo>
                  <a:cubicBezTo>
                    <a:pt x="193" y="299"/>
                    <a:pt x="193" y="298"/>
                    <a:pt x="193" y="297"/>
                  </a:cubicBezTo>
                  <a:cubicBezTo>
                    <a:pt x="193" y="295"/>
                    <a:pt x="193" y="294"/>
                    <a:pt x="193" y="294"/>
                  </a:cubicBezTo>
                  <a:cubicBezTo>
                    <a:pt x="194" y="293"/>
                    <a:pt x="194" y="293"/>
                    <a:pt x="194" y="293"/>
                  </a:cubicBezTo>
                  <a:cubicBezTo>
                    <a:pt x="194" y="293"/>
                    <a:pt x="196" y="294"/>
                    <a:pt x="196" y="296"/>
                  </a:cubicBezTo>
                  <a:cubicBezTo>
                    <a:pt x="197" y="297"/>
                    <a:pt x="197" y="298"/>
                    <a:pt x="197" y="299"/>
                  </a:cubicBezTo>
                  <a:cubicBezTo>
                    <a:pt x="197" y="300"/>
                    <a:pt x="198" y="302"/>
                    <a:pt x="199" y="300"/>
                  </a:cubicBezTo>
                  <a:cubicBezTo>
                    <a:pt x="199" y="298"/>
                    <a:pt x="199" y="296"/>
                    <a:pt x="198" y="295"/>
                  </a:cubicBezTo>
                  <a:cubicBezTo>
                    <a:pt x="198" y="295"/>
                    <a:pt x="198" y="294"/>
                    <a:pt x="197" y="292"/>
                  </a:cubicBezTo>
                  <a:cubicBezTo>
                    <a:pt x="196" y="291"/>
                    <a:pt x="195" y="289"/>
                    <a:pt x="195" y="289"/>
                  </a:cubicBezTo>
                  <a:cubicBezTo>
                    <a:pt x="195" y="288"/>
                    <a:pt x="195" y="288"/>
                    <a:pt x="195" y="288"/>
                  </a:cubicBezTo>
                  <a:cubicBezTo>
                    <a:pt x="196" y="286"/>
                    <a:pt x="196" y="286"/>
                    <a:pt x="196" y="286"/>
                  </a:cubicBezTo>
                  <a:lnTo>
                    <a:pt x="198" y="285"/>
                  </a:lnTo>
                  <a:close/>
                  <a:moveTo>
                    <a:pt x="206" y="312"/>
                  </a:moveTo>
                  <a:cubicBezTo>
                    <a:pt x="207" y="312"/>
                    <a:pt x="210" y="311"/>
                    <a:pt x="210" y="311"/>
                  </a:cubicBezTo>
                  <a:cubicBezTo>
                    <a:pt x="210" y="311"/>
                    <a:pt x="213" y="310"/>
                    <a:pt x="214" y="310"/>
                  </a:cubicBezTo>
                  <a:cubicBezTo>
                    <a:pt x="214" y="310"/>
                    <a:pt x="215" y="308"/>
                    <a:pt x="215" y="307"/>
                  </a:cubicBezTo>
                  <a:cubicBezTo>
                    <a:pt x="215" y="307"/>
                    <a:pt x="214" y="307"/>
                    <a:pt x="214" y="307"/>
                  </a:cubicBezTo>
                  <a:cubicBezTo>
                    <a:pt x="214" y="307"/>
                    <a:pt x="212" y="308"/>
                    <a:pt x="212" y="308"/>
                  </a:cubicBezTo>
                  <a:cubicBezTo>
                    <a:pt x="211" y="309"/>
                    <a:pt x="209" y="308"/>
                    <a:pt x="209" y="308"/>
                  </a:cubicBezTo>
                  <a:cubicBezTo>
                    <a:pt x="206" y="309"/>
                    <a:pt x="206" y="309"/>
                    <a:pt x="206" y="309"/>
                  </a:cubicBezTo>
                  <a:cubicBezTo>
                    <a:pt x="201" y="310"/>
                    <a:pt x="201" y="310"/>
                    <a:pt x="201" y="310"/>
                  </a:cubicBezTo>
                  <a:cubicBezTo>
                    <a:pt x="202" y="312"/>
                    <a:pt x="202" y="312"/>
                    <a:pt x="202" y="312"/>
                  </a:cubicBezTo>
                  <a:cubicBezTo>
                    <a:pt x="202" y="312"/>
                    <a:pt x="205" y="312"/>
                    <a:pt x="206" y="312"/>
                  </a:cubicBezTo>
                  <a:close/>
                  <a:moveTo>
                    <a:pt x="186" y="310"/>
                  </a:moveTo>
                  <a:cubicBezTo>
                    <a:pt x="186" y="310"/>
                    <a:pt x="186" y="310"/>
                    <a:pt x="186" y="310"/>
                  </a:cubicBezTo>
                  <a:cubicBezTo>
                    <a:pt x="190" y="311"/>
                    <a:pt x="190" y="311"/>
                    <a:pt x="190" y="311"/>
                  </a:cubicBezTo>
                  <a:cubicBezTo>
                    <a:pt x="194" y="309"/>
                    <a:pt x="194" y="309"/>
                    <a:pt x="194" y="309"/>
                  </a:cubicBezTo>
                  <a:cubicBezTo>
                    <a:pt x="191" y="307"/>
                    <a:pt x="191" y="307"/>
                    <a:pt x="191" y="307"/>
                  </a:cubicBezTo>
                  <a:cubicBezTo>
                    <a:pt x="189" y="306"/>
                    <a:pt x="189" y="306"/>
                    <a:pt x="189" y="306"/>
                  </a:cubicBezTo>
                  <a:cubicBezTo>
                    <a:pt x="189" y="306"/>
                    <a:pt x="187" y="306"/>
                    <a:pt x="187" y="306"/>
                  </a:cubicBezTo>
                  <a:cubicBezTo>
                    <a:pt x="187" y="307"/>
                    <a:pt x="186" y="307"/>
                    <a:pt x="186" y="307"/>
                  </a:cubicBezTo>
                  <a:cubicBezTo>
                    <a:pt x="186" y="309"/>
                    <a:pt x="186" y="309"/>
                    <a:pt x="186" y="309"/>
                  </a:cubicBezTo>
                  <a:cubicBezTo>
                    <a:pt x="186" y="309"/>
                    <a:pt x="186" y="309"/>
                    <a:pt x="186" y="310"/>
                  </a:cubicBezTo>
                  <a:close/>
                  <a:moveTo>
                    <a:pt x="216" y="295"/>
                  </a:moveTo>
                  <a:cubicBezTo>
                    <a:pt x="216" y="298"/>
                    <a:pt x="216" y="298"/>
                    <a:pt x="216" y="298"/>
                  </a:cubicBezTo>
                  <a:cubicBezTo>
                    <a:pt x="216" y="299"/>
                    <a:pt x="216" y="299"/>
                    <a:pt x="216" y="299"/>
                  </a:cubicBezTo>
                  <a:cubicBezTo>
                    <a:pt x="221" y="299"/>
                    <a:pt x="221" y="299"/>
                    <a:pt x="221" y="299"/>
                  </a:cubicBezTo>
                  <a:cubicBezTo>
                    <a:pt x="224" y="298"/>
                    <a:pt x="224" y="298"/>
                    <a:pt x="224" y="298"/>
                  </a:cubicBezTo>
                  <a:cubicBezTo>
                    <a:pt x="222" y="297"/>
                    <a:pt x="222" y="297"/>
                    <a:pt x="222" y="297"/>
                  </a:cubicBezTo>
                  <a:cubicBezTo>
                    <a:pt x="219" y="295"/>
                    <a:pt x="219" y="295"/>
                    <a:pt x="219" y="295"/>
                  </a:cubicBezTo>
                  <a:lnTo>
                    <a:pt x="216" y="295"/>
                  </a:lnTo>
                  <a:close/>
                  <a:moveTo>
                    <a:pt x="272" y="310"/>
                  </a:moveTo>
                  <a:cubicBezTo>
                    <a:pt x="272" y="309"/>
                    <a:pt x="270" y="306"/>
                    <a:pt x="270" y="306"/>
                  </a:cubicBezTo>
                  <a:cubicBezTo>
                    <a:pt x="270" y="306"/>
                    <a:pt x="269" y="305"/>
                    <a:pt x="269" y="305"/>
                  </a:cubicBezTo>
                  <a:cubicBezTo>
                    <a:pt x="270" y="305"/>
                    <a:pt x="272" y="304"/>
                    <a:pt x="272" y="304"/>
                  </a:cubicBezTo>
                  <a:cubicBezTo>
                    <a:pt x="271" y="304"/>
                    <a:pt x="268" y="301"/>
                    <a:pt x="268" y="301"/>
                  </a:cubicBezTo>
                  <a:cubicBezTo>
                    <a:pt x="264" y="298"/>
                    <a:pt x="264" y="298"/>
                    <a:pt x="264" y="298"/>
                  </a:cubicBezTo>
                  <a:cubicBezTo>
                    <a:pt x="262" y="296"/>
                    <a:pt x="262" y="296"/>
                    <a:pt x="262" y="296"/>
                  </a:cubicBezTo>
                  <a:cubicBezTo>
                    <a:pt x="257" y="296"/>
                    <a:pt x="257" y="296"/>
                    <a:pt x="257" y="296"/>
                  </a:cubicBezTo>
                  <a:cubicBezTo>
                    <a:pt x="252" y="293"/>
                    <a:pt x="252" y="293"/>
                    <a:pt x="252" y="293"/>
                  </a:cubicBezTo>
                  <a:cubicBezTo>
                    <a:pt x="247" y="292"/>
                    <a:pt x="247" y="292"/>
                    <a:pt x="247" y="292"/>
                  </a:cubicBezTo>
                  <a:cubicBezTo>
                    <a:pt x="241" y="290"/>
                    <a:pt x="241" y="290"/>
                    <a:pt x="241" y="290"/>
                  </a:cubicBezTo>
                  <a:cubicBezTo>
                    <a:pt x="241" y="290"/>
                    <a:pt x="241" y="293"/>
                    <a:pt x="241" y="294"/>
                  </a:cubicBezTo>
                  <a:cubicBezTo>
                    <a:pt x="241" y="295"/>
                    <a:pt x="236" y="296"/>
                    <a:pt x="236" y="296"/>
                  </a:cubicBezTo>
                  <a:cubicBezTo>
                    <a:pt x="233" y="292"/>
                    <a:pt x="233" y="292"/>
                    <a:pt x="233" y="292"/>
                  </a:cubicBezTo>
                  <a:cubicBezTo>
                    <a:pt x="233" y="290"/>
                    <a:pt x="233" y="290"/>
                    <a:pt x="233" y="290"/>
                  </a:cubicBezTo>
                  <a:cubicBezTo>
                    <a:pt x="226" y="288"/>
                    <a:pt x="226" y="288"/>
                    <a:pt x="226" y="288"/>
                  </a:cubicBezTo>
                  <a:cubicBezTo>
                    <a:pt x="223" y="288"/>
                    <a:pt x="223" y="288"/>
                    <a:pt x="223" y="288"/>
                  </a:cubicBezTo>
                  <a:cubicBezTo>
                    <a:pt x="223" y="288"/>
                    <a:pt x="224" y="294"/>
                    <a:pt x="224" y="295"/>
                  </a:cubicBezTo>
                  <a:cubicBezTo>
                    <a:pt x="224" y="295"/>
                    <a:pt x="228" y="296"/>
                    <a:pt x="228" y="296"/>
                  </a:cubicBezTo>
                  <a:cubicBezTo>
                    <a:pt x="228" y="297"/>
                    <a:pt x="230" y="298"/>
                    <a:pt x="231" y="298"/>
                  </a:cubicBezTo>
                  <a:cubicBezTo>
                    <a:pt x="231" y="298"/>
                    <a:pt x="236" y="299"/>
                    <a:pt x="236" y="299"/>
                  </a:cubicBezTo>
                  <a:cubicBezTo>
                    <a:pt x="237" y="299"/>
                    <a:pt x="240" y="298"/>
                    <a:pt x="241" y="300"/>
                  </a:cubicBezTo>
                  <a:cubicBezTo>
                    <a:pt x="242" y="301"/>
                    <a:pt x="243" y="303"/>
                    <a:pt x="243" y="303"/>
                  </a:cubicBezTo>
                  <a:cubicBezTo>
                    <a:pt x="245" y="306"/>
                    <a:pt x="245" y="306"/>
                    <a:pt x="245" y="306"/>
                  </a:cubicBezTo>
                  <a:cubicBezTo>
                    <a:pt x="249" y="309"/>
                    <a:pt x="249" y="309"/>
                    <a:pt x="249" y="309"/>
                  </a:cubicBezTo>
                  <a:cubicBezTo>
                    <a:pt x="254" y="310"/>
                    <a:pt x="254" y="310"/>
                    <a:pt x="254" y="310"/>
                  </a:cubicBezTo>
                  <a:cubicBezTo>
                    <a:pt x="256" y="308"/>
                    <a:pt x="256" y="308"/>
                    <a:pt x="256" y="308"/>
                  </a:cubicBezTo>
                  <a:cubicBezTo>
                    <a:pt x="261" y="307"/>
                    <a:pt x="261" y="307"/>
                    <a:pt x="261" y="307"/>
                  </a:cubicBezTo>
                  <a:cubicBezTo>
                    <a:pt x="261" y="307"/>
                    <a:pt x="263" y="307"/>
                    <a:pt x="264" y="308"/>
                  </a:cubicBezTo>
                  <a:cubicBezTo>
                    <a:pt x="264" y="308"/>
                    <a:pt x="265" y="309"/>
                    <a:pt x="266" y="310"/>
                  </a:cubicBezTo>
                  <a:cubicBezTo>
                    <a:pt x="266" y="311"/>
                    <a:pt x="267" y="312"/>
                    <a:pt x="267" y="312"/>
                  </a:cubicBezTo>
                  <a:cubicBezTo>
                    <a:pt x="274" y="314"/>
                    <a:pt x="274" y="314"/>
                    <a:pt x="274" y="314"/>
                  </a:cubicBezTo>
                  <a:cubicBezTo>
                    <a:pt x="276" y="314"/>
                    <a:pt x="276" y="314"/>
                    <a:pt x="276" y="314"/>
                  </a:cubicBezTo>
                  <a:cubicBezTo>
                    <a:pt x="276" y="314"/>
                    <a:pt x="272" y="310"/>
                    <a:pt x="272" y="310"/>
                  </a:cubicBezTo>
                  <a:close/>
                  <a:moveTo>
                    <a:pt x="288" y="295"/>
                  </a:moveTo>
                  <a:cubicBezTo>
                    <a:pt x="288" y="294"/>
                    <a:pt x="287" y="292"/>
                    <a:pt x="287" y="292"/>
                  </a:cubicBezTo>
                  <a:cubicBezTo>
                    <a:pt x="286" y="291"/>
                    <a:pt x="286" y="293"/>
                    <a:pt x="286" y="293"/>
                  </a:cubicBezTo>
                  <a:cubicBezTo>
                    <a:pt x="286" y="293"/>
                    <a:pt x="282" y="295"/>
                    <a:pt x="281" y="296"/>
                  </a:cubicBezTo>
                  <a:cubicBezTo>
                    <a:pt x="279" y="297"/>
                    <a:pt x="279" y="298"/>
                    <a:pt x="279" y="298"/>
                  </a:cubicBezTo>
                  <a:cubicBezTo>
                    <a:pt x="274" y="298"/>
                    <a:pt x="274" y="298"/>
                    <a:pt x="274" y="298"/>
                  </a:cubicBezTo>
                  <a:cubicBezTo>
                    <a:pt x="274" y="298"/>
                    <a:pt x="274" y="299"/>
                    <a:pt x="273" y="300"/>
                  </a:cubicBezTo>
                  <a:cubicBezTo>
                    <a:pt x="272" y="302"/>
                    <a:pt x="273" y="302"/>
                    <a:pt x="273" y="303"/>
                  </a:cubicBezTo>
                  <a:cubicBezTo>
                    <a:pt x="273" y="303"/>
                    <a:pt x="273" y="305"/>
                    <a:pt x="273" y="305"/>
                  </a:cubicBezTo>
                  <a:cubicBezTo>
                    <a:pt x="275" y="304"/>
                    <a:pt x="275" y="304"/>
                    <a:pt x="275" y="304"/>
                  </a:cubicBezTo>
                  <a:cubicBezTo>
                    <a:pt x="277" y="303"/>
                    <a:pt x="277" y="303"/>
                    <a:pt x="277" y="303"/>
                  </a:cubicBezTo>
                  <a:cubicBezTo>
                    <a:pt x="277" y="303"/>
                    <a:pt x="278" y="303"/>
                    <a:pt x="279" y="303"/>
                  </a:cubicBezTo>
                  <a:cubicBezTo>
                    <a:pt x="279" y="303"/>
                    <a:pt x="281" y="301"/>
                    <a:pt x="281" y="301"/>
                  </a:cubicBezTo>
                  <a:cubicBezTo>
                    <a:pt x="284" y="299"/>
                    <a:pt x="284" y="299"/>
                    <a:pt x="284" y="299"/>
                  </a:cubicBezTo>
                  <a:cubicBezTo>
                    <a:pt x="284" y="299"/>
                    <a:pt x="288" y="296"/>
                    <a:pt x="288" y="295"/>
                  </a:cubicBezTo>
                  <a:close/>
                  <a:moveTo>
                    <a:pt x="245" y="382"/>
                  </a:moveTo>
                  <a:cubicBezTo>
                    <a:pt x="246" y="382"/>
                    <a:pt x="251" y="379"/>
                    <a:pt x="252" y="378"/>
                  </a:cubicBezTo>
                  <a:cubicBezTo>
                    <a:pt x="252" y="377"/>
                    <a:pt x="255" y="376"/>
                    <a:pt x="256" y="375"/>
                  </a:cubicBezTo>
                  <a:cubicBezTo>
                    <a:pt x="257" y="375"/>
                    <a:pt x="258" y="374"/>
                    <a:pt x="258" y="373"/>
                  </a:cubicBezTo>
                  <a:cubicBezTo>
                    <a:pt x="259" y="372"/>
                    <a:pt x="261" y="369"/>
                    <a:pt x="261" y="369"/>
                  </a:cubicBezTo>
                  <a:cubicBezTo>
                    <a:pt x="261" y="368"/>
                    <a:pt x="265" y="367"/>
                    <a:pt x="266" y="366"/>
                  </a:cubicBezTo>
                  <a:cubicBezTo>
                    <a:pt x="267" y="365"/>
                    <a:pt x="267" y="363"/>
                    <a:pt x="267" y="363"/>
                  </a:cubicBezTo>
                  <a:cubicBezTo>
                    <a:pt x="269" y="360"/>
                    <a:pt x="269" y="360"/>
                    <a:pt x="269" y="360"/>
                  </a:cubicBezTo>
                  <a:cubicBezTo>
                    <a:pt x="269" y="360"/>
                    <a:pt x="269" y="357"/>
                    <a:pt x="269" y="356"/>
                  </a:cubicBezTo>
                  <a:cubicBezTo>
                    <a:pt x="270" y="355"/>
                    <a:pt x="268" y="351"/>
                    <a:pt x="268" y="351"/>
                  </a:cubicBezTo>
                  <a:cubicBezTo>
                    <a:pt x="267" y="350"/>
                    <a:pt x="266" y="349"/>
                    <a:pt x="266" y="348"/>
                  </a:cubicBezTo>
                  <a:cubicBezTo>
                    <a:pt x="266" y="347"/>
                    <a:pt x="267" y="346"/>
                    <a:pt x="267" y="346"/>
                  </a:cubicBezTo>
                  <a:cubicBezTo>
                    <a:pt x="262" y="343"/>
                    <a:pt x="262" y="343"/>
                    <a:pt x="262" y="343"/>
                  </a:cubicBezTo>
                  <a:cubicBezTo>
                    <a:pt x="262" y="343"/>
                    <a:pt x="261" y="337"/>
                    <a:pt x="260" y="337"/>
                  </a:cubicBezTo>
                  <a:cubicBezTo>
                    <a:pt x="260" y="336"/>
                    <a:pt x="257" y="334"/>
                    <a:pt x="257" y="333"/>
                  </a:cubicBezTo>
                  <a:cubicBezTo>
                    <a:pt x="257" y="331"/>
                    <a:pt x="258" y="327"/>
                    <a:pt x="258" y="326"/>
                  </a:cubicBezTo>
                  <a:cubicBezTo>
                    <a:pt x="258" y="324"/>
                    <a:pt x="252" y="323"/>
                    <a:pt x="251" y="323"/>
                  </a:cubicBezTo>
                  <a:cubicBezTo>
                    <a:pt x="250" y="323"/>
                    <a:pt x="251" y="324"/>
                    <a:pt x="251" y="325"/>
                  </a:cubicBezTo>
                  <a:cubicBezTo>
                    <a:pt x="251" y="326"/>
                    <a:pt x="250" y="327"/>
                    <a:pt x="248" y="329"/>
                  </a:cubicBezTo>
                  <a:cubicBezTo>
                    <a:pt x="247" y="331"/>
                    <a:pt x="247" y="331"/>
                    <a:pt x="246" y="332"/>
                  </a:cubicBezTo>
                  <a:cubicBezTo>
                    <a:pt x="245" y="333"/>
                    <a:pt x="244" y="337"/>
                    <a:pt x="244" y="337"/>
                  </a:cubicBezTo>
                  <a:cubicBezTo>
                    <a:pt x="244" y="337"/>
                    <a:pt x="240" y="336"/>
                    <a:pt x="240" y="335"/>
                  </a:cubicBezTo>
                  <a:cubicBezTo>
                    <a:pt x="239" y="334"/>
                    <a:pt x="235" y="331"/>
                    <a:pt x="235" y="331"/>
                  </a:cubicBezTo>
                  <a:cubicBezTo>
                    <a:pt x="235" y="331"/>
                    <a:pt x="238" y="326"/>
                    <a:pt x="239" y="325"/>
                  </a:cubicBezTo>
                  <a:cubicBezTo>
                    <a:pt x="239" y="325"/>
                    <a:pt x="235" y="324"/>
                    <a:pt x="234" y="324"/>
                  </a:cubicBezTo>
                  <a:cubicBezTo>
                    <a:pt x="232" y="324"/>
                    <a:pt x="232" y="324"/>
                    <a:pt x="230" y="324"/>
                  </a:cubicBezTo>
                  <a:cubicBezTo>
                    <a:pt x="228" y="324"/>
                    <a:pt x="225" y="326"/>
                    <a:pt x="222" y="327"/>
                  </a:cubicBezTo>
                  <a:cubicBezTo>
                    <a:pt x="218" y="329"/>
                    <a:pt x="221" y="331"/>
                    <a:pt x="221" y="332"/>
                  </a:cubicBezTo>
                  <a:cubicBezTo>
                    <a:pt x="221" y="333"/>
                    <a:pt x="221" y="334"/>
                    <a:pt x="221" y="335"/>
                  </a:cubicBezTo>
                  <a:cubicBezTo>
                    <a:pt x="221" y="337"/>
                    <a:pt x="219" y="335"/>
                    <a:pt x="218" y="335"/>
                  </a:cubicBezTo>
                  <a:cubicBezTo>
                    <a:pt x="217" y="335"/>
                    <a:pt x="215" y="333"/>
                    <a:pt x="215" y="332"/>
                  </a:cubicBezTo>
                  <a:cubicBezTo>
                    <a:pt x="215" y="331"/>
                    <a:pt x="214" y="330"/>
                    <a:pt x="213" y="330"/>
                  </a:cubicBezTo>
                  <a:cubicBezTo>
                    <a:pt x="212" y="330"/>
                    <a:pt x="210" y="332"/>
                    <a:pt x="209" y="333"/>
                  </a:cubicBezTo>
                  <a:cubicBezTo>
                    <a:pt x="209" y="334"/>
                    <a:pt x="207" y="335"/>
                    <a:pt x="206" y="336"/>
                  </a:cubicBezTo>
                  <a:cubicBezTo>
                    <a:pt x="205" y="337"/>
                    <a:pt x="202" y="339"/>
                    <a:pt x="202" y="339"/>
                  </a:cubicBezTo>
                  <a:cubicBezTo>
                    <a:pt x="201" y="340"/>
                    <a:pt x="202" y="341"/>
                    <a:pt x="200" y="343"/>
                  </a:cubicBezTo>
                  <a:cubicBezTo>
                    <a:pt x="199" y="346"/>
                    <a:pt x="199" y="345"/>
                    <a:pt x="198" y="346"/>
                  </a:cubicBezTo>
                  <a:cubicBezTo>
                    <a:pt x="198" y="347"/>
                    <a:pt x="196" y="348"/>
                    <a:pt x="196" y="348"/>
                  </a:cubicBezTo>
                  <a:cubicBezTo>
                    <a:pt x="196" y="348"/>
                    <a:pt x="192" y="346"/>
                    <a:pt x="191" y="346"/>
                  </a:cubicBezTo>
                  <a:cubicBezTo>
                    <a:pt x="190" y="346"/>
                    <a:pt x="186" y="348"/>
                    <a:pt x="186" y="348"/>
                  </a:cubicBezTo>
                  <a:cubicBezTo>
                    <a:pt x="186" y="349"/>
                    <a:pt x="186" y="349"/>
                    <a:pt x="186" y="349"/>
                  </a:cubicBezTo>
                  <a:cubicBezTo>
                    <a:pt x="186" y="349"/>
                    <a:pt x="188" y="352"/>
                    <a:pt x="188" y="353"/>
                  </a:cubicBezTo>
                  <a:cubicBezTo>
                    <a:pt x="188" y="353"/>
                    <a:pt x="188" y="356"/>
                    <a:pt x="188" y="357"/>
                  </a:cubicBezTo>
                  <a:cubicBezTo>
                    <a:pt x="188" y="358"/>
                    <a:pt x="189" y="359"/>
                    <a:pt x="189" y="360"/>
                  </a:cubicBezTo>
                  <a:cubicBezTo>
                    <a:pt x="189" y="361"/>
                    <a:pt x="190" y="363"/>
                    <a:pt x="190" y="364"/>
                  </a:cubicBezTo>
                  <a:cubicBezTo>
                    <a:pt x="190" y="365"/>
                    <a:pt x="194" y="367"/>
                    <a:pt x="194" y="367"/>
                  </a:cubicBezTo>
                  <a:cubicBezTo>
                    <a:pt x="195" y="368"/>
                    <a:pt x="194" y="368"/>
                    <a:pt x="194" y="370"/>
                  </a:cubicBezTo>
                  <a:cubicBezTo>
                    <a:pt x="194" y="372"/>
                    <a:pt x="195" y="374"/>
                    <a:pt x="195" y="374"/>
                  </a:cubicBezTo>
                  <a:cubicBezTo>
                    <a:pt x="195" y="374"/>
                    <a:pt x="199" y="374"/>
                    <a:pt x="200" y="374"/>
                  </a:cubicBezTo>
                  <a:cubicBezTo>
                    <a:pt x="200" y="374"/>
                    <a:pt x="200" y="374"/>
                    <a:pt x="203" y="375"/>
                  </a:cubicBezTo>
                  <a:cubicBezTo>
                    <a:pt x="206" y="375"/>
                    <a:pt x="207" y="375"/>
                    <a:pt x="210" y="374"/>
                  </a:cubicBezTo>
                  <a:cubicBezTo>
                    <a:pt x="213" y="373"/>
                    <a:pt x="212" y="373"/>
                    <a:pt x="213" y="372"/>
                  </a:cubicBezTo>
                  <a:cubicBezTo>
                    <a:pt x="214" y="371"/>
                    <a:pt x="215" y="370"/>
                    <a:pt x="216" y="369"/>
                  </a:cubicBezTo>
                  <a:cubicBezTo>
                    <a:pt x="218" y="368"/>
                    <a:pt x="221" y="369"/>
                    <a:pt x="222" y="368"/>
                  </a:cubicBezTo>
                  <a:cubicBezTo>
                    <a:pt x="222" y="368"/>
                    <a:pt x="225" y="368"/>
                    <a:pt x="226" y="368"/>
                  </a:cubicBezTo>
                  <a:cubicBezTo>
                    <a:pt x="226" y="368"/>
                    <a:pt x="228" y="370"/>
                    <a:pt x="231" y="371"/>
                  </a:cubicBezTo>
                  <a:cubicBezTo>
                    <a:pt x="233" y="372"/>
                    <a:pt x="233" y="373"/>
                    <a:pt x="233" y="373"/>
                  </a:cubicBezTo>
                  <a:cubicBezTo>
                    <a:pt x="233" y="373"/>
                    <a:pt x="235" y="373"/>
                    <a:pt x="237" y="374"/>
                  </a:cubicBezTo>
                  <a:cubicBezTo>
                    <a:pt x="238" y="375"/>
                    <a:pt x="238" y="376"/>
                    <a:pt x="238" y="378"/>
                  </a:cubicBezTo>
                  <a:cubicBezTo>
                    <a:pt x="238" y="379"/>
                    <a:pt x="240" y="381"/>
                    <a:pt x="241" y="382"/>
                  </a:cubicBezTo>
                  <a:cubicBezTo>
                    <a:pt x="242" y="383"/>
                    <a:pt x="244" y="382"/>
                    <a:pt x="245" y="382"/>
                  </a:cubicBezTo>
                  <a:close/>
                  <a:moveTo>
                    <a:pt x="246" y="384"/>
                  </a:moveTo>
                  <a:cubicBezTo>
                    <a:pt x="246" y="385"/>
                    <a:pt x="245" y="387"/>
                    <a:pt x="245" y="387"/>
                  </a:cubicBezTo>
                  <a:cubicBezTo>
                    <a:pt x="244" y="387"/>
                    <a:pt x="244" y="387"/>
                    <a:pt x="244" y="387"/>
                  </a:cubicBezTo>
                  <a:cubicBezTo>
                    <a:pt x="243" y="385"/>
                    <a:pt x="243" y="385"/>
                    <a:pt x="243" y="385"/>
                  </a:cubicBezTo>
                  <a:cubicBezTo>
                    <a:pt x="243" y="386"/>
                    <a:pt x="242" y="390"/>
                    <a:pt x="242" y="390"/>
                  </a:cubicBezTo>
                  <a:cubicBezTo>
                    <a:pt x="242" y="390"/>
                    <a:pt x="245" y="393"/>
                    <a:pt x="245" y="393"/>
                  </a:cubicBezTo>
                  <a:cubicBezTo>
                    <a:pt x="245" y="392"/>
                    <a:pt x="247" y="390"/>
                    <a:pt x="247" y="390"/>
                  </a:cubicBezTo>
                  <a:cubicBezTo>
                    <a:pt x="247" y="389"/>
                    <a:pt x="248" y="385"/>
                    <a:pt x="248" y="385"/>
                  </a:cubicBezTo>
                  <a:cubicBezTo>
                    <a:pt x="248" y="385"/>
                    <a:pt x="246" y="384"/>
                    <a:pt x="246" y="384"/>
                  </a:cubicBezTo>
                  <a:close/>
                  <a:moveTo>
                    <a:pt x="273" y="385"/>
                  </a:moveTo>
                  <a:cubicBezTo>
                    <a:pt x="273" y="386"/>
                    <a:pt x="272" y="388"/>
                    <a:pt x="271" y="389"/>
                  </a:cubicBezTo>
                  <a:cubicBezTo>
                    <a:pt x="271" y="390"/>
                    <a:pt x="270" y="391"/>
                    <a:pt x="269" y="391"/>
                  </a:cubicBezTo>
                  <a:cubicBezTo>
                    <a:pt x="269" y="391"/>
                    <a:pt x="265" y="393"/>
                    <a:pt x="264" y="393"/>
                  </a:cubicBezTo>
                  <a:cubicBezTo>
                    <a:pt x="263" y="394"/>
                    <a:pt x="259" y="395"/>
                    <a:pt x="259" y="395"/>
                  </a:cubicBezTo>
                  <a:cubicBezTo>
                    <a:pt x="258" y="396"/>
                    <a:pt x="255" y="398"/>
                    <a:pt x="255" y="398"/>
                  </a:cubicBezTo>
                  <a:cubicBezTo>
                    <a:pt x="249" y="401"/>
                    <a:pt x="249" y="401"/>
                    <a:pt x="249" y="401"/>
                  </a:cubicBezTo>
                  <a:cubicBezTo>
                    <a:pt x="248" y="403"/>
                    <a:pt x="251" y="401"/>
                    <a:pt x="251" y="401"/>
                  </a:cubicBezTo>
                  <a:cubicBezTo>
                    <a:pt x="251" y="401"/>
                    <a:pt x="253" y="401"/>
                    <a:pt x="254" y="400"/>
                  </a:cubicBezTo>
                  <a:cubicBezTo>
                    <a:pt x="255" y="400"/>
                    <a:pt x="256" y="399"/>
                    <a:pt x="257" y="399"/>
                  </a:cubicBezTo>
                  <a:cubicBezTo>
                    <a:pt x="257" y="399"/>
                    <a:pt x="260" y="399"/>
                    <a:pt x="260" y="399"/>
                  </a:cubicBezTo>
                  <a:cubicBezTo>
                    <a:pt x="260" y="399"/>
                    <a:pt x="266" y="396"/>
                    <a:pt x="267" y="395"/>
                  </a:cubicBezTo>
                  <a:cubicBezTo>
                    <a:pt x="269" y="393"/>
                    <a:pt x="270" y="392"/>
                    <a:pt x="271" y="392"/>
                  </a:cubicBezTo>
                  <a:cubicBezTo>
                    <a:pt x="271" y="392"/>
                    <a:pt x="272" y="392"/>
                    <a:pt x="274" y="391"/>
                  </a:cubicBezTo>
                  <a:cubicBezTo>
                    <a:pt x="275" y="391"/>
                    <a:pt x="275" y="390"/>
                    <a:pt x="275" y="390"/>
                  </a:cubicBezTo>
                  <a:cubicBezTo>
                    <a:pt x="275" y="390"/>
                    <a:pt x="274" y="390"/>
                    <a:pt x="273" y="389"/>
                  </a:cubicBezTo>
                  <a:cubicBezTo>
                    <a:pt x="273" y="387"/>
                    <a:pt x="275" y="388"/>
                    <a:pt x="275" y="388"/>
                  </a:cubicBezTo>
                  <a:cubicBezTo>
                    <a:pt x="275" y="388"/>
                    <a:pt x="275" y="384"/>
                    <a:pt x="275" y="383"/>
                  </a:cubicBezTo>
                  <a:cubicBezTo>
                    <a:pt x="275" y="383"/>
                    <a:pt x="273" y="385"/>
                    <a:pt x="273" y="385"/>
                  </a:cubicBezTo>
                  <a:close/>
                  <a:moveTo>
                    <a:pt x="302" y="314"/>
                  </a:moveTo>
                  <a:cubicBezTo>
                    <a:pt x="301" y="310"/>
                    <a:pt x="301" y="310"/>
                    <a:pt x="301" y="310"/>
                  </a:cubicBezTo>
                  <a:cubicBezTo>
                    <a:pt x="299" y="309"/>
                    <a:pt x="299" y="309"/>
                    <a:pt x="299" y="309"/>
                  </a:cubicBezTo>
                  <a:cubicBezTo>
                    <a:pt x="300" y="312"/>
                    <a:pt x="300" y="312"/>
                    <a:pt x="300" y="312"/>
                  </a:cubicBezTo>
                  <a:cubicBezTo>
                    <a:pt x="300" y="312"/>
                    <a:pt x="299" y="312"/>
                    <a:pt x="298" y="313"/>
                  </a:cubicBezTo>
                  <a:cubicBezTo>
                    <a:pt x="297" y="314"/>
                    <a:pt x="299" y="317"/>
                    <a:pt x="299" y="317"/>
                  </a:cubicBezTo>
                  <a:cubicBezTo>
                    <a:pt x="299" y="317"/>
                    <a:pt x="303" y="315"/>
                    <a:pt x="303" y="314"/>
                  </a:cubicBezTo>
                  <a:cubicBezTo>
                    <a:pt x="304" y="313"/>
                    <a:pt x="302" y="314"/>
                    <a:pt x="302" y="314"/>
                  </a:cubicBezTo>
                  <a:close/>
                  <a:moveTo>
                    <a:pt x="312" y="312"/>
                  </a:moveTo>
                  <a:cubicBezTo>
                    <a:pt x="312" y="315"/>
                    <a:pt x="312" y="315"/>
                    <a:pt x="312" y="315"/>
                  </a:cubicBezTo>
                  <a:cubicBezTo>
                    <a:pt x="311" y="316"/>
                    <a:pt x="311" y="316"/>
                    <a:pt x="311" y="316"/>
                  </a:cubicBezTo>
                  <a:cubicBezTo>
                    <a:pt x="310" y="315"/>
                    <a:pt x="310" y="315"/>
                    <a:pt x="310" y="315"/>
                  </a:cubicBezTo>
                  <a:cubicBezTo>
                    <a:pt x="309" y="315"/>
                    <a:pt x="309" y="315"/>
                    <a:pt x="309" y="315"/>
                  </a:cubicBezTo>
                  <a:cubicBezTo>
                    <a:pt x="309" y="315"/>
                    <a:pt x="310" y="317"/>
                    <a:pt x="310" y="318"/>
                  </a:cubicBezTo>
                  <a:cubicBezTo>
                    <a:pt x="310" y="318"/>
                    <a:pt x="313" y="318"/>
                    <a:pt x="313" y="318"/>
                  </a:cubicBezTo>
                  <a:cubicBezTo>
                    <a:pt x="313" y="318"/>
                    <a:pt x="316" y="316"/>
                    <a:pt x="316" y="316"/>
                  </a:cubicBezTo>
                  <a:cubicBezTo>
                    <a:pt x="317" y="315"/>
                    <a:pt x="317" y="313"/>
                    <a:pt x="317" y="313"/>
                  </a:cubicBezTo>
                  <a:cubicBezTo>
                    <a:pt x="315" y="312"/>
                    <a:pt x="315" y="312"/>
                    <a:pt x="315" y="312"/>
                  </a:cubicBezTo>
                  <a:lnTo>
                    <a:pt x="312" y="312"/>
                  </a:lnTo>
                  <a:close/>
                  <a:moveTo>
                    <a:pt x="286" y="310"/>
                  </a:moveTo>
                  <a:cubicBezTo>
                    <a:pt x="286" y="310"/>
                    <a:pt x="286" y="309"/>
                    <a:pt x="286" y="309"/>
                  </a:cubicBezTo>
                  <a:cubicBezTo>
                    <a:pt x="286" y="308"/>
                    <a:pt x="284" y="310"/>
                    <a:pt x="284" y="310"/>
                  </a:cubicBezTo>
                  <a:cubicBezTo>
                    <a:pt x="284" y="311"/>
                    <a:pt x="282" y="312"/>
                    <a:pt x="281" y="313"/>
                  </a:cubicBezTo>
                  <a:cubicBezTo>
                    <a:pt x="281" y="313"/>
                    <a:pt x="288" y="314"/>
                    <a:pt x="288" y="314"/>
                  </a:cubicBezTo>
                  <a:cubicBezTo>
                    <a:pt x="289" y="314"/>
                    <a:pt x="290" y="313"/>
                    <a:pt x="290" y="313"/>
                  </a:cubicBezTo>
                  <a:cubicBezTo>
                    <a:pt x="290" y="313"/>
                    <a:pt x="291" y="310"/>
                    <a:pt x="291" y="310"/>
                  </a:cubicBezTo>
                  <a:cubicBezTo>
                    <a:pt x="291" y="310"/>
                    <a:pt x="286" y="310"/>
                    <a:pt x="286" y="3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70" name="Freeform 10"/>
            <p:cNvSpPr>
              <a:spLocks noEditPoints="1"/>
            </p:cNvSpPr>
            <p:nvPr/>
          </p:nvSpPr>
          <p:spPr bwMode="auto">
            <a:xfrm>
              <a:off x="1042988" y="1154113"/>
              <a:ext cx="644525" cy="641350"/>
            </a:xfrm>
            <a:custGeom>
              <a:avLst/>
              <a:gdLst>
                <a:gd name="T0" fmla="*/ 115 w 219"/>
                <a:gd name="T1" fmla="*/ 3 h 218"/>
                <a:gd name="T2" fmla="*/ 3 w 219"/>
                <a:gd name="T3" fmla="*/ 103 h 218"/>
                <a:gd name="T4" fmla="*/ 103 w 219"/>
                <a:gd name="T5" fmla="*/ 215 h 218"/>
                <a:gd name="T6" fmla="*/ 215 w 219"/>
                <a:gd name="T7" fmla="*/ 115 h 218"/>
                <a:gd name="T8" fmla="*/ 115 w 219"/>
                <a:gd name="T9" fmla="*/ 3 h 218"/>
                <a:gd name="T10" fmla="*/ 105 w 219"/>
                <a:gd name="T11" fmla="*/ 188 h 218"/>
                <a:gd name="T12" fmla="*/ 30 w 219"/>
                <a:gd name="T13" fmla="*/ 104 h 218"/>
                <a:gd name="T14" fmla="*/ 114 w 219"/>
                <a:gd name="T15" fmla="*/ 30 h 218"/>
                <a:gd name="T16" fmla="*/ 188 w 219"/>
                <a:gd name="T17" fmla="*/ 114 h 218"/>
                <a:gd name="T18" fmla="*/ 105 w 219"/>
                <a:gd name="T19" fmla="*/ 18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 h="218">
                  <a:moveTo>
                    <a:pt x="115" y="3"/>
                  </a:moveTo>
                  <a:cubicBezTo>
                    <a:pt x="57" y="0"/>
                    <a:pt x="7" y="44"/>
                    <a:pt x="3" y="103"/>
                  </a:cubicBezTo>
                  <a:cubicBezTo>
                    <a:pt x="0" y="161"/>
                    <a:pt x="45" y="212"/>
                    <a:pt x="103" y="215"/>
                  </a:cubicBezTo>
                  <a:cubicBezTo>
                    <a:pt x="162" y="218"/>
                    <a:pt x="212" y="174"/>
                    <a:pt x="215" y="115"/>
                  </a:cubicBezTo>
                  <a:cubicBezTo>
                    <a:pt x="219" y="57"/>
                    <a:pt x="174" y="6"/>
                    <a:pt x="115" y="3"/>
                  </a:cubicBezTo>
                  <a:close/>
                  <a:moveTo>
                    <a:pt x="105" y="188"/>
                  </a:moveTo>
                  <a:cubicBezTo>
                    <a:pt x="61" y="185"/>
                    <a:pt x="28" y="148"/>
                    <a:pt x="30" y="104"/>
                  </a:cubicBezTo>
                  <a:cubicBezTo>
                    <a:pt x="33" y="61"/>
                    <a:pt x="70" y="28"/>
                    <a:pt x="114" y="30"/>
                  </a:cubicBezTo>
                  <a:cubicBezTo>
                    <a:pt x="157" y="33"/>
                    <a:pt x="191" y="70"/>
                    <a:pt x="188" y="114"/>
                  </a:cubicBezTo>
                  <a:cubicBezTo>
                    <a:pt x="186" y="157"/>
                    <a:pt x="148" y="190"/>
                    <a:pt x="105" y="1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71" name="Freeform 11"/>
            <p:cNvSpPr/>
            <p:nvPr/>
          </p:nvSpPr>
          <p:spPr bwMode="auto">
            <a:xfrm>
              <a:off x="1552576" y="1668463"/>
              <a:ext cx="63500" cy="61913"/>
            </a:xfrm>
            <a:custGeom>
              <a:avLst/>
              <a:gdLst>
                <a:gd name="T0" fmla="*/ 20 w 22"/>
                <a:gd name="T1" fmla="*/ 2 h 21"/>
                <a:gd name="T2" fmla="*/ 19 w 22"/>
                <a:gd name="T3" fmla="*/ 10 h 21"/>
                <a:gd name="T4" fmla="*/ 11 w 22"/>
                <a:gd name="T5" fmla="*/ 19 h 21"/>
                <a:gd name="T6" fmla="*/ 2 w 22"/>
                <a:gd name="T7" fmla="*/ 19 h 21"/>
                <a:gd name="T8" fmla="*/ 2 w 22"/>
                <a:gd name="T9" fmla="*/ 19 h 21"/>
                <a:gd name="T10" fmla="*/ 3 w 22"/>
                <a:gd name="T11" fmla="*/ 11 h 21"/>
                <a:gd name="T12" fmla="*/ 12 w 22"/>
                <a:gd name="T13" fmla="*/ 2 h 21"/>
                <a:gd name="T14" fmla="*/ 20 w 22"/>
                <a:gd name="T15" fmla="*/ 2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1">
                  <a:moveTo>
                    <a:pt x="20" y="2"/>
                  </a:moveTo>
                  <a:cubicBezTo>
                    <a:pt x="22" y="4"/>
                    <a:pt x="22" y="8"/>
                    <a:pt x="19" y="10"/>
                  </a:cubicBezTo>
                  <a:cubicBezTo>
                    <a:pt x="11" y="19"/>
                    <a:pt x="11" y="19"/>
                    <a:pt x="11" y="19"/>
                  </a:cubicBezTo>
                  <a:cubicBezTo>
                    <a:pt x="8" y="21"/>
                    <a:pt x="4" y="21"/>
                    <a:pt x="2" y="19"/>
                  </a:cubicBezTo>
                  <a:cubicBezTo>
                    <a:pt x="2" y="19"/>
                    <a:pt x="2" y="19"/>
                    <a:pt x="2" y="19"/>
                  </a:cubicBezTo>
                  <a:cubicBezTo>
                    <a:pt x="0" y="17"/>
                    <a:pt x="0" y="13"/>
                    <a:pt x="3" y="11"/>
                  </a:cubicBezTo>
                  <a:cubicBezTo>
                    <a:pt x="12" y="2"/>
                    <a:pt x="12" y="2"/>
                    <a:pt x="12" y="2"/>
                  </a:cubicBezTo>
                  <a:cubicBezTo>
                    <a:pt x="14" y="0"/>
                    <a:pt x="18" y="0"/>
                    <a:pt x="2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72" name="Freeform 12"/>
            <p:cNvSpPr/>
            <p:nvPr/>
          </p:nvSpPr>
          <p:spPr bwMode="auto">
            <a:xfrm>
              <a:off x="1573213" y="1689100"/>
              <a:ext cx="273050" cy="279400"/>
            </a:xfrm>
            <a:custGeom>
              <a:avLst/>
              <a:gdLst>
                <a:gd name="T0" fmla="*/ 89 w 93"/>
                <a:gd name="T1" fmla="*/ 62 h 95"/>
                <a:gd name="T2" fmla="*/ 88 w 93"/>
                <a:gd name="T3" fmla="*/ 77 h 95"/>
                <a:gd name="T4" fmla="*/ 73 w 93"/>
                <a:gd name="T5" fmla="*/ 91 h 95"/>
                <a:gd name="T6" fmla="*/ 59 w 93"/>
                <a:gd name="T7" fmla="*/ 91 h 95"/>
                <a:gd name="T8" fmla="*/ 59 w 93"/>
                <a:gd name="T9" fmla="*/ 91 h 95"/>
                <a:gd name="T10" fmla="*/ 4 w 93"/>
                <a:gd name="T11" fmla="*/ 18 h 95"/>
                <a:gd name="T12" fmla="*/ 18 w 93"/>
                <a:gd name="T13" fmla="*/ 4 h 95"/>
                <a:gd name="T14" fmla="*/ 89 w 93"/>
                <a:gd name="T15" fmla="*/ 62 h 9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5">
                  <a:moveTo>
                    <a:pt x="89" y="62"/>
                  </a:moveTo>
                  <a:cubicBezTo>
                    <a:pt x="93" y="66"/>
                    <a:pt x="92" y="73"/>
                    <a:pt x="88" y="77"/>
                  </a:cubicBezTo>
                  <a:cubicBezTo>
                    <a:pt x="73" y="91"/>
                    <a:pt x="73" y="91"/>
                    <a:pt x="73" y="91"/>
                  </a:cubicBezTo>
                  <a:cubicBezTo>
                    <a:pt x="69" y="95"/>
                    <a:pt x="62" y="95"/>
                    <a:pt x="59" y="91"/>
                  </a:cubicBezTo>
                  <a:cubicBezTo>
                    <a:pt x="59" y="91"/>
                    <a:pt x="59" y="91"/>
                    <a:pt x="59" y="91"/>
                  </a:cubicBezTo>
                  <a:cubicBezTo>
                    <a:pt x="55" y="87"/>
                    <a:pt x="0" y="22"/>
                    <a:pt x="4" y="18"/>
                  </a:cubicBezTo>
                  <a:cubicBezTo>
                    <a:pt x="18" y="4"/>
                    <a:pt x="18" y="4"/>
                    <a:pt x="18" y="4"/>
                  </a:cubicBezTo>
                  <a:cubicBezTo>
                    <a:pt x="23" y="0"/>
                    <a:pt x="86" y="59"/>
                    <a:pt x="89"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73" name="Freeform 13"/>
            <p:cNvSpPr>
              <a:spLocks noEditPoints="1"/>
            </p:cNvSpPr>
            <p:nvPr/>
          </p:nvSpPr>
          <p:spPr bwMode="auto">
            <a:xfrm>
              <a:off x="255588" y="628650"/>
              <a:ext cx="1387475" cy="1385888"/>
            </a:xfrm>
            <a:custGeom>
              <a:avLst/>
              <a:gdLst>
                <a:gd name="T0" fmla="*/ 446 w 472"/>
                <a:gd name="T1" fmla="*/ 292 h 472"/>
                <a:gd name="T2" fmla="*/ 446 w 472"/>
                <a:gd name="T3" fmla="*/ 288 h 472"/>
                <a:gd name="T4" fmla="*/ 443 w 472"/>
                <a:gd name="T5" fmla="*/ 267 h 472"/>
                <a:gd name="T6" fmla="*/ 413 w 472"/>
                <a:gd name="T7" fmla="*/ 347 h 472"/>
                <a:gd name="T8" fmla="*/ 446 w 472"/>
                <a:gd name="T9" fmla="*/ 292 h 472"/>
                <a:gd name="T10" fmla="*/ 371 w 472"/>
                <a:gd name="T11" fmla="*/ 404 h 472"/>
                <a:gd name="T12" fmla="*/ 362 w 472"/>
                <a:gd name="T13" fmla="*/ 403 h 472"/>
                <a:gd name="T14" fmla="*/ 237 w 472"/>
                <a:gd name="T15" fmla="*/ 445 h 472"/>
                <a:gd name="T16" fmla="*/ 89 w 472"/>
                <a:gd name="T17" fmla="*/ 384 h 472"/>
                <a:gd name="T18" fmla="*/ 28 w 472"/>
                <a:gd name="T19" fmla="*/ 236 h 472"/>
                <a:gd name="T20" fmla="*/ 89 w 472"/>
                <a:gd name="T21" fmla="*/ 89 h 472"/>
                <a:gd name="T22" fmla="*/ 237 w 472"/>
                <a:gd name="T23" fmla="*/ 27 h 472"/>
                <a:gd name="T24" fmla="*/ 384 w 472"/>
                <a:gd name="T25" fmla="*/ 89 h 472"/>
                <a:gd name="T26" fmla="*/ 440 w 472"/>
                <a:gd name="T27" fmla="*/ 191 h 472"/>
                <a:gd name="T28" fmla="*/ 472 w 472"/>
                <a:gd name="T29" fmla="*/ 222 h 472"/>
                <a:gd name="T30" fmla="*/ 237 w 472"/>
                <a:gd name="T31" fmla="*/ 0 h 472"/>
                <a:gd name="T32" fmla="*/ 0 w 472"/>
                <a:gd name="T33" fmla="*/ 236 h 472"/>
                <a:gd name="T34" fmla="*/ 237 w 472"/>
                <a:gd name="T35" fmla="*/ 472 h 472"/>
                <a:gd name="T36" fmla="*/ 406 w 472"/>
                <a:gd name="T37" fmla="*/ 400 h 472"/>
                <a:gd name="T38" fmla="*/ 377 w 472"/>
                <a:gd name="T39" fmla="*/ 404 h 472"/>
                <a:gd name="T40" fmla="*/ 371 w 472"/>
                <a:gd name="T41" fmla="*/ 404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2" h="472">
                  <a:moveTo>
                    <a:pt x="446" y="292"/>
                  </a:moveTo>
                  <a:cubicBezTo>
                    <a:pt x="446" y="291"/>
                    <a:pt x="446" y="289"/>
                    <a:pt x="446" y="288"/>
                  </a:cubicBezTo>
                  <a:cubicBezTo>
                    <a:pt x="446" y="281"/>
                    <a:pt x="445" y="274"/>
                    <a:pt x="443" y="267"/>
                  </a:cubicBezTo>
                  <a:cubicBezTo>
                    <a:pt x="439" y="296"/>
                    <a:pt x="428" y="323"/>
                    <a:pt x="413" y="347"/>
                  </a:cubicBezTo>
                  <a:cubicBezTo>
                    <a:pt x="432" y="335"/>
                    <a:pt x="445" y="315"/>
                    <a:pt x="446" y="292"/>
                  </a:cubicBezTo>
                  <a:close/>
                  <a:moveTo>
                    <a:pt x="371" y="404"/>
                  </a:moveTo>
                  <a:cubicBezTo>
                    <a:pt x="368" y="404"/>
                    <a:pt x="365" y="403"/>
                    <a:pt x="362" y="403"/>
                  </a:cubicBezTo>
                  <a:cubicBezTo>
                    <a:pt x="327" y="429"/>
                    <a:pt x="284" y="445"/>
                    <a:pt x="237" y="445"/>
                  </a:cubicBezTo>
                  <a:cubicBezTo>
                    <a:pt x="179" y="445"/>
                    <a:pt x="127" y="421"/>
                    <a:pt x="89" y="384"/>
                  </a:cubicBezTo>
                  <a:cubicBezTo>
                    <a:pt x="51" y="346"/>
                    <a:pt x="28" y="294"/>
                    <a:pt x="28" y="236"/>
                  </a:cubicBezTo>
                  <a:cubicBezTo>
                    <a:pt x="28" y="178"/>
                    <a:pt x="51" y="126"/>
                    <a:pt x="89" y="89"/>
                  </a:cubicBezTo>
                  <a:cubicBezTo>
                    <a:pt x="127" y="51"/>
                    <a:pt x="179" y="27"/>
                    <a:pt x="237" y="27"/>
                  </a:cubicBezTo>
                  <a:cubicBezTo>
                    <a:pt x="294" y="27"/>
                    <a:pt x="346" y="51"/>
                    <a:pt x="384" y="89"/>
                  </a:cubicBezTo>
                  <a:cubicBezTo>
                    <a:pt x="412" y="116"/>
                    <a:pt x="432" y="151"/>
                    <a:pt x="440" y="191"/>
                  </a:cubicBezTo>
                  <a:cubicBezTo>
                    <a:pt x="453" y="199"/>
                    <a:pt x="464" y="210"/>
                    <a:pt x="472" y="222"/>
                  </a:cubicBezTo>
                  <a:cubicBezTo>
                    <a:pt x="465" y="98"/>
                    <a:pt x="362" y="0"/>
                    <a:pt x="237" y="0"/>
                  </a:cubicBezTo>
                  <a:cubicBezTo>
                    <a:pt x="106" y="0"/>
                    <a:pt x="1" y="106"/>
                    <a:pt x="0" y="236"/>
                  </a:cubicBezTo>
                  <a:cubicBezTo>
                    <a:pt x="1" y="367"/>
                    <a:pt x="106" y="472"/>
                    <a:pt x="237" y="472"/>
                  </a:cubicBezTo>
                  <a:cubicBezTo>
                    <a:pt x="303" y="472"/>
                    <a:pt x="363" y="445"/>
                    <a:pt x="406" y="400"/>
                  </a:cubicBezTo>
                  <a:cubicBezTo>
                    <a:pt x="397" y="403"/>
                    <a:pt x="387" y="404"/>
                    <a:pt x="377" y="404"/>
                  </a:cubicBezTo>
                  <a:cubicBezTo>
                    <a:pt x="375" y="404"/>
                    <a:pt x="373" y="404"/>
                    <a:pt x="371" y="4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74" name="组合 73"/>
          <p:cNvGrpSpPr/>
          <p:nvPr/>
        </p:nvGrpSpPr>
        <p:grpSpPr>
          <a:xfrm>
            <a:off x="4440428" y="1926461"/>
            <a:ext cx="322920" cy="303621"/>
            <a:chOff x="2801938" y="411163"/>
            <a:chExt cx="1593850" cy="1498600"/>
          </a:xfrm>
          <a:solidFill>
            <a:schemeClr val="accent5">
              <a:lumMod val="50000"/>
            </a:schemeClr>
          </a:solidFill>
        </p:grpSpPr>
        <p:sp>
          <p:nvSpPr>
            <p:cNvPr id="75" name="Freeform 14"/>
            <p:cNvSpPr/>
            <p:nvPr/>
          </p:nvSpPr>
          <p:spPr bwMode="auto">
            <a:xfrm>
              <a:off x="2836863" y="728663"/>
              <a:ext cx="1558925" cy="1174750"/>
            </a:xfrm>
            <a:custGeom>
              <a:avLst/>
              <a:gdLst>
                <a:gd name="T0" fmla="*/ 491 w 530"/>
                <a:gd name="T1" fmla="*/ 0 h 400"/>
                <a:gd name="T2" fmla="*/ 53 w 530"/>
                <a:gd name="T3" fmla="*/ 0 h 400"/>
                <a:gd name="T4" fmla="*/ 12 w 530"/>
                <a:gd name="T5" fmla="*/ 39 h 400"/>
                <a:gd name="T6" fmla="*/ 0 w 530"/>
                <a:gd name="T7" fmla="*/ 53 h 400"/>
                <a:gd name="T8" fmla="*/ 106 w 530"/>
                <a:gd name="T9" fmla="*/ 53 h 400"/>
                <a:gd name="T10" fmla="*/ 117 w 530"/>
                <a:gd name="T11" fmla="*/ 52 h 400"/>
                <a:gd name="T12" fmla="*/ 415 w 530"/>
                <a:gd name="T13" fmla="*/ 52 h 400"/>
                <a:gd name="T14" fmla="*/ 422 w 530"/>
                <a:gd name="T15" fmla="*/ 52 h 400"/>
                <a:gd name="T16" fmla="*/ 448 w 530"/>
                <a:gd name="T17" fmla="*/ 52 h 400"/>
                <a:gd name="T18" fmla="*/ 465 w 530"/>
                <a:gd name="T19" fmla="*/ 56 h 400"/>
                <a:gd name="T20" fmla="*/ 488 w 530"/>
                <a:gd name="T21" fmla="*/ 91 h 400"/>
                <a:gd name="T22" fmla="*/ 488 w 530"/>
                <a:gd name="T23" fmla="*/ 351 h 400"/>
                <a:gd name="T24" fmla="*/ 434 w 530"/>
                <a:gd name="T25" fmla="*/ 387 h 400"/>
                <a:gd name="T26" fmla="*/ 424 w 530"/>
                <a:gd name="T27" fmla="*/ 397 h 400"/>
                <a:gd name="T28" fmla="*/ 450 w 530"/>
                <a:gd name="T29" fmla="*/ 400 h 400"/>
                <a:gd name="T30" fmla="*/ 521 w 530"/>
                <a:gd name="T31" fmla="*/ 307 h 400"/>
                <a:gd name="T32" fmla="*/ 521 w 530"/>
                <a:gd name="T33" fmla="*/ 28 h 400"/>
                <a:gd name="T34" fmla="*/ 491 w 530"/>
                <a:gd name="T3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0" h="400">
                  <a:moveTo>
                    <a:pt x="491" y="0"/>
                  </a:moveTo>
                  <a:cubicBezTo>
                    <a:pt x="53" y="0"/>
                    <a:pt x="53" y="0"/>
                    <a:pt x="53" y="0"/>
                  </a:cubicBezTo>
                  <a:cubicBezTo>
                    <a:pt x="53" y="0"/>
                    <a:pt x="67" y="34"/>
                    <a:pt x="12" y="39"/>
                  </a:cubicBezTo>
                  <a:cubicBezTo>
                    <a:pt x="0" y="53"/>
                    <a:pt x="0" y="53"/>
                    <a:pt x="0" y="53"/>
                  </a:cubicBezTo>
                  <a:cubicBezTo>
                    <a:pt x="106" y="53"/>
                    <a:pt x="106" y="53"/>
                    <a:pt x="106" y="53"/>
                  </a:cubicBezTo>
                  <a:cubicBezTo>
                    <a:pt x="109" y="52"/>
                    <a:pt x="113" y="52"/>
                    <a:pt x="117" y="52"/>
                  </a:cubicBezTo>
                  <a:cubicBezTo>
                    <a:pt x="415" y="52"/>
                    <a:pt x="415" y="52"/>
                    <a:pt x="415" y="52"/>
                  </a:cubicBezTo>
                  <a:cubicBezTo>
                    <a:pt x="417" y="52"/>
                    <a:pt x="420" y="52"/>
                    <a:pt x="422" y="52"/>
                  </a:cubicBezTo>
                  <a:cubicBezTo>
                    <a:pt x="448" y="52"/>
                    <a:pt x="448" y="52"/>
                    <a:pt x="448" y="52"/>
                  </a:cubicBezTo>
                  <a:cubicBezTo>
                    <a:pt x="455" y="52"/>
                    <a:pt x="460" y="54"/>
                    <a:pt x="465" y="56"/>
                  </a:cubicBezTo>
                  <a:cubicBezTo>
                    <a:pt x="478" y="61"/>
                    <a:pt x="488" y="73"/>
                    <a:pt x="488" y="91"/>
                  </a:cubicBezTo>
                  <a:cubicBezTo>
                    <a:pt x="488" y="351"/>
                    <a:pt x="488" y="351"/>
                    <a:pt x="488" y="351"/>
                  </a:cubicBezTo>
                  <a:cubicBezTo>
                    <a:pt x="488" y="382"/>
                    <a:pt x="457" y="394"/>
                    <a:pt x="434" y="387"/>
                  </a:cubicBezTo>
                  <a:cubicBezTo>
                    <a:pt x="431" y="390"/>
                    <a:pt x="428" y="393"/>
                    <a:pt x="424" y="397"/>
                  </a:cubicBezTo>
                  <a:cubicBezTo>
                    <a:pt x="450" y="400"/>
                    <a:pt x="450" y="400"/>
                    <a:pt x="450" y="400"/>
                  </a:cubicBezTo>
                  <a:cubicBezTo>
                    <a:pt x="530" y="400"/>
                    <a:pt x="520" y="327"/>
                    <a:pt x="521" y="307"/>
                  </a:cubicBezTo>
                  <a:cubicBezTo>
                    <a:pt x="521" y="28"/>
                    <a:pt x="521" y="28"/>
                    <a:pt x="521" y="28"/>
                  </a:cubicBezTo>
                  <a:cubicBezTo>
                    <a:pt x="521" y="6"/>
                    <a:pt x="507" y="0"/>
                    <a:pt x="4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76" name="Freeform 15"/>
            <p:cNvSpPr>
              <a:spLocks noEditPoints="1"/>
            </p:cNvSpPr>
            <p:nvPr/>
          </p:nvSpPr>
          <p:spPr bwMode="auto">
            <a:xfrm>
              <a:off x="2801938" y="839788"/>
              <a:ext cx="1487488" cy="1069975"/>
            </a:xfrm>
            <a:custGeom>
              <a:avLst/>
              <a:gdLst>
                <a:gd name="T0" fmla="*/ 56 w 506"/>
                <a:gd name="T1" fmla="*/ 364 h 364"/>
                <a:gd name="T2" fmla="*/ 0 w 506"/>
                <a:gd name="T3" fmla="*/ 308 h 364"/>
                <a:gd name="T4" fmla="*/ 0 w 506"/>
                <a:gd name="T5" fmla="*/ 308 h 364"/>
                <a:gd name="T6" fmla="*/ 0 w 506"/>
                <a:gd name="T7" fmla="*/ 304 h 364"/>
                <a:gd name="T8" fmla="*/ 0 w 506"/>
                <a:gd name="T9" fmla="*/ 69 h 364"/>
                <a:gd name="T10" fmla="*/ 0 w 506"/>
                <a:gd name="T11" fmla="*/ 13 h 364"/>
                <a:gd name="T12" fmla="*/ 3 w 506"/>
                <a:gd name="T13" fmla="*/ 4 h 364"/>
                <a:gd name="T14" fmla="*/ 3 w 506"/>
                <a:gd name="T15" fmla="*/ 4 h 364"/>
                <a:gd name="T16" fmla="*/ 13 w 506"/>
                <a:gd name="T17" fmla="*/ 0 h 364"/>
                <a:gd name="T18" fmla="*/ 13 w 506"/>
                <a:gd name="T19" fmla="*/ 0 h 364"/>
                <a:gd name="T20" fmla="*/ 493 w 506"/>
                <a:gd name="T21" fmla="*/ 0 h 364"/>
                <a:gd name="T22" fmla="*/ 503 w 506"/>
                <a:gd name="T23" fmla="*/ 4 h 364"/>
                <a:gd name="T24" fmla="*/ 503 w 506"/>
                <a:gd name="T25" fmla="*/ 4 h 364"/>
                <a:gd name="T26" fmla="*/ 506 w 506"/>
                <a:gd name="T27" fmla="*/ 13 h 364"/>
                <a:gd name="T28" fmla="*/ 506 w 506"/>
                <a:gd name="T29" fmla="*/ 13 h 364"/>
                <a:gd name="T30" fmla="*/ 506 w 506"/>
                <a:gd name="T31" fmla="*/ 69 h 364"/>
                <a:gd name="T32" fmla="*/ 506 w 506"/>
                <a:gd name="T33" fmla="*/ 304 h 364"/>
                <a:gd name="T34" fmla="*/ 506 w 506"/>
                <a:gd name="T35" fmla="*/ 308 h 364"/>
                <a:gd name="T36" fmla="*/ 450 w 506"/>
                <a:gd name="T37" fmla="*/ 364 h 364"/>
                <a:gd name="T38" fmla="*/ 450 w 506"/>
                <a:gd name="T39" fmla="*/ 364 h 364"/>
                <a:gd name="T40" fmla="*/ 56 w 506"/>
                <a:gd name="T41" fmla="*/ 364 h 364"/>
                <a:gd name="T42" fmla="*/ 26 w 506"/>
                <a:gd name="T43" fmla="*/ 69 h 364"/>
                <a:gd name="T44" fmla="*/ 26 w 506"/>
                <a:gd name="T45" fmla="*/ 304 h 364"/>
                <a:gd name="T46" fmla="*/ 26 w 506"/>
                <a:gd name="T47" fmla="*/ 308 h 364"/>
                <a:gd name="T48" fmla="*/ 56 w 506"/>
                <a:gd name="T49" fmla="*/ 338 h 364"/>
                <a:gd name="T50" fmla="*/ 56 w 506"/>
                <a:gd name="T51" fmla="*/ 338 h 364"/>
                <a:gd name="T52" fmla="*/ 450 w 506"/>
                <a:gd name="T53" fmla="*/ 338 h 364"/>
                <a:gd name="T54" fmla="*/ 480 w 506"/>
                <a:gd name="T55" fmla="*/ 308 h 364"/>
                <a:gd name="T56" fmla="*/ 480 w 506"/>
                <a:gd name="T57" fmla="*/ 308 h 364"/>
                <a:gd name="T58" fmla="*/ 480 w 506"/>
                <a:gd name="T59" fmla="*/ 304 h 364"/>
                <a:gd name="T60" fmla="*/ 480 w 506"/>
                <a:gd name="T61" fmla="*/ 69 h 364"/>
                <a:gd name="T62" fmla="*/ 480 w 506"/>
                <a:gd name="T63" fmla="*/ 26 h 364"/>
                <a:gd name="T64" fmla="*/ 26 w 506"/>
                <a:gd name="T65" fmla="*/ 26 h 364"/>
                <a:gd name="T66" fmla="*/ 26 w 506"/>
                <a:gd name="T67" fmla="*/ 69 h 364"/>
                <a:gd name="T68" fmla="*/ 13 w 506"/>
                <a:gd name="T69" fmla="*/ 26 h 364"/>
                <a:gd name="T70" fmla="*/ 13 w 506"/>
                <a:gd name="T71" fmla="*/ 13 h 364"/>
                <a:gd name="T72" fmla="*/ 13 w 506"/>
                <a:gd name="T73" fmla="*/ 26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6" h="364">
                  <a:moveTo>
                    <a:pt x="56" y="364"/>
                  </a:moveTo>
                  <a:cubicBezTo>
                    <a:pt x="25" y="364"/>
                    <a:pt x="0" y="339"/>
                    <a:pt x="0" y="308"/>
                  </a:cubicBezTo>
                  <a:cubicBezTo>
                    <a:pt x="0" y="308"/>
                    <a:pt x="0" y="308"/>
                    <a:pt x="0" y="308"/>
                  </a:cubicBezTo>
                  <a:cubicBezTo>
                    <a:pt x="0" y="304"/>
                    <a:pt x="0" y="304"/>
                    <a:pt x="0" y="304"/>
                  </a:cubicBezTo>
                  <a:cubicBezTo>
                    <a:pt x="0" y="69"/>
                    <a:pt x="0" y="69"/>
                    <a:pt x="0" y="69"/>
                  </a:cubicBezTo>
                  <a:cubicBezTo>
                    <a:pt x="0" y="13"/>
                    <a:pt x="0" y="13"/>
                    <a:pt x="0" y="13"/>
                  </a:cubicBezTo>
                  <a:cubicBezTo>
                    <a:pt x="0" y="9"/>
                    <a:pt x="1" y="6"/>
                    <a:pt x="3" y="4"/>
                  </a:cubicBezTo>
                  <a:cubicBezTo>
                    <a:pt x="3" y="4"/>
                    <a:pt x="3" y="4"/>
                    <a:pt x="3" y="4"/>
                  </a:cubicBezTo>
                  <a:cubicBezTo>
                    <a:pt x="6" y="1"/>
                    <a:pt x="9" y="0"/>
                    <a:pt x="13" y="0"/>
                  </a:cubicBezTo>
                  <a:cubicBezTo>
                    <a:pt x="13" y="0"/>
                    <a:pt x="13" y="0"/>
                    <a:pt x="13" y="0"/>
                  </a:cubicBezTo>
                  <a:cubicBezTo>
                    <a:pt x="493" y="0"/>
                    <a:pt x="493" y="0"/>
                    <a:pt x="493" y="0"/>
                  </a:cubicBezTo>
                  <a:cubicBezTo>
                    <a:pt x="497" y="0"/>
                    <a:pt x="500" y="1"/>
                    <a:pt x="503" y="4"/>
                  </a:cubicBezTo>
                  <a:cubicBezTo>
                    <a:pt x="503" y="4"/>
                    <a:pt x="503" y="4"/>
                    <a:pt x="503" y="4"/>
                  </a:cubicBezTo>
                  <a:cubicBezTo>
                    <a:pt x="505" y="6"/>
                    <a:pt x="506" y="9"/>
                    <a:pt x="506" y="13"/>
                  </a:cubicBezTo>
                  <a:cubicBezTo>
                    <a:pt x="506" y="13"/>
                    <a:pt x="506" y="13"/>
                    <a:pt x="506" y="13"/>
                  </a:cubicBezTo>
                  <a:cubicBezTo>
                    <a:pt x="506" y="69"/>
                    <a:pt x="506" y="69"/>
                    <a:pt x="506" y="69"/>
                  </a:cubicBezTo>
                  <a:cubicBezTo>
                    <a:pt x="506" y="304"/>
                    <a:pt x="506" y="304"/>
                    <a:pt x="506" y="304"/>
                  </a:cubicBezTo>
                  <a:cubicBezTo>
                    <a:pt x="506" y="308"/>
                    <a:pt x="506" y="308"/>
                    <a:pt x="506" y="308"/>
                  </a:cubicBezTo>
                  <a:cubicBezTo>
                    <a:pt x="506" y="339"/>
                    <a:pt x="481" y="364"/>
                    <a:pt x="450" y="364"/>
                  </a:cubicBezTo>
                  <a:cubicBezTo>
                    <a:pt x="450" y="364"/>
                    <a:pt x="450" y="364"/>
                    <a:pt x="450" y="364"/>
                  </a:cubicBezTo>
                  <a:cubicBezTo>
                    <a:pt x="56" y="364"/>
                    <a:pt x="56" y="364"/>
                    <a:pt x="56" y="364"/>
                  </a:cubicBezTo>
                  <a:close/>
                  <a:moveTo>
                    <a:pt x="26" y="69"/>
                  </a:moveTo>
                  <a:cubicBezTo>
                    <a:pt x="26" y="304"/>
                    <a:pt x="26" y="304"/>
                    <a:pt x="26" y="304"/>
                  </a:cubicBezTo>
                  <a:cubicBezTo>
                    <a:pt x="26" y="308"/>
                    <a:pt x="26" y="308"/>
                    <a:pt x="26" y="308"/>
                  </a:cubicBezTo>
                  <a:cubicBezTo>
                    <a:pt x="26" y="325"/>
                    <a:pt x="39" y="338"/>
                    <a:pt x="56" y="338"/>
                  </a:cubicBezTo>
                  <a:cubicBezTo>
                    <a:pt x="56" y="338"/>
                    <a:pt x="56" y="338"/>
                    <a:pt x="56" y="338"/>
                  </a:cubicBezTo>
                  <a:cubicBezTo>
                    <a:pt x="450" y="338"/>
                    <a:pt x="450" y="338"/>
                    <a:pt x="450" y="338"/>
                  </a:cubicBezTo>
                  <a:cubicBezTo>
                    <a:pt x="467" y="338"/>
                    <a:pt x="480" y="325"/>
                    <a:pt x="480" y="308"/>
                  </a:cubicBezTo>
                  <a:cubicBezTo>
                    <a:pt x="480" y="308"/>
                    <a:pt x="480" y="308"/>
                    <a:pt x="480" y="308"/>
                  </a:cubicBezTo>
                  <a:cubicBezTo>
                    <a:pt x="480" y="304"/>
                    <a:pt x="480" y="304"/>
                    <a:pt x="480" y="304"/>
                  </a:cubicBezTo>
                  <a:cubicBezTo>
                    <a:pt x="480" y="69"/>
                    <a:pt x="480" y="69"/>
                    <a:pt x="480" y="69"/>
                  </a:cubicBezTo>
                  <a:cubicBezTo>
                    <a:pt x="480" y="26"/>
                    <a:pt x="480" y="26"/>
                    <a:pt x="480" y="26"/>
                  </a:cubicBezTo>
                  <a:cubicBezTo>
                    <a:pt x="26" y="26"/>
                    <a:pt x="26" y="26"/>
                    <a:pt x="26" y="26"/>
                  </a:cubicBezTo>
                  <a:cubicBezTo>
                    <a:pt x="26" y="69"/>
                    <a:pt x="26" y="69"/>
                    <a:pt x="26" y="69"/>
                  </a:cubicBezTo>
                  <a:close/>
                  <a:moveTo>
                    <a:pt x="13" y="26"/>
                  </a:moveTo>
                  <a:cubicBezTo>
                    <a:pt x="13" y="13"/>
                    <a:pt x="13" y="13"/>
                    <a:pt x="13" y="13"/>
                  </a:cubicBezTo>
                  <a:cubicBezTo>
                    <a:pt x="13" y="26"/>
                    <a:pt x="13" y="26"/>
                    <a:pt x="1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77" name="Freeform 16"/>
            <p:cNvSpPr>
              <a:spLocks noEditPoints="1"/>
            </p:cNvSpPr>
            <p:nvPr/>
          </p:nvSpPr>
          <p:spPr bwMode="auto">
            <a:xfrm>
              <a:off x="2963863" y="1211263"/>
              <a:ext cx="498475" cy="554038"/>
            </a:xfrm>
            <a:custGeom>
              <a:avLst/>
              <a:gdLst>
                <a:gd name="T0" fmla="*/ 0 w 170"/>
                <a:gd name="T1" fmla="*/ 0 h 189"/>
                <a:gd name="T2" fmla="*/ 0 w 170"/>
                <a:gd name="T3" fmla="*/ 189 h 189"/>
                <a:gd name="T4" fmla="*/ 170 w 170"/>
                <a:gd name="T5" fmla="*/ 189 h 189"/>
                <a:gd name="T6" fmla="*/ 170 w 170"/>
                <a:gd name="T7" fmla="*/ 0 h 189"/>
                <a:gd name="T8" fmla="*/ 0 w 170"/>
                <a:gd name="T9" fmla="*/ 0 h 189"/>
                <a:gd name="T10" fmla="*/ 59 w 170"/>
                <a:gd name="T11" fmla="*/ 60 h 189"/>
                <a:gd name="T12" fmla="*/ 64 w 170"/>
                <a:gd name="T13" fmla="*/ 29 h 189"/>
                <a:gd name="T14" fmla="*/ 100 w 170"/>
                <a:gd name="T15" fmla="*/ 25 h 189"/>
                <a:gd name="T16" fmla="*/ 106 w 170"/>
                <a:gd name="T17" fmla="*/ 30 h 189"/>
                <a:gd name="T18" fmla="*/ 108 w 170"/>
                <a:gd name="T19" fmla="*/ 32 h 189"/>
                <a:gd name="T20" fmla="*/ 112 w 170"/>
                <a:gd name="T21" fmla="*/ 62 h 189"/>
                <a:gd name="T22" fmla="*/ 110 w 170"/>
                <a:gd name="T23" fmla="*/ 75 h 189"/>
                <a:gd name="T24" fmla="*/ 108 w 170"/>
                <a:gd name="T25" fmla="*/ 80 h 189"/>
                <a:gd name="T26" fmla="*/ 109 w 170"/>
                <a:gd name="T27" fmla="*/ 53 h 189"/>
                <a:gd name="T28" fmla="*/ 105 w 170"/>
                <a:gd name="T29" fmla="*/ 47 h 189"/>
                <a:gd name="T30" fmla="*/ 86 w 170"/>
                <a:gd name="T31" fmla="*/ 40 h 189"/>
                <a:gd name="T32" fmla="*/ 67 w 170"/>
                <a:gd name="T33" fmla="*/ 47 h 189"/>
                <a:gd name="T34" fmla="*/ 64 w 170"/>
                <a:gd name="T35" fmla="*/ 53 h 189"/>
                <a:gd name="T36" fmla="*/ 65 w 170"/>
                <a:gd name="T37" fmla="*/ 80 h 189"/>
                <a:gd name="T38" fmla="*/ 63 w 170"/>
                <a:gd name="T39" fmla="*/ 80 h 189"/>
                <a:gd name="T40" fmla="*/ 63 w 170"/>
                <a:gd name="T41" fmla="*/ 78 h 189"/>
                <a:gd name="T42" fmla="*/ 60 w 170"/>
                <a:gd name="T43" fmla="*/ 73 h 189"/>
                <a:gd name="T44" fmla="*/ 59 w 170"/>
                <a:gd name="T45" fmla="*/ 60 h 189"/>
                <a:gd name="T46" fmla="*/ 157 w 170"/>
                <a:gd name="T47" fmla="*/ 170 h 189"/>
                <a:gd name="T48" fmla="*/ 13 w 170"/>
                <a:gd name="T49" fmla="*/ 170 h 189"/>
                <a:gd name="T50" fmla="*/ 13 w 170"/>
                <a:gd name="T51" fmla="*/ 163 h 189"/>
                <a:gd name="T52" fmla="*/ 24 w 170"/>
                <a:gd name="T53" fmla="*/ 131 h 189"/>
                <a:gd name="T54" fmla="*/ 33 w 170"/>
                <a:gd name="T55" fmla="*/ 121 h 189"/>
                <a:gd name="T56" fmla="*/ 56 w 170"/>
                <a:gd name="T57" fmla="*/ 110 h 189"/>
                <a:gd name="T58" fmla="*/ 67 w 170"/>
                <a:gd name="T59" fmla="*/ 96 h 189"/>
                <a:gd name="T60" fmla="*/ 65 w 170"/>
                <a:gd name="T61" fmla="*/ 108 h 189"/>
                <a:gd name="T62" fmla="*/ 78 w 170"/>
                <a:gd name="T63" fmla="*/ 142 h 189"/>
                <a:gd name="T64" fmla="*/ 82 w 170"/>
                <a:gd name="T65" fmla="*/ 128 h 189"/>
                <a:gd name="T66" fmla="*/ 78 w 170"/>
                <a:gd name="T67" fmla="*/ 122 h 189"/>
                <a:gd name="T68" fmla="*/ 84 w 170"/>
                <a:gd name="T69" fmla="*/ 113 h 189"/>
                <a:gd name="T70" fmla="*/ 84 w 170"/>
                <a:gd name="T71" fmla="*/ 113 h 189"/>
                <a:gd name="T72" fmla="*/ 85 w 170"/>
                <a:gd name="T73" fmla="*/ 113 h 189"/>
                <a:gd name="T74" fmla="*/ 86 w 170"/>
                <a:gd name="T75" fmla="*/ 113 h 189"/>
                <a:gd name="T76" fmla="*/ 86 w 170"/>
                <a:gd name="T77" fmla="*/ 113 h 189"/>
                <a:gd name="T78" fmla="*/ 92 w 170"/>
                <a:gd name="T79" fmla="*/ 122 h 189"/>
                <a:gd name="T80" fmla="*/ 88 w 170"/>
                <a:gd name="T81" fmla="*/ 128 h 189"/>
                <a:gd name="T82" fmla="*/ 92 w 170"/>
                <a:gd name="T83" fmla="*/ 143 h 189"/>
                <a:gd name="T84" fmla="*/ 105 w 170"/>
                <a:gd name="T85" fmla="*/ 108 h 189"/>
                <a:gd name="T86" fmla="*/ 104 w 170"/>
                <a:gd name="T87" fmla="*/ 96 h 189"/>
                <a:gd name="T88" fmla="*/ 115 w 170"/>
                <a:gd name="T89" fmla="*/ 110 h 189"/>
                <a:gd name="T90" fmla="*/ 137 w 170"/>
                <a:gd name="T91" fmla="*/ 121 h 189"/>
                <a:gd name="T92" fmla="*/ 146 w 170"/>
                <a:gd name="T93" fmla="*/ 131 h 189"/>
                <a:gd name="T94" fmla="*/ 157 w 170"/>
                <a:gd name="T95" fmla="*/ 163 h 189"/>
                <a:gd name="T96" fmla="*/ 157 w 170"/>
                <a:gd name="T97" fmla="*/ 17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0" h="189">
                  <a:moveTo>
                    <a:pt x="0" y="0"/>
                  </a:moveTo>
                  <a:cubicBezTo>
                    <a:pt x="0" y="189"/>
                    <a:pt x="0" y="189"/>
                    <a:pt x="0" y="189"/>
                  </a:cubicBezTo>
                  <a:cubicBezTo>
                    <a:pt x="170" y="189"/>
                    <a:pt x="170" y="189"/>
                    <a:pt x="170" y="189"/>
                  </a:cubicBezTo>
                  <a:cubicBezTo>
                    <a:pt x="170" y="0"/>
                    <a:pt x="170" y="0"/>
                    <a:pt x="170" y="0"/>
                  </a:cubicBezTo>
                  <a:lnTo>
                    <a:pt x="0" y="0"/>
                  </a:lnTo>
                  <a:close/>
                  <a:moveTo>
                    <a:pt x="59" y="60"/>
                  </a:moveTo>
                  <a:cubicBezTo>
                    <a:pt x="59" y="60"/>
                    <a:pt x="50" y="42"/>
                    <a:pt x="64" y="29"/>
                  </a:cubicBezTo>
                  <a:cubicBezTo>
                    <a:pt x="64" y="29"/>
                    <a:pt x="80" y="13"/>
                    <a:pt x="100" y="25"/>
                  </a:cubicBezTo>
                  <a:cubicBezTo>
                    <a:pt x="100" y="25"/>
                    <a:pt x="103" y="27"/>
                    <a:pt x="106" y="30"/>
                  </a:cubicBezTo>
                  <a:cubicBezTo>
                    <a:pt x="107" y="31"/>
                    <a:pt x="108" y="32"/>
                    <a:pt x="108" y="32"/>
                  </a:cubicBezTo>
                  <a:cubicBezTo>
                    <a:pt x="121" y="45"/>
                    <a:pt x="112" y="62"/>
                    <a:pt x="112" y="62"/>
                  </a:cubicBezTo>
                  <a:cubicBezTo>
                    <a:pt x="121" y="62"/>
                    <a:pt x="110" y="75"/>
                    <a:pt x="110" y="75"/>
                  </a:cubicBezTo>
                  <a:cubicBezTo>
                    <a:pt x="109" y="79"/>
                    <a:pt x="108" y="80"/>
                    <a:pt x="108" y="80"/>
                  </a:cubicBezTo>
                  <a:cubicBezTo>
                    <a:pt x="111" y="68"/>
                    <a:pt x="109" y="53"/>
                    <a:pt x="109" y="53"/>
                  </a:cubicBezTo>
                  <a:cubicBezTo>
                    <a:pt x="106" y="52"/>
                    <a:pt x="105" y="47"/>
                    <a:pt x="105" y="47"/>
                  </a:cubicBezTo>
                  <a:cubicBezTo>
                    <a:pt x="104" y="40"/>
                    <a:pt x="92" y="39"/>
                    <a:pt x="86" y="40"/>
                  </a:cubicBezTo>
                  <a:cubicBezTo>
                    <a:pt x="81" y="39"/>
                    <a:pt x="68" y="40"/>
                    <a:pt x="67" y="47"/>
                  </a:cubicBezTo>
                  <a:cubicBezTo>
                    <a:pt x="67" y="47"/>
                    <a:pt x="66" y="52"/>
                    <a:pt x="64" y="53"/>
                  </a:cubicBezTo>
                  <a:cubicBezTo>
                    <a:pt x="64" y="53"/>
                    <a:pt x="62" y="68"/>
                    <a:pt x="65" y="80"/>
                  </a:cubicBezTo>
                  <a:cubicBezTo>
                    <a:pt x="64" y="80"/>
                    <a:pt x="64" y="80"/>
                    <a:pt x="63" y="80"/>
                  </a:cubicBezTo>
                  <a:cubicBezTo>
                    <a:pt x="63" y="79"/>
                    <a:pt x="63" y="78"/>
                    <a:pt x="63" y="78"/>
                  </a:cubicBezTo>
                  <a:cubicBezTo>
                    <a:pt x="63" y="78"/>
                    <a:pt x="61" y="78"/>
                    <a:pt x="60" y="73"/>
                  </a:cubicBezTo>
                  <a:cubicBezTo>
                    <a:pt x="60" y="73"/>
                    <a:pt x="50" y="60"/>
                    <a:pt x="59" y="60"/>
                  </a:cubicBezTo>
                  <a:close/>
                  <a:moveTo>
                    <a:pt x="157" y="170"/>
                  </a:moveTo>
                  <a:cubicBezTo>
                    <a:pt x="13" y="170"/>
                    <a:pt x="13" y="170"/>
                    <a:pt x="13" y="170"/>
                  </a:cubicBezTo>
                  <a:cubicBezTo>
                    <a:pt x="13" y="163"/>
                    <a:pt x="13" y="163"/>
                    <a:pt x="13" y="163"/>
                  </a:cubicBezTo>
                  <a:cubicBezTo>
                    <a:pt x="24" y="131"/>
                    <a:pt x="24" y="131"/>
                    <a:pt x="24" y="131"/>
                  </a:cubicBezTo>
                  <a:cubicBezTo>
                    <a:pt x="24" y="131"/>
                    <a:pt x="22" y="126"/>
                    <a:pt x="33" y="121"/>
                  </a:cubicBezTo>
                  <a:cubicBezTo>
                    <a:pt x="56" y="110"/>
                    <a:pt x="56" y="110"/>
                    <a:pt x="56" y="110"/>
                  </a:cubicBezTo>
                  <a:cubicBezTo>
                    <a:pt x="67" y="96"/>
                    <a:pt x="67" y="96"/>
                    <a:pt x="67" y="96"/>
                  </a:cubicBezTo>
                  <a:cubicBezTo>
                    <a:pt x="67" y="96"/>
                    <a:pt x="63" y="102"/>
                    <a:pt x="65" y="108"/>
                  </a:cubicBezTo>
                  <a:cubicBezTo>
                    <a:pt x="65" y="108"/>
                    <a:pt x="72" y="125"/>
                    <a:pt x="78" y="142"/>
                  </a:cubicBezTo>
                  <a:cubicBezTo>
                    <a:pt x="82" y="128"/>
                    <a:pt x="82" y="128"/>
                    <a:pt x="82" y="128"/>
                  </a:cubicBezTo>
                  <a:cubicBezTo>
                    <a:pt x="78" y="122"/>
                    <a:pt x="78" y="122"/>
                    <a:pt x="78" y="122"/>
                  </a:cubicBezTo>
                  <a:cubicBezTo>
                    <a:pt x="81" y="116"/>
                    <a:pt x="83" y="114"/>
                    <a:pt x="84" y="113"/>
                  </a:cubicBezTo>
                  <a:cubicBezTo>
                    <a:pt x="84" y="113"/>
                    <a:pt x="84" y="113"/>
                    <a:pt x="84" y="113"/>
                  </a:cubicBezTo>
                  <a:cubicBezTo>
                    <a:pt x="84" y="113"/>
                    <a:pt x="84" y="113"/>
                    <a:pt x="85" y="113"/>
                  </a:cubicBezTo>
                  <a:cubicBezTo>
                    <a:pt x="86" y="113"/>
                    <a:pt x="86" y="113"/>
                    <a:pt x="86" y="113"/>
                  </a:cubicBezTo>
                  <a:cubicBezTo>
                    <a:pt x="86" y="113"/>
                    <a:pt x="86" y="113"/>
                    <a:pt x="86" y="113"/>
                  </a:cubicBezTo>
                  <a:cubicBezTo>
                    <a:pt x="87" y="114"/>
                    <a:pt x="89" y="116"/>
                    <a:pt x="92" y="122"/>
                  </a:cubicBezTo>
                  <a:cubicBezTo>
                    <a:pt x="88" y="128"/>
                    <a:pt x="88" y="128"/>
                    <a:pt x="88" y="128"/>
                  </a:cubicBezTo>
                  <a:cubicBezTo>
                    <a:pt x="92" y="143"/>
                    <a:pt x="92" y="143"/>
                    <a:pt x="92" y="143"/>
                  </a:cubicBezTo>
                  <a:cubicBezTo>
                    <a:pt x="99" y="126"/>
                    <a:pt x="105" y="108"/>
                    <a:pt x="105" y="108"/>
                  </a:cubicBezTo>
                  <a:cubicBezTo>
                    <a:pt x="107" y="102"/>
                    <a:pt x="104" y="96"/>
                    <a:pt x="104" y="96"/>
                  </a:cubicBezTo>
                  <a:cubicBezTo>
                    <a:pt x="115" y="110"/>
                    <a:pt x="115" y="110"/>
                    <a:pt x="115" y="110"/>
                  </a:cubicBezTo>
                  <a:cubicBezTo>
                    <a:pt x="137" y="121"/>
                    <a:pt x="137" y="121"/>
                    <a:pt x="137" y="121"/>
                  </a:cubicBezTo>
                  <a:cubicBezTo>
                    <a:pt x="148" y="126"/>
                    <a:pt x="146" y="131"/>
                    <a:pt x="146" y="131"/>
                  </a:cubicBezTo>
                  <a:cubicBezTo>
                    <a:pt x="157" y="163"/>
                    <a:pt x="157" y="163"/>
                    <a:pt x="157" y="163"/>
                  </a:cubicBezTo>
                  <a:lnTo>
                    <a:pt x="157" y="1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78" name="Freeform 17"/>
            <p:cNvSpPr/>
            <p:nvPr/>
          </p:nvSpPr>
          <p:spPr bwMode="auto">
            <a:xfrm>
              <a:off x="3554413" y="1250950"/>
              <a:ext cx="584200" cy="61913"/>
            </a:xfrm>
            <a:custGeom>
              <a:avLst/>
              <a:gdLst>
                <a:gd name="T0" fmla="*/ 199 w 199"/>
                <a:gd name="T1" fmla="*/ 11 h 21"/>
                <a:gd name="T2" fmla="*/ 189 w 199"/>
                <a:gd name="T3" fmla="*/ 21 h 21"/>
                <a:gd name="T4" fmla="*/ 10 w 199"/>
                <a:gd name="T5" fmla="*/ 21 h 21"/>
                <a:gd name="T6" fmla="*/ 0 w 199"/>
                <a:gd name="T7" fmla="*/ 11 h 21"/>
                <a:gd name="T8" fmla="*/ 0 w 199"/>
                <a:gd name="T9" fmla="*/ 11 h 21"/>
                <a:gd name="T10" fmla="*/ 10 w 199"/>
                <a:gd name="T11" fmla="*/ 0 h 21"/>
                <a:gd name="T12" fmla="*/ 189 w 199"/>
                <a:gd name="T13" fmla="*/ 0 h 21"/>
                <a:gd name="T14" fmla="*/ 199 w 199"/>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1">
                  <a:moveTo>
                    <a:pt x="199" y="11"/>
                  </a:moveTo>
                  <a:cubicBezTo>
                    <a:pt x="199" y="16"/>
                    <a:pt x="194" y="21"/>
                    <a:pt x="189" y="21"/>
                  </a:cubicBezTo>
                  <a:cubicBezTo>
                    <a:pt x="10" y="21"/>
                    <a:pt x="10" y="21"/>
                    <a:pt x="10" y="21"/>
                  </a:cubicBezTo>
                  <a:cubicBezTo>
                    <a:pt x="5" y="21"/>
                    <a:pt x="0" y="16"/>
                    <a:pt x="0" y="11"/>
                  </a:cubicBezTo>
                  <a:cubicBezTo>
                    <a:pt x="0" y="11"/>
                    <a:pt x="0" y="11"/>
                    <a:pt x="0" y="11"/>
                  </a:cubicBezTo>
                  <a:cubicBezTo>
                    <a:pt x="0" y="5"/>
                    <a:pt x="5" y="0"/>
                    <a:pt x="10" y="0"/>
                  </a:cubicBezTo>
                  <a:cubicBezTo>
                    <a:pt x="189" y="0"/>
                    <a:pt x="189" y="0"/>
                    <a:pt x="189" y="0"/>
                  </a:cubicBezTo>
                  <a:cubicBezTo>
                    <a:pt x="194" y="0"/>
                    <a:pt x="199" y="5"/>
                    <a:pt x="19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79" name="Freeform 18"/>
            <p:cNvSpPr/>
            <p:nvPr/>
          </p:nvSpPr>
          <p:spPr bwMode="auto">
            <a:xfrm>
              <a:off x="3554413" y="1389063"/>
              <a:ext cx="584200" cy="61913"/>
            </a:xfrm>
            <a:custGeom>
              <a:avLst/>
              <a:gdLst>
                <a:gd name="T0" fmla="*/ 199 w 199"/>
                <a:gd name="T1" fmla="*/ 10 h 21"/>
                <a:gd name="T2" fmla="*/ 189 w 199"/>
                <a:gd name="T3" fmla="*/ 21 h 21"/>
                <a:gd name="T4" fmla="*/ 10 w 199"/>
                <a:gd name="T5" fmla="*/ 21 h 21"/>
                <a:gd name="T6" fmla="*/ 0 w 199"/>
                <a:gd name="T7" fmla="*/ 10 h 21"/>
                <a:gd name="T8" fmla="*/ 0 w 199"/>
                <a:gd name="T9" fmla="*/ 10 h 21"/>
                <a:gd name="T10" fmla="*/ 10 w 199"/>
                <a:gd name="T11" fmla="*/ 0 h 21"/>
                <a:gd name="T12" fmla="*/ 189 w 199"/>
                <a:gd name="T13" fmla="*/ 0 h 21"/>
                <a:gd name="T14" fmla="*/ 199 w 199"/>
                <a:gd name="T15" fmla="*/ 10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1">
                  <a:moveTo>
                    <a:pt x="199" y="10"/>
                  </a:moveTo>
                  <a:cubicBezTo>
                    <a:pt x="199" y="16"/>
                    <a:pt x="194" y="21"/>
                    <a:pt x="189" y="21"/>
                  </a:cubicBezTo>
                  <a:cubicBezTo>
                    <a:pt x="10" y="21"/>
                    <a:pt x="10" y="21"/>
                    <a:pt x="10" y="21"/>
                  </a:cubicBezTo>
                  <a:cubicBezTo>
                    <a:pt x="5" y="21"/>
                    <a:pt x="0" y="16"/>
                    <a:pt x="0" y="10"/>
                  </a:cubicBezTo>
                  <a:cubicBezTo>
                    <a:pt x="0" y="10"/>
                    <a:pt x="0" y="10"/>
                    <a:pt x="0" y="10"/>
                  </a:cubicBezTo>
                  <a:cubicBezTo>
                    <a:pt x="0" y="4"/>
                    <a:pt x="5" y="0"/>
                    <a:pt x="10" y="0"/>
                  </a:cubicBezTo>
                  <a:cubicBezTo>
                    <a:pt x="189" y="0"/>
                    <a:pt x="189" y="0"/>
                    <a:pt x="189" y="0"/>
                  </a:cubicBezTo>
                  <a:cubicBezTo>
                    <a:pt x="194" y="0"/>
                    <a:pt x="199" y="4"/>
                    <a:pt x="1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80" name="Freeform 19"/>
            <p:cNvSpPr/>
            <p:nvPr/>
          </p:nvSpPr>
          <p:spPr bwMode="auto">
            <a:xfrm>
              <a:off x="3554413" y="1524000"/>
              <a:ext cx="584200" cy="61913"/>
            </a:xfrm>
            <a:custGeom>
              <a:avLst/>
              <a:gdLst>
                <a:gd name="T0" fmla="*/ 199 w 199"/>
                <a:gd name="T1" fmla="*/ 11 h 21"/>
                <a:gd name="T2" fmla="*/ 189 w 199"/>
                <a:gd name="T3" fmla="*/ 21 h 21"/>
                <a:gd name="T4" fmla="*/ 10 w 199"/>
                <a:gd name="T5" fmla="*/ 21 h 21"/>
                <a:gd name="T6" fmla="*/ 0 w 199"/>
                <a:gd name="T7" fmla="*/ 11 h 21"/>
                <a:gd name="T8" fmla="*/ 0 w 199"/>
                <a:gd name="T9" fmla="*/ 11 h 21"/>
                <a:gd name="T10" fmla="*/ 10 w 199"/>
                <a:gd name="T11" fmla="*/ 0 h 21"/>
                <a:gd name="T12" fmla="*/ 189 w 199"/>
                <a:gd name="T13" fmla="*/ 0 h 21"/>
                <a:gd name="T14" fmla="*/ 199 w 199"/>
                <a:gd name="T15" fmla="*/ 1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1">
                  <a:moveTo>
                    <a:pt x="199" y="11"/>
                  </a:moveTo>
                  <a:cubicBezTo>
                    <a:pt x="199" y="16"/>
                    <a:pt x="194" y="21"/>
                    <a:pt x="189" y="21"/>
                  </a:cubicBezTo>
                  <a:cubicBezTo>
                    <a:pt x="10" y="21"/>
                    <a:pt x="10" y="21"/>
                    <a:pt x="10" y="21"/>
                  </a:cubicBezTo>
                  <a:cubicBezTo>
                    <a:pt x="5" y="21"/>
                    <a:pt x="0" y="16"/>
                    <a:pt x="0" y="11"/>
                  </a:cubicBezTo>
                  <a:cubicBezTo>
                    <a:pt x="0" y="11"/>
                    <a:pt x="0" y="11"/>
                    <a:pt x="0" y="11"/>
                  </a:cubicBezTo>
                  <a:cubicBezTo>
                    <a:pt x="0" y="5"/>
                    <a:pt x="5" y="0"/>
                    <a:pt x="10" y="0"/>
                  </a:cubicBezTo>
                  <a:cubicBezTo>
                    <a:pt x="189" y="0"/>
                    <a:pt x="189" y="0"/>
                    <a:pt x="189" y="0"/>
                  </a:cubicBezTo>
                  <a:cubicBezTo>
                    <a:pt x="194" y="0"/>
                    <a:pt x="199" y="5"/>
                    <a:pt x="199"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81" name="Freeform 20"/>
            <p:cNvSpPr/>
            <p:nvPr/>
          </p:nvSpPr>
          <p:spPr bwMode="auto">
            <a:xfrm>
              <a:off x="3554413" y="1662113"/>
              <a:ext cx="584200" cy="58738"/>
            </a:xfrm>
            <a:custGeom>
              <a:avLst/>
              <a:gdLst>
                <a:gd name="T0" fmla="*/ 199 w 199"/>
                <a:gd name="T1" fmla="*/ 10 h 20"/>
                <a:gd name="T2" fmla="*/ 189 w 199"/>
                <a:gd name="T3" fmla="*/ 20 h 20"/>
                <a:gd name="T4" fmla="*/ 10 w 199"/>
                <a:gd name="T5" fmla="*/ 20 h 20"/>
                <a:gd name="T6" fmla="*/ 0 w 199"/>
                <a:gd name="T7" fmla="*/ 10 h 20"/>
                <a:gd name="T8" fmla="*/ 0 w 199"/>
                <a:gd name="T9" fmla="*/ 10 h 20"/>
                <a:gd name="T10" fmla="*/ 10 w 199"/>
                <a:gd name="T11" fmla="*/ 0 h 20"/>
                <a:gd name="T12" fmla="*/ 189 w 199"/>
                <a:gd name="T13" fmla="*/ 0 h 20"/>
                <a:gd name="T14" fmla="*/ 199 w 199"/>
                <a:gd name="T15" fmla="*/ 1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20">
                  <a:moveTo>
                    <a:pt x="199" y="10"/>
                  </a:moveTo>
                  <a:cubicBezTo>
                    <a:pt x="199" y="16"/>
                    <a:pt x="194" y="20"/>
                    <a:pt x="189" y="20"/>
                  </a:cubicBezTo>
                  <a:cubicBezTo>
                    <a:pt x="10" y="20"/>
                    <a:pt x="10" y="20"/>
                    <a:pt x="10" y="20"/>
                  </a:cubicBezTo>
                  <a:cubicBezTo>
                    <a:pt x="5" y="20"/>
                    <a:pt x="0" y="16"/>
                    <a:pt x="0" y="10"/>
                  </a:cubicBezTo>
                  <a:cubicBezTo>
                    <a:pt x="0" y="10"/>
                    <a:pt x="0" y="10"/>
                    <a:pt x="0" y="10"/>
                  </a:cubicBezTo>
                  <a:cubicBezTo>
                    <a:pt x="0" y="4"/>
                    <a:pt x="5" y="0"/>
                    <a:pt x="10" y="0"/>
                  </a:cubicBezTo>
                  <a:cubicBezTo>
                    <a:pt x="189" y="0"/>
                    <a:pt x="189" y="0"/>
                    <a:pt x="189" y="0"/>
                  </a:cubicBezTo>
                  <a:cubicBezTo>
                    <a:pt x="194" y="0"/>
                    <a:pt x="199" y="4"/>
                    <a:pt x="19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pic>
          <p:nvPicPr>
            <p:cNvPr id="82" name="Picture 2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946401" y="974725"/>
              <a:ext cx="184150" cy="176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3" name="Picture 2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1501" y="968375"/>
              <a:ext cx="168275"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4" name="Picture 2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67076" y="974725"/>
              <a:ext cx="158750" cy="176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5"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6151" y="977900"/>
              <a:ext cx="185738" cy="176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6" name="Picture 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2838" y="974725"/>
              <a:ext cx="158750" cy="176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7" name="Picture 2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2538" y="969963"/>
              <a:ext cx="2286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8" name="Picture 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3676" y="968375"/>
              <a:ext cx="131763"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sp>
          <p:nvSpPr>
            <p:cNvPr id="89" name="Freeform 28"/>
            <p:cNvSpPr/>
            <p:nvPr/>
          </p:nvSpPr>
          <p:spPr bwMode="auto">
            <a:xfrm>
              <a:off x="3836988" y="411163"/>
              <a:ext cx="311150" cy="300038"/>
            </a:xfrm>
            <a:custGeom>
              <a:avLst/>
              <a:gdLst>
                <a:gd name="T0" fmla="*/ 18 w 106"/>
                <a:gd name="T1" fmla="*/ 6 h 102"/>
                <a:gd name="T2" fmla="*/ 102 w 106"/>
                <a:gd name="T3" fmla="*/ 91 h 102"/>
                <a:gd name="T4" fmla="*/ 43 w 106"/>
                <a:gd name="T5" fmla="*/ 28 h 102"/>
                <a:gd name="T6" fmla="*/ 100 w 106"/>
                <a:gd name="T7" fmla="*/ 94 h 102"/>
                <a:gd name="T8" fmla="*/ 18 w 106"/>
                <a:gd name="T9" fmla="*/ 6 h 102"/>
              </a:gdLst>
              <a:ahLst/>
              <a:cxnLst>
                <a:cxn ang="0">
                  <a:pos x="T0" y="T1"/>
                </a:cxn>
                <a:cxn ang="0">
                  <a:pos x="T2" y="T3"/>
                </a:cxn>
                <a:cxn ang="0">
                  <a:pos x="T4" y="T5"/>
                </a:cxn>
                <a:cxn ang="0">
                  <a:pos x="T6" y="T7"/>
                </a:cxn>
                <a:cxn ang="0">
                  <a:pos x="T8" y="T9"/>
                </a:cxn>
              </a:cxnLst>
              <a:rect l="0" t="0" r="r" b="b"/>
              <a:pathLst>
                <a:path w="106" h="102">
                  <a:moveTo>
                    <a:pt x="18" y="6"/>
                  </a:moveTo>
                  <a:cubicBezTo>
                    <a:pt x="106" y="0"/>
                    <a:pt x="104" y="74"/>
                    <a:pt x="102" y="91"/>
                  </a:cubicBezTo>
                  <a:cubicBezTo>
                    <a:pt x="89" y="77"/>
                    <a:pt x="70" y="49"/>
                    <a:pt x="43" y="28"/>
                  </a:cubicBezTo>
                  <a:cubicBezTo>
                    <a:pt x="43" y="28"/>
                    <a:pt x="65" y="65"/>
                    <a:pt x="100" y="94"/>
                  </a:cubicBezTo>
                  <a:cubicBezTo>
                    <a:pt x="0" y="102"/>
                    <a:pt x="18" y="6"/>
                    <a:pt x="18"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90" name="Freeform 29"/>
            <p:cNvSpPr/>
            <p:nvPr/>
          </p:nvSpPr>
          <p:spPr bwMode="auto">
            <a:xfrm>
              <a:off x="4138613" y="465138"/>
              <a:ext cx="244475" cy="249238"/>
            </a:xfrm>
            <a:custGeom>
              <a:avLst/>
              <a:gdLst>
                <a:gd name="T0" fmla="*/ 46 w 83"/>
                <a:gd name="T1" fmla="*/ 33 h 85"/>
                <a:gd name="T2" fmla="*/ 4 w 83"/>
                <a:gd name="T3" fmla="*/ 69 h 85"/>
                <a:gd name="T4" fmla="*/ 73 w 83"/>
                <a:gd name="T5" fmla="*/ 7 h 85"/>
                <a:gd name="T6" fmla="*/ 7 w 83"/>
                <a:gd name="T7" fmla="*/ 73 h 85"/>
                <a:gd name="T8" fmla="*/ 46 w 83"/>
                <a:gd name="T9" fmla="*/ 33 h 85"/>
              </a:gdLst>
              <a:ahLst/>
              <a:cxnLst>
                <a:cxn ang="0">
                  <a:pos x="T0" y="T1"/>
                </a:cxn>
                <a:cxn ang="0">
                  <a:pos x="T2" y="T3"/>
                </a:cxn>
                <a:cxn ang="0">
                  <a:pos x="T4" y="T5"/>
                </a:cxn>
                <a:cxn ang="0">
                  <a:pos x="T6" y="T7"/>
                </a:cxn>
                <a:cxn ang="0">
                  <a:pos x="T8" y="T9"/>
                </a:cxn>
              </a:cxnLst>
              <a:rect l="0" t="0" r="r" b="b"/>
              <a:pathLst>
                <a:path w="83" h="85">
                  <a:moveTo>
                    <a:pt x="46" y="33"/>
                  </a:moveTo>
                  <a:cubicBezTo>
                    <a:pt x="46" y="33"/>
                    <a:pt x="21" y="48"/>
                    <a:pt x="4" y="69"/>
                  </a:cubicBezTo>
                  <a:cubicBezTo>
                    <a:pt x="2" y="55"/>
                    <a:pt x="0" y="0"/>
                    <a:pt x="73" y="7"/>
                  </a:cubicBezTo>
                  <a:cubicBezTo>
                    <a:pt x="73" y="7"/>
                    <a:pt x="83" y="85"/>
                    <a:pt x="7" y="73"/>
                  </a:cubicBezTo>
                  <a:cubicBezTo>
                    <a:pt x="22" y="60"/>
                    <a:pt x="38" y="41"/>
                    <a:pt x="46"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91" name="组合 90"/>
          <p:cNvGrpSpPr/>
          <p:nvPr/>
        </p:nvGrpSpPr>
        <p:grpSpPr>
          <a:xfrm>
            <a:off x="9534172" y="1935912"/>
            <a:ext cx="344222" cy="284718"/>
            <a:chOff x="10677526" y="5697538"/>
            <a:chExt cx="725488" cy="600076"/>
          </a:xfrm>
          <a:solidFill>
            <a:schemeClr val="accent5">
              <a:lumMod val="50000"/>
            </a:schemeClr>
          </a:solidFill>
        </p:grpSpPr>
        <p:sp>
          <p:nvSpPr>
            <p:cNvPr id="92" name="Freeform 10"/>
            <p:cNvSpPr/>
            <p:nvPr/>
          </p:nvSpPr>
          <p:spPr bwMode="auto">
            <a:xfrm>
              <a:off x="10677526" y="5697538"/>
              <a:ext cx="725488" cy="219075"/>
            </a:xfrm>
            <a:custGeom>
              <a:avLst/>
              <a:gdLst>
                <a:gd name="T0" fmla="*/ 248 w 248"/>
                <a:gd name="T1" fmla="*/ 33 h 75"/>
                <a:gd name="T2" fmla="*/ 210 w 248"/>
                <a:gd name="T3" fmla="*/ 9 h 75"/>
                <a:gd name="T4" fmla="*/ 38 w 248"/>
                <a:gd name="T5" fmla="*/ 9 h 75"/>
                <a:gd name="T6" fmla="*/ 0 w 248"/>
                <a:gd name="T7" fmla="*/ 33 h 75"/>
                <a:gd name="T8" fmla="*/ 0 w 248"/>
                <a:gd name="T9" fmla="*/ 33 h 75"/>
                <a:gd name="T10" fmla="*/ 0 w 248"/>
                <a:gd name="T11" fmla="*/ 36 h 75"/>
                <a:gd name="T12" fmla="*/ 0 w 248"/>
                <a:gd name="T13" fmla="*/ 65 h 75"/>
                <a:gd name="T14" fmla="*/ 7 w 248"/>
                <a:gd name="T15" fmla="*/ 73 h 75"/>
                <a:gd name="T16" fmla="*/ 46 w 248"/>
                <a:gd name="T17" fmla="*/ 73 h 75"/>
                <a:gd name="T18" fmla="*/ 53 w 248"/>
                <a:gd name="T19" fmla="*/ 65 h 75"/>
                <a:gd name="T20" fmla="*/ 53 w 248"/>
                <a:gd name="T21" fmla="*/ 39 h 75"/>
                <a:gd name="T22" fmla="*/ 195 w 248"/>
                <a:gd name="T23" fmla="*/ 38 h 75"/>
                <a:gd name="T24" fmla="*/ 195 w 248"/>
                <a:gd name="T25" fmla="*/ 67 h 75"/>
                <a:gd name="T26" fmla="*/ 202 w 248"/>
                <a:gd name="T27" fmla="*/ 75 h 75"/>
                <a:gd name="T28" fmla="*/ 241 w 248"/>
                <a:gd name="T29" fmla="*/ 75 h 75"/>
                <a:gd name="T30" fmla="*/ 248 w 248"/>
                <a:gd name="T31" fmla="*/ 67 h 75"/>
                <a:gd name="T32" fmla="*/ 248 w 248"/>
                <a:gd name="T33" fmla="*/ 36 h 75"/>
                <a:gd name="T34" fmla="*/ 248 w 248"/>
                <a:gd name="T35" fmla="*/ 34 h 75"/>
                <a:gd name="T36" fmla="*/ 248 w 248"/>
                <a:gd name="T37" fmla="*/ 3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8" h="75">
                  <a:moveTo>
                    <a:pt x="248" y="33"/>
                  </a:moveTo>
                  <a:cubicBezTo>
                    <a:pt x="248" y="24"/>
                    <a:pt x="231" y="12"/>
                    <a:pt x="210" y="9"/>
                  </a:cubicBezTo>
                  <a:cubicBezTo>
                    <a:pt x="153" y="0"/>
                    <a:pt x="95" y="0"/>
                    <a:pt x="38" y="9"/>
                  </a:cubicBezTo>
                  <a:cubicBezTo>
                    <a:pt x="17" y="12"/>
                    <a:pt x="0" y="24"/>
                    <a:pt x="0" y="33"/>
                  </a:cubicBezTo>
                  <a:cubicBezTo>
                    <a:pt x="0" y="33"/>
                    <a:pt x="0" y="33"/>
                    <a:pt x="0" y="33"/>
                  </a:cubicBezTo>
                  <a:cubicBezTo>
                    <a:pt x="0" y="34"/>
                    <a:pt x="0" y="35"/>
                    <a:pt x="0" y="36"/>
                  </a:cubicBezTo>
                  <a:cubicBezTo>
                    <a:pt x="0" y="65"/>
                    <a:pt x="0" y="65"/>
                    <a:pt x="0" y="65"/>
                  </a:cubicBezTo>
                  <a:cubicBezTo>
                    <a:pt x="0" y="69"/>
                    <a:pt x="3" y="73"/>
                    <a:pt x="7" y="73"/>
                  </a:cubicBezTo>
                  <a:cubicBezTo>
                    <a:pt x="46" y="73"/>
                    <a:pt x="46" y="73"/>
                    <a:pt x="46" y="73"/>
                  </a:cubicBezTo>
                  <a:cubicBezTo>
                    <a:pt x="50" y="73"/>
                    <a:pt x="53" y="69"/>
                    <a:pt x="53" y="65"/>
                  </a:cubicBezTo>
                  <a:cubicBezTo>
                    <a:pt x="53" y="39"/>
                    <a:pt x="53" y="39"/>
                    <a:pt x="53" y="39"/>
                  </a:cubicBezTo>
                  <a:cubicBezTo>
                    <a:pt x="100" y="32"/>
                    <a:pt x="148" y="32"/>
                    <a:pt x="195" y="38"/>
                  </a:cubicBezTo>
                  <a:cubicBezTo>
                    <a:pt x="195" y="67"/>
                    <a:pt x="195" y="67"/>
                    <a:pt x="195" y="67"/>
                  </a:cubicBezTo>
                  <a:cubicBezTo>
                    <a:pt x="195" y="71"/>
                    <a:pt x="198" y="75"/>
                    <a:pt x="202" y="75"/>
                  </a:cubicBezTo>
                  <a:cubicBezTo>
                    <a:pt x="241" y="75"/>
                    <a:pt x="241" y="75"/>
                    <a:pt x="241" y="75"/>
                  </a:cubicBezTo>
                  <a:cubicBezTo>
                    <a:pt x="245" y="75"/>
                    <a:pt x="248" y="71"/>
                    <a:pt x="248" y="67"/>
                  </a:cubicBezTo>
                  <a:cubicBezTo>
                    <a:pt x="248" y="36"/>
                    <a:pt x="248" y="36"/>
                    <a:pt x="248" y="36"/>
                  </a:cubicBezTo>
                  <a:cubicBezTo>
                    <a:pt x="248" y="36"/>
                    <a:pt x="248" y="35"/>
                    <a:pt x="248" y="34"/>
                  </a:cubicBezTo>
                  <a:cubicBezTo>
                    <a:pt x="248" y="34"/>
                    <a:pt x="248" y="33"/>
                    <a:pt x="248"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93" name="Freeform 11"/>
            <p:cNvSpPr>
              <a:spLocks noEditPoints="1"/>
            </p:cNvSpPr>
            <p:nvPr/>
          </p:nvSpPr>
          <p:spPr bwMode="auto">
            <a:xfrm>
              <a:off x="10701338" y="5870576"/>
              <a:ext cx="687388" cy="427038"/>
            </a:xfrm>
            <a:custGeom>
              <a:avLst/>
              <a:gdLst>
                <a:gd name="T0" fmla="*/ 221 w 235"/>
                <a:gd name="T1" fmla="*/ 63 h 146"/>
                <a:gd name="T2" fmla="*/ 179 w 235"/>
                <a:gd name="T3" fmla="*/ 49 h 146"/>
                <a:gd name="T4" fmla="*/ 167 w 235"/>
                <a:gd name="T5" fmla="*/ 46 h 146"/>
                <a:gd name="T6" fmla="*/ 167 w 235"/>
                <a:gd name="T7" fmla="*/ 0 h 146"/>
                <a:gd name="T8" fmla="*/ 149 w 235"/>
                <a:gd name="T9" fmla="*/ 0 h 146"/>
                <a:gd name="T10" fmla="*/ 149 w 235"/>
                <a:gd name="T11" fmla="*/ 27 h 146"/>
                <a:gd name="T12" fmla="*/ 84 w 235"/>
                <a:gd name="T13" fmla="*/ 27 h 146"/>
                <a:gd name="T14" fmla="*/ 84 w 235"/>
                <a:gd name="T15" fmla="*/ 0 h 146"/>
                <a:gd name="T16" fmla="*/ 66 w 235"/>
                <a:gd name="T17" fmla="*/ 0 h 146"/>
                <a:gd name="T18" fmla="*/ 66 w 235"/>
                <a:gd name="T19" fmla="*/ 47 h 146"/>
                <a:gd name="T20" fmla="*/ 55 w 235"/>
                <a:gd name="T21" fmla="*/ 49 h 146"/>
                <a:gd name="T22" fmla="*/ 14 w 235"/>
                <a:gd name="T23" fmla="*/ 63 h 146"/>
                <a:gd name="T24" fmla="*/ 0 w 235"/>
                <a:gd name="T25" fmla="*/ 83 h 146"/>
                <a:gd name="T26" fmla="*/ 0 w 235"/>
                <a:gd name="T27" fmla="*/ 131 h 146"/>
                <a:gd name="T28" fmla="*/ 15 w 235"/>
                <a:gd name="T29" fmla="*/ 146 h 146"/>
                <a:gd name="T30" fmla="*/ 220 w 235"/>
                <a:gd name="T31" fmla="*/ 146 h 146"/>
                <a:gd name="T32" fmla="*/ 235 w 235"/>
                <a:gd name="T33" fmla="*/ 131 h 146"/>
                <a:gd name="T34" fmla="*/ 235 w 235"/>
                <a:gd name="T35" fmla="*/ 83 h 146"/>
                <a:gd name="T36" fmla="*/ 221 w 235"/>
                <a:gd name="T37" fmla="*/ 63 h 146"/>
                <a:gd name="T38" fmla="*/ 115 w 235"/>
                <a:gd name="T39" fmla="*/ 129 h 146"/>
                <a:gd name="T40" fmla="*/ 74 w 235"/>
                <a:gd name="T41" fmla="*/ 87 h 146"/>
                <a:gd name="T42" fmla="*/ 115 w 235"/>
                <a:gd name="T43" fmla="*/ 46 h 146"/>
                <a:gd name="T44" fmla="*/ 157 w 235"/>
                <a:gd name="T45" fmla="*/ 87 h 146"/>
                <a:gd name="T46" fmla="*/ 115 w 235"/>
                <a:gd name="T47" fmla="*/ 129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 h="146">
                  <a:moveTo>
                    <a:pt x="221" y="63"/>
                  </a:moveTo>
                  <a:cubicBezTo>
                    <a:pt x="179" y="49"/>
                    <a:pt x="179" y="49"/>
                    <a:pt x="179" y="49"/>
                  </a:cubicBezTo>
                  <a:cubicBezTo>
                    <a:pt x="175" y="48"/>
                    <a:pt x="171" y="47"/>
                    <a:pt x="167" y="46"/>
                  </a:cubicBezTo>
                  <a:cubicBezTo>
                    <a:pt x="167" y="0"/>
                    <a:pt x="167" y="0"/>
                    <a:pt x="167" y="0"/>
                  </a:cubicBezTo>
                  <a:cubicBezTo>
                    <a:pt x="149" y="0"/>
                    <a:pt x="149" y="0"/>
                    <a:pt x="149" y="0"/>
                  </a:cubicBezTo>
                  <a:cubicBezTo>
                    <a:pt x="149" y="27"/>
                    <a:pt x="149" y="27"/>
                    <a:pt x="149" y="27"/>
                  </a:cubicBezTo>
                  <a:cubicBezTo>
                    <a:pt x="84" y="27"/>
                    <a:pt x="84" y="27"/>
                    <a:pt x="84" y="27"/>
                  </a:cubicBezTo>
                  <a:cubicBezTo>
                    <a:pt x="84" y="0"/>
                    <a:pt x="84" y="0"/>
                    <a:pt x="84" y="0"/>
                  </a:cubicBezTo>
                  <a:cubicBezTo>
                    <a:pt x="66" y="0"/>
                    <a:pt x="66" y="0"/>
                    <a:pt x="66" y="0"/>
                  </a:cubicBezTo>
                  <a:cubicBezTo>
                    <a:pt x="66" y="47"/>
                    <a:pt x="66" y="47"/>
                    <a:pt x="66" y="47"/>
                  </a:cubicBezTo>
                  <a:cubicBezTo>
                    <a:pt x="62" y="47"/>
                    <a:pt x="58" y="48"/>
                    <a:pt x="55" y="49"/>
                  </a:cubicBezTo>
                  <a:cubicBezTo>
                    <a:pt x="14" y="63"/>
                    <a:pt x="14" y="63"/>
                    <a:pt x="14" y="63"/>
                  </a:cubicBezTo>
                  <a:cubicBezTo>
                    <a:pt x="6" y="66"/>
                    <a:pt x="0" y="75"/>
                    <a:pt x="0" y="83"/>
                  </a:cubicBezTo>
                  <a:cubicBezTo>
                    <a:pt x="0" y="131"/>
                    <a:pt x="0" y="131"/>
                    <a:pt x="0" y="131"/>
                  </a:cubicBezTo>
                  <a:cubicBezTo>
                    <a:pt x="0" y="139"/>
                    <a:pt x="6" y="146"/>
                    <a:pt x="15" y="146"/>
                  </a:cubicBezTo>
                  <a:cubicBezTo>
                    <a:pt x="220" y="146"/>
                    <a:pt x="220" y="146"/>
                    <a:pt x="220" y="146"/>
                  </a:cubicBezTo>
                  <a:cubicBezTo>
                    <a:pt x="228" y="146"/>
                    <a:pt x="235" y="139"/>
                    <a:pt x="235" y="131"/>
                  </a:cubicBezTo>
                  <a:cubicBezTo>
                    <a:pt x="235" y="83"/>
                    <a:pt x="235" y="83"/>
                    <a:pt x="235" y="83"/>
                  </a:cubicBezTo>
                  <a:cubicBezTo>
                    <a:pt x="235" y="75"/>
                    <a:pt x="229" y="66"/>
                    <a:pt x="221" y="63"/>
                  </a:cubicBezTo>
                  <a:close/>
                  <a:moveTo>
                    <a:pt x="115" y="129"/>
                  </a:moveTo>
                  <a:cubicBezTo>
                    <a:pt x="92" y="129"/>
                    <a:pt x="74" y="110"/>
                    <a:pt x="74" y="87"/>
                  </a:cubicBezTo>
                  <a:cubicBezTo>
                    <a:pt x="74" y="64"/>
                    <a:pt x="92" y="46"/>
                    <a:pt x="115" y="46"/>
                  </a:cubicBezTo>
                  <a:cubicBezTo>
                    <a:pt x="138" y="46"/>
                    <a:pt x="157" y="64"/>
                    <a:pt x="157" y="87"/>
                  </a:cubicBezTo>
                  <a:cubicBezTo>
                    <a:pt x="157" y="110"/>
                    <a:pt x="138" y="129"/>
                    <a:pt x="115"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94" name="Oval 12"/>
            <p:cNvSpPr>
              <a:spLocks noChangeArrowheads="1"/>
            </p:cNvSpPr>
            <p:nvPr/>
          </p:nvSpPr>
          <p:spPr bwMode="auto">
            <a:xfrm>
              <a:off x="10972801" y="6061076"/>
              <a:ext cx="128588" cy="131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95" name="组合 94"/>
          <p:cNvGrpSpPr/>
          <p:nvPr/>
        </p:nvGrpSpPr>
        <p:grpSpPr>
          <a:xfrm>
            <a:off x="8058364" y="1914069"/>
            <a:ext cx="378118" cy="328405"/>
            <a:chOff x="9021763" y="5654676"/>
            <a:chExt cx="796925" cy="692150"/>
          </a:xfrm>
          <a:solidFill>
            <a:schemeClr val="accent5">
              <a:lumMod val="50000"/>
            </a:schemeClr>
          </a:solidFill>
        </p:grpSpPr>
        <p:sp>
          <p:nvSpPr>
            <p:cNvPr id="96" name="Freeform 13"/>
            <p:cNvSpPr/>
            <p:nvPr/>
          </p:nvSpPr>
          <p:spPr bwMode="auto">
            <a:xfrm>
              <a:off x="9163051" y="5835651"/>
              <a:ext cx="514350" cy="511175"/>
            </a:xfrm>
            <a:custGeom>
              <a:avLst/>
              <a:gdLst>
                <a:gd name="T0" fmla="*/ 88 w 176"/>
                <a:gd name="T1" fmla="*/ 0 h 175"/>
                <a:gd name="T2" fmla="*/ 0 w 176"/>
                <a:gd name="T3" fmla="*/ 63 h 175"/>
                <a:gd name="T4" fmla="*/ 0 w 176"/>
                <a:gd name="T5" fmla="*/ 151 h 175"/>
                <a:gd name="T6" fmla="*/ 24 w 176"/>
                <a:gd name="T7" fmla="*/ 175 h 175"/>
                <a:gd name="T8" fmla="*/ 65 w 176"/>
                <a:gd name="T9" fmla="*/ 175 h 175"/>
                <a:gd name="T10" fmla="*/ 65 w 176"/>
                <a:gd name="T11" fmla="*/ 93 h 175"/>
                <a:gd name="T12" fmla="*/ 111 w 176"/>
                <a:gd name="T13" fmla="*/ 93 h 175"/>
                <a:gd name="T14" fmla="*/ 111 w 176"/>
                <a:gd name="T15" fmla="*/ 175 h 175"/>
                <a:gd name="T16" fmla="*/ 151 w 176"/>
                <a:gd name="T17" fmla="*/ 175 h 175"/>
                <a:gd name="T18" fmla="*/ 176 w 176"/>
                <a:gd name="T19" fmla="*/ 151 h 175"/>
                <a:gd name="T20" fmla="*/ 176 w 176"/>
                <a:gd name="T21" fmla="*/ 63 h 175"/>
                <a:gd name="T22" fmla="*/ 88 w 176"/>
                <a:gd name="T23"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 h="175">
                  <a:moveTo>
                    <a:pt x="88" y="0"/>
                  </a:moveTo>
                  <a:cubicBezTo>
                    <a:pt x="0" y="63"/>
                    <a:pt x="0" y="63"/>
                    <a:pt x="0" y="63"/>
                  </a:cubicBezTo>
                  <a:cubicBezTo>
                    <a:pt x="0" y="151"/>
                    <a:pt x="0" y="151"/>
                    <a:pt x="0" y="151"/>
                  </a:cubicBezTo>
                  <a:cubicBezTo>
                    <a:pt x="0" y="164"/>
                    <a:pt x="11" y="175"/>
                    <a:pt x="24" y="175"/>
                  </a:cubicBezTo>
                  <a:cubicBezTo>
                    <a:pt x="65" y="175"/>
                    <a:pt x="65" y="175"/>
                    <a:pt x="65" y="175"/>
                  </a:cubicBezTo>
                  <a:cubicBezTo>
                    <a:pt x="65" y="93"/>
                    <a:pt x="65" y="93"/>
                    <a:pt x="65" y="93"/>
                  </a:cubicBezTo>
                  <a:cubicBezTo>
                    <a:pt x="111" y="93"/>
                    <a:pt x="111" y="93"/>
                    <a:pt x="111" y="93"/>
                  </a:cubicBezTo>
                  <a:cubicBezTo>
                    <a:pt x="111" y="175"/>
                    <a:pt x="111" y="175"/>
                    <a:pt x="111" y="175"/>
                  </a:cubicBezTo>
                  <a:cubicBezTo>
                    <a:pt x="151" y="175"/>
                    <a:pt x="151" y="175"/>
                    <a:pt x="151" y="175"/>
                  </a:cubicBezTo>
                  <a:cubicBezTo>
                    <a:pt x="165" y="175"/>
                    <a:pt x="176" y="164"/>
                    <a:pt x="176" y="151"/>
                  </a:cubicBezTo>
                  <a:cubicBezTo>
                    <a:pt x="176" y="63"/>
                    <a:pt x="176" y="63"/>
                    <a:pt x="176" y="63"/>
                  </a:cubicBezTo>
                  <a:lnTo>
                    <a:pt x="8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97" name="Freeform 14"/>
            <p:cNvSpPr/>
            <p:nvPr/>
          </p:nvSpPr>
          <p:spPr bwMode="auto">
            <a:xfrm>
              <a:off x="9021763" y="5654676"/>
              <a:ext cx="796925" cy="354013"/>
            </a:xfrm>
            <a:custGeom>
              <a:avLst/>
              <a:gdLst>
                <a:gd name="T0" fmla="*/ 9 w 272"/>
                <a:gd name="T1" fmla="*/ 116 h 121"/>
                <a:gd name="T2" fmla="*/ 20 w 272"/>
                <a:gd name="T3" fmla="*/ 121 h 121"/>
                <a:gd name="T4" fmla="*/ 136 w 272"/>
                <a:gd name="T5" fmla="*/ 37 h 121"/>
                <a:gd name="T6" fmla="*/ 136 w 272"/>
                <a:gd name="T7" fmla="*/ 37 h 121"/>
                <a:gd name="T8" fmla="*/ 136 w 272"/>
                <a:gd name="T9" fmla="*/ 37 h 121"/>
                <a:gd name="T10" fmla="*/ 136 w 272"/>
                <a:gd name="T11" fmla="*/ 37 h 121"/>
                <a:gd name="T12" fmla="*/ 136 w 272"/>
                <a:gd name="T13" fmla="*/ 37 h 121"/>
                <a:gd name="T14" fmla="*/ 252 w 272"/>
                <a:gd name="T15" fmla="*/ 121 h 121"/>
                <a:gd name="T16" fmla="*/ 263 w 272"/>
                <a:gd name="T17" fmla="*/ 116 h 121"/>
                <a:gd name="T18" fmla="*/ 268 w 272"/>
                <a:gd name="T19" fmla="*/ 110 h 121"/>
                <a:gd name="T20" fmla="*/ 265 w 272"/>
                <a:gd name="T21" fmla="*/ 93 h 121"/>
                <a:gd name="T22" fmla="*/ 233 w 272"/>
                <a:gd name="T23" fmla="*/ 70 h 121"/>
                <a:gd name="T24" fmla="*/ 223 w 272"/>
                <a:gd name="T25" fmla="*/ 51 h 121"/>
                <a:gd name="T26" fmla="*/ 223 w 272"/>
                <a:gd name="T27" fmla="*/ 12 h 121"/>
                <a:gd name="T28" fmla="*/ 211 w 272"/>
                <a:gd name="T29" fmla="*/ 0 h 121"/>
                <a:gd name="T30" fmla="*/ 200 w 272"/>
                <a:gd name="T31" fmla="*/ 0 h 121"/>
                <a:gd name="T32" fmla="*/ 188 w 272"/>
                <a:gd name="T33" fmla="*/ 12 h 121"/>
                <a:gd name="T34" fmla="*/ 188 w 272"/>
                <a:gd name="T35" fmla="*/ 25 h 121"/>
                <a:gd name="T36" fmla="*/ 178 w 272"/>
                <a:gd name="T37" fmla="*/ 30 h 121"/>
                <a:gd name="T38" fmla="*/ 146 w 272"/>
                <a:gd name="T39" fmla="*/ 7 h 121"/>
                <a:gd name="T40" fmla="*/ 136 w 272"/>
                <a:gd name="T41" fmla="*/ 0 h 121"/>
                <a:gd name="T42" fmla="*/ 136 w 272"/>
                <a:gd name="T43" fmla="*/ 0 h 121"/>
                <a:gd name="T44" fmla="*/ 136 w 272"/>
                <a:gd name="T45" fmla="*/ 0 h 121"/>
                <a:gd name="T46" fmla="*/ 136 w 272"/>
                <a:gd name="T47" fmla="*/ 0 h 121"/>
                <a:gd name="T48" fmla="*/ 126 w 272"/>
                <a:gd name="T49" fmla="*/ 7 h 121"/>
                <a:gd name="T50" fmla="*/ 7 w 272"/>
                <a:gd name="T51" fmla="*/ 93 h 121"/>
                <a:gd name="T52" fmla="*/ 4 w 272"/>
                <a:gd name="T53" fmla="*/ 110 h 121"/>
                <a:gd name="T54" fmla="*/ 9 w 272"/>
                <a:gd name="T55" fmla="*/ 11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72" h="121">
                  <a:moveTo>
                    <a:pt x="9" y="116"/>
                  </a:moveTo>
                  <a:cubicBezTo>
                    <a:pt x="11" y="120"/>
                    <a:pt x="16" y="121"/>
                    <a:pt x="20" y="121"/>
                  </a:cubicBezTo>
                  <a:cubicBezTo>
                    <a:pt x="136" y="37"/>
                    <a:pt x="136" y="37"/>
                    <a:pt x="136" y="37"/>
                  </a:cubicBezTo>
                  <a:cubicBezTo>
                    <a:pt x="136" y="37"/>
                    <a:pt x="136" y="37"/>
                    <a:pt x="136" y="37"/>
                  </a:cubicBezTo>
                  <a:cubicBezTo>
                    <a:pt x="136" y="37"/>
                    <a:pt x="136" y="37"/>
                    <a:pt x="136" y="37"/>
                  </a:cubicBezTo>
                  <a:cubicBezTo>
                    <a:pt x="136" y="37"/>
                    <a:pt x="136" y="37"/>
                    <a:pt x="136" y="37"/>
                  </a:cubicBezTo>
                  <a:cubicBezTo>
                    <a:pt x="136" y="37"/>
                    <a:pt x="136" y="37"/>
                    <a:pt x="136" y="37"/>
                  </a:cubicBezTo>
                  <a:cubicBezTo>
                    <a:pt x="252" y="121"/>
                    <a:pt x="252" y="121"/>
                    <a:pt x="252" y="121"/>
                  </a:cubicBezTo>
                  <a:cubicBezTo>
                    <a:pt x="256" y="121"/>
                    <a:pt x="261" y="120"/>
                    <a:pt x="263" y="116"/>
                  </a:cubicBezTo>
                  <a:cubicBezTo>
                    <a:pt x="268" y="110"/>
                    <a:pt x="268" y="110"/>
                    <a:pt x="268" y="110"/>
                  </a:cubicBezTo>
                  <a:cubicBezTo>
                    <a:pt x="272" y="104"/>
                    <a:pt x="270" y="97"/>
                    <a:pt x="265" y="93"/>
                  </a:cubicBezTo>
                  <a:cubicBezTo>
                    <a:pt x="233" y="70"/>
                    <a:pt x="233" y="70"/>
                    <a:pt x="233" y="70"/>
                  </a:cubicBezTo>
                  <a:cubicBezTo>
                    <a:pt x="227" y="66"/>
                    <a:pt x="223" y="57"/>
                    <a:pt x="223" y="51"/>
                  </a:cubicBezTo>
                  <a:cubicBezTo>
                    <a:pt x="223" y="12"/>
                    <a:pt x="223" y="12"/>
                    <a:pt x="223" y="12"/>
                  </a:cubicBezTo>
                  <a:cubicBezTo>
                    <a:pt x="223" y="6"/>
                    <a:pt x="218" y="0"/>
                    <a:pt x="211" y="0"/>
                  </a:cubicBezTo>
                  <a:cubicBezTo>
                    <a:pt x="200" y="0"/>
                    <a:pt x="200" y="0"/>
                    <a:pt x="200" y="0"/>
                  </a:cubicBezTo>
                  <a:cubicBezTo>
                    <a:pt x="193" y="0"/>
                    <a:pt x="188" y="6"/>
                    <a:pt x="188" y="12"/>
                  </a:cubicBezTo>
                  <a:cubicBezTo>
                    <a:pt x="188" y="25"/>
                    <a:pt x="188" y="25"/>
                    <a:pt x="188" y="25"/>
                  </a:cubicBezTo>
                  <a:cubicBezTo>
                    <a:pt x="188" y="32"/>
                    <a:pt x="183" y="34"/>
                    <a:pt x="178" y="30"/>
                  </a:cubicBezTo>
                  <a:cubicBezTo>
                    <a:pt x="146" y="7"/>
                    <a:pt x="146" y="7"/>
                    <a:pt x="146" y="7"/>
                  </a:cubicBezTo>
                  <a:cubicBezTo>
                    <a:pt x="141" y="3"/>
                    <a:pt x="136" y="0"/>
                    <a:pt x="136" y="0"/>
                  </a:cubicBezTo>
                  <a:cubicBezTo>
                    <a:pt x="136" y="0"/>
                    <a:pt x="136" y="0"/>
                    <a:pt x="136" y="0"/>
                  </a:cubicBezTo>
                  <a:cubicBezTo>
                    <a:pt x="136" y="0"/>
                    <a:pt x="136" y="0"/>
                    <a:pt x="136" y="0"/>
                  </a:cubicBezTo>
                  <a:cubicBezTo>
                    <a:pt x="136" y="0"/>
                    <a:pt x="136" y="0"/>
                    <a:pt x="136" y="0"/>
                  </a:cubicBezTo>
                  <a:cubicBezTo>
                    <a:pt x="136" y="0"/>
                    <a:pt x="131" y="3"/>
                    <a:pt x="126" y="7"/>
                  </a:cubicBezTo>
                  <a:cubicBezTo>
                    <a:pt x="7" y="93"/>
                    <a:pt x="7" y="93"/>
                    <a:pt x="7" y="93"/>
                  </a:cubicBezTo>
                  <a:cubicBezTo>
                    <a:pt x="2" y="97"/>
                    <a:pt x="0" y="104"/>
                    <a:pt x="4" y="110"/>
                  </a:cubicBezTo>
                  <a:lnTo>
                    <a:pt x="9" y="1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98" name="组合 97"/>
          <p:cNvGrpSpPr/>
          <p:nvPr/>
        </p:nvGrpSpPr>
        <p:grpSpPr>
          <a:xfrm>
            <a:off x="5252414" y="1852681"/>
            <a:ext cx="161189" cy="451180"/>
            <a:chOff x="9247188" y="427038"/>
            <a:chExt cx="339725" cy="950913"/>
          </a:xfrm>
          <a:solidFill>
            <a:schemeClr val="accent5">
              <a:lumMod val="50000"/>
            </a:schemeClr>
          </a:solidFill>
        </p:grpSpPr>
        <p:sp>
          <p:nvSpPr>
            <p:cNvPr id="99" name="Freeform 15"/>
            <p:cNvSpPr/>
            <p:nvPr/>
          </p:nvSpPr>
          <p:spPr bwMode="auto">
            <a:xfrm>
              <a:off x="9247188" y="608013"/>
              <a:ext cx="339725" cy="769938"/>
            </a:xfrm>
            <a:custGeom>
              <a:avLst/>
              <a:gdLst>
                <a:gd name="T0" fmla="*/ 115 w 116"/>
                <a:gd name="T1" fmla="*/ 22 h 263"/>
                <a:gd name="T2" fmla="*/ 92 w 116"/>
                <a:gd name="T3" fmla="*/ 0 h 263"/>
                <a:gd name="T4" fmla="*/ 23 w 116"/>
                <a:gd name="T5" fmla="*/ 1 h 263"/>
                <a:gd name="T6" fmla="*/ 0 w 116"/>
                <a:gd name="T7" fmla="*/ 25 h 263"/>
                <a:gd name="T8" fmla="*/ 0 w 116"/>
                <a:gd name="T9" fmla="*/ 121 h 263"/>
                <a:gd name="T10" fmla="*/ 24 w 116"/>
                <a:gd name="T11" fmla="*/ 121 h 263"/>
                <a:gd name="T12" fmla="*/ 24 w 116"/>
                <a:gd name="T13" fmla="*/ 35 h 263"/>
                <a:gd name="T14" fmla="*/ 25 w 116"/>
                <a:gd name="T15" fmla="*/ 33 h 263"/>
                <a:gd name="T16" fmla="*/ 28 w 116"/>
                <a:gd name="T17" fmla="*/ 35 h 263"/>
                <a:gd name="T18" fmla="*/ 29 w 116"/>
                <a:gd name="T19" fmla="*/ 253 h 263"/>
                <a:gd name="T20" fmla="*/ 58 w 116"/>
                <a:gd name="T21" fmla="*/ 253 h 263"/>
                <a:gd name="T22" fmla="*/ 58 w 116"/>
                <a:gd name="T23" fmla="*/ 132 h 263"/>
                <a:gd name="T24" fmla="*/ 60 w 116"/>
                <a:gd name="T25" fmla="*/ 130 h 263"/>
                <a:gd name="T26" fmla="*/ 62 w 116"/>
                <a:gd name="T27" fmla="*/ 132 h 263"/>
                <a:gd name="T28" fmla="*/ 62 w 116"/>
                <a:gd name="T29" fmla="*/ 253 h 263"/>
                <a:gd name="T30" fmla="*/ 90 w 116"/>
                <a:gd name="T31" fmla="*/ 253 h 263"/>
                <a:gd name="T32" fmla="*/ 89 w 116"/>
                <a:gd name="T33" fmla="*/ 34 h 263"/>
                <a:gd name="T34" fmla="*/ 91 w 116"/>
                <a:gd name="T35" fmla="*/ 32 h 263"/>
                <a:gd name="T36" fmla="*/ 93 w 116"/>
                <a:gd name="T37" fmla="*/ 34 h 263"/>
                <a:gd name="T38" fmla="*/ 93 w 116"/>
                <a:gd name="T39" fmla="*/ 121 h 263"/>
                <a:gd name="T40" fmla="*/ 116 w 116"/>
                <a:gd name="T41" fmla="*/ 121 h 263"/>
                <a:gd name="T42" fmla="*/ 115 w 116"/>
                <a:gd name="T43" fmla="*/ 2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6" h="263">
                  <a:moveTo>
                    <a:pt x="115" y="22"/>
                  </a:moveTo>
                  <a:cubicBezTo>
                    <a:pt x="111" y="4"/>
                    <a:pt x="92" y="0"/>
                    <a:pt x="92" y="0"/>
                  </a:cubicBezTo>
                  <a:cubicBezTo>
                    <a:pt x="92" y="0"/>
                    <a:pt x="47" y="0"/>
                    <a:pt x="23" y="1"/>
                  </a:cubicBezTo>
                  <a:cubicBezTo>
                    <a:pt x="2" y="8"/>
                    <a:pt x="0" y="25"/>
                    <a:pt x="0" y="25"/>
                  </a:cubicBezTo>
                  <a:cubicBezTo>
                    <a:pt x="0" y="121"/>
                    <a:pt x="0" y="121"/>
                    <a:pt x="0" y="121"/>
                  </a:cubicBezTo>
                  <a:cubicBezTo>
                    <a:pt x="0" y="136"/>
                    <a:pt x="24" y="136"/>
                    <a:pt x="24" y="121"/>
                  </a:cubicBezTo>
                  <a:cubicBezTo>
                    <a:pt x="24" y="92"/>
                    <a:pt x="24" y="64"/>
                    <a:pt x="24" y="35"/>
                  </a:cubicBezTo>
                  <a:cubicBezTo>
                    <a:pt x="24" y="34"/>
                    <a:pt x="24" y="33"/>
                    <a:pt x="25" y="33"/>
                  </a:cubicBezTo>
                  <a:cubicBezTo>
                    <a:pt x="27" y="33"/>
                    <a:pt x="28" y="35"/>
                    <a:pt x="28" y="35"/>
                  </a:cubicBezTo>
                  <a:cubicBezTo>
                    <a:pt x="29" y="253"/>
                    <a:pt x="29" y="253"/>
                    <a:pt x="29" y="253"/>
                  </a:cubicBezTo>
                  <a:cubicBezTo>
                    <a:pt x="34" y="262"/>
                    <a:pt x="52" y="261"/>
                    <a:pt x="58" y="253"/>
                  </a:cubicBezTo>
                  <a:cubicBezTo>
                    <a:pt x="58" y="213"/>
                    <a:pt x="58" y="173"/>
                    <a:pt x="58" y="132"/>
                  </a:cubicBezTo>
                  <a:cubicBezTo>
                    <a:pt x="58" y="132"/>
                    <a:pt x="60" y="130"/>
                    <a:pt x="60" y="130"/>
                  </a:cubicBezTo>
                  <a:cubicBezTo>
                    <a:pt x="61" y="130"/>
                    <a:pt x="62" y="132"/>
                    <a:pt x="62" y="132"/>
                  </a:cubicBezTo>
                  <a:cubicBezTo>
                    <a:pt x="62" y="253"/>
                    <a:pt x="62" y="253"/>
                    <a:pt x="62" y="253"/>
                  </a:cubicBezTo>
                  <a:cubicBezTo>
                    <a:pt x="68" y="260"/>
                    <a:pt x="81" y="263"/>
                    <a:pt x="90" y="253"/>
                  </a:cubicBezTo>
                  <a:cubicBezTo>
                    <a:pt x="89" y="34"/>
                    <a:pt x="89" y="34"/>
                    <a:pt x="89" y="34"/>
                  </a:cubicBezTo>
                  <a:cubicBezTo>
                    <a:pt x="89" y="33"/>
                    <a:pt x="90" y="32"/>
                    <a:pt x="91" y="32"/>
                  </a:cubicBezTo>
                  <a:cubicBezTo>
                    <a:pt x="92" y="32"/>
                    <a:pt x="93" y="34"/>
                    <a:pt x="93" y="34"/>
                  </a:cubicBezTo>
                  <a:cubicBezTo>
                    <a:pt x="93" y="121"/>
                    <a:pt x="93" y="121"/>
                    <a:pt x="93" y="121"/>
                  </a:cubicBezTo>
                  <a:cubicBezTo>
                    <a:pt x="94" y="136"/>
                    <a:pt x="116" y="136"/>
                    <a:pt x="116" y="121"/>
                  </a:cubicBezTo>
                  <a:cubicBezTo>
                    <a:pt x="116" y="88"/>
                    <a:pt x="115" y="55"/>
                    <a:pt x="11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00" name="Oval 16"/>
            <p:cNvSpPr>
              <a:spLocks noChangeArrowheads="1"/>
            </p:cNvSpPr>
            <p:nvPr/>
          </p:nvSpPr>
          <p:spPr bwMode="auto">
            <a:xfrm>
              <a:off x="9337676" y="427038"/>
              <a:ext cx="161925" cy="160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01" name="组合 100"/>
          <p:cNvGrpSpPr/>
          <p:nvPr/>
        </p:nvGrpSpPr>
        <p:grpSpPr>
          <a:xfrm>
            <a:off x="5947358" y="1852681"/>
            <a:ext cx="207889" cy="451180"/>
            <a:chOff x="10826751" y="427038"/>
            <a:chExt cx="438150" cy="950913"/>
          </a:xfrm>
          <a:solidFill>
            <a:schemeClr val="accent5">
              <a:lumMod val="50000"/>
            </a:schemeClr>
          </a:solidFill>
        </p:grpSpPr>
        <p:sp>
          <p:nvSpPr>
            <p:cNvPr id="102" name="Oval 17"/>
            <p:cNvSpPr>
              <a:spLocks noChangeArrowheads="1"/>
            </p:cNvSpPr>
            <p:nvPr/>
          </p:nvSpPr>
          <p:spPr bwMode="auto">
            <a:xfrm>
              <a:off x="10964863" y="427038"/>
              <a:ext cx="157163"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03" name="Freeform 18"/>
            <p:cNvSpPr/>
            <p:nvPr/>
          </p:nvSpPr>
          <p:spPr bwMode="auto">
            <a:xfrm>
              <a:off x="10826751" y="604838"/>
              <a:ext cx="438150" cy="773113"/>
            </a:xfrm>
            <a:custGeom>
              <a:avLst/>
              <a:gdLst>
                <a:gd name="T0" fmla="*/ 22 w 150"/>
                <a:gd name="T1" fmla="*/ 108 h 264"/>
                <a:gd name="T2" fmla="*/ 42 w 150"/>
                <a:gd name="T3" fmla="*/ 38 h 264"/>
                <a:gd name="T4" fmla="*/ 48 w 150"/>
                <a:gd name="T5" fmla="*/ 39 h 264"/>
                <a:gd name="T6" fmla="*/ 14 w 150"/>
                <a:gd name="T7" fmla="*/ 158 h 264"/>
                <a:gd name="T8" fmla="*/ 46 w 150"/>
                <a:gd name="T9" fmla="*/ 158 h 264"/>
                <a:gd name="T10" fmla="*/ 48 w 150"/>
                <a:gd name="T11" fmla="*/ 160 h 264"/>
                <a:gd name="T12" fmla="*/ 48 w 150"/>
                <a:gd name="T13" fmla="*/ 250 h 264"/>
                <a:gd name="T14" fmla="*/ 72 w 150"/>
                <a:gd name="T15" fmla="*/ 251 h 264"/>
                <a:gd name="T16" fmla="*/ 74 w 150"/>
                <a:gd name="T17" fmla="*/ 160 h 264"/>
                <a:gd name="T18" fmla="*/ 79 w 150"/>
                <a:gd name="T19" fmla="*/ 160 h 264"/>
                <a:gd name="T20" fmla="*/ 79 w 150"/>
                <a:gd name="T21" fmla="*/ 251 h 264"/>
                <a:gd name="T22" fmla="*/ 103 w 150"/>
                <a:gd name="T23" fmla="*/ 251 h 264"/>
                <a:gd name="T24" fmla="*/ 103 w 150"/>
                <a:gd name="T25" fmla="*/ 160 h 264"/>
                <a:gd name="T26" fmla="*/ 105 w 150"/>
                <a:gd name="T27" fmla="*/ 158 h 264"/>
                <a:gd name="T28" fmla="*/ 136 w 150"/>
                <a:gd name="T29" fmla="*/ 158 h 264"/>
                <a:gd name="T30" fmla="*/ 121 w 150"/>
                <a:gd name="T31" fmla="*/ 105 h 264"/>
                <a:gd name="T32" fmla="*/ 102 w 150"/>
                <a:gd name="T33" fmla="*/ 38 h 264"/>
                <a:gd name="T34" fmla="*/ 108 w 150"/>
                <a:gd name="T35" fmla="*/ 39 h 264"/>
                <a:gd name="T36" fmla="*/ 126 w 150"/>
                <a:gd name="T37" fmla="*/ 106 h 264"/>
                <a:gd name="T38" fmla="*/ 146 w 150"/>
                <a:gd name="T39" fmla="*/ 100 h 264"/>
                <a:gd name="T40" fmla="*/ 124 w 150"/>
                <a:gd name="T41" fmla="*/ 23 h 264"/>
                <a:gd name="T42" fmla="*/ 91 w 150"/>
                <a:gd name="T43" fmla="*/ 0 h 264"/>
                <a:gd name="T44" fmla="*/ 91 w 150"/>
                <a:gd name="T45" fmla="*/ 0 h 264"/>
                <a:gd name="T46" fmla="*/ 59 w 150"/>
                <a:gd name="T47" fmla="*/ 0 h 264"/>
                <a:gd name="T48" fmla="*/ 59 w 150"/>
                <a:gd name="T49" fmla="*/ 0 h 264"/>
                <a:gd name="T50" fmla="*/ 53 w 150"/>
                <a:gd name="T51" fmla="*/ 1 h 264"/>
                <a:gd name="T52" fmla="*/ 38 w 150"/>
                <a:gd name="T53" fmla="*/ 8 h 264"/>
                <a:gd name="T54" fmla="*/ 26 w 150"/>
                <a:gd name="T55" fmla="*/ 20 h 264"/>
                <a:gd name="T56" fmla="*/ 2 w 150"/>
                <a:gd name="T57" fmla="*/ 103 h 264"/>
                <a:gd name="T58" fmla="*/ 22 w 150"/>
                <a:gd name="T59" fmla="*/ 108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0" h="264">
                  <a:moveTo>
                    <a:pt x="22" y="108"/>
                  </a:moveTo>
                  <a:cubicBezTo>
                    <a:pt x="42" y="38"/>
                    <a:pt x="42" y="38"/>
                    <a:pt x="42" y="38"/>
                  </a:cubicBezTo>
                  <a:cubicBezTo>
                    <a:pt x="45" y="36"/>
                    <a:pt x="48" y="36"/>
                    <a:pt x="48" y="39"/>
                  </a:cubicBezTo>
                  <a:cubicBezTo>
                    <a:pt x="37" y="78"/>
                    <a:pt x="26" y="118"/>
                    <a:pt x="14" y="158"/>
                  </a:cubicBezTo>
                  <a:cubicBezTo>
                    <a:pt x="46" y="158"/>
                    <a:pt x="46" y="158"/>
                    <a:pt x="46" y="158"/>
                  </a:cubicBezTo>
                  <a:cubicBezTo>
                    <a:pt x="47" y="158"/>
                    <a:pt x="48" y="159"/>
                    <a:pt x="48" y="160"/>
                  </a:cubicBezTo>
                  <a:cubicBezTo>
                    <a:pt x="48" y="190"/>
                    <a:pt x="48" y="220"/>
                    <a:pt x="48" y="250"/>
                  </a:cubicBezTo>
                  <a:cubicBezTo>
                    <a:pt x="50" y="263"/>
                    <a:pt x="69" y="263"/>
                    <a:pt x="72" y="251"/>
                  </a:cubicBezTo>
                  <a:cubicBezTo>
                    <a:pt x="74" y="160"/>
                    <a:pt x="74" y="160"/>
                    <a:pt x="74" y="160"/>
                  </a:cubicBezTo>
                  <a:cubicBezTo>
                    <a:pt x="75" y="157"/>
                    <a:pt x="78" y="157"/>
                    <a:pt x="79" y="160"/>
                  </a:cubicBezTo>
                  <a:cubicBezTo>
                    <a:pt x="79" y="251"/>
                    <a:pt x="79" y="251"/>
                    <a:pt x="79" y="251"/>
                  </a:cubicBezTo>
                  <a:cubicBezTo>
                    <a:pt x="82" y="263"/>
                    <a:pt x="99" y="264"/>
                    <a:pt x="103" y="251"/>
                  </a:cubicBezTo>
                  <a:cubicBezTo>
                    <a:pt x="103" y="221"/>
                    <a:pt x="103" y="190"/>
                    <a:pt x="103" y="160"/>
                  </a:cubicBezTo>
                  <a:cubicBezTo>
                    <a:pt x="103" y="159"/>
                    <a:pt x="104" y="158"/>
                    <a:pt x="105" y="158"/>
                  </a:cubicBezTo>
                  <a:cubicBezTo>
                    <a:pt x="136" y="158"/>
                    <a:pt x="136" y="158"/>
                    <a:pt x="136" y="158"/>
                  </a:cubicBezTo>
                  <a:cubicBezTo>
                    <a:pt x="121" y="105"/>
                    <a:pt x="121" y="105"/>
                    <a:pt x="121" y="105"/>
                  </a:cubicBezTo>
                  <a:cubicBezTo>
                    <a:pt x="102" y="38"/>
                    <a:pt x="102" y="38"/>
                    <a:pt x="102" y="38"/>
                  </a:cubicBezTo>
                  <a:cubicBezTo>
                    <a:pt x="104" y="36"/>
                    <a:pt x="105" y="36"/>
                    <a:pt x="108" y="39"/>
                  </a:cubicBezTo>
                  <a:cubicBezTo>
                    <a:pt x="114" y="61"/>
                    <a:pt x="120" y="83"/>
                    <a:pt x="126" y="106"/>
                  </a:cubicBezTo>
                  <a:cubicBezTo>
                    <a:pt x="131" y="119"/>
                    <a:pt x="150" y="115"/>
                    <a:pt x="146" y="100"/>
                  </a:cubicBezTo>
                  <a:cubicBezTo>
                    <a:pt x="124" y="23"/>
                    <a:pt x="124" y="23"/>
                    <a:pt x="124" y="23"/>
                  </a:cubicBezTo>
                  <a:cubicBezTo>
                    <a:pt x="120" y="9"/>
                    <a:pt x="106" y="1"/>
                    <a:pt x="91" y="0"/>
                  </a:cubicBezTo>
                  <a:cubicBezTo>
                    <a:pt x="91" y="0"/>
                    <a:pt x="91" y="0"/>
                    <a:pt x="91" y="0"/>
                  </a:cubicBezTo>
                  <a:cubicBezTo>
                    <a:pt x="59" y="0"/>
                    <a:pt x="59" y="0"/>
                    <a:pt x="59" y="0"/>
                  </a:cubicBezTo>
                  <a:cubicBezTo>
                    <a:pt x="59" y="0"/>
                    <a:pt x="59" y="0"/>
                    <a:pt x="59" y="0"/>
                  </a:cubicBezTo>
                  <a:cubicBezTo>
                    <a:pt x="53" y="1"/>
                    <a:pt x="53" y="1"/>
                    <a:pt x="53" y="1"/>
                  </a:cubicBezTo>
                  <a:cubicBezTo>
                    <a:pt x="48" y="2"/>
                    <a:pt x="42" y="4"/>
                    <a:pt x="38" y="8"/>
                  </a:cubicBezTo>
                  <a:cubicBezTo>
                    <a:pt x="34" y="11"/>
                    <a:pt x="29" y="15"/>
                    <a:pt x="26" y="20"/>
                  </a:cubicBezTo>
                  <a:cubicBezTo>
                    <a:pt x="18" y="48"/>
                    <a:pt x="10" y="75"/>
                    <a:pt x="2" y="103"/>
                  </a:cubicBezTo>
                  <a:cubicBezTo>
                    <a:pt x="0" y="113"/>
                    <a:pt x="15" y="118"/>
                    <a:pt x="22" y="1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04" name="组合 103"/>
          <p:cNvGrpSpPr/>
          <p:nvPr/>
        </p:nvGrpSpPr>
        <p:grpSpPr>
          <a:xfrm>
            <a:off x="8823252" y="1897875"/>
            <a:ext cx="316353" cy="360793"/>
            <a:chOff x="10694988" y="4437063"/>
            <a:chExt cx="666750" cy="760413"/>
          </a:xfrm>
          <a:solidFill>
            <a:schemeClr val="accent5">
              <a:lumMod val="50000"/>
            </a:schemeClr>
          </a:solidFill>
        </p:grpSpPr>
        <p:sp>
          <p:nvSpPr>
            <p:cNvPr id="105" name="Freeform 32"/>
            <p:cNvSpPr/>
            <p:nvPr/>
          </p:nvSpPr>
          <p:spPr bwMode="auto">
            <a:xfrm>
              <a:off x="10733088" y="4437063"/>
              <a:ext cx="628650" cy="500063"/>
            </a:xfrm>
            <a:custGeom>
              <a:avLst/>
              <a:gdLst>
                <a:gd name="T0" fmla="*/ 139 w 215"/>
                <a:gd name="T1" fmla="*/ 30 h 171"/>
                <a:gd name="T2" fmla="*/ 165 w 215"/>
                <a:gd name="T3" fmla="*/ 30 h 171"/>
                <a:gd name="T4" fmla="*/ 180 w 215"/>
                <a:gd name="T5" fmla="*/ 15 h 171"/>
                <a:gd name="T6" fmla="*/ 165 w 215"/>
                <a:gd name="T7" fmla="*/ 0 h 171"/>
                <a:gd name="T8" fmla="*/ 82 w 215"/>
                <a:gd name="T9" fmla="*/ 0 h 171"/>
                <a:gd name="T10" fmla="*/ 67 w 215"/>
                <a:gd name="T11" fmla="*/ 15 h 171"/>
                <a:gd name="T12" fmla="*/ 82 w 215"/>
                <a:gd name="T13" fmla="*/ 30 h 171"/>
                <a:gd name="T14" fmla="*/ 111 w 215"/>
                <a:gd name="T15" fmla="*/ 30 h 171"/>
                <a:gd name="T16" fmla="*/ 111 w 215"/>
                <a:gd name="T17" fmla="*/ 59 h 171"/>
                <a:gd name="T18" fmla="*/ 85 w 215"/>
                <a:gd name="T19" fmla="*/ 59 h 171"/>
                <a:gd name="T20" fmla="*/ 85 w 215"/>
                <a:gd name="T21" fmla="*/ 59 h 171"/>
                <a:gd name="T22" fmla="*/ 0 w 215"/>
                <a:gd name="T23" fmla="*/ 143 h 171"/>
                <a:gd name="T24" fmla="*/ 0 w 215"/>
                <a:gd name="T25" fmla="*/ 171 h 171"/>
                <a:gd name="T26" fmla="*/ 0 w 215"/>
                <a:gd name="T27" fmla="*/ 171 h 171"/>
                <a:gd name="T28" fmla="*/ 42 w 215"/>
                <a:gd name="T29" fmla="*/ 171 h 171"/>
                <a:gd name="T30" fmla="*/ 42 w 215"/>
                <a:gd name="T31" fmla="*/ 148 h 171"/>
                <a:gd name="T32" fmla="*/ 88 w 215"/>
                <a:gd name="T33" fmla="*/ 101 h 171"/>
                <a:gd name="T34" fmla="*/ 94 w 215"/>
                <a:gd name="T35" fmla="*/ 101 h 171"/>
                <a:gd name="T36" fmla="*/ 125 w 215"/>
                <a:gd name="T37" fmla="*/ 118 h 171"/>
                <a:gd name="T38" fmla="*/ 155 w 215"/>
                <a:gd name="T39" fmla="*/ 101 h 171"/>
                <a:gd name="T40" fmla="*/ 215 w 215"/>
                <a:gd name="T41" fmla="*/ 101 h 171"/>
                <a:gd name="T42" fmla="*/ 215 w 215"/>
                <a:gd name="T43" fmla="*/ 59 h 171"/>
                <a:gd name="T44" fmla="*/ 139 w 215"/>
                <a:gd name="T45" fmla="*/ 59 h 171"/>
                <a:gd name="T46" fmla="*/ 139 w 215"/>
                <a:gd name="T47" fmla="*/ 3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5" h="171">
                  <a:moveTo>
                    <a:pt x="139" y="30"/>
                  </a:moveTo>
                  <a:cubicBezTo>
                    <a:pt x="165" y="30"/>
                    <a:pt x="165" y="30"/>
                    <a:pt x="165" y="30"/>
                  </a:cubicBezTo>
                  <a:cubicBezTo>
                    <a:pt x="173" y="30"/>
                    <a:pt x="180" y="23"/>
                    <a:pt x="180" y="15"/>
                  </a:cubicBezTo>
                  <a:cubicBezTo>
                    <a:pt x="180" y="7"/>
                    <a:pt x="173" y="0"/>
                    <a:pt x="165" y="0"/>
                  </a:cubicBezTo>
                  <a:cubicBezTo>
                    <a:pt x="82" y="0"/>
                    <a:pt x="82" y="0"/>
                    <a:pt x="82" y="0"/>
                  </a:cubicBezTo>
                  <a:cubicBezTo>
                    <a:pt x="74" y="0"/>
                    <a:pt x="67" y="7"/>
                    <a:pt x="67" y="15"/>
                  </a:cubicBezTo>
                  <a:cubicBezTo>
                    <a:pt x="67" y="23"/>
                    <a:pt x="74" y="30"/>
                    <a:pt x="82" y="30"/>
                  </a:cubicBezTo>
                  <a:cubicBezTo>
                    <a:pt x="111" y="30"/>
                    <a:pt x="111" y="30"/>
                    <a:pt x="111" y="30"/>
                  </a:cubicBezTo>
                  <a:cubicBezTo>
                    <a:pt x="111" y="59"/>
                    <a:pt x="111" y="59"/>
                    <a:pt x="111" y="59"/>
                  </a:cubicBezTo>
                  <a:cubicBezTo>
                    <a:pt x="85" y="59"/>
                    <a:pt x="85" y="59"/>
                    <a:pt x="85" y="59"/>
                  </a:cubicBezTo>
                  <a:cubicBezTo>
                    <a:pt x="85" y="59"/>
                    <a:pt x="85" y="59"/>
                    <a:pt x="85" y="59"/>
                  </a:cubicBezTo>
                  <a:cubicBezTo>
                    <a:pt x="37" y="61"/>
                    <a:pt x="0" y="95"/>
                    <a:pt x="0" y="143"/>
                  </a:cubicBezTo>
                  <a:cubicBezTo>
                    <a:pt x="0" y="171"/>
                    <a:pt x="0" y="171"/>
                    <a:pt x="0" y="171"/>
                  </a:cubicBezTo>
                  <a:cubicBezTo>
                    <a:pt x="0" y="171"/>
                    <a:pt x="0" y="171"/>
                    <a:pt x="0" y="171"/>
                  </a:cubicBezTo>
                  <a:cubicBezTo>
                    <a:pt x="42" y="171"/>
                    <a:pt x="42" y="171"/>
                    <a:pt x="42" y="171"/>
                  </a:cubicBezTo>
                  <a:cubicBezTo>
                    <a:pt x="42" y="148"/>
                    <a:pt x="42" y="148"/>
                    <a:pt x="42" y="148"/>
                  </a:cubicBezTo>
                  <a:cubicBezTo>
                    <a:pt x="42" y="122"/>
                    <a:pt x="62" y="101"/>
                    <a:pt x="88" y="101"/>
                  </a:cubicBezTo>
                  <a:cubicBezTo>
                    <a:pt x="94" y="101"/>
                    <a:pt x="94" y="101"/>
                    <a:pt x="94" y="101"/>
                  </a:cubicBezTo>
                  <a:cubicBezTo>
                    <a:pt x="96" y="111"/>
                    <a:pt x="109" y="118"/>
                    <a:pt x="125" y="118"/>
                  </a:cubicBezTo>
                  <a:cubicBezTo>
                    <a:pt x="140" y="118"/>
                    <a:pt x="153" y="111"/>
                    <a:pt x="155" y="101"/>
                  </a:cubicBezTo>
                  <a:cubicBezTo>
                    <a:pt x="215" y="101"/>
                    <a:pt x="215" y="101"/>
                    <a:pt x="215" y="101"/>
                  </a:cubicBezTo>
                  <a:cubicBezTo>
                    <a:pt x="215" y="59"/>
                    <a:pt x="215" y="59"/>
                    <a:pt x="215" y="59"/>
                  </a:cubicBezTo>
                  <a:cubicBezTo>
                    <a:pt x="139" y="59"/>
                    <a:pt x="139" y="59"/>
                    <a:pt x="139" y="59"/>
                  </a:cubicBezTo>
                  <a:lnTo>
                    <a:pt x="139"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06" name="Freeform 33"/>
            <p:cNvSpPr/>
            <p:nvPr/>
          </p:nvSpPr>
          <p:spPr bwMode="auto">
            <a:xfrm>
              <a:off x="10694988" y="4981576"/>
              <a:ext cx="193675" cy="215900"/>
            </a:xfrm>
            <a:custGeom>
              <a:avLst/>
              <a:gdLst>
                <a:gd name="T0" fmla="*/ 55 w 66"/>
                <a:gd name="T1" fmla="*/ 31 h 74"/>
                <a:gd name="T2" fmla="*/ 33 w 66"/>
                <a:gd name="T3" fmla="*/ 0 h 74"/>
                <a:gd name="T4" fmla="*/ 10 w 66"/>
                <a:gd name="T5" fmla="*/ 31 h 74"/>
                <a:gd name="T6" fmla="*/ 33 w 66"/>
                <a:gd name="T7" fmla="*/ 74 h 74"/>
                <a:gd name="T8" fmla="*/ 55 w 66"/>
                <a:gd name="T9" fmla="*/ 31 h 74"/>
              </a:gdLst>
              <a:ahLst/>
              <a:cxnLst>
                <a:cxn ang="0">
                  <a:pos x="T0" y="T1"/>
                </a:cxn>
                <a:cxn ang="0">
                  <a:pos x="T2" y="T3"/>
                </a:cxn>
                <a:cxn ang="0">
                  <a:pos x="T4" y="T5"/>
                </a:cxn>
                <a:cxn ang="0">
                  <a:pos x="T6" y="T7"/>
                </a:cxn>
                <a:cxn ang="0">
                  <a:pos x="T8" y="T9"/>
                </a:cxn>
              </a:cxnLst>
              <a:rect l="0" t="0" r="r" b="b"/>
              <a:pathLst>
                <a:path w="66" h="74">
                  <a:moveTo>
                    <a:pt x="55" y="31"/>
                  </a:moveTo>
                  <a:cubicBezTo>
                    <a:pt x="45" y="16"/>
                    <a:pt x="33" y="0"/>
                    <a:pt x="33" y="0"/>
                  </a:cubicBezTo>
                  <a:cubicBezTo>
                    <a:pt x="33" y="0"/>
                    <a:pt x="21" y="16"/>
                    <a:pt x="10" y="31"/>
                  </a:cubicBezTo>
                  <a:cubicBezTo>
                    <a:pt x="0" y="46"/>
                    <a:pt x="10" y="74"/>
                    <a:pt x="33" y="74"/>
                  </a:cubicBezTo>
                  <a:cubicBezTo>
                    <a:pt x="56" y="74"/>
                    <a:pt x="66" y="46"/>
                    <a:pt x="55"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07" name="组合 106"/>
          <p:cNvGrpSpPr/>
          <p:nvPr/>
        </p:nvGrpSpPr>
        <p:grpSpPr>
          <a:xfrm>
            <a:off x="6658689" y="1890719"/>
            <a:ext cx="252330" cy="375105"/>
            <a:chOff x="6604001" y="5638801"/>
            <a:chExt cx="531812" cy="790575"/>
          </a:xfrm>
          <a:solidFill>
            <a:schemeClr val="accent5">
              <a:lumMod val="50000"/>
            </a:schemeClr>
          </a:solidFill>
        </p:grpSpPr>
        <p:sp>
          <p:nvSpPr>
            <p:cNvPr id="108" name="Freeform 40"/>
            <p:cNvSpPr/>
            <p:nvPr/>
          </p:nvSpPr>
          <p:spPr bwMode="auto">
            <a:xfrm>
              <a:off x="6875463" y="5638801"/>
              <a:ext cx="207963" cy="422275"/>
            </a:xfrm>
            <a:custGeom>
              <a:avLst/>
              <a:gdLst>
                <a:gd name="T0" fmla="*/ 58 w 71"/>
                <a:gd name="T1" fmla="*/ 0 h 144"/>
                <a:gd name="T2" fmla="*/ 0 w 71"/>
                <a:gd name="T3" fmla="*/ 116 h 144"/>
                <a:gd name="T4" fmla="*/ 15 w 71"/>
                <a:gd name="T5" fmla="*/ 144 h 144"/>
                <a:gd name="T6" fmla="*/ 66 w 71"/>
                <a:gd name="T7" fmla="*/ 42 h 144"/>
                <a:gd name="T8" fmla="*/ 58 w 71"/>
                <a:gd name="T9" fmla="*/ 0 h 144"/>
              </a:gdLst>
              <a:ahLst/>
              <a:cxnLst>
                <a:cxn ang="0">
                  <a:pos x="T0" y="T1"/>
                </a:cxn>
                <a:cxn ang="0">
                  <a:pos x="T2" y="T3"/>
                </a:cxn>
                <a:cxn ang="0">
                  <a:pos x="T4" y="T5"/>
                </a:cxn>
                <a:cxn ang="0">
                  <a:pos x="T6" y="T7"/>
                </a:cxn>
                <a:cxn ang="0">
                  <a:pos x="T8" y="T9"/>
                </a:cxn>
              </a:cxnLst>
              <a:rect l="0" t="0" r="r" b="b"/>
              <a:pathLst>
                <a:path w="71" h="144">
                  <a:moveTo>
                    <a:pt x="58" y="0"/>
                  </a:moveTo>
                  <a:cubicBezTo>
                    <a:pt x="0" y="116"/>
                    <a:pt x="0" y="116"/>
                    <a:pt x="0" y="116"/>
                  </a:cubicBezTo>
                  <a:cubicBezTo>
                    <a:pt x="15" y="144"/>
                    <a:pt x="15" y="144"/>
                    <a:pt x="15" y="144"/>
                  </a:cubicBezTo>
                  <a:cubicBezTo>
                    <a:pt x="66" y="42"/>
                    <a:pt x="66" y="42"/>
                    <a:pt x="66" y="42"/>
                  </a:cubicBezTo>
                  <a:cubicBezTo>
                    <a:pt x="71" y="32"/>
                    <a:pt x="67" y="10"/>
                    <a:pt x="5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09" name="Freeform 41"/>
            <p:cNvSpPr>
              <a:spLocks noEditPoints="1"/>
            </p:cNvSpPr>
            <p:nvPr/>
          </p:nvSpPr>
          <p:spPr bwMode="auto">
            <a:xfrm>
              <a:off x="6653213" y="5638801"/>
              <a:ext cx="482600" cy="784225"/>
            </a:xfrm>
            <a:custGeom>
              <a:avLst/>
              <a:gdLst>
                <a:gd name="T0" fmla="*/ 147 w 165"/>
                <a:gd name="T1" fmla="*/ 195 h 268"/>
                <a:gd name="T2" fmla="*/ 108 w 165"/>
                <a:gd name="T3" fmla="*/ 200 h 268"/>
                <a:gd name="T4" fmla="*/ 12 w 165"/>
                <a:gd name="T5" fmla="*/ 0 h 268"/>
                <a:gd name="T6" fmla="*/ 3 w 165"/>
                <a:gd name="T7" fmla="*/ 36 h 268"/>
                <a:gd name="T8" fmla="*/ 61 w 165"/>
                <a:gd name="T9" fmla="*/ 156 h 268"/>
                <a:gd name="T10" fmla="*/ 76 w 165"/>
                <a:gd name="T11" fmla="*/ 173 h 268"/>
                <a:gd name="T12" fmla="*/ 110 w 165"/>
                <a:gd name="T13" fmla="*/ 246 h 268"/>
                <a:gd name="T14" fmla="*/ 132 w 165"/>
                <a:gd name="T15" fmla="*/ 265 h 268"/>
                <a:gd name="T16" fmla="*/ 163 w 165"/>
                <a:gd name="T17" fmla="*/ 240 h 268"/>
                <a:gd name="T18" fmla="*/ 147 w 165"/>
                <a:gd name="T19" fmla="*/ 195 h 268"/>
                <a:gd name="T20" fmla="*/ 71 w 165"/>
                <a:gd name="T21" fmla="*/ 150 h 268"/>
                <a:gd name="T22" fmla="*/ 67 w 165"/>
                <a:gd name="T23" fmla="*/ 146 h 268"/>
                <a:gd name="T24" fmla="*/ 71 w 165"/>
                <a:gd name="T25" fmla="*/ 142 h 268"/>
                <a:gd name="T26" fmla="*/ 75 w 165"/>
                <a:gd name="T27" fmla="*/ 146 h 268"/>
                <a:gd name="T28" fmla="*/ 71 w 165"/>
                <a:gd name="T29" fmla="*/ 150 h 268"/>
                <a:gd name="T30" fmla="*/ 145 w 165"/>
                <a:gd name="T31" fmla="*/ 253 h 268"/>
                <a:gd name="T32" fmla="*/ 118 w 165"/>
                <a:gd name="T33" fmla="*/ 239 h 268"/>
                <a:gd name="T34" fmla="*/ 124 w 165"/>
                <a:gd name="T35" fmla="*/ 200 h 268"/>
                <a:gd name="T36" fmla="*/ 150 w 165"/>
                <a:gd name="T37" fmla="*/ 219 h 268"/>
                <a:gd name="T38" fmla="*/ 145 w 165"/>
                <a:gd name="T39" fmla="*/ 25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5" h="268">
                  <a:moveTo>
                    <a:pt x="147" y="195"/>
                  </a:moveTo>
                  <a:cubicBezTo>
                    <a:pt x="133" y="183"/>
                    <a:pt x="116" y="187"/>
                    <a:pt x="108" y="200"/>
                  </a:cubicBezTo>
                  <a:cubicBezTo>
                    <a:pt x="12" y="0"/>
                    <a:pt x="12" y="0"/>
                    <a:pt x="12" y="0"/>
                  </a:cubicBezTo>
                  <a:cubicBezTo>
                    <a:pt x="4" y="8"/>
                    <a:pt x="0" y="28"/>
                    <a:pt x="3" y="36"/>
                  </a:cubicBezTo>
                  <a:cubicBezTo>
                    <a:pt x="6" y="43"/>
                    <a:pt x="61" y="156"/>
                    <a:pt x="61" y="156"/>
                  </a:cubicBezTo>
                  <a:cubicBezTo>
                    <a:pt x="76" y="173"/>
                    <a:pt x="76" y="173"/>
                    <a:pt x="76" y="173"/>
                  </a:cubicBezTo>
                  <a:cubicBezTo>
                    <a:pt x="76" y="173"/>
                    <a:pt x="106" y="237"/>
                    <a:pt x="110" y="246"/>
                  </a:cubicBezTo>
                  <a:cubicBezTo>
                    <a:pt x="115" y="256"/>
                    <a:pt x="125" y="263"/>
                    <a:pt x="132" y="265"/>
                  </a:cubicBezTo>
                  <a:cubicBezTo>
                    <a:pt x="151" y="268"/>
                    <a:pt x="161" y="255"/>
                    <a:pt x="163" y="240"/>
                  </a:cubicBezTo>
                  <a:cubicBezTo>
                    <a:pt x="165" y="222"/>
                    <a:pt x="161" y="206"/>
                    <a:pt x="147" y="195"/>
                  </a:cubicBezTo>
                  <a:close/>
                  <a:moveTo>
                    <a:pt x="71" y="150"/>
                  </a:moveTo>
                  <a:cubicBezTo>
                    <a:pt x="68" y="150"/>
                    <a:pt x="67" y="148"/>
                    <a:pt x="67" y="146"/>
                  </a:cubicBezTo>
                  <a:cubicBezTo>
                    <a:pt x="67" y="144"/>
                    <a:pt x="68" y="142"/>
                    <a:pt x="71" y="142"/>
                  </a:cubicBezTo>
                  <a:cubicBezTo>
                    <a:pt x="73" y="142"/>
                    <a:pt x="75" y="144"/>
                    <a:pt x="75" y="146"/>
                  </a:cubicBezTo>
                  <a:cubicBezTo>
                    <a:pt x="75" y="148"/>
                    <a:pt x="73" y="150"/>
                    <a:pt x="71" y="150"/>
                  </a:cubicBezTo>
                  <a:close/>
                  <a:moveTo>
                    <a:pt x="145" y="253"/>
                  </a:moveTo>
                  <a:cubicBezTo>
                    <a:pt x="136" y="256"/>
                    <a:pt x="124" y="253"/>
                    <a:pt x="118" y="239"/>
                  </a:cubicBezTo>
                  <a:cubicBezTo>
                    <a:pt x="109" y="218"/>
                    <a:pt x="116" y="203"/>
                    <a:pt x="124" y="200"/>
                  </a:cubicBezTo>
                  <a:cubicBezTo>
                    <a:pt x="133" y="196"/>
                    <a:pt x="144" y="204"/>
                    <a:pt x="150" y="219"/>
                  </a:cubicBezTo>
                  <a:cubicBezTo>
                    <a:pt x="156" y="234"/>
                    <a:pt x="153" y="249"/>
                    <a:pt x="145" y="2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10" name="Freeform 42"/>
            <p:cNvSpPr>
              <a:spLocks noEditPoints="1"/>
            </p:cNvSpPr>
            <p:nvPr/>
          </p:nvSpPr>
          <p:spPr bwMode="auto">
            <a:xfrm>
              <a:off x="6604001" y="6121401"/>
              <a:ext cx="266700" cy="307975"/>
            </a:xfrm>
            <a:custGeom>
              <a:avLst/>
              <a:gdLst>
                <a:gd name="T0" fmla="*/ 60 w 91"/>
                <a:gd name="T1" fmla="*/ 34 h 105"/>
                <a:gd name="T2" fmla="*/ 38 w 91"/>
                <a:gd name="T3" fmla="*/ 22 h 105"/>
                <a:gd name="T4" fmla="*/ 9 w 91"/>
                <a:gd name="T5" fmla="*/ 46 h 105"/>
                <a:gd name="T6" fmla="*/ 13 w 91"/>
                <a:gd name="T7" fmla="*/ 93 h 105"/>
                <a:gd name="T8" fmla="*/ 57 w 91"/>
                <a:gd name="T9" fmla="*/ 82 h 105"/>
                <a:gd name="T10" fmla="*/ 91 w 91"/>
                <a:gd name="T11" fmla="*/ 14 h 105"/>
                <a:gd name="T12" fmla="*/ 79 w 91"/>
                <a:gd name="T13" fmla="*/ 0 h 105"/>
                <a:gd name="T14" fmla="*/ 60 w 91"/>
                <a:gd name="T15" fmla="*/ 34 h 105"/>
                <a:gd name="T16" fmla="*/ 50 w 91"/>
                <a:gd name="T17" fmla="*/ 71 h 105"/>
                <a:gd name="T18" fmla="*/ 22 w 91"/>
                <a:gd name="T19" fmla="*/ 87 h 105"/>
                <a:gd name="T20" fmla="*/ 17 w 91"/>
                <a:gd name="T21" fmla="*/ 53 h 105"/>
                <a:gd name="T22" fmla="*/ 43 w 91"/>
                <a:gd name="T23" fmla="*/ 34 h 105"/>
                <a:gd name="T24" fmla="*/ 50 w 91"/>
                <a:gd name="T25" fmla="*/ 7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 h="105">
                  <a:moveTo>
                    <a:pt x="60" y="34"/>
                  </a:moveTo>
                  <a:cubicBezTo>
                    <a:pt x="55" y="27"/>
                    <a:pt x="48" y="22"/>
                    <a:pt x="38" y="22"/>
                  </a:cubicBezTo>
                  <a:cubicBezTo>
                    <a:pt x="26" y="22"/>
                    <a:pt x="15" y="33"/>
                    <a:pt x="9" y="46"/>
                  </a:cubicBezTo>
                  <a:cubicBezTo>
                    <a:pt x="0" y="66"/>
                    <a:pt x="2" y="83"/>
                    <a:pt x="13" y="93"/>
                  </a:cubicBezTo>
                  <a:cubicBezTo>
                    <a:pt x="26" y="105"/>
                    <a:pt x="48" y="100"/>
                    <a:pt x="57" y="82"/>
                  </a:cubicBezTo>
                  <a:cubicBezTo>
                    <a:pt x="66" y="64"/>
                    <a:pt x="80" y="36"/>
                    <a:pt x="91" y="14"/>
                  </a:cubicBezTo>
                  <a:cubicBezTo>
                    <a:pt x="79" y="0"/>
                    <a:pt x="79" y="0"/>
                    <a:pt x="79" y="0"/>
                  </a:cubicBezTo>
                  <a:lnTo>
                    <a:pt x="60" y="34"/>
                  </a:lnTo>
                  <a:close/>
                  <a:moveTo>
                    <a:pt x="50" y="71"/>
                  </a:moveTo>
                  <a:cubicBezTo>
                    <a:pt x="44" y="85"/>
                    <a:pt x="31" y="90"/>
                    <a:pt x="22" y="87"/>
                  </a:cubicBezTo>
                  <a:cubicBezTo>
                    <a:pt x="14" y="83"/>
                    <a:pt x="11" y="68"/>
                    <a:pt x="17" y="53"/>
                  </a:cubicBezTo>
                  <a:cubicBezTo>
                    <a:pt x="23" y="38"/>
                    <a:pt x="34" y="30"/>
                    <a:pt x="43" y="34"/>
                  </a:cubicBezTo>
                  <a:cubicBezTo>
                    <a:pt x="51" y="37"/>
                    <a:pt x="59" y="50"/>
                    <a:pt x="50"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111" name="Freeform 43"/>
          <p:cNvSpPr>
            <a:spLocks noEditPoints="1"/>
          </p:cNvSpPr>
          <p:nvPr/>
        </p:nvSpPr>
        <p:spPr bwMode="auto">
          <a:xfrm>
            <a:off x="7313613" y="1903413"/>
            <a:ext cx="398462" cy="349250"/>
          </a:xfrm>
          <a:custGeom>
            <a:avLst/>
            <a:gdLst>
              <a:gd name="T0" fmla="*/ 211 w 288"/>
              <a:gd name="T1" fmla="*/ 142 h 252"/>
              <a:gd name="T2" fmla="*/ 250 w 288"/>
              <a:gd name="T3" fmla="*/ 101 h 252"/>
              <a:gd name="T4" fmla="*/ 255 w 288"/>
              <a:gd name="T5" fmla="*/ 67 h 252"/>
              <a:gd name="T6" fmla="*/ 249 w 288"/>
              <a:gd name="T7" fmla="*/ 6 h 252"/>
              <a:gd name="T8" fmla="*/ 190 w 288"/>
              <a:gd name="T9" fmla="*/ 65 h 252"/>
              <a:gd name="T10" fmla="*/ 103 w 288"/>
              <a:gd name="T11" fmla="*/ 50 h 252"/>
              <a:gd name="T12" fmla="*/ 141 w 288"/>
              <a:gd name="T13" fmla="*/ 11 h 252"/>
              <a:gd name="T14" fmla="*/ 73 w 288"/>
              <a:gd name="T15" fmla="*/ 12 h 252"/>
              <a:gd name="T16" fmla="*/ 38 w 288"/>
              <a:gd name="T17" fmla="*/ 43 h 252"/>
              <a:gd name="T18" fmla="*/ 34 w 288"/>
              <a:gd name="T19" fmla="*/ 54 h 252"/>
              <a:gd name="T20" fmla="*/ 14 w 288"/>
              <a:gd name="T21" fmla="*/ 70 h 252"/>
              <a:gd name="T22" fmla="*/ 19 w 288"/>
              <a:gd name="T23" fmla="*/ 107 h 252"/>
              <a:gd name="T24" fmla="*/ 38 w 288"/>
              <a:gd name="T25" fmla="*/ 88 h 252"/>
              <a:gd name="T26" fmla="*/ 76 w 288"/>
              <a:gd name="T27" fmla="*/ 77 h 252"/>
              <a:gd name="T28" fmla="*/ 130 w 288"/>
              <a:gd name="T29" fmla="*/ 126 h 252"/>
              <a:gd name="T30" fmla="*/ 89 w 288"/>
              <a:gd name="T31" fmla="*/ 233 h 252"/>
              <a:gd name="T32" fmla="*/ 186 w 288"/>
              <a:gd name="T33" fmla="*/ 198 h 252"/>
              <a:gd name="T34" fmla="*/ 248 w 288"/>
              <a:gd name="T35" fmla="*/ 246 h 252"/>
              <a:gd name="T36" fmla="*/ 269 w 288"/>
              <a:gd name="T37" fmla="*/ 197 h 252"/>
              <a:gd name="T38" fmla="*/ 11 w 288"/>
              <a:gd name="T39" fmla="*/ 89 h 252"/>
              <a:gd name="T40" fmla="*/ 14 w 288"/>
              <a:gd name="T41" fmla="*/ 76 h 252"/>
              <a:gd name="T42" fmla="*/ 44 w 288"/>
              <a:gd name="T43" fmla="*/ 53 h 252"/>
              <a:gd name="T44" fmla="*/ 27 w 288"/>
              <a:gd name="T45" fmla="*/ 77 h 252"/>
              <a:gd name="T46" fmla="*/ 38 w 288"/>
              <a:gd name="T47" fmla="*/ 57 h 252"/>
              <a:gd name="T48" fmla="*/ 45 w 288"/>
              <a:gd name="T49" fmla="*/ 53 h 252"/>
              <a:gd name="T50" fmla="*/ 79 w 288"/>
              <a:gd name="T51" fmla="*/ 20 h 252"/>
              <a:gd name="T52" fmla="*/ 77 w 288"/>
              <a:gd name="T53" fmla="*/ 15 h 252"/>
              <a:gd name="T54" fmla="*/ 105 w 288"/>
              <a:gd name="T55" fmla="*/ 9 h 252"/>
              <a:gd name="T56" fmla="*/ 199 w 288"/>
              <a:gd name="T57" fmla="*/ 67 h 252"/>
              <a:gd name="T58" fmla="*/ 236 w 288"/>
              <a:gd name="T59" fmla="*/ 95 h 252"/>
              <a:gd name="T60" fmla="*/ 223 w 288"/>
              <a:gd name="T61" fmla="*/ 91 h 252"/>
              <a:gd name="T62" fmla="*/ 210 w 288"/>
              <a:gd name="T63" fmla="*/ 82 h 252"/>
              <a:gd name="T64" fmla="*/ 167 w 288"/>
              <a:gd name="T65" fmla="*/ 114 h 252"/>
              <a:gd name="T66" fmla="*/ 199 w 288"/>
              <a:gd name="T67" fmla="*/ 67 h 252"/>
              <a:gd name="T68" fmla="*/ 62 w 288"/>
              <a:gd name="T69" fmla="*/ 209 h 252"/>
              <a:gd name="T70" fmla="*/ 61 w 288"/>
              <a:gd name="T71" fmla="*/ 205 h 252"/>
              <a:gd name="T72" fmla="*/ 140 w 288"/>
              <a:gd name="T73" fmla="*/ 141 h 252"/>
              <a:gd name="T74" fmla="*/ 62 w 288"/>
              <a:gd name="T75" fmla="*/ 208 h 252"/>
              <a:gd name="T76" fmla="*/ 70 w 288"/>
              <a:gd name="T77" fmla="*/ 214 h 252"/>
              <a:gd name="T78" fmla="*/ 82 w 288"/>
              <a:gd name="T79" fmla="*/ 219 h 252"/>
              <a:gd name="T80" fmla="*/ 68 w 288"/>
              <a:gd name="T81" fmla="*/ 228 h 252"/>
              <a:gd name="T82" fmla="*/ 69 w 288"/>
              <a:gd name="T83" fmla="*/ 225 h 252"/>
              <a:gd name="T84" fmla="*/ 79 w 288"/>
              <a:gd name="T85" fmla="*/ 219 h 252"/>
              <a:gd name="T86" fmla="*/ 82 w 288"/>
              <a:gd name="T87" fmla="*/ 219 h 252"/>
              <a:gd name="T88" fmla="*/ 79 w 288"/>
              <a:gd name="T89" fmla="*/ 207 h 252"/>
              <a:gd name="T90" fmla="*/ 82 w 288"/>
              <a:gd name="T91" fmla="*/ 210 h 252"/>
              <a:gd name="T92" fmla="*/ 252 w 288"/>
              <a:gd name="T93" fmla="*/ 226 h 252"/>
              <a:gd name="T94" fmla="*/ 247 w 288"/>
              <a:gd name="T95" fmla="*/ 212 h 252"/>
              <a:gd name="T96" fmla="*/ 194 w 288"/>
              <a:gd name="T97" fmla="*/ 161 h 252"/>
              <a:gd name="T98" fmla="*/ 170 w 288"/>
              <a:gd name="T99" fmla="*/ 144 h 252"/>
              <a:gd name="T100" fmla="*/ 176 w 288"/>
              <a:gd name="T101" fmla="*/ 134 h 252"/>
              <a:gd name="T102" fmla="*/ 205 w 288"/>
              <a:gd name="T103" fmla="*/ 151 h 252"/>
              <a:gd name="T104" fmla="*/ 257 w 288"/>
              <a:gd name="T105" fmla="*/ 20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8" h="252">
                <a:moveTo>
                  <a:pt x="269" y="197"/>
                </a:moveTo>
                <a:cubicBezTo>
                  <a:pt x="258" y="189"/>
                  <a:pt x="239" y="183"/>
                  <a:pt x="224" y="160"/>
                </a:cubicBezTo>
                <a:cubicBezTo>
                  <a:pt x="221" y="154"/>
                  <a:pt x="216" y="148"/>
                  <a:pt x="211" y="142"/>
                </a:cubicBezTo>
                <a:cubicBezTo>
                  <a:pt x="205" y="137"/>
                  <a:pt x="199" y="132"/>
                  <a:pt x="193" y="129"/>
                </a:cubicBezTo>
                <a:cubicBezTo>
                  <a:pt x="223" y="99"/>
                  <a:pt x="223" y="99"/>
                  <a:pt x="223" y="99"/>
                </a:cubicBezTo>
                <a:cubicBezTo>
                  <a:pt x="232" y="103"/>
                  <a:pt x="242" y="103"/>
                  <a:pt x="250" y="101"/>
                </a:cubicBezTo>
                <a:cubicBezTo>
                  <a:pt x="257" y="100"/>
                  <a:pt x="264" y="96"/>
                  <a:pt x="270" y="90"/>
                </a:cubicBezTo>
                <a:cubicBezTo>
                  <a:pt x="283" y="76"/>
                  <a:pt x="288" y="57"/>
                  <a:pt x="282" y="40"/>
                </a:cubicBezTo>
                <a:cubicBezTo>
                  <a:pt x="255" y="67"/>
                  <a:pt x="255" y="67"/>
                  <a:pt x="255" y="67"/>
                </a:cubicBezTo>
                <a:cubicBezTo>
                  <a:pt x="229" y="60"/>
                  <a:pt x="229" y="60"/>
                  <a:pt x="229" y="60"/>
                </a:cubicBezTo>
                <a:cubicBezTo>
                  <a:pt x="222" y="33"/>
                  <a:pt x="222" y="33"/>
                  <a:pt x="222" y="33"/>
                </a:cubicBezTo>
                <a:cubicBezTo>
                  <a:pt x="249" y="6"/>
                  <a:pt x="249" y="6"/>
                  <a:pt x="249" y="6"/>
                </a:cubicBezTo>
                <a:cubicBezTo>
                  <a:pt x="232" y="1"/>
                  <a:pt x="213" y="5"/>
                  <a:pt x="199" y="19"/>
                </a:cubicBezTo>
                <a:cubicBezTo>
                  <a:pt x="193" y="25"/>
                  <a:pt x="189" y="32"/>
                  <a:pt x="187" y="39"/>
                </a:cubicBezTo>
                <a:cubicBezTo>
                  <a:pt x="185" y="47"/>
                  <a:pt x="186" y="56"/>
                  <a:pt x="190" y="65"/>
                </a:cubicBezTo>
                <a:cubicBezTo>
                  <a:pt x="152" y="104"/>
                  <a:pt x="152" y="104"/>
                  <a:pt x="152" y="104"/>
                </a:cubicBezTo>
                <a:cubicBezTo>
                  <a:pt x="103" y="54"/>
                  <a:pt x="103" y="54"/>
                  <a:pt x="103" y="54"/>
                </a:cubicBezTo>
                <a:cubicBezTo>
                  <a:pt x="104" y="53"/>
                  <a:pt x="104" y="51"/>
                  <a:pt x="103" y="50"/>
                </a:cubicBezTo>
                <a:cubicBezTo>
                  <a:pt x="95" y="41"/>
                  <a:pt x="91" y="31"/>
                  <a:pt x="101" y="21"/>
                </a:cubicBezTo>
                <a:cubicBezTo>
                  <a:pt x="110" y="12"/>
                  <a:pt x="127" y="10"/>
                  <a:pt x="138" y="12"/>
                </a:cubicBezTo>
                <a:cubicBezTo>
                  <a:pt x="139" y="13"/>
                  <a:pt x="141" y="12"/>
                  <a:pt x="141" y="11"/>
                </a:cubicBezTo>
                <a:cubicBezTo>
                  <a:pt x="141" y="10"/>
                  <a:pt x="141" y="9"/>
                  <a:pt x="139" y="8"/>
                </a:cubicBezTo>
                <a:cubicBezTo>
                  <a:pt x="139" y="8"/>
                  <a:pt x="139" y="8"/>
                  <a:pt x="139" y="8"/>
                </a:cubicBezTo>
                <a:cubicBezTo>
                  <a:pt x="118" y="0"/>
                  <a:pt x="93" y="1"/>
                  <a:pt x="73" y="12"/>
                </a:cubicBezTo>
                <a:cubicBezTo>
                  <a:pt x="71" y="13"/>
                  <a:pt x="71" y="13"/>
                  <a:pt x="71" y="13"/>
                </a:cubicBezTo>
                <a:cubicBezTo>
                  <a:pt x="71" y="12"/>
                  <a:pt x="69" y="12"/>
                  <a:pt x="68" y="13"/>
                </a:cubicBezTo>
                <a:cubicBezTo>
                  <a:pt x="38" y="43"/>
                  <a:pt x="38" y="43"/>
                  <a:pt x="38" y="43"/>
                </a:cubicBezTo>
                <a:cubicBezTo>
                  <a:pt x="37" y="44"/>
                  <a:pt x="37" y="45"/>
                  <a:pt x="38" y="46"/>
                </a:cubicBezTo>
                <a:cubicBezTo>
                  <a:pt x="37" y="47"/>
                  <a:pt x="37" y="47"/>
                  <a:pt x="37" y="47"/>
                </a:cubicBezTo>
                <a:cubicBezTo>
                  <a:pt x="36" y="49"/>
                  <a:pt x="35" y="51"/>
                  <a:pt x="34" y="54"/>
                </a:cubicBezTo>
                <a:cubicBezTo>
                  <a:pt x="33" y="58"/>
                  <a:pt x="30" y="62"/>
                  <a:pt x="27" y="65"/>
                </a:cubicBezTo>
                <a:cubicBezTo>
                  <a:pt x="25" y="67"/>
                  <a:pt x="23" y="69"/>
                  <a:pt x="20" y="70"/>
                </a:cubicBezTo>
                <a:cubicBezTo>
                  <a:pt x="18" y="69"/>
                  <a:pt x="16" y="69"/>
                  <a:pt x="14" y="70"/>
                </a:cubicBezTo>
                <a:cubicBezTo>
                  <a:pt x="1" y="83"/>
                  <a:pt x="1" y="83"/>
                  <a:pt x="1" y="83"/>
                </a:cubicBezTo>
                <a:cubicBezTo>
                  <a:pt x="0" y="85"/>
                  <a:pt x="0" y="87"/>
                  <a:pt x="1" y="89"/>
                </a:cubicBezTo>
                <a:cubicBezTo>
                  <a:pt x="19" y="107"/>
                  <a:pt x="19" y="107"/>
                  <a:pt x="19" y="107"/>
                </a:cubicBezTo>
                <a:cubicBezTo>
                  <a:pt x="21" y="109"/>
                  <a:pt x="24" y="109"/>
                  <a:pt x="26" y="107"/>
                </a:cubicBezTo>
                <a:cubicBezTo>
                  <a:pt x="38" y="94"/>
                  <a:pt x="38" y="94"/>
                  <a:pt x="38" y="94"/>
                </a:cubicBezTo>
                <a:cubicBezTo>
                  <a:pt x="40" y="93"/>
                  <a:pt x="40" y="90"/>
                  <a:pt x="38" y="88"/>
                </a:cubicBezTo>
                <a:cubicBezTo>
                  <a:pt x="38" y="88"/>
                  <a:pt x="38" y="88"/>
                  <a:pt x="38" y="88"/>
                </a:cubicBezTo>
                <a:cubicBezTo>
                  <a:pt x="39" y="85"/>
                  <a:pt x="41" y="83"/>
                  <a:pt x="43" y="81"/>
                </a:cubicBezTo>
                <a:cubicBezTo>
                  <a:pt x="46" y="78"/>
                  <a:pt x="60" y="64"/>
                  <a:pt x="76" y="77"/>
                </a:cubicBezTo>
                <a:cubicBezTo>
                  <a:pt x="77" y="78"/>
                  <a:pt x="79" y="78"/>
                  <a:pt x="80" y="77"/>
                </a:cubicBezTo>
                <a:cubicBezTo>
                  <a:pt x="80" y="77"/>
                  <a:pt x="80" y="77"/>
                  <a:pt x="80" y="77"/>
                </a:cubicBezTo>
                <a:cubicBezTo>
                  <a:pt x="130" y="126"/>
                  <a:pt x="130" y="126"/>
                  <a:pt x="130" y="126"/>
                </a:cubicBezTo>
                <a:cubicBezTo>
                  <a:pt x="56" y="199"/>
                  <a:pt x="56" y="199"/>
                  <a:pt x="56" y="199"/>
                </a:cubicBezTo>
                <a:cubicBezTo>
                  <a:pt x="47" y="209"/>
                  <a:pt x="47" y="224"/>
                  <a:pt x="56" y="233"/>
                </a:cubicBezTo>
                <a:cubicBezTo>
                  <a:pt x="65" y="242"/>
                  <a:pt x="80" y="242"/>
                  <a:pt x="89" y="233"/>
                </a:cubicBezTo>
                <a:cubicBezTo>
                  <a:pt x="155" y="167"/>
                  <a:pt x="155" y="167"/>
                  <a:pt x="155" y="167"/>
                </a:cubicBezTo>
                <a:cubicBezTo>
                  <a:pt x="158" y="173"/>
                  <a:pt x="163" y="179"/>
                  <a:pt x="168" y="185"/>
                </a:cubicBezTo>
                <a:cubicBezTo>
                  <a:pt x="174" y="190"/>
                  <a:pt x="180" y="195"/>
                  <a:pt x="186" y="198"/>
                </a:cubicBezTo>
                <a:cubicBezTo>
                  <a:pt x="209" y="213"/>
                  <a:pt x="215" y="232"/>
                  <a:pt x="223" y="243"/>
                </a:cubicBezTo>
                <a:cubicBezTo>
                  <a:pt x="225" y="245"/>
                  <a:pt x="225" y="245"/>
                  <a:pt x="225" y="245"/>
                </a:cubicBezTo>
                <a:cubicBezTo>
                  <a:pt x="232" y="252"/>
                  <a:pt x="242" y="252"/>
                  <a:pt x="248" y="246"/>
                </a:cubicBezTo>
                <a:cubicBezTo>
                  <a:pt x="272" y="222"/>
                  <a:pt x="272" y="222"/>
                  <a:pt x="272" y="222"/>
                </a:cubicBezTo>
                <a:cubicBezTo>
                  <a:pt x="278" y="216"/>
                  <a:pt x="278" y="206"/>
                  <a:pt x="271" y="199"/>
                </a:cubicBezTo>
                <a:lnTo>
                  <a:pt x="269" y="197"/>
                </a:lnTo>
                <a:close/>
                <a:moveTo>
                  <a:pt x="19" y="81"/>
                </a:moveTo>
                <a:cubicBezTo>
                  <a:pt x="11" y="89"/>
                  <a:pt x="11" y="89"/>
                  <a:pt x="11" y="89"/>
                </a:cubicBezTo>
                <a:cubicBezTo>
                  <a:pt x="11" y="89"/>
                  <a:pt x="11" y="89"/>
                  <a:pt x="11" y="89"/>
                </a:cubicBezTo>
                <a:cubicBezTo>
                  <a:pt x="10" y="90"/>
                  <a:pt x="8" y="90"/>
                  <a:pt x="6" y="89"/>
                </a:cubicBezTo>
                <a:cubicBezTo>
                  <a:pt x="5" y="88"/>
                  <a:pt x="5" y="85"/>
                  <a:pt x="6" y="84"/>
                </a:cubicBezTo>
                <a:cubicBezTo>
                  <a:pt x="14" y="76"/>
                  <a:pt x="14" y="76"/>
                  <a:pt x="14" y="76"/>
                </a:cubicBezTo>
                <a:cubicBezTo>
                  <a:pt x="15" y="74"/>
                  <a:pt x="18" y="74"/>
                  <a:pt x="19" y="76"/>
                </a:cubicBezTo>
                <a:cubicBezTo>
                  <a:pt x="21" y="77"/>
                  <a:pt x="21" y="80"/>
                  <a:pt x="19" y="81"/>
                </a:cubicBezTo>
                <a:close/>
                <a:moveTo>
                  <a:pt x="44" y="53"/>
                </a:moveTo>
                <a:cubicBezTo>
                  <a:pt x="43" y="56"/>
                  <a:pt x="42" y="58"/>
                  <a:pt x="41" y="60"/>
                </a:cubicBezTo>
                <a:cubicBezTo>
                  <a:pt x="39" y="64"/>
                  <a:pt x="37" y="68"/>
                  <a:pt x="33" y="72"/>
                </a:cubicBezTo>
                <a:cubicBezTo>
                  <a:pt x="31" y="74"/>
                  <a:pt x="29" y="76"/>
                  <a:pt x="27" y="77"/>
                </a:cubicBezTo>
                <a:cubicBezTo>
                  <a:pt x="24" y="74"/>
                  <a:pt x="24" y="74"/>
                  <a:pt x="24" y="74"/>
                </a:cubicBezTo>
                <a:cubicBezTo>
                  <a:pt x="26" y="72"/>
                  <a:pt x="28" y="71"/>
                  <a:pt x="30" y="69"/>
                </a:cubicBezTo>
                <a:cubicBezTo>
                  <a:pt x="34" y="65"/>
                  <a:pt x="36" y="61"/>
                  <a:pt x="38" y="57"/>
                </a:cubicBezTo>
                <a:cubicBezTo>
                  <a:pt x="39" y="55"/>
                  <a:pt x="40" y="53"/>
                  <a:pt x="41" y="50"/>
                </a:cubicBezTo>
                <a:cubicBezTo>
                  <a:pt x="42" y="49"/>
                  <a:pt x="42" y="49"/>
                  <a:pt x="42" y="49"/>
                </a:cubicBezTo>
                <a:cubicBezTo>
                  <a:pt x="45" y="53"/>
                  <a:pt x="45" y="53"/>
                  <a:pt x="45" y="53"/>
                </a:cubicBezTo>
                <a:lnTo>
                  <a:pt x="44" y="53"/>
                </a:lnTo>
                <a:close/>
                <a:moveTo>
                  <a:pt x="80" y="20"/>
                </a:moveTo>
                <a:cubicBezTo>
                  <a:pt x="79" y="20"/>
                  <a:pt x="79" y="20"/>
                  <a:pt x="79" y="20"/>
                </a:cubicBezTo>
                <a:cubicBezTo>
                  <a:pt x="76" y="17"/>
                  <a:pt x="76" y="17"/>
                  <a:pt x="76" y="17"/>
                </a:cubicBezTo>
                <a:cubicBezTo>
                  <a:pt x="76" y="17"/>
                  <a:pt x="76" y="16"/>
                  <a:pt x="76" y="16"/>
                </a:cubicBezTo>
                <a:cubicBezTo>
                  <a:pt x="76" y="16"/>
                  <a:pt x="76" y="15"/>
                  <a:pt x="77" y="15"/>
                </a:cubicBezTo>
                <a:cubicBezTo>
                  <a:pt x="86" y="11"/>
                  <a:pt x="95" y="8"/>
                  <a:pt x="105" y="7"/>
                </a:cubicBezTo>
                <a:cubicBezTo>
                  <a:pt x="105" y="6"/>
                  <a:pt x="106" y="7"/>
                  <a:pt x="106" y="8"/>
                </a:cubicBezTo>
                <a:cubicBezTo>
                  <a:pt x="106" y="8"/>
                  <a:pt x="106" y="9"/>
                  <a:pt x="105" y="9"/>
                </a:cubicBezTo>
                <a:cubicBezTo>
                  <a:pt x="105" y="9"/>
                  <a:pt x="105" y="9"/>
                  <a:pt x="105" y="9"/>
                </a:cubicBezTo>
                <a:cubicBezTo>
                  <a:pt x="96" y="11"/>
                  <a:pt x="88" y="15"/>
                  <a:pt x="80" y="20"/>
                </a:cubicBezTo>
                <a:close/>
                <a:moveTo>
                  <a:pt x="199" y="67"/>
                </a:moveTo>
                <a:cubicBezTo>
                  <a:pt x="193" y="56"/>
                  <a:pt x="192" y="43"/>
                  <a:pt x="199" y="32"/>
                </a:cubicBezTo>
                <a:cubicBezTo>
                  <a:pt x="195" y="48"/>
                  <a:pt x="197" y="60"/>
                  <a:pt x="207" y="72"/>
                </a:cubicBezTo>
                <a:cubicBezTo>
                  <a:pt x="218" y="86"/>
                  <a:pt x="229" y="91"/>
                  <a:pt x="236" y="95"/>
                </a:cubicBezTo>
                <a:cubicBezTo>
                  <a:pt x="231" y="94"/>
                  <a:pt x="227" y="93"/>
                  <a:pt x="223" y="91"/>
                </a:cubicBezTo>
                <a:cubicBezTo>
                  <a:pt x="223" y="91"/>
                  <a:pt x="223" y="91"/>
                  <a:pt x="223" y="91"/>
                </a:cubicBezTo>
                <a:cubicBezTo>
                  <a:pt x="223" y="91"/>
                  <a:pt x="223" y="91"/>
                  <a:pt x="223" y="91"/>
                </a:cubicBezTo>
                <a:cubicBezTo>
                  <a:pt x="219" y="89"/>
                  <a:pt x="215" y="86"/>
                  <a:pt x="212" y="84"/>
                </a:cubicBezTo>
                <a:cubicBezTo>
                  <a:pt x="212" y="83"/>
                  <a:pt x="212" y="83"/>
                  <a:pt x="212" y="83"/>
                </a:cubicBezTo>
                <a:cubicBezTo>
                  <a:pt x="211" y="83"/>
                  <a:pt x="211" y="82"/>
                  <a:pt x="210" y="82"/>
                </a:cubicBezTo>
                <a:cubicBezTo>
                  <a:pt x="175" y="117"/>
                  <a:pt x="175" y="117"/>
                  <a:pt x="175" y="117"/>
                </a:cubicBezTo>
                <a:cubicBezTo>
                  <a:pt x="174" y="116"/>
                  <a:pt x="173" y="115"/>
                  <a:pt x="172" y="115"/>
                </a:cubicBezTo>
                <a:cubicBezTo>
                  <a:pt x="167" y="114"/>
                  <a:pt x="167" y="114"/>
                  <a:pt x="167" y="114"/>
                </a:cubicBezTo>
                <a:cubicBezTo>
                  <a:pt x="166" y="114"/>
                  <a:pt x="165" y="115"/>
                  <a:pt x="164" y="115"/>
                </a:cubicBezTo>
                <a:cubicBezTo>
                  <a:pt x="157" y="109"/>
                  <a:pt x="157" y="109"/>
                  <a:pt x="157" y="109"/>
                </a:cubicBezTo>
                <a:lnTo>
                  <a:pt x="199" y="67"/>
                </a:lnTo>
                <a:close/>
                <a:moveTo>
                  <a:pt x="62" y="208"/>
                </a:moveTo>
                <a:cubicBezTo>
                  <a:pt x="62" y="208"/>
                  <a:pt x="62" y="209"/>
                  <a:pt x="62" y="209"/>
                </a:cubicBezTo>
                <a:cubicBezTo>
                  <a:pt x="62" y="209"/>
                  <a:pt x="62" y="209"/>
                  <a:pt x="62" y="209"/>
                </a:cubicBezTo>
                <a:cubicBezTo>
                  <a:pt x="58" y="213"/>
                  <a:pt x="57" y="218"/>
                  <a:pt x="59" y="223"/>
                </a:cubicBezTo>
                <a:cubicBezTo>
                  <a:pt x="58" y="223"/>
                  <a:pt x="58" y="223"/>
                  <a:pt x="58" y="223"/>
                </a:cubicBezTo>
                <a:cubicBezTo>
                  <a:pt x="55" y="217"/>
                  <a:pt x="56" y="210"/>
                  <a:pt x="61" y="205"/>
                </a:cubicBezTo>
                <a:cubicBezTo>
                  <a:pt x="135" y="131"/>
                  <a:pt x="135" y="131"/>
                  <a:pt x="135" y="131"/>
                </a:cubicBezTo>
                <a:cubicBezTo>
                  <a:pt x="141" y="138"/>
                  <a:pt x="141" y="138"/>
                  <a:pt x="141" y="138"/>
                </a:cubicBezTo>
                <a:cubicBezTo>
                  <a:pt x="141" y="139"/>
                  <a:pt x="140" y="140"/>
                  <a:pt x="140" y="141"/>
                </a:cubicBezTo>
                <a:cubicBezTo>
                  <a:pt x="76" y="206"/>
                  <a:pt x="76" y="206"/>
                  <a:pt x="76" y="206"/>
                </a:cubicBezTo>
                <a:cubicBezTo>
                  <a:pt x="73" y="204"/>
                  <a:pt x="69" y="205"/>
                  <a:pt x="66" y="206"/>
                </a:cubicBezTo>
                <a:cubicBezTo>
                  <a:pt x="65" y="206"/>
                  <a:pt x="63" y="207"/>
                  <a:pt x="62" y="208"/>
                </a:cubicBezTo>
                <a:close/>
                <a:moveTo>
                  <a:pt x="73" y="222"/>
                </a:moveTo>
                <a:cubicBezTo>
                  <a:pt x="71" y="222"/>
                  <a:pt x="69" y="221"/>
                  <a:pt x="68" y="219"/>
                </a:cubicBezTo>
                <a:cubicBezTo>
                  <a:pt x="67" y="217"/>
                  <a:pt x="68" y="215"/>
                  <a:pt x="70" y="214"/>
                </a:cubicBezTo>
                <a:cubicBezTo>
                  <a:pt x="72" y="213"/>
                  <a:pt x="75" y="214"/>
                  <a:pt x="76" y="216"/>
                </a:cubicBezTo>
                <a:cubicBezTo>
                  <a:pt x="76" y="219"/>
                  <a:pt x="75" y="221"/>
                  <a:pt x="73" y="222"/>
                </a:cubicBezTo>
                <a:close/>
                <a:moveTo>
                  <a:pt x="82" y="219"/>
                </a:moveTo>
                <a:cubicBezTo>
                  <a:pt x="82" y="219"/>
                  <a:pt x="82" y="219"/>
                  <a:pt x="82" y="219"/>
                </a:cubicBezTo>
                <a:cubicBezTo>
                  <a:pt x="82" y="222"/>
                  <a:pt x="81" y="225"/>
                  <a:pt x="78" y="226"/>
                </a:cubicBezTo>
                <a:cubicBezTo>
                  <a:pt x="75" y="229"/>
                  <a:pt x="72" y="229"/>
                  <a:pt x="68" y="228"/>
                </a:cubicBezTo>
                <a:cubicBezTo>
                  <a:pt x="68" y="228"/>
                  <a:pt x="68" y="228"/>
                  <a:pt x="68" y="228"/>
                </a:cubicBezTo>
                <a:cubicBezTo>
                  <a:pt x="67" y="228"/>
                  <a:pt x="67" y="227"/>
                  <a:pt x="67" y="226"/>
                </a:cubicBezTo>
                <a:cubicBezTo>
                  <a:pt x="67" y="225"/>
                  <a:pt x="68" y="224"/>
                  <a:pt x="69" y="225"/>
                </a:cubicBezTo>
                <a:cubicBezTo>
                  <a:pt x="71" y="225"/>
                  <a:pt x="74" y="225"/>
                  <a:pt x="76" y="224"/>
                </a:cubicBezTo>
                <a:cubicBezTo>
                  <a:pt x="78" y="222"/>
                  <a:pt x="78" y="220"/>
                  <a:pt x="79" y="219"/>
                </a:cubicBezTo>
                <a:cubicBezTo>
                  <a:pt x="79" y="219"/>
                  <a:pt x="79" y="219"/>
                  <a:pt x="79" y="219"/>
                </a:cubicBezTo>
                <a:cubicBezTo>
                  <a:pt x="79" y="218"/>
                  <a:pt x="79" y="218"/>
                  <a:pt x="79" y="218"/>
                </a:cubicBezTo>
                <a:cubicBezTo>
                  <a:pt x="79" y="217"/>
                  <a:pt x="80" y="217"/>
                  <a:pt x="81" y="217"/>
                </a:cubicBezTo>
                <a:cubicBezTo>
                  <a:pt x="82" y="217"/>
                  <a:pt x="83" y="218"/>
                  <a:pt x="82" y="219"/>
                </a:cubicBezTo>
                <a:close/>
                <a:moveTo>
                  <a:pt x="82" y="210"/>
                </a:moveTo>
                <a:cubicBezTo>
                  <a:pt x="82" y="210"/>
                  <a:pt x="81" y="209"/>
                  <a:pt x="81" y="209"/>
                </a:cubicBezTo>
                <a:cubicBezTo>
                  <a:pt x="80" y="208"/>
                  <a:pt x="80" y="208"/>
                  <a:pt x="79" y="207"/>
                </a:cubicBezTo>
                <a:cubicBezTo>
                  <a:pt x="141" y="146"/>
                  <a:pt x="141" y="146"/>
                  <a:pt x="141" y="146"/>
                </a:cubicBezTo>
                <a:cubicBezTo>
                  <a:pt x="141" y="147"/>
                  <a:pt x="142" y="148"/>
                  <a:pt x="143" y="149"/>
                </a:cubicBezTo>
                <a:lnTo>
                  <a:pt x="82" y="210"/>
                </a:lnTo>
                <a:close/>
                <a:moveTo>
                  <a:pt x="260" y="218"/>
                </a:moveTo>
                <a:cubicBezTo>
                  <a:pt x="253" y="226"/>
                  <a:pt x="253" y="226"/>
                  <a:pt x="253" y="226"/>
                </a:cubicBezTo>
                <a:cubicBezTo>
                  <a:pt x="252" y="226"/>
                  <a:pt x="252" y="226"/>
                  <a:pt x="252" y="226"/>
                </a:cubicBezTo>
                <a:cubicBezTo>
                  <a:pt x="252" y="226"/>
                  <a:pt x="252" y="226"/>
                  <a:pt x="252" y="226"/>
                </a:cubicBezTo>
                <a:cubicBezTo>
                  <a:pt x="252" y="226"/>
                  <a:pt x="252" y="226"/>
                  <a:pt x="252" y="226"/>
                </a:cubicBezTo>
                <a:cubicBezTo>
                  <a:pt x="253" y="221"/>
                  <a:pt x="251" y="216"/>
                  <a:pt x="247" y="212"/>
                </a:cubicBezTo>
                <a:cubicBezTo>
                  <a:pt x="245" y="210"/>
                  <a:pt x="245" y="210"/>
                  <a:pt x="245" y="210"/>
                </a:cubicBezTo>
                <a:cubicBezTo>
                  <a:pt x="235" y="202"/>
                  <a:pt x="220" y="195"/>
                  <a:pt x="206" y="177"/>
                </a:cubicBezTo>
                <a:cubicBezTo>
                  <a:pt x="203" y="171"/>
                  <a:pt x="199" y="166"/>
                  <a:pt x="194" y="161"/>
                </a:cubicBezTo>
                <a:cubicBezTo>
                  <a:pt x="186" y="154"/>
                  <a:pt x="178" y="148"/>
                  <a:pt x="171" y="145"/>
                </a:cubicBezTo>
                <a:cubicBezTo>
                  <a:pt x="171" y="145"/>
                  <a:pt x="171" y="145"/>
                  <a:pt x="171" y="145"/>
                </a:cubicBezTo>
                <a:cubicBezTo>
                  <a:pt x="171" y="144"/>
                  <a:pt x="170" y="144"/>
                  <a:pt x="170" y="144"/>
                </a:cubicBezTo>
                <a:cubicBezTo>
                  <a:pt x="169" y="143"/>
                  <a:pt x="169" y="141"/>
                  <a:pt x="170" y="140"/>
                </a:cubicBezTo>
                <a:cubicBezTo>
                  <a:pt x="170" y="140"/>
                  <a:pt x="170" y="140"/>
                  <a:pt x="170" y="140"/>
                </a:cubicBezTo>
                <a:cubicBezTo>
                  <a:pt x="176" y="134"/>
                  <a:pt x="176" y="134"/>
                  <a:pt x="176" y="134"/>
                </a:cubicBezTo>
                <a:cubicBezTo>
                  <a:pt x="176" y="134"/>
                  <a:pt x="176" y="134"/>
                  <a:pt x="176" y="134"/>
                </a:cubicBezTo>
                <a:cubicBezTo>
                  <a:pt x="177" y="133"/>
                  <a:pt x="179" y="133"/>
                  <a:pt x="180" y="134"/>
                </a:cubicBezTo>
                <a:cubicBezTo>
                  <a:pt x="188" y="137"/>
                  <a:pt x="197" y="143"/>
                  <a:pt x="205" y="151"/>
                </a:cubicBezTo>
                <a:cubicBezTo>
                  <a:pt x="209" y="156"/>
                  <a:pt x="214" y="161"/>
                  <a:pt x="217" y="166"/>
                </a:cubicBezTo>
                <a:cubicBezTo>
                  <a:pt x="230" y="185"/>
                  <a:pt x="246" y="192"/>
                  <a:pt x="255" y="199"/>
                </a:cubicBezTo>
                <a:cubicBezTo>
                  <a:pt x="257" y="201"/>
                  <a:pt x="257" y="201"/>
                  <a:pt x="257" y="201"/>
                </a:cubicBezTo>
                <a:cubicBezTo>
                  <a:pt x="266" y="207"/>
                  <a:pt x="266" y="213"/>
                  <a:pt x="260" y="218"/>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12" name="Freeform 73"/>
          <p:cNvSpPr/>
          <p:nvPr/>
        </p:nvSpPr>
        <p:spPr bwMode="auto">
          <a:xfrm>
            <a:off x="10306050" y="1898650"/>
            <a:ext cx="261938" cy="358775"/>
          </a:xfrm>
          <a:custGeom>
            <a:avLst/>
            <a:gdLst>
              <a:gd name="T0" fmla="*/ 47 w 189"/>
              <a:gd name="T1" fmla="*/ 75 h 259"/>
              <a:gd name="T2" fmla="*/ 47 w 189"/>
              <a:gd name="T3" fmla="*/ 182 h 259"/>
              <a:gd name="T4" fmla="*/ 35 w 189"/>
              <a:gd name="T5" fmla="*/ 180 h 259"/>
              <a:gd name="T6" fmla="*/ 0 w 189"/>
              <a:gd name="T7" fmla="*/ 220 h 259"/>
              <a:gd name="T8" fmla="*/ 35 w 189"/>
              <a:gd name="T9" fmla="*/ 259 h 259"/>
              <a:gd name="T10" fmla="*/ 71 w 189"/>
              <a:gd name="T11" fmla="*/ 220 h 259"/>
              <a:gd name="T12" fmla="*/ 71 w 189"/>
              <a:gd name="T13" fmla="*/ 112 h 259"/>
              <a:gd name="T14" fmla="*/ 164 w 189"/>
              <a:gd name="T15" fmla="*/ 62 h 259"/>
              <a:gd name="T16" fmla="*/ 164 w 189"/>
              <a:gd name="T17" fmla="*/ 144 h 259"/>
              <a:gd name="T18" fmla="*/ 153 w 189"/>
              <a:gd name="T19" fmla="*/ 142 h 259"/>
              <a:gd name="T20" fmla="*/ 118 w 189"/>
              <a:gd name="T21" fmla="*/ 182 h 259"/>
              <a:gd name="T22" fmla="*/ 153 w 189"/>
              <a:gd name="T23" fmla="*/ 222 h 259"/>
              <a:gd name="T24" fmla="*/ 189 w 189"/>
              <a:gd name="T25" fmla="*/ 182 h 259"/>
              <a:gd name="T26" fmla="*/ 189 w 189"/>
              <a:gd name="T27" fmla="*/ 0 h 259"/>
              <a:gd name="T28" fmla="*/ 47 w 189"/>
              <a:gd name="T29" fmla="*/ 7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9" h="259">
                <a:moveTo>
                  <a:pt x="47" y="75"/>
                </a:moveTo>
                <a:cubicBezTo>
                  <a:pt x="47" y="182"/>
                  <a:pt x="47" y="182"/>
                  <a:pt x="47" y="182"/>
                </a:cubicBezTo>
                <a:cubicBezTo>
                  <a:pt x="43" y="181"/>
                  <a:pt x="39" y="180"/>
                  <a:pt x="35" y="180"/>
                </a:cubicBezTo>
                <a:cubicBezTo>
                  <a:pt x="16" y="180"/>
                  <a:pt x="0" y="198"/>
                  <a:pt x="0" y="220"/>
                </a:cubicBezTo>
                <a:cubicBezTo>
                  <a:pt x="0" y="242"/>
                  <a:pt x="16" y="259"/>
                  <a:pt x="35" y="259"/>
                </a:cubicBezTo>
                <a:cubicBezTo>
                  <a:pt x="55" y="259"/>
                  <a:pt x="71" y="242"/>
                  <a:pt x="71" y="220"/>
                </a:cubicBezTo>
                <a:cubicBezTo>
                  <a:pt x="71" y="112"/>
                  <a:pt x="71" y="112"/>
                  <a:pt x="71" y="112"/>
                </a:cubicBezTo>
                <a:cubicBezTo>
                  <a:pt x="164" y="62"/>
                  <a:pt x="164" y="62"/>
                  <a:pt x="164" y="62"/>
                </a:cubicBezTo>
                <a:cubicBezTo>
                  <a:pt x="164" y="144"/>
                  <a:pt x="164" y="144"/>
                  <a:pt x="164" y="144"/>
                </a:cubicBezTo>
                <a:cubicBezTo>
                  <a:pt x="161" y="143"/>
                  <a:pt x="157" y="142"/>
                  <a:pt x="153" y="142"/>
                </a:cubicBezTo>
                <a:cubicBezTo>
                  <a:pt x="134" y="142"/>
                  <a:pt x="118" y="160"/>
                  <a:pt x="118" y="182"/>
                </a:cubicBezTo>
                <a:cubicBezTo>
                  <a:pt x="118" y="204"/>
                  <a:pt x="134" y="222"/>
                  <a:pt x="153" y="222"/>
                </a:cubicBezTo>
                <a:cubicBezTo>
                  <a:pt x="173" y="222"/>
                  <a:pt x="189" y="204"/>
                  <a:pt x="189" y="182"/>
                </a:cubicBezTo>
                <a:cubicBezTo>
                  <a:pt x="189" y="0"/>
                  <a:pt x="189" y="0"/>
                  <a:pt x="189" y="0"/>
                </a:cubicBezTo>
                <a:lnTo>
                  <a:pt x="47" y="75"/>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nvGrpSpPr>
          <p:cNvPr id="113" name="组合 112"/>
          <p:cNvGrpSpPr/>
          <p:nvPr/>
        </p:nvGrpSpPr>
        <p:grpSpPr>
          <a:xfrm>
            <a:off x="10983301" y="1907666"/>
            <a:ext cx="328405" cy="341210"/>
            <a:chOff x="2273301" y="1931988"/>
            <a:chExt cx="692150" cy="719138"/>
          </a:xfrm>
          <a:solidFill>
            <a:schemeClr val="accent5">
              <a:lumMod val="50000"/>
            </a:schemeClr>
          </a:solidFill>
        </p:grpSpPr>
        <p:sp>
          <p:nvSpPr>
            <p:cNvPr id="114" name="Freeform 135"/>
            <p:cNvSpPr/>
            <p:nvPr/>
          </p:nvSpPr>
          <p:spPr bwMode="auto">
            <a:xfrm>
              <a:off x="2308226" y="2543176"/>
              <a:ext cx="101600" cy="107950"/>
            </a:xfrm>
            <a:custGeom>
              <a:avLst/>
              <a:gdLst>
                <a:gd name="T0" fmla="*/ 19 w 35"/>
                <a:gd name="T1" fmla="*/ 0 h 37"/>
                <a:gd name="T2" fmla="*/ 1 w 35"/>
                <a:gd name="T3" fmla="*/ 28 h 37"/>
                <a:gd name="T4" fmla="*/ 3 w 35"/>
                <a:gd name="T5" fmla="*/ 35 h 37"/>
                <a:gd name="T6" fmla="*/ 11 w 35"/>
                <a:gd name="T7" fmla="*/ 37 h 37"/>
                <a:gd name="T8" fmla="*/ 35 w 35"/>
                <a:gd name="T9" fmla="*/ 14 h 37"/>
                <a:gd name="T10" fmla="*/ 32 w 35"/>
                <a:gd name="T11" fmla="*/ 11 h 37"/>
                <a:gd name="T12" fmla="*/ 19 w 35"/>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35" h="37">
                  <a:moveTo>
                    <a:pt x="19" y="0"/>
                  </a:moveTo>
                  <a:cubicBezTo>
                    <a:pt x="1" y="28"/>
                    <a:pt x="1" y="28"/>
                    <a:pt x="1" y="28"/>
                  </a:cubicBezTo>
                  <a:cubicBezTo>
                    <a:pt x="0" y="31"/>
                    <a:pt x="2" y="33"/>
                    <a:pt x="3" y="35"/>
                  </a:cubicBezTo>
                  <a:cubicBezTo>
                    <a:pt x="5" y="36"/>
                    <a:pt x="9" y="37"/>
                    <a:pt x="11" y="37"/>
                  </a:cubicBezTo>
                  <a:cubicBezTo>
                    <a:pt x="35" y="14"/>
                    <a:pt x="35" y="14"/>
                    <a:pt x="35" y="14"/>
                  </a:cubicBezTo>
                  <a:cubicBezTo>
                    <a:pt x="34" y="13"/>
                    <a:pt x="33" y="12"/>
                    <a:pt x="32" y="11"/>
                  </a:cubicBezTo>
                  <a:cubicBezTo>
                    <a:pt x="27" y="8"/>
                    <a:pt x="23" y="4"/>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15" name="Freeform 136"/>
            <p:cNvSpPr/>
            <p:nvPr/>
          </p:nvSpPr>
          <p:spPr bwMode="auto">
            <a:xfrm>
              <a:off x="2273301" y="2159001"/>
              <a:ext cx="511175" cy="484188"/>
            </a:xfrm>
            <a:custGeom>
              <a:avLst/>
              <a:gdLst>
                <a:gd name="T0" fmla="*/ 160 w 175"/>
                <a:gd name="T1" fmla="*/ 67 h 165"/>
                <a:gd name="T2" fmla="*/ 149 w 175"/>
                <a:gd name="T3" fmla="*/ 84 h 165"/>
                <a:gd name="T4" fmla="*/ 103 w 175"/>
                <a:gd name="T5" fmla="*/ 91 h 165"/>
                <a:gd name="T6" fmla="*/ 87 w 175"/>
                <a:gd name="T7" fmla="*/ 83 h 165"/>
                <a:gd name="T8" fmla="*/ 73 w 175"/>
                <a:gd name="T9" fmla="*/ 67 h 165"/>
                <a:gd name="T10" fmla="*/ 73 w 175"/>
                <a:gd name="T11" fmla="*/ 22 h 165"/>
                <a:gd name="T12" fmla="*/ 93 w 175"/>
                <a:gd name="T13" fmla="*/ 9 h 165"/>
                <a:gd name="T14" fmla="*/ 25 w 175"/>
                <a:gd name="T15" fmla="*/ 24 h 165"/>
                <a:gd name="T16" fmla="*/ 25 w 175"/>
                <a:gd name="T17" fmla="*/ 24 h 165"/>
                <a:gd name="T18" fmla="*/ 25 w 175"/>
                <a:gd name="T19" fmla="*/ 24 h 165"/>
                <a:gd name="T20" fmla="*/ 20 w 175"/>
                <a:gd name="T21" fmla="*/ 29 h 165"/>
                <a:gd name="T22" fmla="*/ 17 w 175"/>
                <a:gd name="T23" fmla="*/ 35 h 165"/>
                <a:gd name="T24" fmla="*/ 35 w 175"/>
                <a:gd name="T25" fmla="*/ 125 h 165"/>
                <a:gd name="T26" fmla="*/ 48 w 175"/>
                <a:gd name="T27" fmla="*/ 136 h 165"/>
                <a:gd name="T28" fmla="*/ 52 w 175"/>
                <a:gd name="T29" fmla="*/ 139 h 165"/>
                <a:gd name="T30" fmla="*/ 156 w 175"/>
                <a:gd name="T31" fmla="*/ 134 h 165"/>
                <a:gd name="T32" fmla="*/ 157 w 175"/>
                <a:gd name="T33" fmla="*/ 132 h 165"/>
                <a:gd name="T34" fmla="*/ 157 w 175"/>
                <a:gd name="T35" fmla="*/ 132 h 165"/>
                <a:gd name="T36" fmla="*/ 160 w 175"/>
                <a:gd name="T37" fmla="*/ 6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165">
                  <a:moveTo>
                    <a:pt x="160" y="67"/>
                  </a:moveTo>
                  <a:cubicBezTo>
                    <a:pt x="149" y="84"/>
                    <a:pt x="149" y="84"/>
                    <a:pt x="149" y="84"/>
                  </a:cubicBezTo>
                  <a:cubicBezTo>
                    <a:pt x="141" y="97"/>
                    <a:pt x="118" y="96"/>
                    <a:pt x="103" y="91"/>
                  </a:cubicBezTo>
                  <a:cubicBezTo>
                    <a:pt x="97" y="90"/>
                    <a:pt x="92" y="87"/>
                    <a:pt x="87" y="83"/>
                  </a:cubicBezTo>
                  <a:cubicBezTo>
                    <a:pt x="81" y="79"/>
                    <a:pt x="76" y="73"/>
                    <a:pt x="73" y="67"/>
                  </a:cubicBezTo>
                  <a:cubicBezTo>
                    <a:pt x="67" y="55"/>
                    <a:pt x="64" y="35"/>
                    <a:pt x="73" y="22"/>
                  </a:cubicBezTo>
                  <a:cubicBezTo>
                    <a:pt x="93" y="9"/>
                    <a:pt x="93" y="9"/>
                    <a:pt x="93" y="9"/>
                  </a:cubicBezTo>
                  <a:cubicBezTo>
                    <a:pt x="66" y="0"/>
                    <a:pt x="42" y="8"/>
                    <a:pt x="25" y="24"/>
                  </a:cubicBezTo>
                  <a:cubicBezTo>
                    <a:pt x="25" y="24"/>
                    <a:pt x="25" y="24"/>
                    <a:pt x="25" y="24"/>
                  </a:cubicBezTo>
                  <a:cubicBezTo>
                    <a:pt x="25" y="24"/>
                    <a:pt x="25" y="24"/>
                    <a:pt x="25" y="24"/>
                  </a:cubicBezTo>
                  <a:cubicBezTo>
                    <a:pt x="23" y="26"/>
                    <a:pt x="22" y="28"/>
                    <a:pt x="20" y="29"/>
                  </a:cubicBezTo>
                  <a:cubicBezTo>
                    <a:pt x="19" y="31"/>
                    <a:pt x="18" y="33"/>
                    <a:pt x="17" y="35"/>
                  </a:cubicBezTo>
                  <a:cubicBezTo>
                    <a:pt x="0" y="62"/>
                    <a:pt x="9" y="98"/>
                    <a:pt x="35" y="125"/>
                  </a:cubicBezTo>
                  <a:cubicBezTo>
                    <a:pt x="39" y="129"/>
                    <a:pt x="43" y="133"/>
                    <a:pt x="48" y="136"/>
                  </a:cubicBezTo>
                  <a:cubicBezTo>
                    <a:pt x="49" y="137"/>
                    <a:pt x="50" y="138"/>
                    <a:pt x="52" y="139"/>
                  </a:cubicBezTo>
                  <a:cubicBezTo>
                    <a:pt x="88" y="165"/>
                    <a:pt x="133" y="164"/>
                    <a:pt x="156" y="134"/>
                  </a:cubicBezTo>
                  <a:cubicBezTo>
                    <a:pt x="157" y="133"/>
                    <a:pt x="157" y="133"/>
                    <a:pt x="157" y="132"/>
                  </a:cubicBezTo>
                  <a:cubicBezTo>
                    <a:pt x="157" y="132"/>
                    <a:pt x="157" y="132"/>
                    <a:pt x="157" y="132"/>
                  </a:cubicBezTo>
                  <a:cubicBezTo>
                    <a:pt x="171" y="113"/>
                    <a:pt x="175" y="92"/>
                    <a:pt x="160"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16" name="Freeform 137"/>
            <p:cNvSpPr/>
            <p:nvPr/>
          </p:nvSpPr>
          <p:spPr bwMode="auto">
            <a:xfrm>
              <a:off x="2489201" y="2154238"/>
              <a:ext cx="271463" cy="265113"/>
            </a:xfrm>
            <a:custGeom>
              <a:avLst/>
              <a:gdLst>
                <a:gd name="T0" fmla="*/ 60 w 93"/>
                <a:gd name="T1" fmla="*/ 28 h 91"/>
                <a:gd name="T2" fmla="*/ 36 w 93"/>
                <a:gd name="T3" fmla="*/ 0 h 91"/>
                <a:gd name="T4" fmla="*/ 10 w 93"/>
                <a:gd name="T5" fmla="*/ 23 h 91"/>
                <a:gd name="T6" fmla="*/ 7 w 93"/>
                <a:gd name="T7" fmla="*/ 62 h 91"/>
                <a:gd name="T8" fmla="*/ 21 w 93"/>
                <a:gd name="T9" fmla="*/ 78 h 91"/>
                <a:gd name="T10" fmla="*/ 36 w 93"/>
                <a:gd name="T11" fmla="*/ 86 h 91"/>
                <a:gd name="T12" fmla="*/ 77 w 93"/>
                <a:gd name="T13" fmla="*/ 74 h 91"/>
                <a:gd name="T14" fmla="*/ 93 w 93"/>
                <a:gd name="T15" fmla="*/ 45 h 91"/>
                <a:gd name="T16" fmla="*/ 60 w 93"/>
                <a:gd name="T17" fmla="*/ 28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91">
                  <a:moveTo>
                    <a:pt x="60" y="28"/>
                  </a:moveTo>
                  <a:cubicBezTo>
                    <a:pt x="49" y="20"/>
                    <a:pt x="41" y="10"/>
                    <a:pt x="36" y="0"/>
                  </a:cubicBezTo>
                  <a:cubicBezTo>
                    <a:pt x="36" y="0"/>
                    <a:pt x="10" y="23"/>
                    <a:pt x="10" y="23"/>
                  </a:cubicBezTo>
                  <a:cubicBezTo>
                    <a:pt x="0" y="36"/>
                    <a:pt x="0" y="50"/>
                    <a:pt x="7" y="62"/>
                  </a:cubicBezTo>
                  <a:cubicBezTo>
                    <a:pt x="10" y="68"/>
                    <a:pt x="15" y="74"/>
                    <a:pt x="21" y="78"/>
                  </a:cubicBezTo>
                  <a:cubicBezTo>
                    <a:pt x="25" y="82"/>
                    <a:pt x="31" y="85"/>
                    <a:pt x="36" y="86"/>
                  </a:cubicBezTo>
                  <a:cubicBezTo>
                    <a:pt x="52" y="91"/>
                    <a:pt x="68" y="88"/>
                    <a:pt x="77" y="74"/>
                  </a:cubicBezTo>
                  <a:cubicBezTo>
                    <a:pt x="93" y="45"/>
                    <a:pt x="93" y="45"/>
                    <a:pt x="93" y="45"/>
                  </a:cubicBezTo>
                  <a:cubicBezTo>
                    <a:pt x="92" y="44"/>
                    <a:pt x="70" y="36"/>
                    <a:pt x="6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17" name="Freeform 138"/>
            <p:cNvSpPr/>
            <p:nvPr/>
          </p:nvSpPr>
          <p:spPr bwMode="auto">
            <a:xfrm>
              <a:off x="2593976" y="1931988"/>
              <a:ext cx="371475" cy="336550"/>
            </a:xfrm>
            <a:custGeom>
              <a:avLst/>
              <a:gdLst>
                <a:gd name="T0" fmla="*/ 88 w 127"/>
                <a:gd name="T1" fmla="*/ 23 h 115"/>
                <a:gd name="T2" fmla="*/ 7 w 127"/>
                <a:gd name="T3" fmla="*/ 21 h 115"/>
                <a:gd name="T4" fmla="*/ 6 w 127"/>
                <a:gd name="T5" fmla="*/ 24 h 115"/>
                <a:gd name="T6" fmla="*/ 5 w 127"/>
                <a:gd name="T7" fmla="*/ 25 h 115"/>
                <a:gd name="T8" fmla="*/ 3 w 127"/>
                <a:gd name="T9" fmla="*/ 28 h 115"/>
                <a:gd name="T10" fmla="*/ 3 w 127"/>
                <a:gd name="T11" fmla="*/ 30 h 115"/>
                <a:gd name="T12" fmla="*/ 2 w 127"/>
                <a:gd name="T13" fmla="*/ 33 h 115"/>
                <a:gd name="T14" fmla="*/ 1 w 127"/>
                <a:gd name="T15" fmla="*/ 34 h 115"/>
                <a:gd name="T16" fmla="*/ 0 w 127"/>
                <a:gd name="T17" fmla="*/ 38 h 115"/>
                <a:gd name="T18" fmla="*/ 0 w 127"/>
                <a:gd name="T19" fmla="*/ 39 h 115"/>
                <a:gd name="T20" fmla="*/ 0 w 127"/>
                <a:gd name="T21" fmla="*/ 42 h 115"/>
                <a:gd name="T22" fmla="*/ 0 w 127"/>
                <a:gd name="T23" fmla="*/ 44 h 115"/>
                <a:gd name="T24" fmla="*/ 0 w 127"/>
                <a:gd name="T25" fmla="*/ 47 h 115"/>
                <a:gd name="T26" fmla="*/ 0 w 127"/>
                <a:gd name="T27" fmla="*/ 49 h 115"/>
                <a:gd name="T28" fmla="*/ 0 w 127"/>
                <a:gd name="T29" fmla="*/ 52 h 115"/>
                <a:gd name="T30" fmla="*/ 1 w 127"/>
                <a:gd name="T31" fmla="*/ 55 h 115"/>
                <a:gd name="T32" fmla="*/ 1 w 127"/>
                <a:gd name="T33" fmla="*/ 57 h 115"/>
                <a:gd name="T34" fmla="*/ 2 w 127"/>
                <a:gd name="T35" fmla="*/ 60 h 115"/>
                <a:gd name="T36" fmla="*/ 3 w 127"/>
                <a:gd name="T37" fmla="*/ 62 h 115"/>
                <a:gd name="T38" fmla="*/ 4 w 127"/>
                <a:gd name="T39" fmla="*/ 65 h 115"/>
                <a:gd name="T40" fmla="*/ 5 w 127"/>
                <a:gd name="T41" fmla="*/ 67 h 115"/>
                <a:gd name="T42" fmla="*/ 6 w 127"/>
                <a:gd name="T43" fmla="*/ 70 h 115"/>
                <a:gd name="T44" fmla="*/ 7 w 127"/>
                <a:gd name="T45" fmla="*/ 71 h 115"/>
                <a:gd name="T46" fmla="*/ 8 w 127"/>
                <a:gd name="T47" fmla="*/ 73 h 115"/>
                <a:gd name="T48" fmla="*/ 9 w 127"/>
                <a:gd name="T49" fmla="*/ 75 h 115"/>
                <a:gd name="T50" fmla="*/ 9 w 127"/>
                <a:gd name="T51" fmla="*/ 76 h 115"/>
                <a:gd name="T52" fmla="*/ 16 w 127"/>
                <a:gd name="T53" fmla="*/ 86 h 115"/>
                <a:gd name="T54" fmla="*/ 30 w 127"/>
                <a:gd name="T55" fmla="*/ 99 h 115"/>
                <a:gd name="T56" fmla="*/ 39 w 127"/>
                <a:gd name="T57" fmla="*/ 105 h 115"/>
                <a:gd name="T58" fmla="*/ 40 w 127"/>
                <a:gd name="T59" fmla="*/ 106 h 115"/>
                <a:gd name="T60" fmla="*/ 44 w 127"/>
                <a:gd name="T61" fmla="*/ 107 h 115"/>
                <a:gd name="T62" fmla="*/ 45 w 127"/>
                <a:gd name="T63" fmla="*/ 108 h 115"/>
                <a:gd name="T64" fmla="*/ 46 w 127"/>
                <a:gd name="T65" fmla="*/ 108 h 115"/>
                <a:gd name="T66" fmla="*/ 49 w 127"/>
                <a:gd name="T67" fmla="*/ 110 h 115"/>
                <a:gd name="T68" fmla="*/ 51 w 127"/>
                <a:gd name="T69" fmla="*/ 111 h 115"/>
                <a:gd name="T70" fmla="*/ 55 w 127"/>
                <a:gd name="T71" fmla="*/ 112 h 115"/>
                <a:gd name="T72" fmla="*/ 57 w 127"/>
                <a:gd name="T73" fmla="*/ 113 h 115"/>
                <a:gd name="T74" fmla="*/ 60 w 127"/>
                <a:gd name="T75" fmla="*/ 114 h 115"/>
                <a:gd name="T76" fmla="*/ 62 w 127"/>
                <a:gd name="T77" fmla="*/ 114 h 115"/>
                <a:gd name="T78" fmla="*/ 62 w 127"/>
                <a:gd name="T79" fmla="*/ 114 h 115"/>
                <a:gd name="T80" fmla="*/ 66 w 127"/>
                <a:gd name="T81" fmla="*/ 115 h 115"/>
                <a:gd name="T82" fmla="*/ 68 w 127"/>
                <a:gd name="T83" fmla="*/ 115 h 115"/>
                <a:gd name="T84" fmla="*/ 71 w 127"/>
                <a:gd name="T85" fmla="*/ 115 h 115"/>
                <a:gd name="T86" fmla="*/ 73 w 127"/>
                <a:gd name="T87" fmla="*/ 115 h 115"/>
                <a:gd name="T88" fmla="*/ 77 w 127"/>
                <a:gd name="T89" fmla="*/ 115 h 115"/>
                <a:gd name="T90" fmla="*/ 78 w 127"/>
                <a:gd name="T91" fmla="*/ 115 h 115"/>
                <a:gd name="T92" fmla="*/ 82 w 127"/>
                <a:gd name="T93" fmla="*/ 115 h 115"/>
                <a:gd name="T94" fmla="*/ 83 w 127"/>
                <a:gd name="T95" fmla="*/ 115 h 115"/>
                <a:gd name="T96" fmla="*/ 87 w 127"/>
                <a:gd name="T97" fmla="*/ 114 h 115"/>
                <a:gd name="T98" fmla="*/ 88 w 127"/>
                <a:gd name="T99" fmla="*/ 114 h 115"/>
                <a:gd name="T100" fmla="*/ 91 w 127"/>
                <a:gd name="T101" fmla="*/ 113 h 115"/>
                <a:gd name="T102" fmla="*/ 92 w 127"/>
                <a:gd name="T103" fmla="*/ 113 h 115"/>
                <a:gd name="T104" fmla="*/ 96 w 127"/>
                <a:gd name="T105" fmla="*/ 112 h 115"/>
                <a:gd name="T106" fmla="*/ 96 w 127"/>
                <a:gd name="T107" fmla="*/ 111 h 115"/>
                <a:gd name="T108" fmla="*/ 107 w 127"/>
                <a:gd name="T109" fmla="*/ 104 h 115"/>
                <a:gd name="T110" fmla="*/ 107 w 127"/>
                <a:gd name="T111" fmla="*/ 104 h 115"/>
                <a:gd name="T112" fmla="*/ 111 w 127"/>
                <a:gd name="T113" fmla="*/ 100 h 115"/>
                <a:gd name="T114" fmla="*/ 88 w 127"/>
                <a:gd name="T115" fmla="*/ 2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7" h="115">
                  <a:moveTo>
                    <a:pt x="88" y="23"/>
                  </a:moveTo>
                  <a:cubicBezTo>
                    <a:pt x="60" y="1"/>
                    <a:pt x="24" y="0"/>
                    <a:pt x="7" y="21"/>
                  </a:cubicBezTo>
                  <a:cubicBezTo>
                    <a:pt x="7" y="22"/>
                    <a:pt x="6" y="23"/>
                    <a:pt x="6" y="24"/>
                  </a:cubicBezTo>
                  <a:cubicBezTo>
                    <a:pt x="5" y="25"/>
                    <a:pt x="5" y="25"/>
                    <a:pt x="5" y="25"/>
                  </a:cubicBezTo>
                  <a:cubicBezTo>
                    <a:pt x="4" y="26"/>
                    <a:pt x="4" y="27"/>
                    <a:pt x="3" y="28"/>
                  </a:cubicBezTo>
                  <a:cubicBezTo>
                    <a:pt x="3" y="29"/>
                    <a:pt x="3" y="29"/>
                    <a:pt x="3" y="30"/>
                  </a:cubicBezTo>
                  <a:cubicBezTo>
                    <a:pt x="2" y="31"/>
                    <a:pt x="2" y="32"/>
                    <a:pt x="2" y="33"/>
                  </a:cubicBezTo>
                  <a:cubicBezTo>
                    <a:pt x="1" y="33"/>
                    <a:pt x="1" y="34"/>
                    <a:pt x="1" y="34"/>
                  </a:cubicBezTo>
                  <a:cubicBezTo>
                    <a:pt x="1" y="35"/>
                    <a:pt x="1" y="37"/>
                    <a:pt x="0" y="38"/>
                  </a:cubicBezTo>
                  <a:cubicBezTo>
                    <a:pt x="0" y="38"/>
                    <a:pt x="0" y="39"/>
                    <a:pt x="0" y="39"/>
                  </a:cubicBezTo>
                  <a:cubicBezTo>
                    <a:pt x="0" y="40"/>
                    <a:pt x="0" y="41"/>
                    <a:pt x="0" y="42"/>
                  </a:cubicBezTo>
                  <a:cubicBezTo>
                    <a:pt x="0" y="43"/>
                    <a:pt x="0" y="44"/>
                    <a:pt x="0" y="44"/>
                  </a:cubicBezTo>
                  <a:cubicBezTo>
                    <a:pt x="0" y="45"/>
                    <a:pt x="0" y="46"/>
                    <a:pt x="0" y="47"/>
                  </a:cubicBezTo>
                  <a:cubicBezTo>
                    <a:pt x="0" y="48"/>
                    <a:pt x="0" y="49"/>
                    <a:pt x="0" y="49"/>
                  </a:cubicBezTo>
                  <a:cubicBezTo>
                    <a:pt x="0" y="50"/>
                    <a:pt x="0" y="51"/>
                    <a:pt x="0" y="52"/>
                  </a:cubicBezTo>
                  <a:cubicBezTo>
                    <a:pt x="1" y="53"/>
                    <a:pt x="1" y="54"/>
                    <a:pt x="1" y="55"/>
                  </a:cubicBezTo>
                  <a:cubicBezTo>
                    <a:pt x="1" y="55"/>
                    <a:pt x="1" y="56"/>
                    <a:pt x="1" y="57"/>
                  </a:cubicBezTo>
                  <a:cubicBezTo>
                    <a:pt x="2" y="58"/>
                    <a:pt x="2" y="59"/>
                    <a:pt x="2" y="60"/>
                  </a:cubicBezTo>
                  <a:cubicBezTo>
                    <a:pt x="2" y="61"/>
                    <a:pt x="3" y="61"/>
                    <a:pt x="3" y="62"/>
                  </a:cubicBezTo>
                  <a:cubicBezTo>
                    <a:pt x="3" y="63"/>
                    <a:pt x="3" y="64"/>
                    <a:pt x="4" y="65"/>
                  </a:cubicBezTo>
                  <a:cubicBezTo>
                    <a:pt x="4" y="66"/>
                    <a:pt x="4" y="66"/>
                    <a:pt x="5" y="67"/>
                  </a:cubicBezTo>
                  <a:cubicBezTo>
                    <a:pt x="5" y="68"/>
                    <a:pt x="6" y="69"/>
                    <a:pt x="6" y="70"/>
                  </a:cubicBezTo>
                  <a:cubicBezTo>
                    <a:pt x="6" y="71"/>
                    <a:pt x="7" y="71"/>
                    <a:pt x="7" y="71"/>
                  </a:cubicBezTo>
                  <a:cubicBezTo>
                    <a:pt x="7" y="72"/>
                    <a:pt x="7" y="73"/>
                    <a:pt x="8" y="73"/>
                  </a:cubicBezTo>
                  <a:cubicBezTo>
                    <a:pt x="8" y="74"/>
                    <a:pt x="9" y="75"/>
                    <a:pt x="9" y="75"/>
                  </a:cubicBezTo>
                  <a:cubicBezTo>
                    <a:pt x="9" y="76"/>
                    <a:pt x="9" y="76"/>
                    <a:pt x="9" y="76"/>
                  </a:cubicBezTo>
                  <a:cubicBezTo>
                    <a:pt x="11" y="79"/>
                    <a:pt x="14" y="83"/>
                    <a:pt x="16" y="86"/>
                  </a:cubicBezTo>
                  <a:cubicBezTo>
                    <a:pt x="20" y="90"/>
                    <a:pt x="25" y="95"/>
                    <a:pt x="30" y="99"/>
                  </a:cubicBezTo>
                  <a:cubicBezTo>
                    <a:pt x="33" y="101"/>
                    <a:pt x="36" y="103"/>
                    <a:pt x="39" y="105"/>
                  </a:cubicBezTo>
                  <a:cubicBezTo>
                    <a:pt x="39" y="105"/>
                    <a:pt x="40" y="105"/>
                    <a:pt x="40" y="106"/>
                  </a:cubicBezTo>
                  <a:cubicBezTo>
                    <a:pt x="42" y="106"/>
                    <a:pt x="43" y="107"/>
                    <a:pt x="44" y="107"/>
                  </a:cubicBezTo>
                  <a:cubicBezTo>
                    <a:pt x="44" y="108"/>
                    <a:pt x="45" y="108"/>
                    <a:pt x="45" y="108"/>
                  </a:cubicBezTo>
                  <a:cubicBezTo>
                    <a:pt x="45" y="108"/>
                    <a:pt x="46" y="108"/>
                    <a:pt x="46" y="108"/>
                  </a:cubicBezTo>
                  <a:cubicBezTo>
                    <a:pt x="47" y="109"/>
                    <a:pt x="48" y="109"/>
                    <a:pt x="49" y="110"/>
                  </a:cubicBezTo>
                  <a:cubicBezTo>
                    <a:pt x="50" y="110"/>
                    <a:pt x="51" y="110"/>
                    <a:pt x="51" y="111"/>
                  </a:cubicBezTo>
                  <a:cubicBezTo>
                    <a:pt x="52" y="111"/>
                    <a:pt x="54" y="112"/>
                    <a:pt x="55" y="112"/>
                  </a:cubicBezTo>
                  <a:cubicBezTo>
                    <a:pt x="55" y="112"/>
                    <a:pt x="56" y="112"/>
                    <a:pt x="57" y="113"/>
                  </a:cubicBezTo>
                  <a:cubicBezTo>
                    <a:pt x="58" y="113"/>
                    <a:pt x="59" y="113"/>
                    <a:pt x="60" y="114"/>
                  </a:cubicBezTo>
                  <a:cubicBezTo>
                    <a:pt x="61" y="114"/>
                    <a:pt x="61" y="114"/>
                    <a:pt x="62" y="114"/>
                  </a:cubicBezTo>
                  <a:cubicBezTo>
                    <a:pt x="62" y="114"/>
                    <a:pt x="62" y="114"/>
                    <a:pt x="62" y="114"/>
                  </a:cubicBezTo>
                  <a:cubicBezTo>
                    <a:pt x="63" y="114"/>
                    <a:pt x="65" y="114"/>
                    <a:pt x="66" y="115"/>
                  </a:cubicBezTo>
                  <a:cubicBezTo>
                    <a:pt x="66" y="115"/>
                    <a:pt x="67" y="115"/>
                    <a:pt x="68" y="115"/>
                  </a:cubicBezTo>
                  <a:cubicBezTo>
                    <a:pt x="69" y="115"/>
                    <a:pt x="70" y="115"/>
                    <a:pt x="71" y="115"/>
                  </a:cubicBezTo>
                  <a:cubicBezTo>
                    <a:pt x="72" y="115"/>
                    <a:pt x="72" y="115"/>
                    <a:pt x="73" y="115"/>
                  </a:cubicBezTo>
                  <a:cubicBezTo>
                    <a:pt x="74" y="115"/>
                    <a:pt x="75" y="115"/>
                    <a:pt x="77" y="115"/>
                  </a:cubicBezTo>
                  <a:cubicBezTo>
                    <a:pt x="77" y="115"/>
                    <a:pt x="78" y="115"/>
                    <a:pt x="78" y="115"/>
                  </a:cubicBezTo>
                  <a:cubicBezTo>
                    <a:pt x="79" y="115"/>
                    <a:pt x="80" y="115"/>
                    <a:pt x="82" y="115"/>
                  </a:cubicBezTo>
                  <a:cubicBezTo>
                    <a:pt x="82" y="115"/>
                    <a:pt x="83" y="115"/>
                    <a:pt x="83" y="115"/>
                  </a:cubicBezTo>
                  <a:cubicBezTo>
                    <a:pt x="84" y="115"/>
                    <a:pt x="85" y="115"/>
                    <a:pt x="87" y="114"/>
                  </a:cubicBezTo>
                  <a:cubicBezTo>
                    <a:pt x="87" y="114"/>
                    <a:pt x="87" y="114"/>
                    <a:pt x="88" y="114"/>
                  </a:cubicBezTo>
                  <a:cubicBezTo>
                    <a:pt x="89" y="114"/>
                    <a:pt x="90" y="114"/>
                    <a:pt x="91" y="113"/>
                  </a:cubicBezTo>
                  <a:cubicBezTo>
                    <a:pt x="92" y="113"/>
                    <a:pt x="92" y="113"/>
                    <a:pt x="92" y="113"/>
                  </a:cubicBezTo>
                  <a:cubicBezTo>
                    <a:pt x="93" y="113"/>
                    <a:pt x="95" y="112"/>
                    <a:pt x="96" y="112"/>
                  </a:cubicBezTo>
                  <a:cubicBezTo>
                    <a:pt x="96" y="112"/>
                    <a:pt x="96" y="111"/>
                    <a:pt x="96" y="111"/>
                  </a:cubicBezTo>
                  <a:cubicBezTo>
                    <a:pt x="100" y="110"/>
                    <a:pt x="104" y="107"/>
                    <a:pt x="107" y="104"/>
                  </a:cubicBezTo>
                  <a:cubicBezTo>
                    <a:pt x="107" y="104"/>
                    <a:pt x="107" y="104"/>
                    <a:pt x="107" y="104"/>
                  </a:cubicBezTo>
                  <a:cubicBezTo>
                    <a:pt x="108" y="103"/>
                    <a:pt x="110" y="102"/>
                    <a:pt x="111" y="100"/>
                  </a:cubicBezTo>
                  <a:cubicBezTo>
                    <a:pt x="127" y="79"/>
                    <a:pt x="117" y="44"/>
                    <a:pt x="88"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18" name="组合 117"/>
          <p:cNvGrpSpPr/>
          <p:nvPr/>
        </p:nvGrpSpPr>
        <p:grpSpPr>
          <a:xfrm>
            <a:off x="3734417" y="2572445"/>
            <a:ext cx="296017" cy="267394"/>
            <a:chOff x="9115426" y="1931988"/>
            <a:chExt cx="623888" cy="563563"/>
          </a:xfrm>
          <a:solidFill>
            <a:schemeClr val="accent5">
              <a:lumMod val="50000"/>
            </a:schemeClr>
          </a:solidFill>
        </p:grpSpPr>
        <p:sp>
          <p:nvSpPr>
            <p:cNvPr id="119" name="Freeform 19"/>
            <p:cNvSpPr/>
            <p:nvPr/>
          </p:nvSpPr>
          <p:spPr bwMode="auto">
            <a:xfrm>
              <a:off x="9253538" y="1931988"/>
              <a:ext cx="61913" cy="206375"/>
            </a:xfrm>
            <a:custGeom>
              <a:avLst/>
              <a:gdLst>
                <a:gd name="T0" fmla="*/ 2 w 21"/>
                <a:gd name="T1" fmla="*/ 71 h 71"/>
                <a:gd name="T2" fmla="*/ 12 w 21"/>
                <a:gd name="T3" fmla="*/ 71 h 71"/>
                <a:gd name="T4" fmla="*/ 20 w 21"/>
                <a:gd name="T5" fmla="*/ 52 h 71"/>
                <a:gd name="T6" fmla="*/ 13 w 21"/>
                <a:gd name="T7" fmla="*/ 29 h 71"/>
                <a:gd name="T8" fmla="*/ 18 w 21"/>
                <a:gd name="T9" fmla="*/ 0 h 71"/>
                <a:gd name="T10" fmla="*/ 7 w 21"/>
                <a:gd name="T11" fmla="*/ 0 h 71"/>
                <a:gd name="T12" fmla="*/ 2 w 21"/>
                <a:gd name="T13" fmla="*/ 12 h 71"/>
                <a:gd name="T14" fmla="*/ 5 w 21"/>
                <a:gd name="T15" fmla="*/ 35 h 71"/>
                <a:gd name="T16" fmla="*/ 2 w 21"/>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1">
                  <a:moveTo>
                    <a:pt x="2" y="71"/>
                  </a:moveTo>
                  <a:cubicBezTo>
                    <a:pt x="12" y="71"/>
                    <a:pt x="12" y="71"/>
                    <a:pt x="12" y="71"/>
                  </a:cubicBezTo>
                  <a:cubicBezTo>
                    <a:pt x="16" y="64"/>
                    <a:pt x="19" y="59"/>
                    <a:pt x="20" y="52"/>
                  </a:cubicBezTo>
                  <a:cubicBezTo>
                    <a:pt x="21" y="45"/>
                    <a:pt x="17" y="34"/>
                    <a:pt x="13" y="29"/>
                  </a:cubicBezTo>
                  <a:cubicBezTo>
                    <a:pt x="9" y="18"/>
                    <a:pt x="13" y="9"/>
                    <a:pt x="18" y="0"/>
                  </a:cubicBezTo>
                  <a:cubicBezTo>
                    <a:pt x="7" y="0"/>
                    <a:pt x="7" y="0"/>
                    <a:pt x="7" y="0"/>
                  </a:cubicBezTo>
                  <a:cubicBezTo>
                    <a:pt x="4" y="4"/>
                    <a:pt x="3" y="8"/>
                    <a:pt x="2" y="12"/>
                  </a:cubicBezTo>
                  <a:cubicBezTo>
                    <a:pt x="0" y="22"/>
                    <a:pt x="2" y="29"/>
                    <a:pt x="5" y="35"/>
                  </a:cubicBezTo>
                  <a:cubicBezTo>
                    <a:pt x="13" y="48"/>
                    <a:pt x="9" y="59"/>
                    <a:pt x="2"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20" name="Freeform 20"/>
            <p:cNvSpPr/>
            <p:nvPr/>
          </p:nvSpPr>
          <p:spPr bwMode="auto">
            <a:xfrm>
              <a:off x="9475788" y="1931988"/>
              <a:ext cx="58738" cy="206375"/>
            </a:xfrm>
            <a:custGeom>
              <a:avLst/>
              <a:gdLst>
                <a:gd name="T0" fmla="*/ 1 w 20"/>
                <a:gd name="T1" fmla="*/ 71 h 71"/>
                <a:gd name="T2" fmla="*/ 12 w 20"/>
                <a:gd name="T3" fmla="*/ 71 h 71"/>
                <a:gd name="T4" fmla="*/ 19 w 20"/>
                <a:gd name="T5" fmla="*/ 52 h 71"/>
                <a:gd name="T6" fmla="*/ 13 w 20"/>
                <a:gd name="T7" fmla="*/ 29 h 71"/>
                <a:gd name="T8" fmla="*/ 17 w 20"/>
                <a:gd name="T9" fmla="*/ 0 h 71"/>
                <a:gd name="T10" fmla="*/ 6 w 20"/>
                <a:gd name="T11" fmla="*/ 0 h 71"/>
                <a:gd name="T12" fmla="*/ 1 w 20"/>
                <a:gd name="T13" fmla="*/ 12 h 71"/>
                <a:gd name="T14" fmla="*/ 4 w 20"/>
                <a:gd name="T15" fmla="*/ 35 h 71"/>
                <a:gd name="T16" fmla="*/ 1 w 20"/>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 y="71"/>
                  </a:moveTo>
                  <a:cubicBezTo>
                    <a:pt x="12" y="71"/>
                    <a:pt x="12" y="71"/>
                    <a:pt x="12" y="71"/>
                  </a:cubicBezTo>
                  <a:cubicBezTo>
                    <a:pt x="14" y="65"/>
                    <a:pt x="19" y="59"/>
                    <a:pt x="19" y="52"/>
                  </a:cubicBezTo>
                  <a:cubicBezTo>
                    <a:pt x="20" y="45"/>
                    <a:pt x="17" y="38"/>
                    <a:pt x="13" y="29"/>
                  </a:cubicBezTo>
                  <a:cubicBezTo>
                    <a:pt x="9" y="20"/>
                    <a:pt x="12" y="9"/>
                    <a:pt x="17" y="0"/>
                  </a:cubicBezTo>
                  <a:cubicBezTo>
                    <a:pt x="6" y="0"/>
                    <a:pt x="6" y="0"/>
                    <a:pt x="6" y="0"/>
                  </a:cubicBezTo>
                  <a:cubicBezTo>
                    <a:pt x="4" y="4"/>
                    <a:pt x="2" y="8"/>
                    <a:pt x="1" y="12"/>
                  </a:cubicBezTo>
                  <a:cubicBezTo>
                    <a:pt x="0" y="22"/>
                    <a:pt x="1" y="29"/>
                    <a:pt x="4" y="35"/>
                  </a:cubicBezTo>
                  <a:cubicBezTo>
                    <a:pt x="13" y="48"/>
                    <a:pt x="9" y="59"/>
                    <a:pt x="1"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21" name="Freeform 21"/>
            <p:cNvSpPr/>
            <p:nvPr/>
          </p:nvSpPr>
          <p:spPr bwMode="auto">
            <a:xfrm>
              <a:off x="9364663" y="1931988"/>
              <a:ext cx="58738" cy="206375"/>
            </a:xfrm>
            <a:custGeom>
              <a:avLst/>
              <a:gdLst>
                <a:gd name="T0" fmla="*/ 1 w 20"/>
                <a:gd name="T1" fmla="*/ 71 h 71"/>
                <a:gd name="T2" fmla="*/ 12 w 20"/>
                <a:gd name="T3" fmla="*/ 71 h 71"/>
                <a:gd name="T4" fmla="*/ 19 w 20"/>
                <a:gd name="T5" fmla="*/ 52 h 71"/>
                <a:gd name="T6" fmla="*/ 13 w 20"/>
                <a:gd name="T7" fmla="*/ 29 h 71"/>
                <a:gd name="T8" fmla="*/ 17 w 20"/>
                <a:gd name="T9" fmla="*/ 0 h 71"/>
                <a:gd name="T10" fmla="*/ 6 w 20"/>
                <a:gd name="T11" fmla="*/ 0 h 71"/>
                <a:gd name="T12" fmla="*/ 1 w 20"/>
                <a:gd name="T13" fmla="*/ 12 h 71"/>
                <a:gd name="T14" fmla="*/ 4 w 20"/>
                <a:gd name="T15" fmla="*/ 35 h 71"/>
                <a:gd name="T16" fmla="*/ 1 w 20"/>
                <a:gd name="T17"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71">
                  <a:moveTo>
                    <a:pt x="1" y="71"/>
                  </a:moveTo>
                  <a:cubicBezTo>
                    <a:pt x="12" y="71"/>
                    <a:pt x="12" y="71"/>
                    <a:pt x="12" y="71"/>
                  </a:cubicBezTo>
                  <a:cubicBezTo>
                    <a:pt x="14" y="65"/>
                    <a:pt x="19" y="59"/>
                    <a:pt x="19" y="52"/>
                  </a:cubicBezTo>
                  <a:cubicBezTo>
                    <a:pt x="20" y="45"/>
                    <a:pt x="16" y="34"/>
                    <a:pt x="13" y="29"/>
                  </a:cubicBezTo>
                  <a:cubicBezTo>
                    <a:pt x="9" y="18"/>
                    <a:pt x="12" y="9"/>
                    <a:pt x="17" y="0"/>
                  </a:cubicBezTo>
                  <a:cubicBezTo>
                    <a:pt x="6" y="0"/>
                    <a:pt x="6" y="0"/>
                    <a:pt x="6" y="0"/>
                  </a:cubicBezTo>
                  <a:cubicBezTo>
                    <a:pt x="4" y="4"/>
                    <a:pt x="2" y="8"/>
                    <a:pt x="1" y="12"/>
                  </a:cubicBezTo>
                  <a:cubicBezTo>
                    <a:pt x="0" y="22"/>
                    <a:pt x="1" y="29"/>
                    <a:pt x="4" y="35"/>
                  </a:cubicBezTo>
                  <a:cubicBezTo>
                    <a:pt x="13" y="48"/>
                    <a:pt x="8" y="59"/>
                    <a:pt x="1"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22" name="Freeform 22"/>
            <p:cNvSpPr>
              <a:spLocks noEditPoints="1"/>
            </p:cNvSpPr>
            <p:nvPr/>
          </p:nvSpPr>
          <p:spPr bwMode="auto">
            <a:xfrm>
              <a:off x="9115426" y="2179638"/>
              <a:ext cx="623888" cy="315913"/>
            </a:xfrm>
            <a:custGeom>
              <a:avLst/>
              <a:gdLst>
                <a:gd name="T0" fmla="*/ 205 w 213"/>
                <a:gd name="T1" fmla="*/ 0 h 108"/>
                <a:gd name="T2" fmla="*/ 0 w 213"/>
                <a:gd name="T3" fmla="*/ 0 h 108"/>
                <a:gd name="T4" fmla="*/ 0 w 213"/>
                <a:gd name="T5" fmla="*/ 73 h 108"/>
                <a:gd name="T6" fmla="*/ 34 w 213"/>
                <a:gd name="T7" fmla="*/ 108 h 108"/>
                <a:gd name="T8" fmla="*/ 147 w 213"/>
                <a:gd name="T9" fmla="*/ 108 h 108"/>
                <a:gd name="T10" fmla="*/ 177 w 213"/>
                <a:gd name="T11" fmla="*/ 79 h 108"/>
                <a:gd name="T12" fmla="*/ 178 w 213"/>
                <a:gd name="T13" fmla="*/ 67 h 108"/>
                <a:gd name="T14" fmla="*/ 181 w 213"/>
                <a:gd name="T15" fmla="*/ 65 h 108"/>
                <a:gd name="T16" fmla="*/ 196 w 213"/>
                <a:gd name="T17" fmla="*/ 61 h 108"/>
                <a:gd name="T18" fmla="*/ 213 w 213"/>
                <a:gd name="T19" fmla="*/ 46 h 108"/>
                <a:gd name="T20" fmla="*/ 213 w 213"/>
                <a:gd name="T21" fmla="*/ 9 h 108"/>
                <a:gd name="T22" fmla="*/ 205 w 213"/>
                <a:gd name="T23" fmla="*/ 0 h 108"/>
                <a:gd name="T24" fmla="*/ 193 w 213"/>
                <a:gd name="T25" fmla="*/ 44 h 108"/>
                <a:gd name="T26" fmla="*/ 178 w 213"/>
                <a:gd name="T27" fmla="*/ 44 h 108"/>
                <a:gd name="T28" fmla="*/ 178 w 213"/>
                <a:gd name="T29" fmla="*/ 18 h 108"/>
                <a:gd name="T30" fmla="*/ 182 w 213"/>
                <a:gd name="T31" fmla="*/ 15 h 108"/>
                <a:gd name="T32" fmla="*/ 193 w 213"/>
                <a:gd name="T33" fmla="*/ 15 h 108"/>
                <a:gd name="T34" fmla="*/ 197 w 213"/>
                <a:gd name="T35" fmla="*/ 19 h 108"/>
                <a:gd name="T36" fmla="*/ 197 w 213"/>
                <a:gd name="T37" fmla="*/ 38 h 108"/>
                <a:gd name="T38" fmla="*/ 193 w 213"/>
                <a:gd name="T39"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 h="108">
                  <a:moveTo>
                    <a:pt x="205" y="0"/>
                  </a:moveTo>
                  <a:cubicBezTo>
                    <a:pt x="0" y="0"/>
                    <a:pt x="0" y="0"/>
                    <a:pt x="0" y="0"/>
                  </a:cubicBezTo>
                  <a:cubicBezTo>
                    <a:pt x="0" y="73"/>
                    <a:pt x="0" y="73"/>
                    <a:pt x="0" y="73"/>
                  </a:cubicBezTo>
                  <a:cubicBezTo>
                    <a:pt x="0" y="99"/>
                    <a:pt x="14" y="108"/>
                    <a:pt x="34" y="108"/>
                  </a:cubicBezTo>
                  <a:cubicBezTo>
                    <a:pt x="147" y="108"/>
                    <a:pt x="147" y="108"/>
                    <a:pt x="147" y="108"/>
                  </a:cubicBezTo>
                  <a:cubicBezTo>
                    <a:pt x="166" y="108"/>
                    <a:pt x="177" y="97"/>
                    <a:pt x="177" y="79"/>
                  </a:cubicBezTo>
                  <a:cubicBezTo>
                    <a:pt x="178" y="67"/>
                    <a:pt x="178" y="67"/>
                    <a:pt x="178" y="67"/>
                  </a:cubicBezTo>
                  <a:cubicBezTo>
                    <a:pt x="179" y="66"/>
                    <a:pt x="180" y="65"/>
                    <a:pt x="181" y="65"/>
                  </a:cubicBezTo>
                  <a:cubicBezTo>
                    <a:pt x="181" y="65"/>
                    <a:pt x="190" y="63"/>
                    <a:pt x="196" y="61"/>
                  </a:cubicBezTo>
                  <a:cubicBezTo>
                    <a:pt x="202" y="59"/>
                    <a:pt x="213" y="55"/>
                    <a:pt x="213" y="46"/>
                  </a:cubicBezTo>
                  <a:cubicBezTo>
                    <a:pt x="213" y="9"/>
                    <a:pt x="213" y="9"/>
                    <a:pt x="213" y="9"/>
                  </a:cubicBezTo>
                  <a:cubicBezTo>
                    <a:pt x="213" y="4"/>
                    <a:pt x="209" y="0"/>
                    <a:pt x="205" y="0"/>
                  </a:cubicBezTo>
                  <a:close/>
                  <a:moveTo>
                    <a:pt x="193" y="44"/>
                  </a:moveTo>
                  <a:cubicBezTo>
                    <a:pt x="190" y="46"/>
                    <a:pt x="178" y="51"/>
                    <a:pt x="178" y="44"/>
                  </a:cubicBezTo>
                  <a:cubicBezTo>
                    <a:pt x="178" y="18"/>
                    <a:pt x="178" y="18"/>
                    <a:pt x="178" y="18"/>
                  </a:cubicBezTo>
                  <a:cubicBezTo>
                    <a:pt x="178" y="16"/>
                    <a:pt x="179" y="15"/>
                    <a:pt x="182" y="15"/>
                  </a:cubicBezTo>
                  <a:cubicBezTo>
                    <a:pt x="193" y="15"/>
                    <a:pt x="193" y="15"/>
                    <a:pt x="193" y="15"/>
                  </a:cubicBezTo>
                  <a:cubicBezTo>
                    <a:pt x="195" y="15"/>
                    <a:pt x="197" y="17"/>
                    <a:pt x="197" y="19"/>
                  </a:cubicBezTo>
                  <a:cubicBezTo>
                    <a:pt x="197" y="38"/>
                    <a:pt x="197" y="38"/>
                    <a:pt x="197" y="38"/>
                  </a:cubicBezTo>
                  <a:cubicBezTo>
                    <a:pt x="197" y="41"/>
                    <a:pt x="195" y="42"/>
                    <a:pt x="19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123" name="Freeform 72"/>
          <p:cNvSpPr>
            <a:spLocks noEditPoints="1"/>
          </p:cNvSpPr>
          <p:nvPr/>
        </p:nvSpPr>
        <p:spPr bwMode="auto">
          <a:xfrm>
            <a:off x="2195513" y="2619375"/>
            <a:ext cx="450850" cy="174625"/>
          </a:xfrm>
          <a:custGeom>
            <a:avLst/>
            <a:gdLst>
              <a:gd name="T0" fmla="*/ 317 w 325"/>
              <a:gd name="T1" fmla="*/ 74 h 126"/>
              <a:gd name="T2" fmla="*/ 311 w 325"/>
              <a:gd name="T3" fmla="*/ 56 h 126"/>
              <a:gd name="T4" fmla="*/ 225 w 325"/>
              <a:gd name="T5" fmla="*/ 39 h 126"/>
              <a:gd name="T6" fmla="*/ 192 w 325"/>
              <a:gd name="T7" fmla="*/ 0 h 126"/>
              <a:gd name="T8" fmla="*/ 81 w 325"/>
              <a:gd name="T9" fmla="*/ 0 h 126"/>
              <a:gd name="T10" fmla="*/ 53 w 325"/>
              <a:gd name="T11" fmla="*/ 44 h 126"/>
              <a:gd name="T12" fmla="*/ 11 w 325"/>
              <a:gd name="T13" fmla="*/ 53 h 126"/>
              <a:gd name="T14" fmla="*/ 5 w 325"/>
              <a:gd name="T15" fmla="*/ 83 h 126"/>
              <a:gd name="T16" fmla="*/ 0 w 325"/>
              <a:gd name="T17" fmla="*/ 88 h 126"/>
              <a:gd name="T18" fmla="*/ 3 w 325"/>
              <a:gd name="T19" fmla="*/ 94 h 126"/>
              <a:gd name="T20" fmla="*/ 3 w 325"/>
              <a:gd name="T21" fmla="*/ 99 h 126"/>
              <a:gd name="T22" fmla="*/ 38 w 325"/>
              <a:gd name="T23" fmla="*/ 102 h 126"/>
              <a:gd name="T24" fmla="*/ 63 w 325"/>
              <a:gd name="T25" fmla="*/ 126 h 126"/>
              <a:gd name="T26" fmla="*/ 86 w 325"/>
              <a:gd name="T27" fmla="*/ 102 h 126"/>
              <a:gd name="T28" fmla="*/ 231 w 325"/>
              <a:gd name="T29" fmla="*/ 102 h 126"/>
              <a:gd name="T30" fmla="*/ 256 w 325"/>
              <a:gd name="T31" fmla="*/ 126 h 126"/>
              <a:gd name="T32" fmla="*/ 279 w 325"/>
              <a:gd name="T33" fmla="*/ 102 h 126"/>
              <a:gd name="T34" fmla="*/ 305 w 325"/>
              <a:gd name="T35" fmla="*/ 102 h 126"/>
              <a:gd name="T36" fmla="*/ 317 w 325"/>
              <a:gd name="T37" fmla="*/ 94 h 126"/>
              <a:gd name="T38" fmla="*/ 325 w 325"/>
              <a:gd name="T39" fmla="*/ 85 h 126"/>
              <a:gd name="T40" fmla="*/ 317 w 325"/>
              <a:gd name="T41" fmla="*/ 74 h 126"/>
              <a:gd name="T42" fmla="*/ 63 w 325"/>
              <a:gd name="T43" fmla="*/ 113 h 126"/>
              <a:gd name="T44" fmla="*/ 53 w 325"/>
              <a:gd name="T45" fmla="*/ 103 h 126"/>
              <a:gd name="T46" fmla="*/ 63 w 325"/>
              <a:gd name="T47" fmla="*/ 93 h 126"/>
              <a:gd name="T48" fmla="*/ 73 w 325"/>
              <a:gd name="T49" fmla="*/ 103 h 126"/>
              <a:gd name="T50" fmla="*/ 63 w 325"/>
              <a:gd name="T51" fmla="*/ 113 h 126"/>
              <a:gd name="T52" fmla="*/ 128 w 325"/>
              <a:gd name="T53" fmla="*/ 39 h 126"/>
              <a:gd name="T54" fmla="*/ 84 w 325"/>
              <a:gd name="T55" fmla="*/ 39 h 126"/>
              <a:gd name="T56" fmla="*/ 84 w 325"/>
              <a:gd name="T57" fmla="*/ 10 h 126"/>
              <a:gd name="T58" fmla="*/ 128 w 325"/>
              <a:gd name="T59" fmla="*/ 10 h 126"/>
              <a:gd name="T60" fmla="*/ 128 w 325"/>
              <a:gd name="T61" fmla="*/ 39 h 126"/>
              <a:gd name="T62" fmla="*/ 184 w 325"/>
              <a:gd name="T63" fmla="*/ 39 h 126"/>
              <a:gd name="T64" fmla="*/ 137 w 325"/>
              <a:gd name="T65" fmla="*/ 39 h 126"/>
              <a:gd name="T66" fmla="*/ 137 w 325"/>
              <a:gd name="T67" fmla="*/ 10 h 126"/>
              <a:gd name="T68" fmla="*/ 184 w 325"/>
              <a:gd name="T69" fmla="*/ 10 h 126"/>
              <a:gd name="T70" fmla="*/ 184 w 325"/>
              <a:gd name="T71" fmla="*/ 39 h 126"/>
              <a:gd name="T72" fmla="*/ 192 w 325"/>
              <a:gd name="T73" fmla="*/ 39 h 126"/>
              <a:gd name="T74" fmla="*/ 192 w 325"/>
              <a:gd name="T75" fmla="*/ 10 h 126"/>
              <a:gd name="T76" fmla="*/ 218 w 325"/>
              <a:gd name="T77" fmla="*/ 39 h 126"/>
              <a:gd name="T78" fmla="*/ 192 w 325"/>
              <a:gd name="T79" fmla="*/ 39 h 126"/>
              <a:gd name="T80" fmla="*/ 255 w 325"/>
              <a:gd name="T81" fmla="*/ 111 h 126"/>
              <a:gd name="T82" fmla="*/ 245 w 325"/>
              <a:gd name="T83" fmla="*/ 101 h 126"/>
              <a:gd name="T84" fmla="*/ 255 w 325"/>
              <a:gd name="T85" fmla="*/ 91 h 126"/>
              <a:gd name="T86" fmla="*/ 266 w 325"/>
              <a:gd name="T87" fmla="*/ 101 h 126"/>
              <a:gd name="T88" fmla="*/ 255 w 325"/>
              <a:gd name="T89" fmla="*/ 111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25" h="126">
                <a:moveTo>
                  <a:pt x="317" y="74"/>
                </a:moveTo>
                <a:cubicBezTo>
                  <a:pt x="311" y="56"/>
                  <a:pt x="311" y="56"/>
                  <a:pt x="311" y="56"/>
                </a:cubicBezTo>
                <a:cubicBezTo>
                  <a:pt x="225" y="39"/>
                  <a:pt x="225" y="39"/>
                  <a:pt x="225" y="39"/>
                </a:cubicBezTo>
                <a:cubicBezTo>
                  <a:pt x="192" y="0"/>
                  <a:pt x="192" y="0"/>
                  <a:pt x="192" y="0"/>
                </a:cubicBezTo>
                <a:cubicBezTo>
                  <a:pt x="81" y="0"/>
                  <a:pt x="81" y="0"/>
                  <a:pt x="81" y="0"/>
                </a:cubicBezTo>
                <a:cubicBezTo>
                  <a:pt x="53" y="44"/>
                  <a:pt x="53" y="44"/>
                  <a:pt x="53" y="44"/>
                </a:cubicBezTo>
                <a:cubicBezTo>
                  <a:pt x="11" y="53"/>
                  <a:pt x="11" y="53"/>
                  <a:pt x="11" y="53"/>
                </a:cubicBezTo>
                <a:cubicBezTo>
                  <a:pt x="5" y="83"/>
                  <a:pt x="5" y="83"/>
                  <a:pt x="5" y="83"/>
                </a:cubicBezTo>
                <a:cubicBezTo>
                  <a:pt x="2" y="82"/>
                  <a:pt x="0" y="84"/>
                  <a:pt x="0" y="88"/>
                </a:cubicBezTo>
                <a:cubicBezTo>
                  <a:pt x="0" y="92"/>
                  <a:pt x="1" y="94"/>
                  <a:pt x="3" y="94"/>
                </a:cubicBezTo>
                <a:cubicBezTo>
                  <a:pt x="3" y="99"/>
                  <a:pt x="3" y="99"/>
                  <a:pt x="3" y="99"/>
                </a:cubicBezTo>
                <a:cubicBezTo>
                  <a:pt x="38" y="102"/>
                  <a:pt x="38" y="102"/>
                  <a:pt x="38" y="102"/>
                </a:cubicBezTo>
                <a:cubicBezTo>
                  <a:pt x="38" y="121"/>
                  <a:pt x="53" y="126"/>
                  <a:pt x="63" y="126"/>
                </a:cubicBezTo>
                <a:cubicBezTo>
                  <a:pt x="73" y="126"/>
                  <a:pt x="86" y="120"/>
                  <a:pt x="86" y="102"/>
                </a:cubicBezTo>
                <a:cubicBezTo>
                  <a:pt x="231" y="102"/>
                  <a:pt x="231" y="102"/>
                  <a:pt x="231" y="102"/>
                </a:cubicBezTo>
                <a:cubicBezTo>
                  <a:pt x="231" y="116"/>
                  <a:pt x="243" y="126"/>
                  <a:pt x="256" y="126"/>
                </a:cubicBezTo>
                <a:cubicBezTo>
                  <a:pt x="269" y="126"/>
                  <a:pt x="279" y="117"/>
                  <a:pt x="279" y="102"/>
                </a:cubicBezTo>
                <a:cubicBezTo>
                  <a:pt x="305" y="102"/>
                  <a:pt x="305" y="102"/>
                  <a:pt x="305" y="102"/>
                </a:cubicBezTo>
                <a:cubicBezTo>
                  <a:pt x="306" y="97"/>
                  <a:pt x="310" y="94"/>
                  <a:pt x="317" y="94"/>
                </a:cubicBezTo>
                <a:cubicBezTo>
                  <a:pt x="321" y="94"/>
                  <a:pt x="324" y="91"/>
                  <a:pt x="325" y="85"/>
                </a:cubicBezTo>
                <a:cubicBezTo>
                  <a:pt x="325" y="78"/>
                  <a:pt x="323" y="75"/>
                  <a:pt x="317" y="74"/>
                </a:cubicBezTo>
                <a:close/>
                <a:moveTo>
                  <a:pt x="63" y="113"/>
                </a:moveTo>
                <a:cubicBezTo>
                  <a:pt x="57" y="113"/>
                  <a:pt x="53" y="108"/>
                  <a:pt x="53" y="103"/>
                </a:cubicBezTo>
                <a:cubicBezTo>
                  <a:pt x="53" y="97"/>
                  <a:pt x="57" y="93"/>
                  <a:pt x="63" y="93"/>
                </a:cubicBezTo>
                <a:cubicBezTo>
                  <a:pt x="68" y="93"/>
                  <a:pt x="73" y="97"/>
                  <a:pt x="73" y="103"/>
                </a:cubicBezTo>
                <a:cubicBezTo>
                  <a:pt x="73" y="108"/>
                  <a:pt x="68" y="113"/>
                  <a:pt x="63" y="113"/>
                </a:cubicBezTo>
                <a:close/>
                <a:moveTo>
                  <a:pt x="128" y="39"/>
                </a:moveTo>
                <a:cubicBezTo>
                  <a:pt x="84" y="39"/>
                  <a:pt x="84" y="39"/>
                  <a:pt x="84" y="39"/>
                </a:cubicBezTo>
                <a:cubicBezTo>
                  <a:pt x="84" y="10"/>
                  <a:pt x="84" y="10"/>
                  <a:pt x="84" y="10"/>
                </a:cubicBezTo>
                <a:cubicBezTo>
                  <a:pt x="128" y="10"/>
                  <a:pt x="128" y="10"/>
                  <a:pt x="128" y="10"/>
                </a:cubicBezTo>
                <a:lnTo>
                  <a:pt x="128" y="39"/>
                </a:lnTo>
                <a:close/>
                <a:moveTo>
                  <a:pt x="184" y="39"/>
                </a:moveTo>
                <a:cubicBezTo>
                  <a:pt x="137" y="39"/>
                  <a:pt x="137" y="39"/>
                  <a:pt x="137" y="39"/>
                </a:cubicBezTo>
                <a:cubicBezTo>
                  <a:pt x="137" y="10"/>
                  <a:pt x="137" y="10"/>
                  <a:pt x="137" y="10"/>
                </a:cubicBezTo>
                <a:cubicBezTo>
                  <a:pt x="184" y="10"/>
                  <a:pt x="184" y="10"/>
                  <a:pt x="184" y="10"/>
                </a:cubicBezTo>
                <a:lnTo>
                  <a:pt x="184" y="39"/>
                </a:lnTo>
                <a:close/>
                <a:moveTo>
                  <a:pt x="192" y="39"/>
                </a:moveTo>
                <a:cubicBezTo>
                  <a:pt x="192" y="10"/>
                  <a:pt x="192" y="10"/>
                  <a:pt x="192" y="10"/>
                </a:cubicBezTo>
                <a:cubicBezTo>
                  <a:pt x="218" y="39"/>
                  <a:pt x="218" y="39"/>
                  <a:pt x="218" y="39"/>
                </a:cubicBezTo>
                <a:lnTo>
                  <a:pt x="192" y="39"/>
                </a:lnTo>
                <a:close/>
                <a:moveTo>
                  <a:pt x="255" y="111"/>
                </a:moveTo>
                <a:cubicBezTo>
                  <a:pt x="250" y="111"/>
                  <a:pt x="245" y="107"/>
                  <a:pt x="245" y="101"/>
                </a:cubicBezTo>
                <a:cubicBezTo>
                  <a:pt x="245" y="96"/>
                  <a:pt x="250" y="91"/>
                  <a:pt x="255" y="91"/>
                </a:cubicBezTo>
                <a:cubicBezTo>
                  <a:pt x="261" y="91"/>
                  <a:pt x="266" y="96"/>
                  <a:pt x="266" y="101"/>
                </a:cubicBezTo>
                <a:cubicBezTo>
                  <a:pt x="266" y="107"/>
                  <a:pt x="261" y="111"/>
                  <a:pt x="255" y="111"/>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nvGrpSpPr>
          <p:cNvPr id="124" name="组合 123"/>
          <p:cNvGrpSpPr/>
          <p:nvPr/>
        </p:nvGrpSpPr>
        <p:grpSpPr>
          <a:xfrm>
            <a:off x="2961920" y="2553238"/>
            <a:ext cx="377364" cy="305808"/>
            <a:chOff x="7691438" y="2030413"/>
            <a:chExt cx="795338" cy="644525"/>
          </a:xfrm>
          <a:solidFill>
            <a:schemeClr val="accent5">
              <a:lumMod val="50000"/>
            </a:schemeClr>
          </a:solidFill>
        </p:grpSpPr>
        <p:sp>
          <p:nvSpPr>
            <p:cNvPr id="125" name="Freeform 74"/>
            <p:cNvSpPr>
              <a:spLocks noEditPoints="1"/>
            </p:cNvSpPr>
            <p:nvPr/>
          </p:nvSpPr>
          <p:spPr bwMode="auto">
            <a:xfrm>
              <a:off x="7691438" y="2030413"/>
              <a:ext cx="795338" cy="644525"/>
            </a:xfrm>
            <a:custGeom>
              <a:avLst/>
              <a:gdLst>
                <a:gd name="T0" fmla="*/ 254 w 272"/>
                <a:gd name="T1" fmla="*/ 53 h 220"/>
                <a:gd name="T2" fmla="*/ 196 w 272"/>
                <a:gd name="T3" fmla="*/ 53 h 220"/>
                <a:gd name="T4" fmla="*/ 196 w 272"/>
                <a:gd name="T5" fmla="*/ 23 h 220"/>
                <a:gd name="T6" fmla="*/ 173 w 272"/>
                <a:gd name="T7" fmla="*/ 0 h 220"/>
                <a:gd name="T8" fmla="*/ 23 w 272"/>
                <a:gd name="T9" fmla="*/ 0 h 220"/>
                <a:gd name="T10" fmla="*/ 0 w 272"/>
                <a:gd name="T11" fmla="*/ 23 h 220"/>
                <a:gd name="T12" fmla="*/ 0 w 272"/>
                <a:gd name="T13" fmla="*/ 141 h 220"/>
                <a:gd name="T14" fmla="*/ 23 w 272"/>
                <a:gd name="T15" fmla="*/ 164 h 220"/>
                <a:gd name="T16" fmla="*/ 42 w 272"/>
                <a:gd name="T17" fmla="*/ 164 h 220"/>
                <a:gd name="T18" fmla="*/ 42 w 272"/>
                <a:gd name="T19" fmla="*/ 202 h 220"/>
                <a:gd name="T20" fmla="*/ 51 w 272"/>
                <a:gd name="T21" fmla="*/ 211 h 220"/>
                <a:gd name="T22" fmla="*/ 57 w 272"/>
                <a:gd name="T23" fmla="*/ 208 h 220"/>
                <a:gd name="T24" fmla="*/ 57 w 272"/>
                <a:gd name="T25" fmla="*/ 208 h 220"/>
                <a:gd name="T26" fmla="*/ 101 w 272"/>
                <a:gd name="T27" fmla="*/ 164 h 220"/>
                <a:gd name="T28" fmla="*/ 117 w 272"/>
                <a:gd name="T29" fmla="*/ 164 h 220"/>
                <a:gd name="T30" fmla="*/ 117 w 272"/>
                <a:gd name="T31" fmla="*/ 165 h 220"/>
                <a:gd name="T32" fmla="*/ 135 w 272"/>
                <a:gd name="T33" fmla="*/ 183 h 220"/>
                <a:gd name="T34" fmla="*/ 192 w 272"/>
                <a:gd name="T35" fmla="*/ 183 h 220"/>
                <a:gd name="T36" fmla="*/ 227 w 272"/>
                <a:gd name="T37" fmla="*/ 218 h 220"/>
                <a:gd name="T38" fmla="*/ 227 w 272"/>
                <a:gd name="T39" fmla="*/ 218 h 220"/>
                <a:gd name="T40" fmla="*/ 231 w 272"/>
                <a:gd name="T41" fmla="*/ 220 h 220"/>
                <a:gd name="T42" fmla="*/ 238 w 272"/>
                <a:gd name="T43" fmla="*/ 213 h 220"/>
                <a:gd name="T44" fmla="*/ 238 w 272"/>
                <a:gd name="T45" fmla="*/ 183 h 220"/>
                <a:gd name="T46" fmla="*/ 254 w 272"/>
                <a:gd name="T47" fmla="*/ 183 h 220"/>
                <a:gd name="T48" fmla="*/ 272 w 272"/>
                <a:gd name="T49" fmla="*/ 165 h 220"/>
                <a:gd name="T50" fmla="*/ 272 w 272"/>
                <a:gd name="T51" fmla="*/ 71 h 220"/>
                <a:gd name="T52" fmla="*/ 254 w 272"/>
                <a:gd name="T53" fmla="*/ 53 h 220"/>
                <a:gd name="T54" fmla="*/ 172 w 272"/>
                <a:gd name="T55" fmla="*/ 148 h 220"/>
                <a:gd name="T56" fmla="*/ 98 w 272"/>
                <a:gd name="T57" fmla="*/ 148 h 220"/>
                <a:gd name="T58" fmla="*/ 92 w 272"/>
                <a:gd name="T59" fmla="*/ 150 h 220"/>
                <a:gd name="T60" fmla="*/ 92 w 272"/>
                <a:gd name="T61" fmla="*/ 150 h 220"/>
                <a:gd name="T62" fmla="*/ 58 w 272"/>
                <a:gd name="T63" fmla="*/ 184 h 220"/>
                <a:gd name="T64" fmla="*/ 58 w 272"/>
                <a:gd name="T65" fmla="*/ 156 h 220"/>
                <a:gd name="T66" fmla="*/ 50 w 272"/>
                <a:gd name="T67" fmla="*/ 148 h 220"/>
                <a:gd name="T68" fmla="*/ 24 w 272"/>
                <a:gd name="T69" fmla="*/ 148 h 220"/>
                <a:gd name="T70" fmla="*/ 16 w 272"/>
                <a:gd name="T71" fmla="*/ 140 h 220"/>
                <a:gd name="T72" fmla="*/ 16 w 272"/>
                <a:gd name="T73" fmla="*/ 24 h 220"/>
                <a:gd name="T74" fmla="*/ 24 w 272"/>
                <a:gd name="T75" fmla="*/ 17 h 220"/>
                <a:gd name="T76" fmla="*/ 172 w 272"/>
                <a:gd name="T77" fmla="*/ 17 h 220"/>
                <a:gd name="T78" fmla="*/ 180 w 272"/>
                <a:gd name="T79" fmla="*/ 24 h 220"/>
                <a:gd name="T80" fmla="*/ 180 w 272"/>
                <a:gd name="T81" fmla="*/ 140 h 220"/>
                <a:gd name="T82" fmla="*/ 180 w 272"/>
                <a:gd name="T83" fmla="*/ 140 h 220"/>
                <a:gd name="T84" fmla="*/ 172 w 272"/>
                <a:gd name="T85" fmla="*/ 14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2" h="220">
                  <a:moveTo>
                    <a:pt x="254" y="53"/>
                  </a:moveTo>
                  <a:cubicBezTo>
                    <a:pt x="196" y="53"/>
                    <a:pt x="196" y="53"/>
                    <a:pt x="196" y="53"/>
                  </a:cubicBezTo>
                  <a:cubicBezTo>
                    <a:pt x="196" y="23"/>
                    <a:pt x="196" y="23"/>
                    <a:pt x="196" y="23"/>
                  </a:cubicBezTo>
                  <a:cubicBezTo>
                    <a:pt x="196" y="11"/>
                    <a:pt x="186" y="0"/>
                    <a:pt x="173" y="0"/>
                  </a:cubicBezTo>
                  <a:cubicBezTo>
                    <a:pt x="23" y="0"/>
                    <a:pt x="23" y="0"/>
                    <a:pt x="23" y="0"/>
                  </a:cubicBezTo>
                  <a:cubicBezTo>
                    <a:pt x="10" y="0"/>
                    <a:pt x="0" y="11"/>
                    <a:pt x="0" y="23"/>
                  </a:cubicBezTo>
                  <a:cubicBezTo>
                    <a:pt x="0" y="141"/>
                    <a:pt x="0" y="141"/>
                    <a:pt x="0" y="141"/>
                  </a:cubicBezTo>
                  <a:cubicBezTo>
                    <a:pt x="0" y="154"/>
                    <a:pt x="10" y="164"/>
                    <a:pt x="23" y="164"/>
                  </a:cubicBezTo>
                  <a:cubicBezTo>
                    <a:pt x="42" y="164"/>
                    <a:pt x="42" y="164"/>
                    <a:pt x="42" y="164"/>
                  </a:cubicBezTo>
                  <a:cubicBezTo>
                    <a:pt x="42" y="202"/>
                    <a:pt x="42" y="202"/>
                    <a:pt x="42" y="202"/>
                  </a:cubicBezTo>
                  <a:cubicBezTo>
                    <a:pt x="42" y="207"/>
                    <a:pt x="46" y="211"/>
                    <a:pt x="51" y="211"/>
                  </a:cubicBezTo>
                  <a:cubicBezTo>
                    <a:pt x="53" y="211"/>
                    <a:pt x="55" y="210"/>
                    <a:pt x="57" y="208"/>
                  </a:cubicBezTo>
                  <a:cubicBezTo>
                    <a:pt x="57" y="208"/>
                    <a:pt x="57" y="208"/>
                    <a:pt x="57" y="208"/>
                  </a:cubicBezTo>
                  <a:cubicBezTo>
                    <a:pt x="101" y="164"/>
                    <a:pt x="101" y="164"/>
                    <a:pt x="101" y="164"/>
                  </a:cubicBezTo>
                  <a:cubicBezTo>
                    <a:pt x="117" y="164"/>
                    <a:pt x="117" y="164"/>
                    <a:pt x="117" y="164"/>
                  </a:cubicBezTo>
                  <a:cubicBezTo>
                    <a:pt x="117" y="165"/>
                    <a:pt x="117" y="165"/>
                    <a:pt x="117" y="165"/>
                  </a:cubicBezTo>
                  <a:cubicBezTo>
                    <a:pt x="117" y="175"/>
                    <a:pt x="125" y="183"/>
                    <a:pt x="135" y="183"/>
                  </a:cubicBezTo>
                  <a:cubicBezTo>
                    <a:pt x="192" y="183"/>
                    <a:pt x="192" y="183"/>
                    <a:pt x="192" y="183"/>
                  </a:cubicBezTo>
                  <a:cubicBezTo>
                    <a:pt x="227" y="218"/>
                    <a:pt x="227" y="218"/>
                    <a:pt x="227" y="218"/>
                  </a:cubicBezTo>
                  <a:cubicBezTo>
                    <a:pt x="227" y="218"/>
                    <a:pt x="227" y="218"/>
                    <a:pt x="227" y="218"/>
                  </a:cubicBezTo>
                  <a:cubicBezTo>
                    <a:pt x="228" y="219"/>
                    <a:pt x="230" y="220"/>
                    <a:pt x="231" y="220"/>
                  </a:cubicBezTo>
                  <a:cubicBezTo>
                    <a:pt x="235" y="220"/>
                    <a:pt x="238" y="217"/>
                    <a:pt x="238" y="213"/>
                  </a:cubicBezTo>
                  <a:cubicBezTo>
                    <a:pt x="238" y="183"/>
                    <a:pt x="238" y="183"/>
                    <a:pt x="238" y="183"/>
                  </a:cubicBezTo>
                  <a:cubicBezTo>
                    <a:pt x="254" y="183"/>
                    <a:pt x="254" y="183"/>
                    <a:pt x="254" y="183"/>
                  </a:cubicBezTo>
                  <a:cubicBezTo>
                    <a:pt x="264" y="183"/>
                    <a:pt x="272" y="175"/>
                    <a:pt x="272" y="165"/>
                  </a:cubicBezTo>
                  <a:cubicBezTo>
                    <a:pt x="272" y="71"/>
                    <a:pt x="272" y="71"/>
                    <a:pt x="272" y="71"/>
                  </a:cubicBezTo>
                  <a:cubicBezTo>
                    <a:pt x="272" y="61"/>
                    <a:pt x="264" y="53"/>
                    <a:pt x="254" y="53"/>
                  </a:cubicBezTo>
                  <a:close/>
                  <a:moveTo>
                    <a:pt x="172" y="148"/>
                  </a:moveTo>
                  <a:cubicBezTo>
                    <a:pt x="98" y="148"/>
                    <a:pt x="98" y="148"/>
                    <a:pt x="98" y="148"/>
                  </a:cubicBezTo>
                  <a:cubicBezTo>
                    <a:pt x="96" y="148"/>
                    <a:pt x="94" y="149"/>
                    <a:pt x="92" y="150"/>
                  </a:cubicBezTo>
                  <a:cubicBezTo>
                    <a:pt x="92" y="150"/>
                    <a:pt x="92" y="150"/>
                    <a:pt x="92" y="150"/>
                  </a:cubicBezTo>
                  <a:cubicBezTo>
                    <a:pt x="58" y="184"/>
                    <a:pt x="58" y="184"/>
                    <a:pt x="58" y="184"/>
                  </a:cubicBezTo>
                  <a:cubicBezTo>
                    <a:pt x="58" y="156"/>
                    <a:pt x="58" y="156"/>
                    <a:pt x="58" y="156"/>
                  </a:cubicBezTo>
                  <a:cubicBezTo>
                    <a:pt x="58" y="151"/>
                    <a:pt x="55" y="148"/>
                    <a:pt x="50" y="148"/>
                  </a:cubicBezTo>
                  <a:cubicBezTo>
                    <a:pt x="24" y="148"/>
                    <a:pt x="24" y="148"/>
                    <a:pt x="24" y="148"/>
                  </a:cubicBezTo>
                  <a:cubicBezTo>
                    <a:pt x="19" y="148"/>
                    <a:pt x="16" y="144"/>
                    <a:pt x="16" y="140"/>
                  </a:cubicBezTo>
                  <a:cubicBezTo>
                    <a:pt x="16" y="24"/>
                    <a:pt x="16" y="24"/>
                    <a:pt x="16" y="24"/>
                  </a:cubicBezTo>
                  <a:cubicBezTo>
                    <a:pt x="16" y="20"/>
                    <a:pt x="19" y="17"/>
                    <a:pt x="24" y="17"/>
                  </a:cubicBezTo>
                  <a:cubicBezTo>
                    <a:pt x="172" y="17"/>
                    <a:pt x="172" y="17"/>
                    <a:pt x="172" y="17"/>
                  </a:cubicBezTo>
                  <a:cubicBezTo>
                    <a:pt x="176" y="17"/>
                    <a:pt x="180" y="20"/>
                    <a:pt x="180" y="24"/>
                  </a:cubicBezTo>
                  <a:cubicBezTo>
                    <a:pt x="180" y="140"/>
                    <a:pt x="180" y="140"/>
                    <a:pt x="180" y="140"/>
                  </a:cubicBezTo>
                  <a:cubicBezTo>
                    <a:pt x="180" y="140"/>
                    <a:pt x="180" y="140"/>
                    <a:pt x="180" y="140"/>
                  </a:cubicBezTo>
                  <a:cubicBezTo>
                    <a:pt x="180" y="144"/>
                    <a:pt x="176" y="148"/>
                    <a:pt x="172" y="1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26" name="Rectangle 75"/>
            <p:cNvSpPr>
              <a:spLocks noChangeArrowheads="1"/>
            </p:cNvSpPr>
            <p:nvPr/>
          </p:nvSpPr>
          <p:spPr bwMode="auto">
            <a:xfrm>
              <a:off x="7799388" y="2138363"/>
              <a:ext cx="357188"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27" name="Rectangle 76"/>
            <p:cNvSpPr>
              <a:spLocks noChangeArrowheads="1"/>
            </p:cNvSpPr>
            <p:nvPr/>
          </p:nvSpPr>
          <p:spPr bwMode="auto">
            <a:xfrm>
              <a:off x="7799388" y="2247901"/>
              <a:ext cx="3571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28" name="Rectangle 77"/>
            <p:cNvSpPr>
              <a:spLocks noChangeArrowheads="1"/>
            </p:cNvSpPr>
            <p:nvPr/>
          </p:nvSpPr>
          <p:spPr bwMode="auto">
            <a:xfrm>
              <a:off x="7799388" y="2355851"/>
              <a:ext cx="357188" cy="46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29" name="组合 128"/>
          <p:cNvGrpSpPr/>
          <p:nvPr/>
        </p:nvGrpSpPr>
        <p:grpSpPr>
          <a:xfrm>
            <a:off x="834694" y="2570186"/>
            <a:ext cx="270407" cy="271913"/>
            <a:chOff x="3814763" y="2092326"/>
            <a:chExt cx="569913" cy="573088"/>
          </a:xfrm>
          <a:solidFill>
            <a:schemeClr val="accent5">
              <a:lumMod val="50000"/>
            </a:schemeClr>
          </a:solidFill>
        </p:grpSpPr>
        <p:sp>
          <p:nvSpPr>
            <p:cNvPr id="130" name="Freeform 78"/>
            <p:cNvSpPr/>
            <p:nvPr/>
          </p:nvSpPr>
          <p:spPr bwMode="auto">
            <a:xfrm>
              <a:off x="3814763" y="2092326"/>
              <a:ext cx="569913" cy="573088"/>
            </a:xfrm>
            <a:custGeom>
              <a:avLst/>
              <a:gdLst>
                <a:gd name="T0" fmla="*/ 246 w 359"/>
                <a:gd name="T1" fmla="*/ 324 h 361"/>
                <a:gd name="T2" fmla="*/ 105 w 359"/>
                <a:gd name="T3" fmla="*/ 324 h 361"/>
                <a:gd name="T4" fmla="*/ 71 w 359"/>
                <a:gd name="T5" fmla="*/ 0 h 361"/>
                <a:gd name="T6" fmla="*/ 0 w 359"/>
                <a:gd name="T7" fmla="*/ 0 h 361"/>
                <a:gd name="T8" fmla="*/ 0 w 359"/>
                <a:gd name="T9" fmla="*/ 29 h 361"/>
                <a:gd name="T10" fmla="*/ 38 w 359"/>
                <a:gd name="T11" fmla="*/ 29 h 361"/>
                <a:gd name="T12" fmla="*/ 73 w 359"/>
                <a:gd name="T13" fmla="*/ 361 h 361"/>
                <a:gd name="T14" fmla="*/ 274 w 359"/>
                <a:gd name="T15" fmla="*/ 361 h 361"/>
                <a:gd name="T16" fmla="*/ 320 w 359"/>
                <a:gd name="T17" fmla="*/ 29 h 361"/>
                <a:gd name="T18" fmla="*/ 359 w 359"/>
                <a:gd name="T19" fmla="*/ 29 h 361"/>
                <a:gd name="T20" fmla="*/ 359 w 359"/>
                <a:gd name="T21" fmla="*/ 0 h 361"/>
                <a:gd name="T22" fmla="*/ 289 w 359"/>
                <a:gd name="T23" fmla="*/ 0 h 361"/>
                <a:gd name="T24" fmla="*/ 246 w 359"/>
                <a:gd name="T25" fmla="*/ 324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9" h="361">
                  <a:moveTo>
                    <a:pt x="246" y="324"/>
                  </a:moveTo>
                  <a:lnTo>
                    <a:pt x="105" y="324"/>
                  </a:lnTo>
                  <a:lnTo>
                    <a:pt x="71" y="0"/>
                  </a:lnTo>
                  <a:lnTo>
                    <a:pt x="0" y="0"/>
                  </a:lnTo>
                  <a:lnTo>
                    <a:pt x="0" y="29"/>
                  </a:lnTo>
                  <a:lnTo>
                    <a:pt x="38" y="29"/>
                  </a:lnTo>
                  <a:lnTo>
                    <a:pt x="73" y="361"/>
                  </a:lnTo>
                  <a:lnTo>
                    <a:pt x="274" y="361"/>
                  </a:lnTo>
                  <a:lnTo>
                    <a:pt x="320" y="29"/>
                  </a:lnTo>
                  <a:lnTo>
                    <a:pt x="359" y="29"/>
                  </a:lnTo>
                  <a:lnTo>
                    <a:pt x="359" y="0"/>
                  </a:lnTo>
                  <a:lnTo>
                    <a:pt x="289" y="0"/>
                  </a:lnTo>
                  <a:lnTo>
                    <a:pt x="246" y="3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31" name="Freeform 79"/>
            <p:cNvSpPr/>
            <p:nvPr/>
          </p:nvSpPr>
          <p:spPr bwMode="auto">
            <a:xfrm>
              <a:off x="3971926" y="2116138"/>
              <a:ext cx="58738" cy="55563"/>
            </a:xfrm>
            <a:custGeom>
              <a:avLst/>
              <a:gdLst>
                <a:gd name="T0" fmla="*/ 37 w 37"/>
                <a:gd name="T1" fmla="*/ 0 h 35"/>
                <a:gd name="T2" fmla="*/ 0 w 37"/>
                <a:gd name="T3" fmla="*/ 0 h 35"/>
                <a:gd name="T4" fmla="*/ 4 w 37"/>
                <a:gd name="T5" fmla="*/ 35 h 35"/>
                <a:gd name="T6" fmla="*/ 37 w 37"/>
                <a:gd name="T7" fmla="*/ 35 h 35"/>
                <a:gd name="T8" fmla="*/ 37 w 37"/>
                <a:gd name="T9" fmla="*/ 0 h 35"/>
              </a:gdLst>
              <a:ahLst/>
              <a:cxnLst>
                <a:cxn ang="0">
                  <a:pos x="T0" y="T1"/>
                </a:cxn>
                <a:cxn ang="0">
                  <a:pos x="T2" y="T3"/>
                </a:cxn>
                <a:cxn ang="0">
                  <a:pos x="T4" y="T5"/>
                </a:cxn>
                <a:cxn ang="0">
                  <a:pos x="T6" y="T7"/>
                </a:cxn>
                <a:cxn ang="0">
                  <a:pos x="T8" y="T9"/>
                </a:cxn>
              </a:cxnLst>
              <a:rect l="0" t="0" r="r" b="b"/>
              <a:pathLst>
                <a:path w="37" h="35">
                  <a:moveTo>
                    <a:pt x="37" y="0"/>
                  </a:moveTo>
                  <a:lnTo>
                    <a:pt x="0" y="0"/>
                  </a:lnTo>
                  <a:lnTo>
                    <a:pt x="4" y="35"/>
                  </a:lnTo>
                  <a:lnTo>
                    <a:pt x="37" y="35"/>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32" name="Rectangle 80"/>
            <p:cNvSpPr>
              <a:spLocks noChangeArrowheads="1"/>
            </p:cNvSpPr>
            <p:nvPr/>
          </p:nvSpPr>
          <p:spPr bwMode="auto">
            <a:xfrm>
              <a:off x="4073526" y="2116138"/>
              <a:ext cx="619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33" name="Freeform 81"/>
            <p:cNvSpPr/>
            <p:nvPr/>
          </p:nvSpPr>
          <p:spPr bwMode="auto">
            <a:xfrm>
              <a:off x="4167188" y="2119313"/>
              <a:ext cx="58738" cy="55563"/>
            </a:xfrm>
            <a:custGeom>
              <a:avLst/>
              <a:gdLst>
                <a:gd name="T0" fmla="*/ 37 w 37"/>
                <a:gd name="T1" fmla="*/ 0 h 35"/>
                <a:gd name="T2" fmla="*/ 0 w 37"/>
                <a:gd name="T3" fmla="*/ 0 h 35"/>
                <a:gd name="T4" fmla="*/ 0 w 37"/>
                <a:gd name="T5" fmla="*/ 35 h 35"/>
                <a:gd name="T6" fmla="*/ 37 w 37"/>
                <a:gd name="T7" fmla="*/ 35 h 35"/>
                <a:gd name="T8" fmla="*/ 37 w 37"/>
                <a:gd name="T9" fmla="*/ 29 h 35"/>
                <a:gd name="T10" fmla="*/ 37 w 37"/>
                <a:gd name="T11" fmla="*/ 0 h 35"/>
              </a:gdLst>
              <a:ahLst/>
              <a:cxnLst>
                <a:cxn ang="0">
                  <a:pos x="T0" y="T1"/>
                </a:cxn>
                <a:cxn ang="0">
                  <a:pos x="T2" y="T3"/>
                </a:cxn>
                <a:cxn ang="0">
                  <a:pos x="T4" y="T5"/>
                </a:cxn>
                <a:cxn ang="0">
                  <a:pos x="T6" y="T7"/>
                </a:cxn>
                <a:cxn ang="0">
                  <a:pos x="T8" y="T9"/>
                </a:cxn>
                <a:cxn ang="0">
                  <a:pos x="T10" y="T11"/>
                </a:cxn>
              </a:cxnLst>
              <a:rect l="0" t="0" r="r" b="b"/>
              <a:pathLst>
                <a:path w="37" h="35">
                  <a:moveTo>
                    <a:pt x="37" y="0"/>
                  </a:moveTo>
                  <a:lnTo>
                    <a:pt x="0" y="0"/>
                  </a:lnTo>
                  <a:lnTo>
                    <a:pt x="0" y="35"/>
                  </a:lnTo>
                  <a:lnTo>
                    <a:pt x="37" y="35"/>
                  </a:lnTo>
                  <a:lnTo>
                    <a:pt x="37" y="29"/>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34" name="Rectangle 82"/>
            <p:cNvSpPr>
              <a:spLocks noChangeArrowheads="1"/>
            </p:cNvSpPr>
            <p:nvPr/>
          </p:nvSpPr>
          <p:spPr bwMode="auto">
            <a:xfrm>
              <a:off x="4225926" y="2165351"/>
              <a:ext cx="1588" cy="95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35" name="Freeform 83"/>
            <p:cNvSpPr/>
            <p:nvPr/>
          </p:nvSpPr>
          <p:spPr bwMode="auto">
            <a:xfrm>
              <a:off x="3981451" y="2206626"/>
              <a:ext cx="49213" cy="55563"/>
            </a:xfrm>
            <a:custGeom>
              <a:avLst/>
              <a:gdLst>
                <a:gd name="T0" fmla="*/ 31 w 31"/>
                <a:gd name="T1" fmla="*/ 0 h 35"/>
                <a:gd name="T2" fmla="*/ 0 w 31"/>
                <a:gd name="T3" fmla="*/ 0 h 35"/>
                <a:gd name="T4" fmla="*/ 3 w 31"/>
                <a:gd name="T5" fmla="*/ 35 h 35"/>
                <a:gd name="T6" fmla="*/ 31 w 31"/>
                <a:gd name="T7" fmla="*/ 35 h 35"/>
                <a:gd name="T8" fmla="*/ 31 w 31"/>
                <a:gd name="T9" fmla="*/ 0 h 35"/>
              </a:gdLst>
              <a:ahLst/>
              <a:cxnLst>
                <a:cxn ang="0">
                  <a:pos x="T0" y="T1"/>
                </a:cxn>
                <a:cxn ang="0">
                  <a:pos x="T2" y="T3"/>
                </a:cxn>
                <a:cxn ang="0">
                  <a:pos x="T4" y="T5"/>
                </a:cxn>
                <a:cxn ang="0">
                  <a:pos x="T6" y="T7"/>
                </a:cxn>
                <a:cxn ang="0">
                  <a:pos x="T8" y="T9"/>
                </a:cxn>
              </a:cxnLst>
              <a:rect l="0" t="0" r="r" b="b"/>
              <a:pathLst>
                <a:path w="31" h="35">
                  <a:moveTo>
                    <a:pt x="31" y="0"/>
                  </a:moveTo>
                  <a:lnTo>
                    <a:pt x="0" y="0"/>
                  </a:lnTo>
                  <a:lnTo>
                    <a:pt x="3" y="35"/>
                  </a:lnTo>
                  <a:lnTo>
                    <a:pt x="31" y="35"/>
                  </a:lnTo>
                  <a:lnTo>
                    <a:pt x="3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36" name="Rectangle 84"/>
            <p:cNvSpPr>
              <a:spLocks noChangeArrowheads="1"/>
            </p:cNvSpPr>
            <p:nvPr/>
          </p:nvSpPr>
          <p:spPr bwMode="auto">
            <a:xfrm>
              <a:off x="4073526" y="2206626"/>
              <a:ext cx="619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37" name="Freeform 85"/>
            <p:cNvSpPr/>
            <p:nvPr/>
          </p:nvSpPr>
          <p:spPr bwMode="auto">
            <a:xfrm>
              <a:off x="4167188" y="2209801"/>
              <a:ext cx="53975" cy="55563"/>
            </a:xfrm>
            <a:custGeom>
              <a:avLst/>
              <a:gdLst>
                <a:gd name="T0" fmla="*/ 0 w 34"/>
                <a:gd name="T1" fmla="*/ 0 h 35"/>
                <a:gd name="T2" fmla="*/ 0 w 34"/>
                <a:gd name="T3" fmla="*/ 35 h 35"/>
                <a:gd name="T4" fmla="*/ 30 w 34"/>
                <a:gd name="T5" fmla="*/ 35 h 35"/>
                <a:gd name="T6" fmla="*/ 34 w 34"/>
                <a:gd name="T7" fmla="*/ 0 h 35"/>
                <a:gd name="T8" fmla="*/ 0 w 34"/>
                <a:gd name="T9" fmla="*/ 0 h 35"/>
              </a:gdLst>
              <a:ahLst/>
              <a:cxnLst>
                <a:cxn ang="0">
                  <a:pos x="T0" y="T1"/>
                </a:cxn>
                <a:cxn ang="0">
                  <a:pos x="T2" y="T3"/>
                </a:cxn>
                <a:cxn ang="0">
                  <a:pos x="T4" y="T5"/>
                </a:cxn>
                <a:cxn ang="0">
                  <a:pos x="T6" y="T7"/>
                </a:cxn>
                <a:cxn ang="0">
                  <a:pos x="T8" y="T9"/>
                </a:cxn>
              </a:cxnLst>
              <a:rect l="0" t="0" r="r" b="b"/>
              <a:pathLst>
                <a:path w="34" h="35">
                  <a:moveTo>
                    <a:pt x="0" y="0"/>
                  </a:moveTo>
                  <a:lnTo>
                    <a:pt x="0" y="35"/>
                  </a:lnTo>
                  <a:lnTo>
                    <a:pt x="30" y="35"/>
                  </a:lnTo>
                  <a:lnTo>
                    <a:pt x="3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38" name="Freeform 86"/>
            <p:cNvSpPr/>
            <p:nvPr/>
          </p:nvSpPr>
          <p:spPr bwMode="auto">
            <a:xfrm>
              <a:off x="3989388" y="2306638"/>
              <a:ext cx="41275" cy="55563"/>
            </a:xfrm>
            <a:custGeom>
              <a:avLst/>
              <a:gdLst>
                <a:gd name="T0" fmla="*/ 26 w 26"/>
                <a:gd name="T1" fmla="*/ 0 h 35"/>
                <a:gd name="T2" fmla="*/ 0 w 26"/>
                <a:gd name="T3" fmla="*/ 0 h 35"/>
                <a:gd name="T4" fmla="*/ 4 w 26"/>
                <a:gd name="T5" fmla="*/ 35 h 35"/>
                <a:gd name="T6" fmla="*/ 26 w 26"/>
                <a:gd name="T7" fmla="*/ 35 h 35"/>
                <a:gd name="T8" fmla="*/ 26 w 26"/>
                <a:gd name="T9" fmla="*/ 0 h 35"/>
              </a:gdLst>
              <a:ahLst/>
              <a:cxnLst>
                <a:cxn ang="0">
                  <a:pos x="T0" y="T1"/>
                </a:cxn>
                <a:cxn ang="0">
                  <a:pos x="T2" y="T3"/>
                </a:cxn>
                <a:cxn ang="0">
                  <a:pos x="T4" y="T5"/>
                </a:cxn>
                <a:cxn ang="0">
                  <a:pos x="T6" y="T7"/>
                </a:cxn>
                <a:cxn ang="0">
                  <a:pos x="T8" y="T9"/>
                </a:cxn>
              </a:cxnLst>
              <a:rect l="0" t="0" r="r" b="b"/>
              <a:pathLst>
                <a:path w="26" h="35">
                  <a:moveTo>
                    <a:pt x="26" y="0"/>
                  </a:moveTo>
                  <a:lnTo>
                    <a:pt x="0" y="0"/>
                  </a:lnTo>
                  <a:lnTo>
                    <a:pt x="4" y="35"/>
                  </a:lnTo>
                  <a:lnTo>
                    <a:pt x="26" y="35"/>
                  </a:lnTo>
                  <a:lnTo>
                    <a:pt x="2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39" name="Rectangle 87"/>
            <p:cNvSpPr>
              <a:spLocks noChangeArrowheads="1"/>
            </p:cNvSpPr>
            <p:nvPr/>
          </p:nvSpPr>
          <p:spPr bwMode="auto">
            <a:xfrm>
              <a:off x="4073526" y="2306638"/>
              <a:ext cx="619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40" name="Freeform 88"/>
            <p:cNvSpPr/>
            <p:nvPr/>
          </p:nvSpPr>
          <p:spPr bwMode="auto">
            <a:xfrm>
              <a:off x="4167188" y="2306638"/>
              <a:ext cx="41275" cy="55563"/>
            </a:xfrm>
            <a:custGeom>
              <a:avLst/>
              <a:gdLst>
                <a:gd name="T0" fmla="*/ 0 w 26"/>
                <a:gd name="T1" fmla="*/ 0 h 35"/>
                <a:gd name="T2" fmla="*/ 0 w 26"/>
                <a:gd name="T3" fmla="*/ 35 h 35"/>
                <a:gd name="T4" fmla="*/ 23 w 26"/>
                <a:gd name="T5" fmla="*/ 35 h 35"/>
                <a:gd name="T6" fmla="*/ 26 w 26"/>
                <a:gd name="T7" fmla="*/ 0 h 35"/>
                <a:gd name="T8" fmla="*/ 0 w 26"/>
                <a:gd name="T9" fmla="*/ 0 h 35"/>
              </a:gdLst>
              <a:ahLst/>
              <a:cxnLst>
                <a:cxn ang="0">
                  <a:pos x="T0" y="T1"/>
                </a:cxn>
                <a:cxn ang="0">
                  <a:pos x="T2" y="T3"/>
                </a:cxn>
                <a:cxn ang="0">
                  <a:pos x="T4" y="T5"/>
                </a:cxn>
                <a:cxn ang="0">
                  <a:pos x="T6" y="T7"/>
                </a:cxn>
                <a:cxn ang="0">
                  <a:pos x="T8" y="T9"/>
                </a:cxn>
              </a:cxnLst>
              <a:rect l="0" t="0" r="r" b="b"/>
              <a:pathLst>
                <a:path w="26" h="35">
                  <a:moveTo>
                    <a:pt x="0" y="0"/>
                  </a:moveTo>
                  <a:lnTo>
                    <a:pt x="0" y="35"/>
                  </a:lnTo>
                  <a:lnTo>
                    <a:pt x="23" y="35"/>
                  </a:lnTo>
                  <a:lnTo>
                    <a:pt x="26"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41" name="Freeform 89"/>
            <p:cNvSpPr/>
            <p:nvPr/>
          </p:nvSpPr>
          <p:spPr bwMode="auto">
            <a:xfrm>
              <a:off x="4000501" y="2401888"/>
              <a:ext cx="30163" cy="55563"/>
            </a:xfrm>
            <a:custGeom>
              <a:avLst/>
              <a:gdLst>
                <a:gd name="T0" fmla="*/ 19 w 19"/>
                <a:gd name="T1" fmla="*/ 0 h 35"/>
                <a:gd name="T2" fmla="*/ 0 w 19"/>
                <a:gd name="T3" fmla="*/ 0 h 35"/>
                <a:gd name="T4" fmla="*/ 4 w 19"/>
                <a:gd name="T5" fmla="*/ 35 h 35"/>
                <a:gd name="T6" fmla="*/ 19 w 19"/>
                <a:gd name="T7" fmla="*/ 35 h 35"/>
                <a:gd name="T8" fmla="*/ 19 w 19"/>
                <a:gd name="T9" fmla="*/ 0 h 35"/>
              </a:gdLst>
              <a:ahLst/>
              <a:cxnLst>
                <a:cxn ang="0">
                  <a:pos x="T0" y="T1"/>
                </a:cxn>
                <a:cxn ang="0">
                  <a:pos x="T2" y="T3"/>
                </a:cxn>
                <a:cxn ang="0">
                  <a:pos x="T4" y="T5"/>
                </a:cxn>
                <a:cxn ang="0">
                  <a:pos x="T6" y="T7"/>
                </a:cxn>
                <a:cxn ang="0">
                  <a:pos x="T8" y="T9"/>
                </a:cxn>
              </a:cxnLst>
              <a:rect l="0" t="0" r="r" b="b"/>
              <a:pathLst>
                <a:path w="19" h="35">
                  <a:moveTo>
                    <a:pt x="19" y="0"/>
                  </a:moveTo>
                  <a:lnTo>
                    <a:pt x="0" y="0"/>
                  </a:lnTo>
                  <a:lnTo>
                    <a:pt x="4" y="35"/>
                  </a:lnTo>
                  <a:lnTo>
                    <a:pt x="19" y="35"/>
                  </a:lnTo>
                  <a:lnTo>
                    <a:pt x="1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42" name="Rectangle 90"/>
            <p:cNvSpPr>
              <a:spLocks noChangeArrowheads="1"/>
            </p:cNvSpPr>
            <p:nvPr/>
          </p:nvSpPr>
          <p:spPr bwMode="auto">
            <a:xfrm>
              <a:off x="4073526" y="2401888"/>
              <a:ext cx="619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43" name="Freeform 91"/>
            <p:cNvSpPr/>
            <p:nvPr/>
          </p:nvSpPr>
          <p:spPr bwMode="auto">
            <a:xfrm>
              <a:off x="4167188" y="2405063"/>
              <a:ext cx="30163" cy="55563"/>
            </a:xfrm>
            <a:custGeom>
              <a:avLst/>
              <a:gdLst>
                <a:gd name="T0" fmla="*/ 0 w 19"/>
                <a:gd name="T1" fmla="*/ 0 h 35"/>
                <a:gd name="T2" fmla="*/ 0 w 19"/>
                <a:gd name="T3" fmla="*/ 35 h 35"/>
                <a:gd name="T4" fmla="*/ 13 w 19"/>
                <a:gd name="T5" fmla="*/ 35 h 35"/>
                <a:gd name="T6" fmla="*/ 19 w 19"/>
                <a:gd name="T7" fmla="*/ 0 h 35"/>
                <a:gd name="T8" fmla="*/ 0 w 19"/>
                <a:gd name="T9" fmla="*/ 0 h 35"/>
              </a:gdLst>
              <a:ahLst/>
              <a:cxnLst>
                <a:cxn ang="0">
                  <a:pos x="T0" y="T1"/>
                </a:cxn>
                <a:cxn ang="0">
                  <a:pos x="T2" y="T3"/>
                </a:cxn>
                <a:cxn ang="0">
                  <a:pos x="T4" y="T5"/>
                </a:cxn>
                <a:cxn ang="0">
                  <a:pos x="T6" y="T7"/>
                </a:cxn>
                <a:cxn ang="0">
                  <a:pos x="T8" y="T9"/>
                </a:cxn>
              </a:cxnLst>
              <a:rect l="0" t="0" r="r" b="b"/>
              <a:pathLst>
                <a:path w="19" h="35">
                  <a:moveTo>
                    <a:pt x="0" y="0"/>
                  </a:moveTo>
                  <a:lnTo>
                    <a:pt x="0" y="35"/>
                  </a:lnTo>
                  <a:lnTo>
                    <a:pt x="13" y="35"/>
                  </a:lnTo>
                  <a:lnTo>
                    <a:pt x="19"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44" name="Freeform 92"/>
            <p:cNvSpPr/>
            <p:nvPr/>
          </p:nvSpPr>
          <p:spPr bwMode="auto">
            <a:xfrm>
              <a:off x="4010026" y="2501901"/>
              <a:ext cx="20638" cy="55563"/>
            </a:xfrm>
            <a:custGeom>
              <a:avLst/>
              <a:gdLst>
                <a:gd name="T0" fmla="*/ 13 w 13"/>
                <a:gd name="T1" fmla="*/ 35 h 35"/>
                <a:gd name="T2" fmla="*/ 13 w 13"/>
                <a:gd name="T3" fmla="*/ 0 h 35"/>
                <a:gd name="T4" fmla="*/ 0 w 13"/>
                <a:gd name="T5" fmla="*/ 0 h 35"/>
                <a:gd name="T6" fmla="*/ 4 w 13"/>
                <a:gd name="T7" fmla="*/ 35 h 35"/>
                <a:gd name="T8" fmla="*/ 13 w 13"/>
                <a:gd name="T9" fmla="*/ 35 h 35"/>
              </a:gdLst>
              <a:ahLst/>
              <a:cxnLst>
                <a:cxn ang="0">
                  <a:pos x="T0" y="T1"/>
                </a:cxn>
                <a:cxn ang="0">
                  <a:pos x="T2" y="T3"/>
                </a:cxn>
                <a:cxn ang="0">
                  <a:pos x="T4" y="T5"/>
                </a:cxn>
                <a:cxn ang="0">
                  <a:pos x="T6" y="T7"/>
                </a:cxn>
                <a:cxn ang="0">
                  <a:pos x="T8" y="T9"/>
                </a:cxn>
              </a:cxnLst>
              <a:rect l="0" t="0" r="r" b="b"/>
              <a:pathLst>
                <a:path w="13" h="35">
                  <a:moveTo>
                    <a:pt x="13" y="35"/>
                  </a:moveTo>
                  <a:lnTo>
                    <a:pt x="13" y="0"/>
                  </a:lnTo>
                  <a:lnTo>
                    <a:pt x="0" y="0"/>
                  </a:lnTo>
                  <a:lnTo>
                    <a:pt x="4" y="35"/>
                  </a:lnTo>
                  <a:lnTo>
                    <a:pt x="13"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45" name="Rectangle 93"/>
            <p:cNvSpPr>
              <a:spLocks noChangeArrowheads="1"/>
            </p:cNvSpPr>
            <p:nvPr/>
          </p:nvSpPr>
          <p:spPr bwMode="auto">
            <a:xfrm>
              <a:off x="4073526" y="2501901"/>
              <a:ext cx="61913" cy="555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46" name="Freeform 94"/>
            <p:cNvSpPr/>
            <p:nvPr/>
          </p:nvSpPr>
          <p:spPr bwMode="auto">
            <a:xfrm>
              <a:off x="4167188" y="2505076"/>
              <a:ext cx="15875" cy="55563"/>
            </a:xfrm>
            <a:custGeom>
              <a:avLst/>
              <a:gdLst>
                <a:gd name="T0" fmla="*/ 0 w 10"/>
                <a:gd name="T1" fmla="*/ 0 h 35"/>
                <a:gd name="T2" fmla="*/ 0 w 10"/>
                <a:gd name="T3" fmla="*/ 35 h 35"/>
                <a:gd name="T4" fmla="*/ 6 w 10"/>
                <a:gd name="T5" fmla="*/ 35 h 35"/>
                <a:gd name="T6" fmla="*/ 10 w 10"/>
                <a:gd name="T7" fmla="*/ 0 h 35"/>
                <a:gd name="T8" fmla="*/ 0 w 10"/>
                <a:gd name="T9" fmla="*/ 0 h 35"/>
              </a:gdLst>
              <a:ahLst/>
              <a:cxnLst>
                <a:cxn ang="0">
                  <a:pos x="T0" y="T1"/>
                </a:cxn>
                <a:cxn ang="0">
                  <a:pos x="T2" y="T3"/>
                </a:cxn>
                <a:cxn ang="0">
                  <a:pos x="T4" y="T5"/>
                </a:cxn>
                <a:cxn ang="0">
                  <a:pos x="T6" y="T7"/>
                </a:cxn>
                <a:cxn ang="0">
                  <a:pos x="T8" y="T9"/>
                </a:cxn>
              </a:cxnLst>
              <a:rect l="0" t="0" r="r" b="b"/>
              <a:pathLst>
                <a:path w="10" h="35">
                  <a:moveTo>
                    <a:pt x="0" y="0"/>
                  </a:moveTo>
                  <a:lnTo>
                    <a:pt x="0" y="35"/>
                  </a:lnTo>
                  <a:lnTo>
                    <a:pt x="6" y="35"/>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47" name="组合 146"/>
          <p:cNvGrpSpPr/>
          <p:nvPr/>
        </p:nvGrpSpPr>
        <p:grpSpPr>
          <a:xfrm>
            <a:off x="1503046" y="2522356"/>
            <a:ext cx="367572" cy="367572"/>
            <a:chOff x="5214938" y="1931988"/>
            <a:chExt cx="774700" cy="774700"/>
          </a:xfrm>
          <a:solidFill>
            <a:schemeClr val="accent5">
              <a:lumMod val="50000"/>
            </a:schemeClr>
          </a:solidFill>
        </p:grpSpPr>
        <p:sp>
          <p:nvSpPr>
            <p:cNvPr id="148" name="Freeform 96"/>
            <p:cNvSpPr>
              <a:spLocks noEditPoints="1"/>
            </p:cNvSpPr>
            <p:nvPr/>
          </p:nvSpPr>
          <p:spPr bwMode="auto">
            <a:xfrm>
              <a:off x="5316538" y="2033588"/>
              <a:ext cx="571500" cy="571500"/>
            </a:xfrm>
            <a:custGeom>
              <a:avLst/>
              <a:gdLst>
                <a:gd name="T0" fmla="*/ 0 w 195"/>
                <a:gd name="T1" fmla="*/ 97 h 195"/>
                <a:gd name="T2" fmla="*/ 82 w 195"/>
                <a:gd name="T3" fmla="*/ 194 h 195"/>
                <a:gd name="T4" fmla="*/ 97 w 195"/>
                <a:gd name="T5" fmla="*/ 195 h 195"/>
                <a:gd name="T6" fmla="*/ 97 w 195"/>
                <a:gd name="T7" fmla="*/ 0 h 195"/>
                <a:gd name="T8" fmla="*/ 133 w 195"/>
                <a:gd name="T9" fmla="*/ 63 h 195"/>
                <a:gd name="T10" fmla="*/ 105 w 195"/>
                <a:gd name="T11" fmla="*/ 90 h 195"/>
                <a:gd name="T12" fmla="*/ 105 w 195"/>
                <a:gd name="T13" fmla="*/ 50 h 195"/>
                <a:gd name="T14" fmla="*/ 127 w 195"/>
                <a:gd name="T15" fmla="*/ 49 h 195"/>
                <a:gd name="T16" fmla="*/ 90 w 195"/>
                <a:gd name="T17" fmla="*/ 17 h 195"/>
                <a:gd name="T18" fmla="*/ 67 w 195"/>
                <a:gd name="T19" fmla="*/ 48 h 195"/>
                <a:gd name="T20" fmla="*/ 90 w 195"/>
                <a:gd name="T21" fmla="*/ 65 h 195"/>
                <a:gd name="T22" fmla="*/ 56 w 195"/>
                <a:gd name="T23" fmla="*/ 90 h 195"/>
                <a:gd name="T24" fmla="*/ 90 w 195"/>
                <a:gd name="T25" fmla="*/ 65 h 195"/>
                <a:gd name="T26" fmla="*/ 14 w 195"/>
                <a:gd name="T27" fmla="*/ 90 h 195"/>
                <a:gd name="T28" fmla="*/ 47 w 195"/>
                <a:gd name="T29" fmla="*/ 59 h 195"/>
                <a:gd name="T30" fmla="*/ 42 w 195"/>
                <a:gd name="T31" fmla="*/ 105 h 195"/>
                <a:gd name="T32" fmla="*/ 28 w 195"/>
                <a:gd name="T33" fmla="*/ 144 h 195"/>
                <a:gd name="T34" fmla="*/ 42 w 195"/>
                <a:gd name="T35" fmla="*/ 105 h 195"/>
                <a:gd name="T36" fmla="*/ 90 w 195"/>
                <a:gd name="T37" fmla="*/ 105 h 195"/>
                <a:gd name="T38" fmla="*/ 63 w 195"/>
                <a:gd name="T39" fmla="*/ 134 h 195"/>
                <a:gd name="T40" fmla="*/ 90 w 195"/>
                <a:gd name="T41" fmla="*/ 147 h 195"/>
                <a:gd name="T42" fmla="*/ 90 w 195"/>
                <a:gd name="T43" fmla="*/ 181 h 195"/>
                <a:gd name="T44" fmla="*/ 90 w 195"/>
                <a:gd name="T45" fmla="*/ 147 h 195"/>
                <a:gd name="T46" fmla="*/ 125 w 195"/>
                <a:gd name="T47" fmla="*/ 148 h 195"/>
                <a:gd name="T48" fmla="*/ 105 w 195"/>
                <a:gd name="T49" fmla="*/ 146 h 195"/>
                <a:gd name="T50" fmla="*/ 105 w 195"/>
                <a:gd name="T51" fmla="*/ 105 h 195"/>
                <a:gd name="T52" fmla="*/ 131 w 195"/>
                <a:gd name="T53" fmla="*/ 134 h 195"/>
                <a:gd name="T54" fmla="*/ 152 w 195"/>
                <a:gd name="T55" fmla="*/ 105 h 195"/>
                <a:gd name="T56" fmla="*/ 167 w 195"/>
                <a:gd name="T57" fmla="*/ 144 h 195"/>
                <a:gd name="T58" fmla="*/ 152 w 195"/>
                <a:gd name="T59" fmla="*/ 105 h 195"/>
                <a:gd name="T60" fmla="*/ 147 w 195"/>
                <a:gd name="T61" fmla="*/ 60 h 195"/>
                <a:gd name="T62" fmla="*/ 181 w 195"/>
                <a:gd name="T63" fmla="*/ 90 h 195"/>
                <a:gd name="T64" fmla="*/ 159 w 195"/>
                <a:gd name="T65" fmla="*/ 41 h 195"/>
                <a:gd name="T66" fmla="*/ 126 w 195"/>
                <a:gd name="T67" fmla="*/ 19 h 195"/>
                <a:gd name="T68" fmla="*/ 69 w 195"/>
                <a:gd name="T69" fmla="*/ 19 h 195"/>
                <a:gd name="T70" fmla="*/ 36 w 195"/>
                <a:gd name="T71" fmla="*/ 40 h 195"/>
                <a:gd name="T72" fmla="*/ 37 w 195"/>
                <a:gd name="T73" fmla="*/ 156 h 195"/>
                <a:gd name="T74" fmla="*/ 67 w 195"/>
                <a:gd name="T75" fmla="*/ 175 h 195"/>
                <a:gd name="T76" fmla="*/ 126 w 195"/>
                <a:gd name="T77" fmla="*/ 176 h 195"/>
                <a:gd name="T78" fmla="*/ 157 w 195"/>
                <a:gd name="T79" fmla="*/ 15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95" h="195">
                  <a:moveTo>
                    <a:pt x="97" y="0"/>
                  </a:moveTo>
                  <a:cubicBezTo>
                    <a:pt x="43" y="0"/>
                    <a:pt x="0" y="43"/>
                    <a:pt x="0" y="97"/>
                  </a:cubicBezTo>
                  <a:cubicBezTo>
                    <a:pt x="0" y="146"/>
                    <a:pt x="35" y="186"/>
                    <a:pt x="81" y="194"/>
                  </a:cubicBezTo>
                  <a:cubicBezTo>
                    <a:pt x="82" y="194"/>
                    <a:pt x="82" y="194"/>
                    <a:pt x="82" y="194"/>
                  </a:cubicBezTo>
                  <a:cubicBezTo>
                    <a:pt x="82" y="194"/>
                    <a:pt x="82" y="194"/>
                    <a:pt x="82" y="194"/>
                  </a:cubicBezTo>
                  <a:cubicBezTo>
                    <a:pt x="87" y="194"/>
                    <a:pt x="92" y="195"/>
                    <a:pt x="97" y="195"/>
                  </a:cubicBezTo>
                  <a:cubicBezTo>
                    <a:pt x="151" y="195"/>
                    <a:pt x="195" y="151"/>
                    <a:pt x="195" y="97"/>
                  </a:cubicBezTo>
                  <a:cubicBezTo>
                    <a:pt x="195" y="43"/>
                    <a:pt x="151" y="0"/>
                    <a:pt x="97" y="0"/>
                  </a:cubicBezTo>
                  <a:close/>
                  <a:moveTo>
                    <a:pt x="105" y="65"/>
                  </a:moveTo>
                  <a:cubicBezTo>
                    <a:pt x="115" y="65"/>
                    <a:pt x="125" y="64"/>
                    <a:pt x="133" y="63"/>
                  </a:cubicBezTo>
                  <a:cubicBezTo>
                    <a:pt x="135" y="71"/>
                    <a:pt x="137" y="80"/>
                    <a:pt x="138" y="90"/>
                  </a:cubicBezTo>
                  <a:cubicBezTo>
                    <a:pt x="105" y="90"/>
                    <a:pt x="105" y="90"/>
                    <a:pt x="105" y="90"/>
                  </a:cubicBezTo>
                  <a:lnTo>
                    <a:pt x="105" y="65"/>
                  </a:lnTo>
                  <a:close/>
                  <a:moveTo>
                    <a:pt x="105" y="50"/>
                  </a:moveTo>
                  <a:cubicBezTo>
                    <a:pt x="105" y="17"/>
                    <a:pt x="105" y="17"/>
                    <a:pt x="105" y="17"/>
                  </a:cubicBezTo>
                  <a:cubicBezTo>
                    <a:pt x="109" y="21"/>
                    <a:pt x="119" y="32"/>
                    <a:pt x="127" y="49"/>
                  </a:cubicBezTo>
                  <a:cubicBezTo>
                    <a:pt x="121" y="50"/>
                    <a:pt x="113" y="50"/>
                    <a:pt x="105" y="50"/>
                  </a:cubicBezTo>
                  <a:close/>
                  <a:moveTo>
                    <a:pt x="90" y="17"/>
                  </a:moveTo>
                  <a:cubicBezTo>
                    <a:pt x="90" y="50"/>
                    <a:pt x="90" y="50"/>
                    <a:pt x="90" y="50"/>
                  </a:cubicBezTo>
                  <a:cubicBezTo>
                    <a:pt x="82" y="50"/>
                    <a:pt x="74" y="49"/>
                    <a:pt x="67" y="48"/>
                  </a:cubicBezTo>
                  <a:cubicBezTo>
                    <a:pt x="76" y="31"/>
                    <a:pt x="86" y="21"/>
                    <a:pt x="90" y="17"/>
                  </a:cubicBezTo>
                  <a:close/>
                  <a:moveTo>
                    <a:pt x="90" y="65"/>
                  </a:moveTo>
                  <a:cubicBezTo>
                    <a:pt x="90" y="90"/>
                    <a:pt x="90" y="90"/>
                    <a:pt x="90" y="90"/>
                  </a:cubicBezTo>
                  <a:cubicBezTo>
                    <a:pt x="56" y="90"/>
                    <a:pt x="56" y="90"/>
                    <a:pt x="56" y="90"/>
                  </a:cubicBezTo>
                  <a:cubicBezTo>
                    <a:pt x="57" y="80"/>
                    <a:pt x="59" y="70"/>
                    <a:pt x="62" y="62"/>
                  </a:cubicBezTo>
                  <a:cubicBezTo>
                    <a:pt x="70" y="63"/>
                    <a:pt x="79" y="65"/>
                    <a:pt x="90" y="65"/>
                  </a:cubicBezTo>
                  <a:close/>
                  <a:moveTo>
                    <a:pt x="41" y="90"/>
                  </a:moveTo>
                  <a:cubicBezTo>
                    <a:pt x="14" y="90"/>
                    <a:pt x="14" y="90"/>
                    <a:pt x="14" y="90"/>
                  </a:cubicBezTo>
                  <a:cubicBezTo>
                    <a:pt x="15" y="76"/>
                    <a:pt x="20" y="63"/>
                    <a:pt x="27" y="52"/>
                  </a:cubicBezTo>
                  <a:cubicBezTo>
                    <a:pt x="29" y="53"/>
                    <a:pt x="36" y="56"/>
                    <a:pt x="47" y="59"/>
                  </a:cubicBezTo>
                  <a:cubicBezTo>
                    <a:pt x="44" y="68"/>
                    <a:pt x="42" y="78"/>
                    <a:pt x="41" y="90"/>
                  </a:cubicBezTo>
                  <a:close/>
                  <a:moveTo>
                    <a:pt x="42" y="105"/>
                  </a:moveTo>
                  <a:cubicBezTo>
                    <a:pt x="42" y="114"/>
                    <a:pt x="44" y="125"/>
                    <a:pt x="48" y="137"/>
                  </a:cubicBezTo>
                  <a:cubicBezTo>
                    <a:pt x="39" y="140"/>
                    <a:pt x="31" y="142"/>
                    <a:pt x="28" y="144"/>
                  </a:cubicBezTo>
                  <a:cubicBezTo>
                    <a:pt x="20" y="132"/>
                    <a:pt x="15" y="119"/>
                    <a:pt x="14" y="105"/>
                  </a:cubicBezTo>
                  <a:lnTo>
                    <a:pt x="42" y="105"/>
                  </a:lnTo>
                  <a:close/>
                  <a:moveTo>
                    <a:pt x="56" y="105"/>
                  </a:moveTo>
                  <a:cubicBezTo>
                    <a:pt x="90" y="105"/>
                    <a:pt x="90" y="105"/>
                    <a:pt x="90" y="105"/>
                  </a:cubicBezTo>
                  <a:cubicBezTo>
                    <a:pt x="90" y="132"/>
                    <a:pt x="90" y="132"/>
                    <a:pt x="90" y="132"/>
                  </a:cubicBezTo>
                  <a:cubicBezTo>
                    <a:pt x="80" y="132"/>
                    <a:pt x="71" y="133"/>
                    <a:pt x="63" y="134"/>
                  </a:cubicBezTo>
                  <a:cubicBezTo>
                    <a:pt x="59" y="124"/>
                    <a:pt x="57" y="113"/>
                    <a:pt x="56" y="105"/>
                  </a:cubicBezTo>
                  <a:close/>
                  <a:moveTo>
                    <a:pt x="90" y="147"/>
                  </a:moveTo>
                  <a:cubicBezTo>
                    <a:pt x="90" y="181"/>
                    <a:pt x="90" y="181"/>
                    <a:pt x="90" y="181"/>
                  </a:cubicBezTo>
                  <a:cubicBezTo>
                    <a:pt x="90" y="181"/>
                    <a:pt x="90" y="181"/>
                    <a:pt x="90" y="181"/>
                  </a:cubicBezTo>
                  <a:cubicBezTo>
                    <a:pt x="81" y="170"/>
                    <a:pt x="74" y="159"/>
                    <a:pt x="69" y="148"/>
                  </a:cubicBezTo>
                  <a:cubicBezTo>
                    <a:pt x="75" y="148"/>
                    <a:pt x="82" y="147"/>
                    <a:pt x="90" y="147"/>
                  </a:cubicBezTo>
                  <a:close/>
                  <a:moveTo>
                    <a:pt x="105" y="146"/>
                  </a:moveTo>
                  <a:cubicBezTo>
                    <a:pt x="112" y="147"/>
                    <a:pt x="119" y="147"/>
                    <a:pt x="125" y="148"/>
                  </a:cubicBezTo>
                  <a:cubicBezTo>
                    <a:pt x="120" y="158"/>
                    <a:pt x="113" y="169"/>
                    <a:pt x="105" y="179"/>
                  </a:cubicBezTo>
                  <a:lnTo>
                    <a:pt x="105" y="146"/>
                  </a:lnTo>
                  <a:close/>
                  <a:moveTo>
                    <a:pt x="105" y="132"/>
                  </a:moveTo>
                  <a:cubicBezTo>
                    <a:pt x="105" y="105"/>
                    <a:pt x="105" y="105"/>
                    <a:pt x="105" y="105"/>
                  </a:cubicBezTo>
                  <a:cubicBezTo>
                    <a:pt x="138" y="105"/>
                    <a:pt x="138" y="105"/>
                    <a:pt x="138" y="105"/>
                  </a:cubicBezTo>
                  <a:cubicBezTo>
                    <a:pt x="137" y="113"/>
                    <a:pt x="135" y="123"/>
                    <a:pt x="131" y="134"/>
                  </a:cubicBezTo>
                  <a:cubicBezTo>
                    <a:pt x="123" y="133"/>
                    <a:pt x="115" y="132"/>
                    <a:pt x="105" y="132"/>
                  </a:cubicBezTo>
                  <a:close/>
                  <a:moveTo>
                    <a:pt x="152" y="105"/>
                  </a:moveTo>
                  <a:cubicBezTo>
                    <a:pt x="181" y="105"/>
                    <a:pt x="181" y="105"/>
                    <a:pt x="181" y="105"/>
                  </a:cubicBezTo>
                  <a:cubicBezTo>
                    <a:pt x="179" y="119"/>
                    <a:pt x="174" y="132"/>
                    <a:pt x="167" y="144"/>
                  </a:cubicBezTo>
                  <a:cubicBezTo>
                    <a:pt x="163" y="142"/>
                    <a:pt x="156" y="139"/>
                    <a:pt x="145" y="137"/>
                  </a:cubicBezTo>
                  <a:cubicBezTo>
                    <a:pt x="149" y="125"/>
                    <a:pt x="151" y="114"/>
                    <a:pt x="152" y="105"/>
                  </a:cubicBezTo>
                  <a:close/>
                  <a:moveTo>
                    <a:pt x="152" y="90"/>
                  </a:moveTo>
                  <a:cubicBezTo>
                    <a:pt x="152" y="79"/>
                    <a:pt x="150" y="69"/>
                    <a:pt x="147" y="60"/>
                  </a:cubicBezTo>
                  <a:cubicBezTo>
                    <a:pt x="158" y="58"/>
                    <a:pt x="165" y="55"/>
                    <a:pt x="168" y="53"/>
                  </a:cubicBezTo>
                  <a:cubicBezTo>
                    <a:pt x="175" y="64"/>
                    <a:pt x="179" y="76"/>
                    <a:pt x="181" y="90"/>
                  </a:cubicBezTo>
                  <a:lnTo>
                    <a:pt x="152" y="90"/>
                  </a:lnTo>
                  <a:close/>
                  <a:moveTo>
                    <a:pt x="159" y="41"/>
                  </a:moveTo>
                  <a:cubicBezTo>
                    <a:pt x="156" y="42"/>
                    <a:pt x="150" y="44"/>
                    <a:pt x="142" y="46"/>
                  </a:cubicBezTo>
                  <a:cubicBezTo>
                    <a:pt x="137" y="35"/>
                    <a:pt x="131" y="25"/>
                    <a:pt x="126" y="19"/>
                  </a:cubicBezTo>
                  <a:cubicBezTo>
                    <a:pt x="139" y="23"/>
                    <a:pt x="150" y="31"/>
                    <a:pt x="159" y="41"/>
                  </a:cubicBezTo>
                  <a:close/>
                  <a:moveTo>
                    <a:pt x="69" y="19"/>
                  </a:moveTo>
                  <a:cubicBezTo>
                    <a:pt x="63" y="25"/>
                    <a:pt x="57" y="34"/>
                    <a:pt x="52" y="45"/>
                  </a:cubicBezTo>
                  <a:cubicBezTo>
                    <a:pt x="45" y="43"/>
                    <a:pt x="40" y="41"/>
                    <a:pt x="36" y="40"/>
                  </a:cubicBezTo>
                  <a:cubicBezTo>
                    <a:pt x="45" y="30"/>
                    <a:pt x="56" y="23"/>
                    <a:pt x="69" y="19"/>
                  </a:cubicBezTo>
                  <a:close/>
                  <a:moveTo>
                    <a:pt x="37" y="156"/>
                  </a:moveTo>
                  <a:cubicBezTo>
                    <a:pt x="41" y="155"/>
                    <a:pt x="47" y="153"/>
                    <a:pt x="54" y="151"/>
                  </a:cubicBezTo>
                  <a:cubicBezTo>
                    <a:pt x="57" y="159"/>
                    <a:pt x="62" y="167"/>
                    <a:pt x="67" y="175"/>
                  </a:cubicBezTo>
                  <a:cubicBezTo>
                    <a:pt x="56" y="171"/>
                    <a:pt x="46" y="164"/>
                    <a:pt x="37" y="156"/>
                  </a:cubicBezTo>
                  <a:close/>
                  <a:moveTo>
                    <a:pt x="126" y="176"/>
                  </a:moveTo>
                  <a:cubicBezTo>
                    <a:pt x="132" y="168"/>
                    <a:pt x="136" y="159"/>
                    <a:pt x="140" y="150"/>
                  </a:cubicBezTo>
                  <a:cubicBezTo>
                    <a:pt x="148" y="152"/>
                    <a:pt x="153" y="154"/>
                    <a:pt x="157" y="156"/>
                  </a:cubicBezTo>
                  <a:cubicBezTo>
                    <a:pt x="148" y="165"/>
                    <a:pt x="138" y="172"/>
                    <a:pt x="126"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49" name="Freeform 97"/>
            <p:cNvSpPr>
              <a:spLocks noEditPoints="1"/>
            </p:cNvSpPr>
            <p:nvPr/>
          </p:nvSpPr>
          <p:spPr bwMode="auto">
            <a:xfrm>
              <a:off x="5214938" y="1931988"/>
              <a:ext cx="774700" cy="774700"/>
            </a:xfrm>
            <a:custGeom>
              <a:avLst/>
              <a:gdLst>
                <a:gd name="T0" fmla="*/ 132 w 265"/>
                <a:gd name="T1" fmla="*/ 265 h 265"/>
                <a:gd name="T2" fmla="*/ 0 w 265"/>
                <a:gd name="T3" fmla="*/ 132 h 265"/>
                <a:gd name="T4" fmla="*/ 132 w 265"/>
                <a:gd name="T5" fmla="*/ 0 h 265"/>
                <a:gd name="T6" fmla="*/ 265 w 265"/>
                <a:gd name="T7" fmla="*/ 132 h 265"/>
                <a:gd name="T8" fmla="*/ 132 w 265"/>
                <a:gd name="T9" fmla="*/ 265 h 265"/>
                <a:gd name="T10" fmla="*/ 132 w 265"/>
                <a:gd name="T11" fmla="*/ 15 h 265"/>
                <a:gd name="T12" fmla="*/ 15 w 265"/>
                <a:gd name="T13" fmla="*/ 132 h 265"/>
                <a:gd name="T14" fmla="*/ 132 w 265"/>
                <a:gd name="T15" fmla="*/ 249 h 265"/>
                <a:gd name="T16" fmla="*/ 249 w 265"/>
                <a:gd name="T17" fmla="*/ 132 h 265"/>
                <a:gd name="T18" fmla="*/ 132 w 265"/>
                <a:gd name="T19" fmla="*/ 15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5" h="265">
                  <a:moveTo>
                    <a:pt x="132" y="265"/>
                  </a:moveTo>
                  <a:cubicBezTo>
                    <a:pt x="59" y="265"/>
                    <a:pt x="0" y="205"/>
                    <a:pt x="0" y="132"/>
                  </a:cubicBezTo>
                  <a:cubicBezTo>
                    <a:pt x="0" y="59"/>
                    <a:pt x="59" y="0"/>
                    <a:pt x="132" y="0"/>
                  </a:cubicBezTo>
                  <a:cubicBezTo>
                    <a:pt x="205" y="0"/>
                    <a:pt x="265" y="59"/>
                    <a:pt x="265" y="132"/>
                  </a:cubicBezTo>
                  <a:cubicBezTo>
                    <a:pt x="265" y="205"/>
                    <a:pt x="205" y="265"/>
                    <a:pt x="132" y="265"/>
                  </a:cubicBezTo>
                  <a:close/>
                  <a:moveTo>
                    <a:pt x="132" y="15"/>
                  </a:moveTo>
                  <a:cubicBezTo>
                    <a:pt x="68" y="15"/>
                    <a:pt x="15" y="68"/>
                    <a:pt x="15" y="132"/>
                  </a:cubicBezTo>
                  <a:cubicBezTo>
                    <a:pt x="15" y="197"/>
                    <a:pt x="68" y="249"/>
                    <a:pt x="132" y="249"/>
                  </a:cubicBezTo>
                  <a:cubicBezTo>
                    <a:pt x="197" y="249"/>
                    <a:pt x="249" y="197"/>
                    <a:pt x="249" y="132"/>
                  </a:cubicBezTo>
                  <a:cubicBezTo>
                    <a:pt x="249" y="68"/>
                    <a:pt x="197" y="15"/>
                    <a:pt x="13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50" name="组合 149"/>
          <p:cNvGrpSpPr/>
          <p:nvPr/>
        </p:nvGrpSpPr>
        <p:grpSpPr>
          <a:xfrm>
            <a:off x="5188598" y="2565396"/>
            <a:ext cx="288821" cy="281492"/>
            <a:chOff x="7770813" y="763588"/>
            <a:chExt cx="1376363" cy="1341438"/>
          </a:xfrm>
          <a:solidFill>
            <a:schemeClr val="accent5">
              <a:lumMod val="50000"/>
            </a:schemeClr>
          </a:solidFill>
        </p:grpSpPr>
        <p:sp>
          <p:nvSpPr>
            <p:cNvPr id="151" name="Freeform 30"/>
            <p:cNvSpPr/>
            <p:nvPr/>
          </p:nvSpPr>
          <p:spPr bwMode="auto">
            <a:xfrm>
              <a:off x="7770813" y="1501776"/>
              <a:ext cx="214313" cy="120650"/>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3"/>
                    <a:pt x="75" y="21"/>
                  </a:cubicBezTo>
                  <a:cubicBezTo>
                    <a:pt x="75" y="10"/>
                    <a:pt x="65" y="0"/>
                    <a:pt x="54" y="0"/>
                  </a:cubicBezTo>
                  <a:cubicBezTo>
                    <a:pt x="21" y="0"/>
                    <a:pt x="21" y="0"/>
                    <a:pt x="21" y="0"/>
                  </a:cubicBezTo>
                  <a:cubicBezTo>
                    <a:pt x="9" y="0"/>
                    <a:pt x="0" y="10"/>
                    <a:pt x="0" y="21"/>
                  </a:cubicBezTo>
                  <a:cubicBezTo>
                    <a:pt x="0" y="33"/>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52" name="Freeform 31"/>
            <p:cNvSpPr/>
            <p:nvPr/>
          </p:nvSpPr>
          <p:spPr bwMode="auto">
            <a:xfrm>
              <a:off x="7770813" y="992188"/>
              <a:ext cx="214313" cy="120650"/>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2"/>
                    <a:pt x="75" y="21"/>
                  </a:cubicBezTo>
                  <a:cubicBezTo>
                    <a:pt x="75" y="10"/>
                    <a:pt x="65" y="0"/>
                    <a:pt x="54" y="0"/>
                  </a:cubicBezTo>
                  <a:cubicBezTo>
                    <a:pt x="21" y="0"/>
                    <a:pt x="21" y="0"/>
                    <a:pt x="21" y="0"/>
                  </a:cubicBezTo>
                  <a:cubicBezTo>
                    <a:pt x="9" y="0"/>
                    <a:pt x="0" y="10"/>
                    <a:pt x="0" y="21"/>
                  </a:cubicBezTo>
                  <a:cubicBezTo>
                    <a:pt x="0" y="32"/>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53" name="Freeform 32"/>
            <p:cNvSpPr/>
            <p:nvPr/>
          </p:nvSpPr>
          <p:spPr bwMode="auto">
            <a:xfrm>
              <a:off x="7770813" y="1247776"/>
              <a:ext cx="214313" cy="119063"/>
            </a:xfrm>
            <a:custGeom>
              <a:avLst/>
              <a:gdLst>
                <a:gd name="T0" fmla="*/ 21 w 75"/>
                <a:gd name="T1" fmla="*/ 42 h 42"/>
                <a:gd name="T2" fmla="*/ 54 w 75"/>
                <a:gd name="T3" fmla="*/ 42 h 42"/>
                <a:gd name="T4" fmla="*/ 75 w 75"/>
                <a:gd name="T5" fmla="*/ 21 h 42"/>
                <a:gd name="T6" fmla="*/ 54 w 75"/>
                <a:gd name="T7" fmla="*/ 0 h 42"/>
                <a:gd name="T8" fmla="*/ 21 w 75"/>
                <a:gd name="T9" fmla="*/ 0 h 42"/>
                <a:gd name="T10" fmla="*/ 0 w 75"/>
                <a:gd name="T11" fmla="*/ 21 h 42"/>
                <a:gd name="T12" fmla="*/ 21 w 75"/>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75" h="42">
                  <a:moveTo>
                    <a:pt x="21" y="42"/>
                  </a:moveTo>
                  <a:cubicBezTo>
                    <a:pt x="54" y="42"/>
                    <a:pt x="54" y="42"/>
                    <a:pt x="54" y="42"/>
                  </a:cubicBezTo>
                  <a:cubicBezTo>
                    <a:pt x="65" y="42"/>
                    <a:pt x="75" y="33"/>
                    <a:pt x="75" y="21"/>
                  </a:cubicBezTo>
                  <a:cubicBezTo>
                    <a:pt x="75" y="10"/>
                    <a:pt x="65" y="0"/>
                    <a:pt x="54" y="0"/>
                  </a:cubicBezTo>
                  <a:cubicBezTo>
                    <a:pt x="21" y="0"/>
                    <a:pt x="21" y="0"/>
                    <a:pt x="21" y="0"/>
                  </a:cubicBezTo>
                  <a:cubicBezTo>
                    <a:pt x="9" y="0"/>
                    <a:pt x="0" y="10"/>
                    <a:pt x="0" y="21"/>
                  </a:cubicBezTo>
                  <a:cubicBezTo>
                    <a:pt x="0" y="33"/>
                    <a:pt x="9" y="42"/>
                    <a:pt x="2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54" name="Freeform 33"/>
            <p:cNvSpPr/>
            <p:nvPr/>
          </p:nvSpPr>
          <p:spPr bwMode="auto">
            <a:xfrm>
              <a:off x="7770813" y="1758951"/>
              <a:ext cx="214313" cy="117475"/>
            </a:xfrm>
            <a:custGeom>
              <a:avLst/>
              <a:gdLst>
                <a:gd name="T0" fmla="*/ 75 w 75"/>
                <a:gd name="T1" fmla="*/ 20 h 41"/>
                <a:gd name="T2" fmla="*/ 54 w 75"/>
                <a:gd name="T3" fmla="*/ 0 h 41"/>
                <a:gd name="T4" fmla="*/ 21 w 75"/>
                <a:gd name="T5" fmla="*/ 0 h 41"/>
                <a:gd name="T6" fmla="*/ 0 w 75"/>
                <a:gd name="T7" fmla="*/ 20 h 41"/>
                <a:gd name="T8" fmla="*/ 21 w 75"/>
                <a:gd name="T9" fmla="*/ 41 h 41"/>
                <a:gd name="T10" fmla="*/ 54 w 75"/>
                <a:gd name="T11" fmla="*/ 41 h 41"/>
                <a:gd name="T12" fmla="*/ 75 w 75"/>
                <a:gd name="T13" fmla="*/ 20 h 41"/>
              </a:gdLst>
              <a:ahLst/>
              <a:cxnLst>
                <a:cxn ang="0">
                  <a:pos x="T0" y="T1"/>
                </a:cxn>
                <a:cxn ang="0">
                  <a:pos x="T2" y="T3"/>
                </a:cxn>
                <a:cxn ang="0">
                  <a:pos x="T4" y="T5"/>
                </a:cxn>
                <a:cxn ang="0">
                  <a:pos x="T6" y="T7"/>
                </a:cxn>
                <a:cxn ang="0">
                  <a:pos x="T8" y="T9"/>
                </a:cxn>
                <a:cxn ang="0">
                  <a:pos x="T10" y="T11"/>
                </a:cxn>
                <a:cxn ang="0">
                  <a:pos x="T12" y="T13"/>
                </a:cxn>
              </a:cxnLst>
              <a:rect l="0" t="0" r="r" b="b"/>
              <a:pathLst>
                <a:path w="75" h="41">
                  <a:moveTo>
                    <a:pt x="75" y="20"/>
                  </a:moveTo>
                  <a:cubicBezTo>
                    <a:pt x="75" y="9"/>
                    <a:pt x="65" y="0"/>
                    <a:pt x="54" y="0"/>
                  </a:cubicBezTo>
                  <a:cubicBezTo>
                    <a:pt x="21" y="0"/>
                    <a:pt x="21" y="0"/>
                    <a:pt x="21" y="0"/>
                  </a:cubicBezTo>
                  <a:cubicBezTo>
                    <a:pt x="9" y="0"/>
                    <a:pt x="0" y="9"/>
                    <a:pt x="0" y="20"/>
                  </a:cubicBezTo>
                  <a:cubicBezTo>
                    <a:pt x="0" y="32"/>
                    <a:pt x="9" y="41"/>
                    <a:pt x="21" y="41"/>
                  </a:cubicBezTo>
                  <a:cubicBezTo>
                    <a:pt x="54" y="41"/>
                    <a:pt x="54" y="41"/>
                    <a:pt x="54" y="41"/>
                  </a:cubicBezTo>
                  <a:cubicBezTo>
                    <a:pt x="65" y="41"/>
                    <a:pt x="75" y="32"/>
                    <a:pt x="75"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55" name="Freeform 34"/>
            <p:cNvSpPr>
              <a:spLocks noEditPoints="1"/>
            </p:cNvSpPr>
            <p:nvPr/>
          </p:nvSpPr>
          <p:spPr bwMode="auto">
            <a:xfrm>
              <a:off x="7859713" y="763588"/>
              <a:ext cx="1173163" cy="1341438"/>
            </a:xfrm>
            <a:custGeom>
              <a:avLst/>
              <a:gdLst>
                <a:gd name="T0" fmla="*/ 368 w 411"/>
                <a:gd name="T1" fmla="*/ 0 h 469"/>
                <a:gd name="T2" fmla="*/ 42 w 411"/>
                <a:gd name="T3" fmla="*/ 0 h 469"/>
                <a:gd name="T4" fmla="*/ 0 w 411"/>
                <a:gd name="T5" fmla="*/ 43 h 469"/>
                <a:gd name="T6" fmla="*/ 0 w 411"/>
                <a:gd name="T7" fmla="*/ 68 h 469"/>
                <a:gd name="T8" fmla="*/ 23 w 411"/>
                <a:gd name="T9" fmla="*/ 68 h 469"/>
                <a:gd name="T10" fmla="*/ 56 w 411"/>
                <a:gd name="T11" fmla="*/ 101 h 469"/>
                <a:gd name="T12" fmla="*/ 23 w 411"/>
                <a:gd name="T13" fmla="*/ 134 h 469"/>
                <a:gd name="T14" fmla="*/ 0 w 411"/>
                <a:gd name="T15" fmla="*/ 134 h 469"/>
                <a:gd name="T16" fmla="*/ 0 w 411"/>
                <a:gd name="T17" fmla="*/ 157 h 469"/>
                <a:gd name="T18" fmla="*/ 23 w 411"/>
                <a:gd name="T19" fmla="*/ 157 h 469"/>
                <a:gd name="T20" fmla="*/ 56 w 411"/>
                <a:gd name="T21" fmla="*/ 190 h 469"/>
                <a:gd name="T22" fmla="*/ 23 w 411"/>
                <a:gd name="T23" fmla="*/ 223 h 469"/>
                <a:gd name="T24" fmla="*/ 0 w 411"/>
                <a:gd name="T25" fmla="*/ 223 h 469"/>
                <a:gd name="T26" fmla="*/ 0 w 411"/>
                <a:gd name="T27" fmla="*/ 246 h 469"/>
                <a:gd name="T28" fmla="*/ 23 w 411"/>
                <a:gd name="T29" fmla="*/ 246 h 469"/>
                <a:gd name="T30" fmla="*/ 56 w 411"/>
                <a:gd name="T31" fmla="*/ 279 h 469"/>
                <a:gd name="T32" fmla="*/ 23 w 411"/>
                <a:gd name="T33" fmla="*/ 312 h 469"/>
                <a:gd name="T34" fmla="*/ 0 w 411"/>
                <a:gd name="T35" fmla="*/ 312 h 469"/>
                <a:gd name="T36" fmla="*/ 0 w 411"/>
                <a:gd name="T37" fmla="*/ 335 h 469"/>
                <a:gd name="T38" fmla="*/ 23 w 411"/>
                <a:gd name="T39" fmla="*/ 335 h 469"/>
                <a:gd name="T40" fmla="*/ 56 w 411"/>
                <a:gd name="T41" fmla="*/ 368 h 469"/>
                <a:gd name="T42" fmla="*/ 23 w 411"/>
                <a:gd name="T43" fmla="*/ 401 h 469"/>
                <a:gd name="T44" fmla="*/ 0 w 411"/>
                <a:gd name="T45" fmla="*/ 401 h 469"/>
                <a:gd name="T46" fmla="*/ 0 w 411"/>
                <a:gd name="T47" fmla="*/ 426 h 469"/>
                <a:gd name="T48" fmla="*/ 42 w 411"/>
                <a:gd name="T49" fmla="*/ 469 h 469"/>
                <a:gd name="T50" fmla="*/ 368 w 411"/>
                <a:gd name="T51" fmla="*/ 469 h 469"/>
                <a:gd name="T52" fmla="*/ 411 w 411"/>
                <a:gd name="T53" fmla="*/ 426 h 469"/>
                <a:gd name="T54" fmla="*/ 411 w 411"/>
                <a:gd name="T55" fmla="*/ 43 h 469"/>
                <a:gd name="T56" fmla="*/ 368 w 411"/>
                <a:gd name="T57" fmla="*/ 0 h 469"/>
                <a:gd name="T58" fmla="*/ 212 w 411"/>
                <a:gd name="T59" fmla="*/ 87 h 469"/>
                <a:gd name="T60" fmla="*/ 271 w 411"/>
                <a:gd name="T61" fmla="*/ 146 h 469"/>
                <a:gd name="T62" fmla="*/ 212 w 411"/>
                <a:gd name="T63" fmla="*/ 205 h 469"/>
                <a:gd name="T64" fmla="*/ 153 w 411"/>
                <a:gd name="T65" fmla="*/ 146 h 469"/>
                <a:gd name="T66" fmla="*/ 212 w 411"/>
                <a:gd name="T67" fmla="*/ 87 h 469"/>
                <a:gd name="T68" fmla="*/ 307 w 411"/>
                <a:gd name="T69" fmla="*/ 363 h 469"/>
                <a:gd name="T70" fmla="*/ 307 w 411"/>
                <a:gd name="T71" fmla="*/ 363 h 469"/>
                <a:gd name="T72" fmla="*/ 212 w 411"/>
                <a:gd name="T73" fmla="*/ 383 h 469"/>
                <a:gd name="T74" fmla="*/ 117 w 411"/>
                <a:gd name="T75" fmla="*/ 363 h 469"/>
                <a:gd name="T76" fmla="*/ 117 w 411"/>
                <a:gd name="T77" fmla="*/ 363 h 469"/>
                <a:gd name="T78" fmla="*/ 117 w 411"/>
                <a:gd name="T79" fmla="*/ 306 h 469"/>
                <a:gd name="T80" fmla="*/ 180 w 411"/>
                <a:gd name="T81" fmla="*/ 215 h 469"/>
                <a:gd name="T82" fmla="*/ 212 w 411"/>
                <a:gd name="T83" fmla="*/ 257 h 469"/>
                <a:gd name="T84" fmla="*/ 244 w 411"/>
                <a:gd name="T85" fmla="*/ 215 h 469"/>
                <a:gd name="T86" fmla="*/ 307 w 411"/>
                <a:gd name="T87" fmla="*/ 306 h 469"/>
                <a:gd name="T88" fmla="*/ 307 w 411"/>
                <a:gd name="T89" fmla="*/ 363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1" h="469">
                  <a:moveTo>
                    <a:pt x="368" y="0"/>
                  </a:moveTo>
                  <a:cubicBezTo>
                    <a:pt x="42" y="0"/>
                    <a:pt x="42" y="0"/>
                    <a:pt x="42" y="0"/>
                  </a:cubicBezTo>
                  <a:cubicBezTo>
                    <a:pt x="19" y="0"/>
                    <a:pt x="0" y="20"/>
                    <a:pt x="0" y="43"/>
                  </a:cubicBezTo>
                  <a:cubicBezTo>
                    <a:pt x="0" y="68"/>
                    <a:pt x="0" y="68"/>
                    <a:pt x="0" y="68"/>
                  </a:cubicBezTo>
                  <a:cubicBezTo>
                    <a:pt x="23" y="68"/>
                    <a:pt x="23" y="68"/>
                    <a:pt x="23" y="68"/>
                  </a:cubicBezTo>
                  <a:cubicBezTo>
                    <a:pt x="41" y="68"/>
                    <a:pt x="56" y="83"/>
                    <a:pt x="56" y="101"/>
                  </a:cubicBezTo>
                  <a:cubicBezTo>
                    <a:pt x="56" y="119"/>
                    <a:pt x="41" y="134"/>
                    <a:pt x="23" y="134"/>
                  </a:cubicBezTo>
                  <a:cubicBezTo>
                    <a:pt x="0" y="134"/>
                    <a:pt x="0" y="134"/>
                    <a:pt x="0" y="134"/>
                  </a:cubicBezTo>
                  <a:cubicBezTo>
                    <a:pt x="0" y="157"/>
                    <a:pt x="0" y="157"/>
                    <a:pt x="0" y="157"/>
                  </a:cubicBezTo>
                  <a:cubicBezTo>
                    <a:pt x="23" y="157"/>
                    <a:pt x="23" y="157"/>
                    <a:pt x="23" y="157"/>
                  </a:cubicBezTo>
                  <a:cubicBezTo>
                    <a:pt x="41" y="157"/>
                    <a:pt x="56" y="172"/>
                    <a:pt x="56" y="190"/>
                  </a:cubicBezTo>
                  <a:cubicBezTo>
                    <a:pt x="56" y="208"/>
                    <a:pt x="41" y="223"/>
                    <a:pt x="23" y="223"/>
                  </a:cubicBezTo>
                  <a:cubicBezTo>
                    <a:pt x="0" y="223"/>
                    <a:pt x="0" y="223"/>
                    <a:pt x="0" y="223"/>
                  </a:cubicBezTo>
                  <a:cubicBezTo>
                    <a:pt x="0" y="246"/>
                    <a:pt x="0" y="246"/>
                    <a:pt x="0" y="246"/>
                  </a:cubicBezTo>
                  <a:cubicBezTo>
                    <a:pt x="23" y="246"/>
                    <a:pt x="23" y="246"/>
                    <a:pt x="23" y="246"/>
                  </a:cubicBezTo>
                  <a:cubicBezTo>
                    <a:pt x="41" y="246"/>
                    <a:pt x="56" y="261"/>
                    <a:pt x="56" y="279"/>
                  </a:cubicBezTo>
                  <a:cubicBezTo>
                    <a:pt x="56" y="298"/>
                    <a:pt x="41" y="312"/>
                    <a:pt x="23" y="312"/>
                  </a:cubicBezTo>
                  <a:cubicBezTo>
                    <a:pt x="0" y="312"/>
                    <a:pt x="0" y="312"/>
                    <a:pt x="0" y="312"/>
                  </a:cubicBezTo>
                  <a:cubicBezTo>
                    <a:pt x="0" y="335"/>
                    <a:pt x="0" y="335"/>
                    <a:pt x="0" y="335"/>
                  </a:cubicBezTo>
                  <a:cubicBezTo>
                    <a:pt x="23" y="335"/>
                    <a:pt x="23" y="335"/>
                    <a:pt x="23" y="335"/>
                  </a:cubicBezTo>
                  <a:cubicBezTo>
                    <a:pt x="41" y="335"/>
                    <a:pt x="56" y="350"/>
                    <a:pt x="56" y="368"/>
                  </a:cubicBezTo>
                  <a:cubicBezTo>
                    <a:pt x="56" y="387"/>
                    <a:pt x="41" y="401"/>
                    <a:pt x="23" y="401"/>
                  </a:cubicBezTo>
                  <a:cubicBezTo>
                    <a:pt x="0" y="401"/>
                    <a:pt x="0" y="401"/>
                    <a:pt x="0" y="401"/>
                  </a:cubicBezTo>
                  <a:cubicBezTo>
                    <a:pt x="0" y="426"/>
                    <a:pt x="0" y="426"/>
                    <a:pt x="0" y="426"/>
                  </a:cubicBezTo>
                  <a:cubicBezTo>
                    <a:pt x="0" y="450"/>
                    <a:pt x="19" y="469"/>
                    <a:pt x="42" y="469"/>
                  </a:cubicBezTo>
                  <a:cubicBezTo>
                    <a:pt x="368" y="469"/>
                    <a:pt x="368" y="469"/>
                    <a:pt x="368" y="469"/>
                  </a:cubicBezTo>
                  <a:cubicBezTo>
                    <a:pt x="392" y="469"/>
                    <a:pt x="411" y="450"/>
                    <a:pt x="411" y="426"/>
                  </a:cubicBezTo>
                  <a:cubicBezTo>
                    <a:pt x="411" y="43"/>
                    <a:pt x="411" y="43"/>
                    <a:pt x="411" y="43"/>
                  </a:cubicBezTo>
                  <a:cubicBezTo>
                    <a:pt x="411" y="20"/>
                    <a:pt x="392" y="0"/>
                    <a:pt x="368" y="0"/>
                  </a:cubicBezTo>
                  <a:close/>
                  <a:moveTo>
                    <a:pt x="212" y="87"/>
                  </a:moveTo>
                  <a:cubicBezTo>
                    <a:pt x="245" y="87"/>
                    <a:pt x="271" y="113"/>
                    <a:pt x="271" y="146"/>
                  </a:cubicBezTo>
                  <a:cubicBezTo>
                    <a:pt x="271" y="179"/>
                    <a:pt x="245" y="205"/>
                    <a:pt x="212" y="205"/>
                  </a:cubicBezTo>
                  <a:cubicBezTo>
                    <a:pt x="179" y="205"/>
                    <a:pt x="153" y="179"/>
                    <a:pt x="153" y="146"/>
                  </a:cubicBezTo>
                  <a:cubicBezTo>
                    <a:pt x="153" y="113"/>
                    <a:pt x="179" y="87"/>
                    <a:pt x="212" y="87"/>
                  </a:cubicBezTo>
                  <a:close/>
                  <a:moveTo>
                    <a:pt x="307" y="363"/>
                  </a:moveTo>
                  <a:cubicBezTo>
                    <a:pt x="307" y="363"/>
                    <a:pt x="307" y="363"/>
                    <a:pt x="307" y="363"/>
                  </a:cubicBezTo>
                  <a:cubicBezTo>
                    <a:pt x="305" y="374"/>
                    <a:pt x="263" y="383"/>
                    <a:pt x="212" y="383"/>
                  </a:cubicBezTo>
                  <a:cubicBezTo>
                    <a:pt x="161" y="383"/>
                    <a:pt x="119" y="374"/>
                    <a:pt x="117" y="363"/>
                  </a:cubicBezTo>
                  <a:cubicBezTo>
                    <a:pt x="117" y="363"/>
                    <a:pt x="117" y="363"/>
                    <a:pt x="117" y="363"/>
                  </a:cubicBezTo>
                  <a:cubicBezTo>
                    <a:pt x="117" y="306"/>
                    <a:pt x="117" y="306"/>
                    <a:pt x="117" y="306"/>
                  </a:cubicBezTo>
                  <a:cubicBezTo>
                    <a:pt x="117" y="264"/>
                    <a:pt x="143" y="228"/>
                    <a:pt x="180" y="215"/>
                  </a:cubicBezTo>
                  <a:cubicBezTo>
                    <a:pt x="212" y="257"/>
                    <a:pt x="212" y="257"/>
                    <a:pt x="212" y="257"/>
                  </a:cubicBezTo>
                  <a:cubicBezTo>
                    <a:pt x="244" y="215"/>
                    <a:pt x="244" y="215"/>
                    <a:pt x="244" y="215"/>
                  </a:cubicBezTo>
                  <a:cubicBezTo>
                    <a:pt x="281" y="228"/>
                    <a:pt x="307" y="264"/>
                    <a:pt x="307" y="306"/>
                  </a:cubicBezTo>
                  <a:lnTo>
                    <a:pt x="307" y="3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56" name="Freeform 35"/>
            <p:cNvSpPr/>
            <p:nvPr/>
          </p:nvSpPr>
          <p:spPr bwMode="auto">
            <a:xfrm>
              <a:off x="9056688" y="892176"/>
              <a:ext cx="90488" cy="169863"/>
            </a:xfrm>
            <a:custGeom>
              <a:avLst/>
              <a:gdLst>
                <a:gd name="T0" fmla="*/ 23 w 32"/>
                <a:gd name="T1" fmla="*/ 0 h 59"/>
                <a:gd name="T2" fmla="*/ 9 w 32"/>
                <a:gd name="T3" fmla="*/ 0 h 59"/>
                <a:gd name="T4" fmla="*/ 0 w 32"/>
                <a:gd name="T5" fmla="*/ 8 h 59"/>
                <a:gd name="T6" fmla="*/ 0 w 32"/>
                <a:gd name="T7" fmla="*/ 59 h 59"/>
                <a:gd name="T8" fmla="*/ 9 w 32"/>
                <a:gd name="T9" fmla="*/ 51 h 59"/>
                <a:gd name="T10" fmla="*/ 23 w 32"/>
                <a:gd name="T11" fmla="*/ 51 h 59"/>
                <a:gd name="T12" fmla="*/ 32 w 32"/>
                <a:gd name="T13" fmla="*/ 59 h 59"/>
                <a:gd name="T14" fmla="*/ 32 w 32"/>
                <a:gd name="T15" fmla="*/ 8 h 59"/>
                <a:gd name="T16" fmla="*/ 23 w 32"/>
                <a:gd name="T1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59">
                  <a:moveTo>
                    <a:pt x="23" y="0"/>
                  </a:moveTo>
                  <a:cubicBezTo>
                    <a:pt x="9" y="0"/>
                    <a:pt x="9" y="0"/>
                    <a:pt x="9" y="0"/>
                  </a:cubicBezTo>
                  <a:cubicBezTo>
                    <a:pt x="4" y="0"/>
                    <a:pt x="0" y="4"/>
                    <a:pt x="0" y="8"/>
                  </a:cubicBezTo>
                  <a:cubicBezTo>
                    <a:pt x="0" y="59"/>
                    <a:pt x="0" y="59"/>
                    <a:pt x="0" y="59"/>
                  </a:cubicBezTo>
                  <a:cubicBezTo>
                    <a:pt x="0" y="55"/>
                    <a:pt x="4" y="51"/>
                    <a:pt x="9" y="51"/>
                  </a:cubicBezTo>
                  <a:cubicBezTo>
                    <a:pt x="23" y="51"/>
                    <a:pt x="23" y="51"/>
                    <a:pt x="23" y="51"/>
                  </a:cubicBezTo>
                  <a:cubicBezTo>
                    <a:pt x="28" y="51"/>
                    <a:pt x="32" y="55"/>
                    <a:pt x="32" y="59"/>
                  </a:cubicBezTo>
                  <a:cubicBezTo>
                    <a:pt x="32" y="8"/>
                    <a:pt x="32" y="8"/>
                    <a:pt x="32" y="8"/>
                  </a:cubicBezTo>
                  <a:cubicBezTo>
                    <a:pt x="32"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57" name="Freeform 36"/>
            <p:cNvSpPr/>
            <p:nvPr/>
          </p:nvSpPr>
          <p:spPr bwMode="auto">
            <a:xfrm>
              <a:off x="9056688" y="1076326"/>
              <a:ext cx="90488" cy="171450"/>
            </a:xfrm>
            <a:custGeom>
              <a:avLst/>
              <a:gdLst>
                <a:gd name="T0" fmla="*/ 23 w 32"/>
                <a:gd name="T1" fmla="*/ 0 h 60"/>
                <a:gd name="T2" fmla="*/ 9 w 32"/>
                <a:gd name="T3" fmla="*/ 0 h 60"/>
                <a:gd name="T4" fmla="*/ 0 w 32"/>
                <a:gd name="T5" fmla="*/ 9 h 60"/>
                <a:gd name="T6" fmla="*/ 0 w 32"/>
                <a:gd name="T7" fmla="*/ 60 h 60"/>
                <a:gd name="T8" fmla="*/ 9 w 32"/>
                <a:gd name="T9" fmla="*/ 51 h 60"/>
                <a:gd name="T10" fmla="*/ 23 w 32"/>
                <a:gd name="T11" fmla="*/ 51 h 60"/>
                <a:gd name="T12" fmla="*/ 32 w 32"/>
                <a:gd name="T13" fmla="*/ 60 h 60"/>
                <a:gd name="T14" fmla="*/ 32 w 32"/>
                <a:gd name="T15" fmla="*/ 9 h 60"/>
                <a:gd name="T16" fmla="*/ 23 w 32"/>
                <a:gd name="T1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0">
                  <a:moveTo>
                    <a:pt x="23" y="0"/>
                  </a:moveTo>
                  <a:cubicBezTo>
                    <a:pt x="9" y="0"/>
                    <a:pt x="9" y="0"/>
                    <a:pt x="9" y="0"/>
                  </a:cubicBezTo>
                  <a:cubicBezTo>
                    <a:pt x="4" y="0"/>
                    <a:pt x="0" y="4"/>
                    <a:pt x="0" y="9"/>
                  </a:cubicBezTo>
                  <a:cubicBezTo>
                    <a:pt x="0" y="60"/>
                    <a:pt x="0" y="60"/>
                    <a:pt x="0" y="60"/>
                  </a:cubicBezTo>
                  <a:cubicBezTo>
                    <a:pt x="0" y="55"/>
                    <a:pt x="4" y="51"/>
                    <a:pt x="9" y="51"/>
                  </a:cubicBezTo>
                  <a:cubicBezTo>
                    <a:pt x="23" y="51"/>
                    <a:pt x="23" y="51"/>
                    <a:pt x="23" y="51"/>
                  </a:cubicBezTo>
                  <a:cubicBezTo>
                    <a:pt x="28" y="51"/>
                    <a:pt x="32" y="55"/>
                    <a:pt x="32" y="60"/>
                  </a:cubicBezTo>
                  <a:cubicBezTo>
                    <a:pt x="32" y="9"/>
                    <a:pt x="32" y="9"/>
                    <a:pt x="32" y="9"/>
                  </a:cubicBezTo>
                  <a:cubicBezTo>
                    <a:pt x="32" y="4"/>
                    <a:pt x="28" y="0"/>
                    <a:pt x="2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58" name="Freeform 37"/>
            <p:cNvSpPr/>
            <p:nvPr/>
          </p:nvSpPr>
          <p:spPr bwMode="auto">
            <a:xfrm>
              <a:off x="9056688" y="1252538"/>
              <a:ext cx="90488" cy="209550"/>
            </a:xfrm>
            <a:custGeom>
              <a:avLst/>
              <a:gdLst>
                <a:gd name="T0" fmla="*/ 32 w 32"/>
                <a:gd name="T1" fmla="*/ 64 h 73"/>
                <a:gd name="T2" fmla="*/ 23 w 32"/>
                <a:gd name="T3" fmla="*/ 73 h 73"/>
                <a:gd name="T4" fmla="*/ 9 w 32"/>
                <a:gd name="T5" fmla="*/ 73 h 73"/>
                <a:gd name="T6" fmla="*/ 0 w 32"/>
                <a:gd name="T7" fmla="*/ 64 h 73"/>
                <a:gd name="T8" fmla="*/ 0 w 32"/>
                <a:gd name="T9" fmla="*/ 9 h 73"/>
                <a:gd name="T10" fmla="*/ 9 w 32"/>
                <a:gd name="T11" fmla="*/ 0 h 73"/>
                <a:gd name="T12" fmla="*/ 23 w 32"/>
                <a:gd name="T13" fmla="*/ 0 h 73"/>
                <a:gd name="T14" fmla="*/ 32 w 32"/>
                <a:gd name="T15" fmla="*/ 9 h 73"/>
                <a:gd name="T16" fmla="*/ 32 w 32"/>
                <a:gd name="T17" fmla="*/ 6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3">
                  <a:moveTo>
                    <a:pt x="32" y="64"/>
                  </a:moveTo>
                  <a:cubicBezTo>
                    <a:pt x="32" y="69"/>
                    <a:pt x="28" y="73"/>
                    <a:pt x="23" y="73"/>
                  </a:cubicBezTo>
                  <a:cubicBezTo>
                    <a:pt x="9" y="73"/>
                    <a:pt x="9" y="73"/>
                    <a:pt x="9" y="73"/>
                  </a:cubicBezTo>
                  <a:cubicBezTo>
                    <a:pt x="4" y="73"/>
                    <a:pt x="0" y="69"/>
                    <a:pt x="0" y="64"/>
                  </a:cubicBezTo>
                  <a:cubicBezTo>
                    <a:pt x="0" y="9"/>
                    <a:pt x="0" y="9"/>
                    <a:pt x="0" y="9"/>
                  </a:cubicBezTo>
                  <a:cubicBezTo>
                    <a:pt x="0" y="4"/>
                    <a:pt x="4" y="0"/>
                    <a:pt x="9" y="0"/>
                  </a:cubicBezTo>
                  <a:cubicBezTo>
                    <a:pt x="23" y="0"/>
                    <a:pt x="23" y="0"/>
                    <a:pt x="23" y="0"/>
                  </a:cubicBezTo>
                  <a:cubicBezTo>
                    <a:pt x="28" y="0"/>
                    <a:pt x="32" y="4"/>
                    <a:pt x="32" y="9"/>
                  </a:cubicBezTo>
                  <a:lnTo>
                    <a:pt x="32"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59" name="组合 158"/>
          <p:cNvGrpSpPr/>
          <p:nvPr/>
        </p:nvGrpSpPr>
        <p:grpSpPr>
          <a:xfrm>
            <a:off x="4434991" y="2565729"/>
            <a:ext cx="333794" cy="280826"/>
            <a:chOff x="5146675" y="766763"/>
            <a:chExt cx="1590676" cy="1338263"/>
          </a:xfrm>
          <a:solidFill>
            <a:schemeClr val="accent5">
              <a:lumMod val="50000"/>
            </a:schemeClr>
          </a:solidFill>
        </p:grpSpPr>
        <p:sp>
          <p:nvSpPr>
            <p:cNvPr id="160"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61"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62"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63"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64"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65"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66"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67"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68"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69"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70"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71"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72" name="组合 171"/>
          <p:cNvGrpSpPr/>
          <p:nvPr/>
        </p:nvGrpSpPr>
        <p:grpSpPr>
          <a:xfrm>
            <a:off x="5904726" y="2548074"/>
            <a:ext cx="293152" cy="316137"/>
            <a:chOff x="10279063" y="681038"/>
            <a:chExt cx="1397000" cy="1506538"/>
          </a:xfrm>
          <a:solidFill>
            <a:schemeClr val="accent5">
              <a:lumMod val="50000"/>
            </a:schemeClr>
          </a:solidFill>
        </p:grpSpPr>
        <p:sp>
          <p:nvSpPr>
            <p:cNvPr id="173" name="Freeform 38"/>
            <p:cNvSpPr>
              <a:spLocks noEditPoints="1"/>
            </p:cNvSpPr>
            <p:nvPr/>
          </p:nvSpPr>
          <p:spPr bwMode="auto">
            <a:xfrm>
              <a:off x="10279063" y="681038"/>
              <a:ext cx="1397000" cy="1038225"/>
            </a:xfrm>
            <a:custGeom>
              <a:avLst/>
              <a:gdLst>
                <a:gd name="T0" fmla="*/ 83 w 489"/>
                <a:gd name="T1" fmla="*/ 363 h 363"/>
                <a:gd name="T2" fmla="*/ 0 w 489"/>
                <a:gd name="T3" fmla="*/ 280 h 363"/>
                <a:gd name="T4" fmla="*/ 0 w 489"/>
                <a:gd name="T5" fmla="*/ 280 h 363"/>
                <a:gd name="T6" fmla="*/ 0 w 489"/>
                <a:gd name="T7" fmla="*/ 83 h 363"/>
                <a:gd name="T8" fmla="*/ 83 w 489"/>
                <a:gd name="T9" fmla="*/ 0 h 363"/>
                <a:gd name="T10" fmla="*/ 83 w 489"/>
                <a:gd name="T11" fmla="*/ 0 h 363"/>
                <a:gd name="T12" fmla="*/ 406 w 489"/>
                <a:gd name="T13" fmla="*/ 0 h 363"/>
                <a:gd name="T14" fmla="*/ 489 w 489"/>
                <a:gd name="T15" fmla="*/ 83 h 363"/>
                <a:gd name="T16" fmla="*/ 489 w 489"/>
                <a:gd name="T17" fmla="*/ 83 h 363"/>
                <a:gd name="T18" fmla="*/ 489 w 489"/>
                <a:gd name="T19" fmla="*/ 280 h 363"/>
                <a:gd name="T20" fmla="*/ 406 w 489"/>
                <a:gd name="T21" fmla="*/ 363 h 363"/>
                <a:gd name="T22" fmla="*/ 406 w 489"/>
                <a:gd name="T23" fmla="*/ 363 h 363"/>
                <a:gd name="T24" fmla="*/ 83 w 489"/>
                <a:gd name="T25" fmla="*/ 363 h 363"/>
                <a:gd name="T26" fmla="*/ 43 w 489"/>
                <a:gd name="T27" fmla="*/ 83 h 363"/>
                <a:gd name="T28" fmla="*/ 43 w 489"/>
                <a:gd name="T29" fmla="*/ 280 h 363"/>
                <a:gd name="T30" fmla="*/ 83 w 489"/>
                <a:gd name="T31" fmla="*/ 320 h 363"/>
                <a:gd name="T32" fmla="*/ 83 w 489"/>
                <a:gd name="T33" fmla="*/ 320 h 363"/>
                <a:gd name="T34" fmla="*/ 406 w 489"/>
                <a:gd name="T35" fmla="*/ 320 h 363"/>
                <a:gd name="T36" fmla="*/ 446 w 489"/>
                <a:gd name="T37" fmla="*/ 280 h 363"/>
                <a:gd name="T38" fmla="*/ 446 w 489"/>
                <a:gd name="T39" fmla="*/ 280 h 363"/>
                <a:gd name="T40" fmla="*/ 446 w 489"/>
                <a:gd name="T41" fmla="*/ 83 h 363"/>
                <a:gd name="T42" fmla="*/ 406 w 489"/>
                <a:gd name="T43" fmla="*/ 43 h 363"/>
                <a:gd name="T44" fmla="*/ 406 w 489"/>
                <a:gd name="T45" fmla="*/ 43 h 363"/>
                <a:gd name="T46" fmla="*/ 83 w 489"/>
                <a:gd name="T47" fmla="*/ 43 h 363"/>
                <a:gd name="T48" fmla="*/ 43 w 489"/>
                <a:gd name="T49" fmla="*/ 83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9" h="363">
                  <a:moveTo>
                    <a:pt x="83" y="363"/>
                  </a:moveTo>
                  <a:cubicBezTo>
                    <a:pt x="37" y="363"/>
                    <a:pt x="0" y="326"/>
                    <a:pt x="0" y="280"/>
                  </a:cubicBezTo>
                  <a:cubicBezTo>
                    <a:pt x="0" y="280"/>
                    <a:pt x="0" y="280"/>
                    <a:pt x="0" y="280"/>
                  </a:cubicBezTo>
                  <a:cubicBezTo>
                    <a:pt x="0" y="83"/>
                    <a:pt x="0" y="83"/>
                    <a:pt x="0" y="83"/>
                  </a:cubicBezTo>
                  <a:cubicBezTo>
                    <a:pt x="0" y="38"/>
                    <a:pt x="37" y="0"/>
                    <a:pt x="83" y="0"/>
                  </a:cubicBezTo>
                  <a:cubicBezTo>
                    <a:pt x="83" y="0"/>
                    <a:pt x="83" y="0"/>
                    <a:pt x="83" y="0"/>
                  </a:cubicBezTo>
                  <a:cubicBezTo>
                    <a:pt x="406" y="0"/>
                    <a:pt x="406" y="0"/>
                    <a:pt x="406" y="0"/>
                  </a:cubicBezTo>
                  <a:cubicBezTo>
                    <a:pt x="451" y="0"/>
                    <a:pt x="489" y="38"/>
                    <a:pt x="489" y="83"/>
                  </a:cubicBezTo>
                  <a:cubicBezTo>
                    <a:pt x="489" y="83"/>
                    <a:pt x="489" y="83"/>
                    <a:pt x="489" y="83"/>
                  </a:cubicBezTo>
                  <a:cubicBezTo>
                    <a:pt x="489" y="280"/>
                    <a:pt x="489" y="280"/>
                    <a:pt x="489" y="280"/>
                  </a:cubicBezTo>
                  <a:cubicBezTo>
                    <a:pt x="489" y="326"/>
                    <a:pt x="451" y="363"/>
                    <a:pt x="406" y="363"/>
                  </a:cubicBezTo>
                  <a:cubicBezTo>
                    <a:pt x="406" y="363"/>
                    <a:pt x="406" y="363"/>
                    <a:pt x="406" y="363"/>
                  </a:cubicBezTo>
                  <a:cubicBezTo>
                    <a:pt x="83" y="363"/>
                    <a:pt x="83" y="363"/>
                    <a:pt x="83" y="363"/>
                  </a:cubicBezTo>
                  <a:close/>
                  <a:moveTo>
                    <a:pt x="43" y="83"/>
                  </a:moveTo>
                  <a:cubicBezTo>
                    <a:pt x="43" y="280"/>
                    <a:pt x="43" y="280"/>
                    <a:pt x="43" y="280"/>
                  </a:cubicBezTo>
                  <a:cubicBezTo>
                    <a:pt x="43" y="302"/>
                    <a:pt x="61" y="320"/>
                    <a:pt x="83" y="320"/>
                  </a:cubicBezTo>
                  <a:cubicBezTo>
                    <a:pt x="83" y="320"/>
                    <a:pt x="83" y="320"/>
                    <a:pt x="83" y="320"/>
                  </a:cubicBezTo>
                  <a:cubicBezTo>
                    <a:pt x="406" y="320"/>
                    <a:pt x="406" y="320"/>
                    <a:pt x="406" y="320"/>
                  </a:cubicBezTo>
                  <a:cubicBezTo>
                    <a:pt x="428" y="320"/>
                    <a:pt x="446" y="302"/>
                    <a:pt x="446" y="280"/>
                  </a:cubicBezTo>
                  <a:cubicBezTo>
                    <a:pt x="446" y="280"/>
                    <a:pt x="446" y="280"/>
                    <a:pt x="446" y="280"/>
                  </a:cubicBezTo>
                  <a:cubicBezTo>
                    <a:pt x="446" y="83"/>
                    <a:pt x="446" y="83"/>
                    <a:pt x="446" y="83"/>
                  </a:cubicBezTo>
                  <a:cubicBezTo>
                    <a:pt x="446" y="61"/>
                    <a:pt x="428" y="43"/>
                    <a:pt x="406" y="43"/>
                  </a:cubicBezTo>
                  <a:cubicBezTo>
                    <a:pt x="406" y="43"/>
                    <a:pt x="406" y="43"/>
                    <a:pt x="406" y="43"/>
                  </a:cubicBezTo>
                  <a:cubicBezTo>
                    <a:pt x="83" y="43"/>
                    <a:pt x="83" y="43"/>
                    <a:pt x="83" y="43"/>
                  </a:cubicBezTo>
                  <a:cubicBezTo>
                    <a:pt x="61" y="43"/>
                    <a:pt x="43" y="61"/>
                    <a:pt x="4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74" name="Freeform 39"/>
            <p:cNvSpPr/>
            <p:nvPr/>
          </p:nvSpPr>
          <p:spPr bwMode="auto">
            <a:xfrm>
              <a:off x="10655300" y="1741488"/>
              <a:ext cx="639763" cy="446088"/>
            </a:xfrm>
            <a:custGeom>
              <a:avLst/>
              <a:gdLst>
                <a:gd name="T0" fmla="*/ 219 w 224"/>
                <a:gd name="T1" fmla="*/ 119 h 156"/>
                <a:gd name="T2" fmla="*/ 130 w 224"/>
                <a:gd name="T3" fmla="*/ 15 h 156"/>
                <a:gd name="T4" fmla="*/ 112 w 224"/>
                <a:gd name="T5" fmla="*/ 0 h 156"/>
                <a:gd name="T6" fmla="*/ 95 w 224"/>
                <a:gd name="T7" fmla="*/ 15 h 156"/>
                <a:gd name="T8" fmla="*/ 6 w 224"/>
                <a:gd name="T9" fmla="*/ 119 h 156"/>
                <a:gd name="T10" fmla="*/ 8 w 224"/>
                <a:gd name="T11" fmla="*/ 140 h 156"/>
                <a:gd name="T12" fmla="*/ 30 w 224"/>
                <a:gd name="T13" fmla="*/ 138 h 156"/>
                <a:gd name="T14" fmla="*/ 96 w 224"/>
                <a:gd name="T15" fmla="*/ 64 h 156"/>
                <a:gd name="T16" fmla="*/ 96 w 224"/>
                <a:gd name="T17" fmla="*/ 140 h 156"/>
                <a:gd name="T18" fmla="*/ 112 w 224"/>
                <a:gd name="T19" fmla="*/ 156 h 156"/>
                <a:gd name="T20" fmla="*/ 129 w 224"/>
                <a:gd name="T21" fmla="*/ 140 h 156"/>
                <a:gd name="T22" fmla="*/ 129 w 224"/>
                <a:gd name="T23" fmla="*/ 64 h 156"/>
                <a:gd name="T24" fmla="*/ 195 w 224"/>
                <a:gd name="T25" fmla="*/ 138 h 156"/>
                <a:gd name="T26" fmla="*/ 216 w 224"/>
                <a:gd name="T27" fmla="*/ 140 h 156"/>
                <a:gd name="T28" fmla="*/ 219 w 224"/>
                <a:gd name="T29" fmla="*/ 11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156">
                  <a:moveTo>
                    <a:pt x="219" y="119"/>
                  </a:moveTo>
                  <a:cubicBezTo>
                    <a:pt x="130" y="15"/>
                    <a:pt x="130" y="15"/>
                    <a:pt x="130" y="15"/>
                  </a:cubicBezTo>
                  <a:cubicBezTo>
                    <a:pt x="130" y="15"/>
                    <a:pt x="118" y="0"/>
                    <a:pt x="112" y="0"/>
                  </a:cubicBezTo>
                  <a:cubicBezTo>
                    <a:pt x="107" y="0"/>
                    <a:pt x="95" y="15"/>
                    <a:pt x="95" y="15"/>
                  </a:cubicBezTo>
                  <a:cubicBezTo>
                    <a:pt x="6" y="119"/>
                    <a:pt x="6" y="119"/>
                    <a:pt x="6" y="119"/>
                  </a:cubicBezTo>
                  <a:cubicBezTo>
                    <a:pt x="0" y="126"/>
                    <a:pt x="2" y="135"/>
                    <a:pt x="8" y="140"/>
                  </a:cubicBezTo>
                  <a:cubicBezTo>
                    <a:pt x="15" y="146"/>
                    <a:pt x="25" y="144"/>
                    <a:pt x="30" y="138"/>
                  </a:cubicBezTo>
                  <a:cubicBezTo>
                    <a:pt x="96" y="64"/>
                    <a:pt x="96" y="64"/>
                    <a:pt x="96" y="64"/>
                  </a:cubicBezTo>
                  <a:cubicBezTo>
                    <a:pt x="96" y="140"/>
                    <a:pt x="96" y="140"/>
                    <a:pt x="96" y="140"/>
                  </a:cubicBezTo>
                  <a:cubicBezTo>
                    <a:pt x="96" y="149"/>
                    <a:pt x="103" y="156"/>
                    <a:pt x="112" y="156"/>
                  </a:cubicBezTo>
                  <a:cubicBezTo>
                    <a:pt x="121" y="156"/>
                    <a:pt x="129" y="149"/>
                    <a:pt x="129" y="140"/>
                  </a:cubicBezTo>
                  <a:cubicBezTo>
                    <a:pt x="129" y="64"/>
                    <a:pt x="129" y="64"/>
                    <a:pt x="129" y="64"/>
                  </a:cubicBezTo>
                  <a:cubicBezTo>
                    <a:pt x="195" y="138"/>
                    <a:pt x="195" y="138"/>
                    <a:pt x="195" y="138"/>
                  </a:cubicBezTo>
                  <a:cubicBezTo>
                    <a:pt x="200" y="144"/>
                    <a:pt x="210" y="146"/>
                    <a:pt x="216" y="140"/>
                  </a:cubicBezTo>
                  <a:cubicBezTo>
                    <a:pt x="223" y="135"/>
                    <a:pt x="224" y="126"/>
                    <a:pt x="219"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75" name="Freeform 40"/>
            <p:cNvSpPr/>
            <p:nvPr/>
          </p:nvSpPr>
          <p:spPr bwMode="auto">
            <a:xfrm>
              <a:off x="10493375" y="952501"/>
              <a:ext cx="968375" cy="503238"/>
            </a:xfrm>
            <a:custGeom>
              <a:avLst/>
              <a:gdLst>
                <a:gd name="T0" fmla="*/ 3 w 339"/>
                <a:gd name="T1" fmla="*/ 169 h 176"/>
                <a:gd name="T2" fmla="*/ 4 w 339"/>
                <a:gd name="T3" fmla="*/ 155 h 176"/>
                <a:gd name="T4" fmla="*/ 4 w 339"/>
                <a:gd name="T5" fmla="*/ 155 h 176"/>
                <a:gd name="T6" fmla="*/ 57 w 339"/>
                <a:gd name="T7" fmla="*/ 102 h 176"/>
                <a:gd name="T8" fmla="*/ 66 w 339"/>
                <a:gd name="T9" fmla="*/ 99 h 176"/>
                <a:gd name="T10" fmla="*/ 66 w 339"/>
                <a:gd name="T11" fmla="*/ 99 h 176"/>
                <a:gd name="T12" fmla="*/ 72 w 339"/>
                <a:gd name="T13" fmla="*/ 105 h 176"/>
                <a:gd name="T14" fmla="*/ 72 w 339"/>
                <a:gd name="T15" fmla="*/ 105 h 176"/>
                <a:gd name="T16" fmla="*/ 83 w 339"/>
                <a:gd name="T17" fmla="*/ 144 h 176"/>
                <a:gd name="T18" fmla="*/ 166 w 339"/>
                <a:gd name="T19" fmla="*/ 12 h 176"/>
                <a:gd name="T20" fmla="*/ 176 w 339"/>
                <a:gd name="T21" fmla="*/ 7 h 176"/>
                <a:gd name="T22" fmla="*/ 176 w 339"/>
                <a:gd name="T23" fmla="*/ 7 h 176"/>
                <a:gd name="T24" fmla="*/ 182 w 339"/>
                <a:gd name="T25" fmla="*/ 16 h 176"/>
                <a:gd name="T26" fmla="*/ 182 w 339"/>
                <a:gd name="T27" fmla="*/ 16 h 176"/>
                <a:gd name="T28" fmla="*/ 181 w 339"/>
                <a:gd name="T29" fmla="*/ 99 h 176"/>
                <a:gd name="T30" fmla="*/ 221 w 339"/>
                <a:gd name="T31" fmla="*/ 59 h 176"/>
                <a:gd name="T32" fmla="*/ 228 w 339"/>
                <a:gd name="T33" fmla="*/ 57 h 176"/>
                <a:gd name="T34" fmla="*/ 228 w 339"/>
                <a:gd name="T35" fmla="*/ 57 h 176"/>
                <a:gd name="T36" fmla="*/ 234 w 339"/>
                <a:gd name="T37" fmla="*/ 61 h 176"/>
                <a:gd name="T38" fmla="*/ 234 w 339"/>
                <a:gd name="T39" fmla="*/ 61 h 176"/>
                <a:gd name="T40" fmla="*/ 246 w 339"/>
                <a:gd name="T41" fmla="*/ 84 h 176"/>
                <a:gd name="T42" fmla="*/ 322 w 339"/>
                <a:gd name="T43" fmla="*/ 5 h 176"/>
                <a:gd name="T44" fmla="*/ 335 w 339"/>
                <a:gd name="T45" fmla="*/ 4 h 176"/>
                <a:gd name="T46" fmla="*/ 335 w 339"/>
                <a:gd name="T47" fmla="*/ 4 h 176"/>
                <a:gd name="T48" fmla="*/ 335 w 339"/>
                <a:gd name="T49" fmla="*/ 18 h 176"/>
                <a:gd name="T50" fmla="*/ 335 w 339"/>
                <a:gd name="T51" fmla="*/ 18 h 176"/>
                <a:gd name="T52" fmla="*/ 251 w 339"/>
                <a:gd name="T53" fmla="*/ 106 h 176"/>
                <a:gd name="T54" fmla="*/ 243 w 339"/>
                <a:gd name="T55" fmla="*/ 110 h 176"/>
                <a:gd name="T56" fmla="*/ 243 w 339"/>
                <a:gd name="T57" fmla="*/ 110 h 176"/>
                <a:gd name="T58" fmla="*/ 236 w 339"/>
                <a:gd name="T59" fmla="*/ 106 h 176"/>
                <a:gd name="T60" fmla="*/ 236 w 339"/>
                <a:gd name="T61" fmla="*/ 106 h 176"/>
                <a:gd name="T62" fmla="*/ 224 w 339"/>
                <a:gd name="T63" fmla="*/ 81 h 176"/>
                <a:gd name="T64" fmla="*/ 177 w 339"/>
                <a:gd name="T65" fmla="*/ 126 h 176"/>
                <a:gd name="T66" fmla="*/ 168 w 339"/>
                <a:gd name="T67" fmla="*/ 127 h 176"/>
                <a:gd name="T68" fmla="*/ 168 w 339"/>
                <a:gd name="T69" fmla="*/ 127 h 176"/>
                <a:gd name="T70" fmla="*/ 163 w 339"/>
                <a:gd name="T71" fmla="*/ 119 h 176"/>
                <a:gd name="T72" fmla="*/ 163 w 339"/>
                <a:gd name="T73" fmla="*/ 119 h 176"/>
                <a:gd name="T74" fmla="*/ 164 w 339"/>
                <a:gd name="T75" fmla="*/ 49 h 176"/>
                <a:gd name="T76" fmla="*/ 88 w 339"/>
                <a:gd name="T77" fmla="*/ 171 h 176"/>
                <a:gd name="T78" fmla="*/ 79 w 339"/>
                <a:gd name="T79" fmla="*/ 176 h 176"/>
                <a:gd name="T80" fmla="*/ 79 w 339"/>
                <a:gd name="T81" fmla="*/ 176 h 176"/>
                <a:gd name="T82" fmla="*/ 71 w 339"/>
                <a:gd name="T83" fmla="*/ 170 h 176"/>
                <a:gd name="T84" fmla="*/ 71 w 339"/>
                <a:gd name="T85" fmla="*/ 170 h 176"/>
                <a:gd name="T86" fmla="*/ 59 w 339"/>
                <a:gd name="T87" fmla="*/ 126 h 176"/>
                <a:gd name="T88" fmla="*/ 16 w 339"/>
                <a:gd name="T89" fmla="*/ 170 h 176"/>
                <a:gd name="T90" fmla="*/ 16 w 339"/>
                <a:gd name="T91" fmla="*/ 170 h 176"/>
                <a:gd name="T92" fmla="*/ 7 w 339"/>
                <a:gd name="T93" fmla="*/ 172 h 176"/>
                <a:gd name="T94" fmla="*/ 7 w 339"/>
                <a:gd name="T95" fmla="*/ 172 h 176"/>
                <a:gd name="T96" fmla="*/ 3 w 339"/>
                <a:gd name="T97" fmla="*/ 169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9" h="176">
                  <a:moveTo>
                    <a:pt x="3" y="169"/>
                  </a:moveTo>
                  <a:cubicBezTo>
                    <a:pt x="0" y="166"/>
                    <a:pt x="0" y="159"/>
                    <a:pt x="4" y="155"/>
                  </a:cubicBezTo>
                  <a:cubicBezTo>
                    <a:pt x="4" y="155"/>
                    <a:pt x="4" y="155"/>
                    <a:pt x="4" y="155"/>
                  </a:cubicBezTo>
                  <a:cubicBezTo>
                    <a:pt x="57" y="102"/>
                    <a:pt x="57" y="102"/>
                    <a:pt x="57" y="102"/>
                  </a:cubicBezTo>
                  <a:cubicBezTo>
                    <a:pt x="60" y="99"/>
                    <a:pt x="63" y="98"/>
                    <a:pt x="66" y="99"/>
                  </a:cubicBezTo>
                  <a:cubicBezTo>
                    <a:pt x="66" y="99"/>
                    <a:pt x="66" y="99"/>
                    <a:pt x="66" y="99"/>
                  </a:cubicBezTo>
                  <a:cubicBezTo>
                    <a:pt x="69" y="100"/>
                    <a:pt x="71" y="102"/>
                    <a:pt x="72" y="105"/>
                  </a:cubicBezTo>
                  <a:cubicBezTo>
                    <a:pt x="72" y="105"/>
                    <a:pt x="72" y="105"/>
                    <a:pt x="72" y="105"/>
                  </a:cubicBezTo>
                  <a:cubicBezTo>
                    <a:pt x="83" y="144"/>
                    <a:pt x="83" y="144"/>
                    <a:pt x="83" y="144"/>
                  </a:cubicBezTo>
                  <a:cubicBezTo>
                    <a:pt x="166" y="12"/>
                    <a:pt x="166" y="12"/>
                    <a:pt x="166" y="12"/>
                  </a:cubicBezTo>
                  <a:cubicBezTo>
                    <a:pt x="168" y="8"/>
                    <a:pt x="172" y="6"/>
                    <a:pt x="176" y="7"/>
                  </a:cubicBezTo>
                  <a:cubicBezTo>
                    <a:pt x="176" y="7"/>
                    <a:pt x="176" y="7"/>
                    <a:pt x="176" y="7"/>
                  </a:cubicBezTo>
                  <a:cubicBezTo>
                    <a:pt x="180" y="8"/>
                    <a:pt x="182" y="12"/>
                    <a:pt x="182" y="16"/>
                  </a:cubicBezTo>
                  <a:cubicBezTo>
                    <a:pt x="182" y="16"/>
                    <a:pt x="182" y="16"/>
                    <a:pt x="182" y="16"/>
                  </a:cubicBezTo>
                  <a:cubicBezTo>
                    <a:pt x="181" y="99"/>
                    <a:pt x="181" y="99"/>
                    <a:pt x="181" y="99"/>
                  </a:cubicBezTo>
                  <a:cubicBezTo>
                    <a:pt x="221" y="59"/>
                    <a:pt x="221" y="59"/>
                    <a:pt x="221" y="59"/>
                  </a:cubicBezTo>
                  <a:cubicBezTo>
                    <a:pt x="223" y="57"/>
                    <a:pt x="226" y="57"/>
                    <a:pt x="228" y="57"/>
                  </a:cubicBezTo>
                  <a:cubicBezTo>
                    <a:pt x="228" y="57"/>
                    <a:pt x="228" y="57"/>
                    <a:pt x="228" y="57"/>
                  </a:cubicBezTo>
                  <a:cubicBezTo>
                    <a:pt x="231" y="58"/>
                    <a:pt x="233" y="59"/>
                    <a:pt x="234" y="61"/>
                  </a:cubicBezTo>
                  <a:cubicBezTo>
                    <a:pt x="234" y="61"/>
                    <a:pt x="234" y="61"/>
                    <a:pt x="234" y="61"/>
                  </a:cubicBezTo>
                  <a:cubicBezTo>
                    <a:pt x="246" y="84"/>
                    <a:pt x="246" y="84"/>
                    <a:pt x="246" y="84"/>
                  </a:cubicBezTo>
                  <a:cubicBezTo>
                    <a:pt x="322" y="5"/>
                    <a:pt x="322" y="5"/>
                    <a:pt x="322" y="5"/>
                  </a:cubicBezTo>
                  <a:cubicBezTo>
                    <a:pt x="326" y="1"/>
                    <a:pt x="331" y="0"/>
                    <a:pt x="335" y="4"/>
                  </a:cubicBezTo>
                  <a:cubicBezTo>
                    <a:pt x="335" y="4"/>
                    <a:pt x="335" y="4"/>
                    <a:pt x="335" y="4"/>
                  </a:cubicBezTo>
                  <a:cubicBezTo>
                    <a:pt x="339" y="8"/>
                    <a:pt x="339" y="14"/>
                    <a:pt x="335" y="18"/>
                  </a:cubicBezTo>
                  <a:cubicBezTo>
                    <a:pt x="335" y="18"/>
                    <a:pt x="335" y="18"/>
                    <a:pt x="335" y="18"/>
                  </a:cubicBezTo>
                  <a:cubicBezTo>
                    <a:pt x="251" y="106"/>
                    <a:pt x="251" y="106"/>
                    <a:pt x="251" y="106"/>
                  </a:cubicBezTo>
                  <a:cubicBezTo>
                    <a:pt x="249" y="109"/>
                    <a:pt x="246" y="110"/>
                    <a:pt x="243" y="110"/>
                  </a:cubicBezTo>
                  <a:cubicBezTo>
                    <a:pt x="243" y="110"/>
                    <a:pt x="243" y="110"/>
                    <a:pt x="243" y="110"/>
                  </a:cubicBezTo>
                  <a:cubicBezTo>
                    <a:pt x="240" y="110"/>
                    <a:pt x="238" y="108"/>
                    <a:pt x="236" y="106"/>
                  </a:cubicBezTo>
                  <a:cubicBezTo>
                    <a:pt x="236" y="106"/>
                    <a:pt x="236" y="106"/>
                    <a:pt x="236" y="106"/>
                  </a:cubicBezTo>
                  <a:cubicBezTo>
                    <a:pt x="224" y="81"/>
                    <a:pt x="224" y="81"/>
                    <a:pt x="224" y="81"/>
                  </a:cubicBezTo>
                  <a:cubicBezTo>
                    <a:pt x="177" y="126"/>
                    <a:pt x="177" y="126"/>
                    <a:pt x="177" y="126"/>
                  </a:cubicBezTo>
                  <a:cubicBezTo>
                    <a:pt x="174" y="128"/>
                    <a:pt x="171" y="129"/>
                    <a:pt x="168" y="127"/>
                  </a:cubicBezTo>
                  <a:cubicBezTo>
                    <a:pt x="168" y="127"/>
                    <a:pt x="168" y="127"/>
                    <a:pt x="168" y="127"/>
                  </a:cubicBezTo>
                  <a:cubicBezTo>
                    <a:pt x="165" y="126"/>
                    <a:pt x="163" y="123"/>
                    <a:pt x="163" y="119"/>
                  </a:cubicBezTo>
                  <a:cubicBezTo>
                    <a:pt x="163" y="119"/>
                    <a:pt x="163" y="119"/>
                    <a:pt x="163" y="119"/>
                  </a:cubicBezTo>
                  <a:cubicBezTo>
                    <a:pt x="164" y="49"/>
                    <a:pt x="164" y="49"/>
                    <a:pt x="164" y="49"/>
                  </a:cubicBezTo>
                  <a:cubicBezTo>
                    <a:pt x="88" y="171"/>
                    <a:pt x="88" y="171"/>
                    <a:pt x="88" y="171"/>
                  </a:cubicBezTo>
                  <a:cubicBezTo>
                    <a:pt x="86" y="174"/>
                    <a:pt x="82" y="176"/>
                    <a:pt x="79" y="176"/>
                  </a:cubicBezTo>
                  <a:cubicBezTo>
                    <a:pt x="79" y="176"/>
                    <a:pt x="79" y="176"/>
                    <a:pt x="79" y="176"/>
                  </a:cubicBezTo>
                  <a:cubicBezTo>
                    <a:pt x="75" y="176"/>
                    <a:pt x="72" y="173"/>
                    <a:pt x="71" y="170"/>
                  </a:cubicBezTo>
                  <a:cubicBezTo>
                    <a:pt x="71" y="170"/>
                    <a:pt x="71" y="170"/>
                    <a:pt x="71" y="170"/>
                  </a:cubicBezTo>
                  <a:cubicBezTo>
                    <a:pt x="59" y="126"/>
                    <a:pt x="59" y="126"/>
                    <a:pt x="59" y="126"/>
                  </a:cubicBezTo>
                  <a:cubicBezTo>
                    <a:pt x="16" y="170"/>
                    <a:pt x="16" y="170"/>
                    <a:pt x="16" y="170"/>
                  </a:cubicBezTo>
                  <a:cubicBezTo>
                    <a:pt x="16" y="170"/>
                    <a:pt x="16" y="170"/>
                    <a:pt x="16" y="170"/>
                  </a:cubicBezTo>
                  <a:cubicBezTo>
                    <a:pt x="14" y="172"/>
                    <a:pt x="10" y="173"/>
                    <a:pt x="7" y="172"/>
                  </a:cubicBezTo>
                  <a:cubicBezTo>
                    <a:pt x="7" y="172"/>
                    <a:pt x="7" y="172"/>
                    <a:pt x="7" y="172"/>
                  </a:cubicBezTo>
                  <a:cubicBezTo>
                    <a:pt x="6" y="172"/>
                    <a:pt x="4" y="171"/>
                    <a:pt x="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76" name="组合 175"/>
          <p:cNvGrpSpPr/>
          <p:nvPr/>
        </p:nvGrpSpPr>
        <p:grpSpPr>
          <a:xfrm>
            <a:off x="6611172" y="2596626"/>
            <a:ext cx="347364" cy="219032"/>
            <a:chOff x="5262563" y="628650"/>
            <a:chExt cx="1714501" cy="1081088"/>
          </a:xfrm>
          <a:solidFill>
            <a:schemeClr val="accent5">
              <a:lumMod val="50000"/>
            </a:schemeClr>
          </a:solidFill>
        </p:grpSpPr>
        <p:sp>
          <p:nvSpPr>
            <p:cNvPr id="177" name="Freeform 30"/>
            <p:cNvSpPr/>
            <p:nvPr/>
          </p:nvSpPr>
          <p:spPr bwMode="auto">
            <a:xfrm>
              <a:off x="5538788" y="1468438"/>
              <a:ext cx="1155700" cy="65088"/>
            </a:xfrm>
            <a:custGeom>
              <a:avLst/>
              <a:gdLst>
                <a:gd name="T0" fmla="*/ 0 w 728"/>
                <a:gd name="T1" fmla="*/ 41 h 41"/>
                <a:gd name="T2" fmla="*/ 0 w 728"/>
                <a:gd name="T3" fmla="*/ 0 h 41"/>
                <a:gd name="T4" fmla="*/ 728 w 728"/>
                <a:gd name="T5" fmla="*/ 0 h 41"/>
                <a:gd name="T6" fmla="*/ 728 w 728"/>
                <a:gd name="T7" fmla="*/ 41 h 41"/>
                <a:gd name="T8" fmla="*/ 0 w 728"/>
                <a:gd name="T9" fmla="*/ 41 h 41"/>
                <a:gd name="T10" fmla="*/ 0 w 728"/>
                <a:gd name="T11" fmla="*/ 41 h 41"/>
              </a:gdLst>
              <a:ahLst/>
              <a:cxnLst>
                <a:cxn ang="0">
                  <a:pos x="T0" y="T1"/>
                </a:cxn>
                <a:cxn ang="0">
                  <a:pos x="T2" y="T3"/>
                </a:cxn>
                <a:cxn ang="0">
                  <a:pos x="T4" y="T5"/>
                </a:cxn>
                <a:cxn ang="0">
                  <a:pos x="T6" y="T7"/>
                </a:cxn>
                <a:cxn ang="0">
                  <a:pos x="T8" y="T9"/>
                </a:cxn>
                <a:cxn ang="0">
                  <a:pos x="T10" y="T11"/>
                </a:cxn>
              </a:cxnLst>
              <a:rect l="0" t="0" r="r" b="b"/>
              <a:pathLst>
                <a:path w="728" h="41">
                  <a:moveTo>
                    <a:pt x="0" y="41"/>
                  </a:moveTo>
                  <a:lnTo>
                    <a:pt x="0" y="0"/>
                  </a:lnTo>
                  <a:lnTo>
                    <a:pt x="728" y="0"/>
                  </a:lnTo>
                  <a:lnTo>
                    <a:pt x="728" y="41"/>
                  </a:lnTo>
                  <a:lnTo>
                    <a:pt x="0" y="41"/>
                  </a:lnTo>
                  <a:lnTo>
                    <a:pt x="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78" name="Freeform 31"/>
            <p:cNvSpPr/>
            <p:nvPr/>
          </p:nvSpPr>
          <p:spPr bwMode="auto">
            <a:xfrm>
              <a:off x="6088063" y="901700"/>
              <a:ext cx="65088" cy="587375"/>
            </a:xfrm>
            <a:custGeom>
              <a:avLst/>
              <a:gdLst>
                <a:gd name="T0" fmla="*/ 0 w 41"/>
                <a:gd name="T1" fmla="*/ 370 h 370"/>
                <a:gd name="T2" fmla="*/ 0 w 41"/>
                <a:gd name="T3" fmla="*/ 0 h 370"/>
                <a:gd name="T4" fmla="*/ 41 w 41"/>
                <a:gd name="T5" fmla="*/ 0 h 370"/>
                <a:gd name="T6" fmla="*/ 41 w 41"/>
                <a:gd name="T7" fmla="*/ 370 h 370"/>
                <a:gd name="T8" fmla="*/ 0 w 41"/>
                <a:gd name="T9" fmla="*/ 370 h 370"/>
                <a:gd name="T10" fmla="*/ 0 w 41"/>
                <a:gd name="T11" fmla="*/ 370 h 370"/>
              </a:gdLst>
              <a:ahLst/>
              <a:cxnLst>
                <a:cxn ang="0">
                  <a:pos x="T0" y="T1"/>
                </a:cxn>
                <a:cxn ang="0">
                  <a:pos x="T2" y="T3"/>
                </a:cxn>
                <a:cxn ang="0">
                  <a:pos x="T4" y="T5"/>
                </a:cxn>
                <a:cxn ang="0">
                  <a:pos x="T6" y="T7"/>
                </a:cxn>
                <a:cxn ang="0">
                  <a:pos x="T8" y="T9"/>
                </a:cxn>
                <a:cxn ang="0">
                  <a:pos x="T10" y="T11"/>
                </a:cxn>
              </a:cxnLst>
              <a:rect l="0" t="0" r="r" b="b"/>
              <a:pathLst>
                <a:path w="41" h="370">
                  <a:moveTo>
                    <a:pt x="0" y="370"/>
                  </a:moveTo>
                  <a:lnTo>
                    <a:pt x="0" y="0"/>
                  </a:lnTo>
                  <a:lnTo>
                    <a:pt x="41" y="0"/>
                  </a:lnTo>
                  <a:lnTo>
                    <a:pt x="41" y="370"/>
                  </a:lnTo>
                  <a:lnTo>
                    <a:pt x="0" y="370"/>
                  </a:lnTo>
                  <a:lnTo>
                    <a:pt x="0" y="37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79" name="Freeform 32"/>
            <p:cNvSpPr/>
            <p:nvPr/>
          </p:nvSpPr>
          <p:spPr bwMode="auto">
            <a:xfrm>
              <a:off x="5262563" y="1292225"/>
              <a:ext cx="431800" cy="417513"/>
            </a:xfrm>
            <a:custGeom>
              <a:avLst/>
              <a:gdLst>
                <a:gd name="T0" fmla="*/ 147 w 147"/>
                <a:gd name="T1" fmla="*/ 120 h 142"/>
                <a:gd name="T2" fmla="*/ 124 w 147"/>
                <a:gd name="T3" fmla="*/ 142 h 142"/>
                <a:gd name="T4" fmla="*/ 23 w 147"/>
                <a:gd name="T5" fmla="*/ 142 h 142"/>
                <a:gd name="T6" fmla="*/ 0 w 147"/>
                <a:gd name="T7" fmla="*/ 120 h 142"/>
                <a:gd name="T8" fmla="*/ 0 w 147"/>
                <a:gd name="T9" fmla="*/ 22 h 142"/>
                <a:gd name="T10" fmla="*/ 23 w 147"/>
                <a:gd name="T11" fmla="*/ 0 h 142"/>
                <a:gd name="T12" fmla="*/ 124 w 147"/>
                <a:gd name="T13" fmla="*/ 0 h 142"/>
                <a:gd name="T14" fmla="*/ 147 w 147"/>
                <a:gd name="T15" fmla="*/ 22 h 142"/>
                <a:gd name="T16" fmla="*/ 147 w 147"/>
                <a:gd name="T17"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42">
                  <a:moveTo>
                    <a:pt x="147" y="120"/>
                  </a:moveTo>
                  <a:cubicBezTo>
                    <a:pt x="147" y="132"/>
                    <a:pt x="137" y="142"/>
                    <a:pt x="124" y="142"/>
                  </a:cubicBezTo>
                  <a:cubicBezTo>
                    <a:pt x="23" y="142"/>
                    <a:pt x="23" y="142"/>
                    <a:pt x="23" y="142"/>
                  </a:cubicBezTo>
                  <a:cubicBezTo>
                    <a:pt x="10" y="142"/>
                    <a:pt x="0" y="132"/>
                    <a:pt x="0" y="120"/>
                  </a:cubicBezTo>
                  <a:cubicBezTo>
                    <a:pt x="0" y="22"/>
                    <a:pt x="0" y="22"/>
                    <a:pt x="0" y="22"/>
                  </a:cubicBezTo>
                  <a:cubicBezTo>
                    <a:pt x="0" y="10"/>
                    <a:pt x="10" y="0"/>
                    <a:pt x="23" y="0"/>
                  </a:cubicBezTo>
                  <a:cubicBezTo>
                    <a:pt x="124" y="0"/>
                    <a:pt x="124" y="0"/>
                    <a:pt x="124" y="0"/>
                  </a:cubicBezTo>
                  <a:cubicBezTo>
                    <a:pt x="137" y="0"/>
                    <a:pt x="147" y="10"/>
                    <a:pt x="147" y="22"/>
                  </a:cubicBezTo>
                  <a:lnTo>
                    <a:pt x="147"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80" name="Freeform 33"/>
            <p:cNvSpPr/>
            <p:nvPr/>
          </p:nvSpPr>
          <p:spPr bwMode="auto">
            <a:xfrm>
              <a:off x="5907088" y="1292225"/>
              <a:ext cx="428625" cy="417513"/>
            </a:xfrm>
            <a:custGeom>
              <a:avLst/>
              <a:gdLst>
                <a:gd name="T0" fmla="*/ 146 w 146"/>
                <a:gd name="T1" fmla="*/ 120 h 142"/>
                <a:gd name="T2" fmla="*/ 123 w 146"/>
                <a:gd name="T3" fmla="*/ 142 h 142"/>
                <a:gd name="T4" fmla="*/ 22 w 146"/>
                <a:gd name="T5" fmla="*/ 142 h 142"/>
                <a:gd name="T6" fmla="*/ 0 w 146"/>
                <a:gd name="T7" fmla="*/ 120 h 142"/>
                <a:gd name="T8" fmla="*/ 0 w 146"/>
                <a:gd name="T9" fmla="*/ 22 h 142"/>
                <a:gd name="T10" fmla="*/ 22 w 146"/>
                <a:gd name="T11" fmla="*/ 0 h 142"/>
                <a:gd name="T12" fmla="*/ 123 w 146"/>
                <a:gd name="T13" fmla="*/ 0 h 142"/>
                <a:gd name="T14" fmla="*/ 146 w 146"/>
                <a:gd name="T15" fmla="*/ 22 h 142"/>
                <a:gd name="T16" fmla="*/ 146 w 146"/>
                <a:gd name="T17"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2">
                  <a:moveTo>
                    <a:pt x="146" y="120"/>
                  </a:moveTo>
                  <a:cubicBezTo>
                    <a:pt x="146" y="132"/>
                    <a:pt x="136" y="142"/>
                    <a:pt x="123" y="142"/>
                  </a:cubicBezTo>
                  <a:cubicBezTo>
                    <a:pt x="22" y="142"/>
                    <a:pt x="22" y="142"/>
                    <a:pt x="22" y="142"/>
                  </a:cubicBezTo>
                  <a:cubicBezTo>
                    <a:pt x="10" y="142"/>
                    <a:pt x="0" y="132"/>
                    <a:pt x="0" y="120"/>
                  </a:cubicBezTo>
                  <a:cubicBezTo>
                    <a:pt x="0" y="22"/>
                    <a:pt x="0" y="22"/>
                    <a:pt x="0" y="22"/>
                  </a:cubicBezTo>
                  <a:cubicBezTo>
                    <a:pt x="0" y="10"/>
                    <a:pt x="10" y="0"/>
                    <a:pt x="22" y="0"/>
                  </a:cubicBezTo>
                  <a:cubicBezTo>
                    <a:pt x="123" y="0"/>
                    <a:pt x="123" y="0"/>
                    <a:pt x="123" y="0"/>
                  </a:cubicBezTo>
                  <a:cubicBezTo>
                    <a:pt x="136" y="0"/>
                    <a:pt x="146" y="10"/>
                    <a:pt x="146" y="22"/>
                  </a:cubicBezTo>
                  <a:lnTo>
                    <a:pt x="14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81" name="Freeform 34"/>
            <p:cNvSpPr/>
            <p:nvPr/>
          </p:nvSpPr>
          <p:spPr bwMode="auto">
            <a:xfrm>
              <a:off x="6546851" y="1292225"/>
              <a:ext cx="430213" cy="417513"/>
            </a:xfrm>
            <a:custGeom>
              <a:avLst/>
              <a:gdLst>
                <a:gd name="T0" fmla="*/ 146 w 146"/>
                <a:gd name="T1" fmla="*/ 120 h 142"/>
                <a:gd name="T2" fmla="*/ 124 w 146"/>
                <a:gd name="T3" fmla="*/ 142 h 142"/>
                <a:gd name="T4" fmla="*/ 22 w 146"/>
                <a:gd name="T5" fmla="*/ 142 h 142"/>
                <a:gd name="T6" fmla="*/ 0 w 146"/>
                <a:gd name="T7" fmla="*/ 120 h 142"/>
                <a:gd name="T8" fmla="*/ 0 w 146"/>
                <a:gd name="T9" fmla="*/ 22 h 142"/>
                <a:gd name="T10" fmla="*/ 22 w 146"/>
                <a:gd name="T11" fmla="*/ 0 h 142"/>
                <a:gd name="T12" fmla="*/ 124 w 146"/>
                <a:gd name="T13" fmla="*/ 0 h 142"/>
                <a:gd name="T14" fmla="*/ 146 w 146"/>
                <a:gd name="T15" fmla="*/ 22 h 142"/>
                <a:gd name="T16" fmla="*/ 146 w 146"/>
                <a:gd name="T17"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42">
                  <a:moveTo>
                    <a:pt x="146" y="120"/>
                  </a:moveTo>
                  <a:cubicBezTo>
                    <a:pt x="146" y="132"/>
                    <a:pt x="136" y="142"/>
                    <a:pt x="124" y="142"/>
                  </a:cubicBezTo>
                  <a:cubicBezTo>
                    <a:pt x="22" y="142"/>
                    <a:pt x="22" y="142"/>
                    <a:pt x="22" y="142"/>
                  </a:cubicBezTo>
                  <a:cubicBezTo>
                    <a:pt x="10" y="142"/>
                    <a:pt x="0" y="132"/>
                    <a:pt x="0" y="120"/>
                  </a:cubicBezTo>
                  <a:cubicBezTo>
                    <a:pt x="0" y="22"/>
                    <a:pt x="0" y="22"/>
                    <a:pt x="0" y="22"/>
                  </a:cubicBezTo>
                  <a:cubicBezTo>
                    <a:pt x="0" y="10"/>
                    <a:pt x="10" y="0"/>
                    <a:pt x="22" y="0"/>
                  </a:cubicBezTo>
                  <a:cubicBezTo>
                    <a:pt x="124" y="0"/>
                    <a:pt x="124" y="0"/>
                    <a:pt x="124" y="0"/>
                  </a:cubicBezTo>
                  <a:cubicBezTo>
                    <a:pt x="136" y="0"/>
                    <a:pt x="146" y="10"/>
                    <a:pt x="146" y="22"/>
                  </a:cubicBezTo>
                  <a:lnTo>
                    <a:pt x="146"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82" name="Freeform 35"/>
            <p:cNvSpPr/>
            <p:nvPr/>
          </p:nvSpPr>
          <p:spPr bwMode="auto">
            <a:xfrm>
              <a:off x="5611813" y="628650"/>
              <a:ext cx="1014413" cy="417513"/>
            </a:xfrm>
            <a:custGeom>
              <a:avLst/>
              <a:gdLst>
                <a:gd name="T0" fmla="*/ 345 w 345"/>
                <a:gd name="T1" fmla="*/ 120 h 142"/>
                <a:gd name="T2" fmla="*/ 323 w 345"/>
                <a:gd name="T3" fmla="*/ 142 h 142"/>
                <a:gd name="T4" fmla="*/ 22 w 345"/>
                <a:gd name="T5" fmla="*/ 142 h 142"/>
                <a:gd name="T6" fmla="*/ 0 w 345"/>
                <a:gd name="T7" fmla="*/ 120 h 142"/>
                <a:gd name="T8" fmla="*/ 0 w 345"/>
                <a:gd name="T9" fmla="*/ 22 h 142"/>
                <a:gd name="T10" fmla="*/ 22 w 345"/>
                <a:gd name="T11" fmla="*/ 0 h 142"/>
                <a:gd name="T12" fmla="*/ 323 w 345"/>
                <a:gd name="T13" fmla="*/ 0 h 142"/>
                <a:gd name="T14" fmla="*/ 345 w 345"/>
                <a:gd name="T15" fmla="*/ 22 h 142"/>
                <a:gd name="T16" fmla="*/ 345 w 345"/>
                <a:gd name="T17" fmla="*/ 12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5" h="142">
                  <a:moveTo>
                    <a:pt x="345" y="120"/>
                  </a:moveTo>
                  <a:cubicBezTo>
                    <a:pt x="345" y="132"/>
                    <a:pt x="335" y="142"/>
                    <a:pt x="323" y="142"/>
                  </a:cubicBezTo>
                  <a:cubicBezTo>
                    <a:pt x="22" y="142"/>
                    <a:pt x="22" y="142"/>
                    <a:pt x="22" y="142"/>
                  </a:cubicBezTo>
                  <a:cubicBezTo>
                    <a:pt x="10" y="142"/>
                    <a:pt x="0" y="132"/>
                    <a:pt x="0" y="120"/>
                  </a:cubicBezTo>
                  <a:cubicBezTo>
                    <a:pt x="0" y="22"/>
                    <a:pt x="0" y="22"/>
                    <a:pt x="0" y="22"/>
                  </a:cubicBezTo>
                  <a:cubicBezTo>
                    <a:pt x="0" y="10"/>
                    <a:pt x="10" y="0"/>
                    <a:pt x="22" y="0"/>
                  </a:cubicBezTo>
                  <a:cubicBezTo>
                    <a:pt x="323" y="0"/>
                    <a:pt x="323" y="0"/>
                    <a:pt x="323" y="0"/>
                  </a:cubicBezTo>
                  <a:cubicBezTo>
                    <a:pt x="335" y="0"/>
                    <a:pt x="345" y="10"/>
                    <a:pt x="345" y="22"/>
                  </a:cubicBezTo>
                  <a:lnTo>
                    <a:pt x="345"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83" name="组合 182"/>
          <p:cNvGrpSpPr/>
          <p:nvPr/>
        </p:nvGrpSpPr>
        <p:grpSpPr>
          <a:xfrm>
            <a:off x="7356514" y="2550311"/>
            <a:ext cx="311984" cy="311662"/>
            <a:chOff x="7885113" y="400050"/>
            <a:chExt cx="1539876" cy="1538288"/>
          </a:xfrm>
          <a:solidFill>
            <a:schemeClr val="accent5">
              <a:lumMod val="50000"/>
            </a:schemeClr>
          </a:solidFill>
        </p:grpSpPr>
        <p:sp>
          <p:nvSpPr>
            <p:cNvPr id="184" name="Freeform 36"/>
            <p:cNvSpPr/>
            <p:nvPr/>
          </p:nvSpPr>
          <p:spPr bwMode="auto">
            <a:xfrm>
              <a:off x="8434388" y="949325"/>
              <a:ext cx="441325" cy="439738"/>
            </a:xfrm>
            <a:custGeom>
              <a:avLst/>
              <a:gdLst>
                <a:gd name="T0" fmla="*/ 10 w 150"/>
                <a:gd name="T1" fmla="*/ 103 h 150"/>
                <a:gd name="T2" fmla="*/ 103 w 150"/>
                <a:gd name="T3" fmla="*/ 10 h 150"/>
                <a:gd name="T4" fmla="*/ 140 w 150"/>
                <a:gd name="T5" fmla="*/ 10 h 150"/>
                <a:gd name="T6" fmla="*/ 140 w 150"/>
                <a:gd name="T7" fmla="*/ 10 h 150"/>
                <a:gd name="T8" fmla="*/ 140 w 150"/>
                <a:gd name="T9" fmla="*/ 47 h 150"/>
                <a:gd name="T10" fmla="*/ 140 w 150"/>
                <a:gd name="T11" fmla="*/ 47 h 150"/>
                <a:gd name="T12" fmla="*/ 47 w 150"/>
                <a:gd name="T13" fmla="*/ 140 h 150"/>
                <a:gd name="T14" fmla="*/ 10 w 150"/>
                <a:gd name="T15" fmla="*/ 140 h 150"/>
                <a:gd name="T16" fmla="*/ 10 w 150"/>
                <a:gd name="T17" fmla="*/ 140 h 150"/>
                <a:gd name="T18" fmla="*/ 10 w 150"/>
                <a:gd name="T19" fmla="*/ 103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 h="150">
                  <a:moveTo>
                    <a:pt x="10" y="103"/>
                  </a:moveTo>
                  <a:cubicBezTo>
                    <a:pt x="103" y="10"/>
                    <a:pt x="103" y="10"/>
                    <a:pt x="103" y="10"/>
                  </a:cubicBezTo>
                  <a:cubicBezTo>
                    <a:pt x="113" y="0"/>
                    <a:pt x="129" y="0"/>
                    <a:pt x="140" y="10"/>
                  </a:cubicBezTo>
                  <a:cubicBezTo>
                    <a:pt x="140" y="10"/>
                    <a:pt x="140" y="10"/>
                    <a:pt x="140" y="10"/>
                  </a:cubicBezTo>
                  <a:cubicBezTo>
                    <a:pt x="150" y="21"/>
                    <a:pt x="150" y="37"/>
                    <a:pt x="140" y="47"/>
                  </a:cubicBezTo>
                  <a:cubicBezTo>
                    <a:pt x="140" y="47"/>
                    <a:pt x="140" y="47"/>
                    <a:pt x="140" y="47"/>
                  </a:cubicBezTo>
                  <a:cubicBezTo>
                    <a:pt x="47" y="140"/>
                    <a:pt x="47" y="140"/>
                    <a:pt x="47" y="140"/>
                  </a:cubicBezTo>
                  <a:cubicBezTo>
                    <a:pt x="37" y="150"/>
                    <a:pt x="21" y="150"/>
                    <a:pt x="10" y="140"/>
                  </a:cubicBezTo>
                  <a:cubicBezTo>
                    <a:pt x="10" y="140"/>
                    <a:pt x="10" y="140"/>
                    <a:pt x="10" y="140"/>
                  </a:cubicBezTo>
                  <a:cubicBezTo>
                    <a:pt x="0" y="129"/>
                    <a:pt x="0" y="113"/>
                    <a:pt x="10" y="1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85" name="Freeform 37"/>
            <p:cNvSpPr/>
            <p:nvPr/>
          </p:nvSpPr>
          <p:spPr bwMode="auto">
            <a:xfrm>
              <a:off x="8540751" y="400050"/>
              <a:ext cx="884238" cy="884238"/>
            </a:xfrm>
            <a:custGeom>
              <a:avLst/>
              <a:gdLst>
                <a:gd name="T0" fmla="*/ 19 w 301"/>
                <a:gd name="T1" fmla="*/ 232 h 301"/>
                <a:gd name="T2" fmla="*/ 53 w 301"/>
                <a:gd name="T3" fmla="*/ 198 h 301"/>
                <a:gd name="T4" fmla="*/ 71 w 301"/>
                <a:gd name="T5" fmla="*/ 140 h 301"/>
                <a:gd name="T6" fmla="*/ 138 w 301"/>
                <a:gd name="T7" fmla="*/ 72 h 301"/>
                <a:gd name="T8" fmla="*/ 229 w 301"/>
                <a:gd name="T9" fmla="*/ 72 h 301"/>
                <a:gd name="T10" fmla="*/ 229 w 301"/>
                <a:gd name="T11" fmla="*/ 162 h 301"/>
                <a:gd name="T12" fmla="*/ 161 w 301"/>
                <a:gd name="T13" fmla="*/ 230 h 301"/>
                <a:gd name="T14" fmla="*/ 161 w 301"/>
                <a:gd name="T15" fmla="*/ 230 h 301"/>
                <a:gd name="T16" fmla="*/ 103 w 301"/>
                <a:gd name="T17" fmla="*/ 247 h 301"/>
                <a:gd name="T18" fmla="*/ 69 w 301"/>
                <a:gd name="T19" fmla="*/ 281 h 301"/>
                <a:gd name="T20" fmla="*/ 192 w 301"/>
                <a:gd name="T21" fmla="*/ 261 h 301"/>
                <a:gd name="T22" fmla="*/ 192 w 301"/>
                <a:gd name="T23" fmla="*/ 261 h 301"/>
                <a:gd name="T24" fmla="*/ 259 w 301"/>
                <a:gd name="T25" fmla="*/ 193 h 301"/>
                <a:gd name="T26" fmla="*/ 259 w 301"/>
                <a:gd name="T27" fmla="*/ 41 h 301"/>
                <a:gd name="T28" fmla="*/ 108 w 301"/>
                <a:gd name="T29" fmla="*/ 41 h 301"/>
                <a:gd name="T30" fmla="*/ 40 w 301"/>
                <a:gd name="T31" fmla="*/ 109 h 301"/>
                <a:gd name="T32" fmla="*/ 19 w 301"/>
                <a:gd name="T33" fmla="*/ 23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301">
                  <a:moveTo>
                    <a:pt x="19" y="232"/>
                  </a:moveTo>
                  <a:cubicBezTo>
                    <a:pt x="53" y="198"/>
                    <a:pt x="53" y="198"/>
                    <a:pt x="53" y="198"/>
                  </a:cubicBezTo>
                  <a:cubicBezTo>
                    <a:pt x="49" y="178"/>
                    <a:pt x="55" y="156"/>
                    <a:pt x="71" y="140"/>
                  </a:cubicBezTo>
                  <a:cubicBezTo>
                    <a:pt x="138" y="72"/>
                    <a:pt x="138" y="72"/>
                    <a:pt x="138" y="72"/>
                  </a:cubicBezTo>
                  <a:cubicBezTo>
                    <a:pt x="163" y="47"/>
                    <a:pt x="204" y="47"/>
                    <a:pt x="229" y="72"/>
                  </a:cubicBezTo>
                  <a:cubicBezTo>
                    <a:pt x="254" y="97"/>
                    <a:pt x="254" y="138"/>
                    <a:pt x="229" y="162"/>
                  </a:cubicBezTo>
                  <a:cubicBezTo>
                    <a:pt x="161" y="230"/>
                    <a:pt x="161" y="230"/>
                    <a:pt x="161" y="230"/>
                  </a:cubicBezTo>
                  <a:cubicBezTo>
                    <a:pt x="161" y="230"/>
                    <a:pt x="161" y="230"/>
                    <a:pt x="161" y="230"/>
                  </a:cubicBezTo>
                  <a:cubicBezTo>
                    <a:pt x="145" y="246"/>
                    <a:pt x="123" y="252"/>
                    <a:pt x="103" y="247"/>
                  </a:cubicBezTo>
                  <a:cubicBezTo>
                    <a:pt x="69" y="281"/>
                    <a:pt x="69" y="281"/>
                    <a:pt x="69" y="281"/>
                  </a:cubicBezTo>
                  <a:cubicBezTo>
                    <a:pt x="109" y="301"/>
                    <a:pt x="158" y="294"/>
                    <a:pt x="192" y="261"/>
                  </a:cubicBezTo>
                  <a:cubicBezTo>
                    <a:pt x="192" y="261"/>
                    <a:pt x="192" y="261"/>
                    <a:pt x="192" y="261"/>
                  </a:cubicBezTo>
                  <a:cubicBezTo>
                    <a:pt x="259" y="193"/>
                    <a:pt x="259" y="193"/>
                    <a:pt x="259" y="193"/>
                  </a:cubicBezTo>
                  <a:cubicBezTo>
                    <a:pt x="301" y="151"/>
                    <a:pt x="301" y="83"/>
                    <a:pt x="259" y="41"/>
                  </a:cubicBezTo>
                  <a:cubicBezTo>
                    <a:pt x="217" y="0"/>
                    <a:pt x="150" y="0"/>
                    <a:pt x="108" y="41"/>
                  </a:cubicBezTo>
                  <a:cubicBezTo>
                    <a:pt x="40" y="109"/>
                    <a:pt x="40" y="109"/>
                    <a:pt x="40" y="109"/>
                  </a:cubicBezTo>
                  <a:cubicBezTo>
                    <a:pt x="7" y="142"/>
                    <a:pt x="0" y="192"/>
                    <a:pt x="19" y="2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86" name="Freeform 38"/>
            <p:cNvSpPr/>
            <p:nvPr/>
          </p:nvSpPr>
          <p:spPr bwMode="auto">
            <a:xfrm>
              <a:off x="7885113" y="1055688"/>
              <a:ext cx="884238" cy="882650"/>
            </a:xfrm>
            <a:custGeom>
              <a:avLst/>
              <a:gdLst>
                <a:gd name="T0" fmla="*/ 261 w 301"/>
                <a:gd name="T1" fmla="*/ 192 h 301"/>
                <a:gd name="T2" fmla="*/ 281 w 301"/>
                <a:gd name="T3" fmla="*/ 69 h 301"/>
                <a:gd name="T4" fmla="*/ 247 w 301"/>
                <a:gd name="T5" fmla="*/ 103 h 301"/>
                <a:gd name="T6" fmla="*/ 230 w 301"/>
                <a:gd name="T7" fmla="*/ 161 h 301"/>
                <a:gd name="T8" fmla="*/ 162 w 301"/>
                <a:gd name="T9" fmla="*/ 229 h 301"/>
                <a:gd name="T10" fmla="*/ 162 w 301"/>
                <a:gd name="T11" fmla="*/ 229 h 301"/>
                <a:gd name="T12" fmla="*/ 72 w 301"/>
                <a:gd name="T13" fmla="*/ 229 h 301"/>
                <a:gd name="T14" fmla="*/ 72 w 301"/>
                <a:gd name="T15" fmla="*/ 138 h 301"/>
                <a:gd name="T16" fmla="*/ 140 w 301"/>
                <a:gd name="T17" fmla="*/ 71 h 301"/>
                <a:gd name="T18" fmla="*/ 198 w 301"/>
                <a:gd name="T19" fmla="*/ 54 h 301"/>
                <a:gd name="T20" fmla="*/ 232 w 301"/>
                <a:gd name="T21" fmla="*/ 19 h 301"/>
                <a:gd name="T22" fmla="*/ 109 w 301"/>
                <a:gd name="T23" fmla="*/ 40 h 301"/>
                <a:gd name="T24" fmla="*/ 41 w 301"/>
                <a:gd name="T25" fmla="*/ 108 h 301"/>
                <a:gd name="T26" fmla="*/ 41 w 301"/>
                <a:gd name="T27" fmla="*/ 259 h 301"/>
                <a:gd name="T28" fmla="*/ 193 w 301"/>
                <a:gd name="T29" fmla="*/ 259 h 301"/>
                <a:gd name="T30" fmla="*/ 193 w 301"/>
                <a:gd name="T31" fmla="*/ 259 h 301"/>
                <a:gd name="T32" fmla="*/ 261 w 301"/>
                <a:gd name="T33" fmla="*/ 19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301">
                  <a:moveTo>
                    <a:pt x="261" y="192"/>
                  </a:moveTo>
                  <a:cubicBezTo>
                    <a:pt x="294" y="158"/>
                    <a:pt x="301" y="109"/>
                    <a:pt x="281" y="69"/>
                  </a:cubicBezTo>
                  <a:cubicBezTo>
                    <a:pt x="247" y="103"/>
                    <a:pt x="247" y="103"/>
                    <a:pt x="247" y="103"/>
                  </a:cubicBezTo>
                  <a:cubicBezTo>
                    <a:pt x="252" y="123"/>
                    <a:pt x="246" y="145"/>
                    <a:pt x="230" y="161"/>
                  </a:cubicBezTo>
                  <a:cubicBezTo>
                    <a:pt x="162" y="229"/>
                    <a:pt x="162" y="229"/>
                    <a:pt x="162" y="229"/>
                  </a:cubicBezTo>
                  <a:cubicBezTo>
                    <a:pt x="162" y="229"/>
                    <a:pt x="162" y="229"/>
                    <a:pt x="162" y="229"/>
                  </a:cubicBezTo>
                  <a:cubicBezTo>
                    <a:pt x="137" y="254"/>
                    <a:pt x="97" y="254"/>
                    <a:pt x="72" y="229"/>
                  </a:cubicBezTo>
                  <a:cubicBezTo>
                    <a:pt x="47" y="204"/>
                    <a:pt x="47" y="163"/>
                    <a:pt x="72" y="138"/>
                  </a:cubicBezTo>
                  <a:cubicBezTo>
                    <a:pt x="140" y="71"/>
                    <a:pt x="140" y="71"/>
                    <a:pt x="140" y="71"/>
                  </a:cubicBezTo>
                  <a:cubicBezTo>
                    <a:pt x="156" y="55"/>
                    <a:pt x="178" y="49"/>
                    <a:pt x="198" y="54"/>
                  </a:cubicBezTo>
                  <a:cubicBezTo>
                    <a:pt x="232" y="19"/>
                    <a:pt x="232" y="19"/>
                    <a:pt x="232" y="19"/>
                  </a:cubicBezTo>
                  <a:cubicBezTo>
                    <a:pt x="192" y="0"/>
                    <a:pt x="142" y="7"/>
                    <a:pt x="109" y="40"/>
                  </a:cubicBezTo>
                  <a:cubicBezTo>
                    <a:pt x="41" y="108"/>
                    <a:pt x="41" y="108"/>
                    <a:pt x="41" y="108"/>
                  </a:cubicBezTo>
                  <a:cubicBezTo>
                    <a:pt x="0" y="150"/>
                    <a:pt x="0" y="218"/>
                    <a:pt x="41" y="259"/>
                  </a:cubicBezTo>
                  <a:cubicBezTo>
                    <a:pt x="83" y="301"/>
                    <a:pt x="151" y="301"/>
                    <a:pt x="193" y="259"/>
                  </a:cubicBezTo>
                  <a:cubicBezTo>
                    <a:pt x="193" y="259"/>
                    <a:pt x="193" y="259"/>
                    <a:pt x="193" y="259"/>
                  </a:cubicBezTo>
                  <a:lnTo>
                    <a:pt x="261" y="1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87" name="组合 186"/>
          <p:cNvGrpSpPr/>
          <p:nvPr/>
        </p:nvGrpSpPr>
        <p:grpSpPr>
          <a:xfrm>
            <a:off x="8096416" y="2555297"/>
            <a:ext cx="302014" cy="301691"/>
            <a:chOff x="10445751" y="423863"/>
            <a:chExt cx="1490663" cy="1489075"/>
          </a:xfrm>
          <a:solidFill>
            <a:schemeClr val="accent5">
              <a:lumMod val="50000"/>
            </a:schemeClr>
          </a:solidFill>
        </p:grpSpPr>
        <p:sp>
          <p:nvSpPr>
            <p:cNvPr id="188" name="Freeform 39"/>
            <p:cNvSpPr>
              <a:spLocks noEditPoints="1"/>
            </p:cNvSpPr>
            <p:nvPr/>
          </p:nvSpPr>
          <p:spPr bwMode="auto">
            <a:xfrm>
              <a:off x="10445751" y="423863"/>
              <a:ext cx="1490663" cy="1489075"/>
            </a:xfrm>
            <a:custGeom>
              <a:avLst/>
              <a:gdLst>
                <a:gd name="T0" fmla="*/ 0 w 507"/>
                <a:gd name="T1" fmla="*/ 254 h 507"/>
                <a:gd name="T2" fmla="*/ 253 w 507"/>
                <a:gd name="T3" fmla="*/ 0 h 507"/>
                <a:gd name="T4" fmla="*/ 253 w 507"/>
                <a:gd name="T5" fmla="*/ 0 h 507"/>
                <a:gd name="T6" fmla="*/ 507 w 507"/>
                <a:gd name="T7" fmla="*/ 254 h 507"/>
                <a:gd name="T8" fmla="*/ 507 w 507"/>
                <a:gd name="T9" fmla="*/ 254 h 507"/>
                <a:gd name="T10" fmla="*/ 253 w 507"/>
                <a:gd name="T11" fmla="*/ 507 h 507"/>
                <a:gd name="T12" fmla="*/ 253 w 507"/>
                <a:gd name="T13" fmla="*/ 507 h 507"/>
                <a:gd name="T14" fmla="*/ 0 w 507"/>
                <a:gd name="T15" fmla="*/ 254 h 507"/>
                <a:gd name="T16" fmla="*/ 42 w 507"/>
                <a:gd name="T17" fmla="*/ 254 h 507"/>
                <a:gd name="T18" fmla="*/ 104 w 507"/>
                <a:gd name="T19" fmla="*/ 404 h 507"/>
                <a:gd name="T20" fmla="*/ 104 w 507"/>
                <a:gd name="T21" fmla="*/ 404 h 507"/>
                <a:gd name="T22" fmla="*/ 253 w 507"/>
                <a:gd name="T23" fmla="*/ 465 h 507"/>
                <a:gd name="T24" fmla="*/ 253 w 507"/>
                <a:gd name="T25" fmla="*/ 465 h 507"/>
                <a:gd name="T26" fmla="*/ 403 w 507"/>
                <a:gd name="T27" fmla="*/ 404 h 507"/>
                <a:gd name="T28" fmla="*/ 403 w 507"/>
                <a:gd name="T29" fmla="*/ 404 h 507"/>
                <a:gd name="T30" fmla="*/ 465 w 507"/>
                <a:gd name="T31" fmla="*/ 254 h 507"/>
                <a:gd name="T32" fmla="*/ 465 w 507"/>
                <a:gd name="T33" fmla="*/ 254 h 507"/>
                <a:gd name="T34" fmla="*/ 403 w 507"/>
                <a:gd name="T35" fmla="*/ 104 h 507"/>
                <a:gd name="T36" fmla="*/ 403 w 507"/>
                <a:gd name="T37" fmla="*/ 104 h 507"/>
                <a:gd name="T38" fmla="*/ 253 w 507"/>
                <a:gd name="T39" fmla="*/ 42 h 507"/>
                <a:gd name="T40" fmla="*/ 253 w 507"/>
                <a:gd name="T41" fmla="*/ 42 h 507"/>
                <a:gd name="T42" fmla="*/ 104 w 507"/>
                <a:gd name="T43" fmla="*/ 104 h 507"/>
                <a:gd name="T44" fmla="*/ 104 w 507"/>
                <a:gd name="T45" fmla="*/ 104 h 507"/>
                <a:gd name="T46" fmla="*/ 42 w 507"/>
                <a:gd name="T47" fmla="*/ 254 h 507"/>
                <a:gd name="T48" fmla="*/ 42 w 507"/>
                <a:gd name="T49" fmla="*/ 2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7" h="507">
                  <a:moveTo>
                    <a:pt x="0" y="254"/>
                  </a:moveTo>
                  <a:cubicBezTo>
                    <a:pt x="0" y="114"/>
                    <a:pt x="113" y="0"/>
                    <a:pt x="253" y="0"/>
                  </a:cubicBezTo>
                  <a:cubicBezTo>
                    <a:pt x="253" y="0"/>
                    <a:pt x="253" y="0"/>
                    <a:pt x="253" y="0"/>
                  </a:cubicBezTo>
                  <a:cubicBezTo>
                    <a:pt x="393" y="0"/>
                    <a:pt x="507" y="114"/>
                    <a:pt x="507" y="254"/>
                  </a:cubicBezTo>
                  <a:cubicBezTo>
                    <a:pt x="507" y="254"/>
                    <a:pt x="507" y="254"/>
                    <a:pt x="507" y="254"/>
                  </a:cubicBezTo>
                  <a:cubicBezTo>
                    <a:pt x="507" y="394"/>
                    <a:pt x="393" y="507"/>
                    <a:pt x="253" y="507"/>
                  </a:cubicBezTo>
                  <a:cubicBezTo>
                    <a:pt x="253" y="507"/>
                    <a:pt x="253" y="507"/>
                    <a:pt x="253" y="507"/>
                  </a:cubicBezTo>
                  <a:cubicBezTo>
                    <a:pt x="113" y="507"/>
                    <a:pt x="0" y="394"/>
                    <a:pt x="0" y="254"/>
                  </a:cubicBezTo>
                  <a:close/>
                  <a:moveTo>
                    <a:pt x="42" y="254"/>
                  </a:moveTo>
                  <a:cubicBezTo>
                    <a:pt x="42" y="312"/>
                    <a:pt x="65" y="365"/>
                    <a:pt x="104" y="404"/>
                  </a:cubicBezTo>
                  <a:cubicBezTo>
                    <a:pt x="104" y="404"/>
                    <a:pt x="104" y="404"/>
                    <a:pt x="104" y="404"/>
                  </a:cubicBezTo>
                  <a:cubicBezTo>
                    <a:pt x="142" y="442"/>
                    <a:pt x="195" y="465"/>
                    <a:pt x="253" y="465"/>
                  </a:cubicBezTo>
                  <a:cubicBezTo>
                    <a:pt x="253" y="465"/>
                    <a:pt x="253" y="465"/>
                    <a:pt x="253" y="465"/>
                  </a:cubicBezTo>
                  <a:cubicBezTo>
                    <a:pt x="312" y="465"/>
                    <a:pt x="364" y="442"/>
                    <a:pt x="403" y="404"/>
                  </a:cubicBezTo>
                  <a:cubicBezTo>
                    <a:pt x="403" y="404"/>
                    <a:pt x="403" y="404"/>
                    <a:pt x="403" y="404"/>
                  </a:cubicBezTo>
                  <a:cubicBezTo>
                    <a:pt x="441" y="365"/>
                    <a:pt x="465" y="312"/>
                    <a:pt x="465" y="254"/>
                  </a:cubicBezTo>
                  <a:cubicBezTo>
                    <a:pt x="465" y="254"/>
                    <a:pt x="465" y="254"/>
                    <a:pt x="465" y="254"/>
                  </a:cubicBezTo>
                  <a:cubicBezTo>
                    <a:pt x="465" y="196"/>
                    <a:pt x="441" y="143"/>
                    <a:pt x="403" y="104"/>
                  </a:cubicBezTo>
                  <a:cubicBezTo>
                    <a:pt x="403" y="104"/>
                    <a:pt x="403" y="104"/>
                    <a:pt x="403" y="104"/>
                  </a:cubicBezTo>
                  <a:cubicBezTo>
                    <a:pt x="364" y="66"/>
                    <a:pt x="312" y="42"/>
                    <a:pt x="253" y="42"/>
                  </a:cubicBezTo>
                  <a:cubicBezTo>
                    <a:pt x="253" y="42"/>
                    <a:pt x="253" y="42"/>
                    <a:pt x="253" y="42"/>
                  </a:cubicBezTo>
                  <a:cubicBezTo>
                    <a:pt x="195" y="42"/>
                    <a:pt x="142" y="66"/>
                    <a:pt x="104" y="104"/>
                  </a:cubicBezTo>
                  <a:cubicBezTo>
                    <a:pt x="104" y="104"/>
                    <a:pt x="104" y="104"/>
                    <a:pt x="104" y="104"/>
                  </a:cubicBezTo>
                  <a:cubicBezTo>
                    <a:pt x="65" y="143"/>
                    <a:pt x="42" y="196"/>
                    <a:pt x="42" y="254"/>
                  </a:cubicBezTo>
                  <a:cubicBezTo>
                    <a:pt x="42" y="254"/>
                    <a:pt x="42" y="254"/>
                    <a:pt x="42" y="2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89" name="Freeform 40"/>
            <p:cNvSpPr/>
            <p:nvPr/>
          </p:nvSpPr>
          <p:spPr bwMode="auto">
            <a:xfrm>
              <a:off x="11142663" y="587375"/>
              <a:ext cx="93663" cy="179388"/>
            </a:xfrm>
            <a:custGeom>
              <a:avLst/>
              <a:gdLst>
                <a:gd name="T0" fmla="*/ 32 w 32"/>
                <a:gd name="T1" fmla="*/ 45 h 61"/>
                <a:gd name="T2" fmla="*/ 16 w 32"/>
                <a:gd name="T3" fmla="*/ 61 h 61"/>
                <a:gd name="T4" fmla="*/ 16 w 32"/>
                <a:gd name="T5" fmla="*/ 61 h 61"/>
                <a:gd name="T6" fmla="*/ 0 w 32"/>
                <a:gd name="T7" fmla="*/ 45 h 61"/>
                <a:gd name="T8" fmla="*/ 0 w 32"/>
                <a:gd name="T9" fmla="*/ 15 h 61"/>
                <a:gd name="T10" fmla="*/ 16 w 32"/>
                <a:gd name="T11" fmla="*/ 0 h 61"/>
                <a:gd name="T12" fmla="*/ 16 w 32"/>
                <a:gd name="T13" fmla="*/ 0 h 61"/>
                <a:gd name="T14" fmla="*/ 32 w 32"/>
                <a:gd name="T15" fmla="*/ 15 h 61"/>
                <a:gd name="T16" fmla="*/ 32 w 32"/>
                <a:gd name="T17"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5"/>
                  </a:moveTo>
                  <a:cubicBezTo>
                    <a:pt x="32" y="54"/>
                    <a:pt x="25" y="61"/>
                    <a:pt x="16" y="61"/>
                  </a:cubicBezTo>
                  <a:cubicBezTo>
                    <a:pt x="16" y="61"/>
                    <a:pt x="16" y="61"/>
                    <a:pt x="16" y="61"/>
                  </a:cubicBezTo>
                  <a:cubicBezTo>
                    <a:pt x="8" y="61"/>
                    <a:pt x="0" y="54"/>
                    <a:pt x="0" y="45"/>
                  </a:cubicBezTo>
                  <a:cubicBezTo>
                    <a:pt x="0" y="15"/>
                    <a:pt x="0" y="15"/>
                    <a:pt x="0" y="15"/>
                  </a:cubicBezTo>
                  <a:cubicBezTo>
                    <a:pt x="0" y="7"/>
                    <a:pt x="8" y="0"/>
                    <a:pt x="16" y="0"/>
                  </a:cubicBezTo>
                  <a:cubicBezTo>
                    <a:pt x="16" y="0"/>
                    <a:pt x="16" y="0"/>
                    <a:pt x="16" y="0"/>
                  </a:cubicBezTo>
                  <a:cubicBezTo>
                    <a:pt x="25" y="0"/>
                    <a:pt x="32" y="7"/>
                    <a:pt x="32" y="15"/>
                  </a:cubicBezTo>
                  <a:lnTo>
                    <a:pt x="32"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90" name="Freeform 41"/>
            <p:cNvSpPr/>
            <p:nvPr/>
          </p:nvSpPr>
          <p:spPr bwMode="auto">
            <a:xfrm>
              <a:off x="11142663" y="1571625"/>
              <a:ext cx="93663" cy="179388"/>
            </a:xfrm>
            <a:custGeom>
              <a:avLst/>
              <a:gdLst>
                <a:gd name="T0" fmla="*/ 32 w 32"/>
                <a:gd name="T1" fmla="*/ 46 h 61"/>
                <a:gd name="T2" fmla="*/ 16 w 32"/>
                <a:gd name="T3" fmla="*/ 61 h 61"/>
                <a:gd name="T4" fmla="*/ 16 w 32"/>
                <a:gd name="T5" fmla="*/ 61 h 61"/>
                <a:gd name="T6" fmla="*/ 0 w 32"/>
                <a:gd name="T7" fmla="*/ 46 h 61"/>
                <a:gd name="T8" fmla="*/ 0 w 32"/>
                <a:gd name="T9" fmla="*/ 16 h 61"/>
                <a:gd name="T10" fmla="*/ 16 w 32"/>
                <a:gd name="T11" fmla="*/ 0 h 61"/>
                <a:gd name="T12" fmla="*/ 16 w 32"/>
                <a:gd name="T13" fmla="*/ 0 h 61"/>
                <a:gd name="T14" fmla="*/ 32 w 32"/>
                <a:gd name="T15" fmla="*/ 16 h 61"/>
                <a:gd name="T16" fmla="*/ 32 w 32"/>
                <a:gd name="T17"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61">
                  <a:moveTo>
                    <a:pt x="32" y="46"/>
                  </a:moveTo>
                  <a:cubicBezTo>
                    <a:pt x="32" y="54"/>
                    <a:pt x="25" y="61"/>
                    <a:pt x="16" y="61"/>
                  </a:cubicBezTo>
                  <a:cubicBezTo>
                    <a:pt x="16" y="61"/>
                    <a:pt x="16" y="61"/>
                    <a:pt x="16" y="61"/>
                  </a:cubicBezTo>
                  <a:cubicBezTo>
                    <a:pt x="8" y="61"/>
                    <a:pt x="0" y="54"/>
                    <a:pt x="0" y="46"/>
                  </a:cubicBezTo>
                  <a:cubicBezTo>
                    <a:pt x="0" y="16"/>
                    <a:pt x="0" y="16"/>
                    <a:pt x="0" y="16"/>
                  </a:cubicBezTo>
                  <a:cubicBezTo>
                    <a:pt x="0" y="7"/>
                    <a:pt x="8" y="0"/>
                    <a:pt x="16" y="0"/>
                  </a:cubicBezTo>
                  <a:cubicBezTo>
                    <a:pt x="16" y="0"/>
                    <a:pt x="16" y="0"/>
                    <a:pt x="16" y="0"/>
                  </a:cubicBezTo>
                  <a:cubicBezTo>
                    <a:pt x="25" y="0"/>
                    <a:pt x="32" y="7"/>
                    <a:pt x="32" y="16"/>
                  </a:cubicBezTo>
                  <a:lnTo>
                    <a:pt x="32"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91" name="Freeform 42"/>
            <p:cNvSpPr/>
            <p:nvPr/>
          </p:nvSpPr>
          <p:spPr bwMode="auto">
            <a:xfrm>
              <a:off x="10607676" y="1122363"/>
              <a:ext cx="179388" cy="93663"/>
            </a:xfrm>
            <a:custGeom>
              <a:avLst/>
              <a:gdLst>
                <a:gd name="T0" fmla="*/ 45 w 61"/>
                <a:gd name="T1" fmla="*/ 0 h 32"/>
                <a:gd name="T2" fmla="*/ 61 w 61"/>
                <a:gd name="T3" fmla="*/ 16 h 32"/>
                <a:gd name="T4" fmla="*/ 61 w 61"/>
                <a:gd name="T5" fmla="*/ 16 h 32"/>
                <a:gd name="T6" fmla="*/ 45 w 61"/>
                <a:gd name="T7" fmla="*/ 32 h 32"/>
                <a:gd name="T8" fmla="*/ 16 w 61"/>
                <a:gd name="T9" fmla="*/ 32 h 32"/>
                <a:gd name="T10" fmla="*/ 0 w 61"/>
                <a:gd name="T11" fmla="*/ 16 h 32"/>
                <a:gd name="T12" fmla="*/ 0 w 61"/>
                <a:gd name="T13" fmla="*/ 16 h 32"/>
                <a:gd name="T14" fmla="*/ 16 w 61"/>
                <a:gd name="T15" fmla="*/ 0 h 32"/>
                <a:gd name="T16" fmla="*/ 45 w 6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2">
                  <a:moveTo>
                    <a:pt x="45" y="0"/>
                  </a:moveTo>
                  <a:cubicBezTo>
                    <a:pt x="54" y="0"/>
                    <a:pt x="61" y="7"/>
                    <a:pt x="61" y="16"/>
                  </a:cubicBezTo>
                  <a:cubicBezTo>
                    <a:pt x="61" y="16"/>
                    <a:pt x="61" y="16"/>
                    <a:pt x="61" y="16"/>
                  </a:cubicBezTo>
                  <a:cubicBezTo>
                    <a:pt x="61" y="25"/>
                    <a:pt x="54" y="32"/>
                    <a:pt x="45" y="32"/>
                  </a:cubicBezTo>
                  <a:cubicBezTo>
                    <a:pt x="16" y="32"/>
                    <a:pt x="16" y="32"/>
                    <a:pt x="16" y="32"/>
                  </a:cubicBezTo>
                  <a:cubicBezTo>
                    <a:pt x="7" y="32"/>
                    <a:pt x="0" y="25"/>
                    <a:pt x="0" y="16"/>
                  </a:cubicBezTo>
                  <a:cubicBezTo>
                    <a:pt x="0" y="16"/>
                    <a:pt x="0" y="16"/>
                    <a:pt x="0" y="16"/>
                  </a:cubicBezTo>
                  <a:cubicBezTo>
                    <a:pt x="0" y="7"/>
                    <a:pt x="7" y="0"/>
                    <a:pt x="16" y="0"/>
                  </a:cubicBezTo>
                  <a:lnTo>
                    <a:pt x="4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92" name="Freeform 43"/>
            <p:cNvSpPr/>
            <p:nvPr/>
          </p:nvSpPr>
          <p:spPr bwMode="auto">
            <a:xfrm>
              <a:off x="11591926" y="1122363"/>
              <a:ext cx="179388" cy="93663"/>
            </a:xfrm>
            <a:custGeom>
              <a:avLst/>
              <a:gdLst>
                <a:gd name="T0" fmla="*/ 46 w 61"/>
                <a:gd name="T1" fmla="*/ 0 h 32"/>
                <a:gd name="T2" fmla="*/ 61 w 61"/>
                <a:gd name="T3" fmla="*/ 16 h 32"/>
                <a:gd name="T4" fmla="*/ 61 w 61"/>
                <a:gd name="T5" fmla="*/ 16 h 32"/>
                <a:gd name="T6" fmla="*/ 46 w 61"/>
                <a:gd name="T7" fmla="*/ 32 h 32"/>
                <a:gd name="T8" fmla="*/ 16 w 61"/>
                <a:gd name="T9" fmla="*/ 32 h 32"/>
                <a:gd name="T10" fmla="*/ 0 w 61"/>
                <a:gd name="T11" fmla="*/ 16 h 32"/>
                <a:gd name="T12" fmla="*/ 0 w 61"/>
                <a:gd name="T13" fmla="*/ 16 h 32"/>
                <a:gd name="T14" fmla="*/ 16 w 61"/>
                <a:gd name="T15" fmla="*/ 0 h 32"/>
                <a:gd name="T16" fmla="*/ 46 w 61"/>
                <a:gd name="T1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32">
                  <a:moveTo>
                    <a:pt x="46" y="0"/>
                  </a:moveTo>
                  <a:cubicBezTo>
                    <a:pt x="54" y="0"/>
                    <a:pt x="61" y="7"/>
                    <a:pt x="61" y="16"/>
                  </a:cubicBezTo>
                  <a:cubicBezTo>
                    <a:pt x="61" y="16"/>
                    <a:pt x="61" y="16"/>
                    <a:pt x="61" y="16"/>
                  </a:cubicBezTo>
                  <a:cubicBezTo>
                    <a:pt x="61" y="25"/>
                    <a:pt x="54" y="32"/>
                    <a:pt x="46" y="32"/>
                  </a:cubicBezTo>
                  <a:cubicBezTo>
                    <a:pt x="16" y="32"/>
                    <a:pt x="16" y="32"/>
                    <a:pt x="16" y="32"/>
                  </a:cubicBezTo>
                  <a:cubicBezTo>
                    <a:pt x="7" y="32"/>
                    <a:pt x="0" y="25"/>
                    <a:pt x="0" y="16"/>
                  </a:cubicBezTo>
                  <a:cubicBezTo>
                    <a:pt x="0" y="16"/>
                    <a:pt x="0" y="16"/>
                    <a:pt x="0" y="16"/>
                  </a:cubicBezTo>
                  <a:cubicBezTo>
                    <a:pt x="0" y="7"/>
                    <a:pt x="7" y="0"/>
                    <a:pt x="16" y="0"/>
                  </a:cubicBezTo>
                  <a:lnTo>
                    <a:pt x="4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93" name="Freeform 44"/>
            <p:cNvSpPr>
              <a:spLocks noEditPoints="1"/>
            </p:cNvSpPr>
            <p:nvPr/>
          </p:nvSpPr>
          <p:spPr bwMode="auto">
            <a:xfrm>
              <a:off x="10652126" y="631825"/>
              <a:ext cx="1077913" cy="1074738"/>
            </a:xfrm>
            <a:custGeom>
              <a:avLst/>
              <a:gdLst>
                <a:gd name="T0" fmla="*/ 311 w 367"/>
                <a:gd name="T1" fmla="*/ 183 h 366"/>
                <a:gd name="T2" fmla="*/ 334 w 367"/>
                <a:gd name="T3" fmla="*/ 159 h 366"/>
                <a:gd name="T4" fmla="*/ 367 w 367"/>
                <a:gd name="T5" fmla="*/ 159 h 366"/>
                <a:gd name="T6" fmla="*/ 207 w 367"/>
                <a:gd name="T7" fmla="*/ 0 h 366"/>
                <a:gd name="T8" fmla="*/ 207 w 367"/>
                <a:gd name="T9" fmla="*/ 32 h 366"/>
                <a:gd name="T10" fmla="*/ 183 w 367"/>
                <a:gd name="T11" fmla="*/ 56 h 366"/>
                <a:gd name="T12" fmla="*/ 159 w 367"/>
                <a:gd name="T13" fmla="*/ 32 h 366"/>
                <a:gd name="T14" fmla="*/ 159 w 367"/>
                <a:gd name="T15" fmla="*/ 0 h 366"/>
                <a:gd name="T16" fmla="*/ 0 w 367"/>
                <a:gd name="T17" fmla="*/ 159 h 366"/>
                <a:gd name="T18" fmla="*/ 32 w 367"/>
                <a:gd name="T19" fmla="*/ 159 h 366"/>
                <a:gd name="T20" fmla="*/ 56 w 367"/>
                <a:gd name="T21" fmla="*/ 183 h 366"/>
                <a:gd name="T22" fmla="*/ 32 w 367"/>
                <a:gd name="T23" fmla="*/ 207 h 366"/>
                <a:gd name="T24" fmla="*/ 0 w 367"/>
                <a:gd name="T25" fmla="*/ 207 h 366"/>
                <a:gd name="T26" fmla="*/ 159 w 367"/>
                <a:gd name="T27" fmla="*/ 366 h 366"/>
                <a:gd name="T28" fmla="*/ 159 w 367"/>
                <a:gd name="T29" fmla="*/ 334 h 366"/>
                <a:gd name="T30" fmla="*/ 183 w 367"/>
                <a:gd name="T31" fmla="*/ 310 h 366"/>
                <a:gd name="T32" fmla="*/ 207 w 367"/>
                <a:gd name="T33" fmla="*/ 334 h 366"/>
                <a:gd name="T34" fmla="*/ 207 w 367"/>
                <a:gd name="T35" fmla="*/ 366 h 366"/>
                <a:gd name="T36" fmla="*/ 367 w 367"/>
                <a:gd name="T37" fmla="*/ 207 h 366"/>
                <a:gd name="T38" fmla="*/ 334 w 367"/>
                <a:gd name="T39" fmla="*/ 207 h 366"/>
                <a:gd name="T40" fmla="*/ 311 w 367"/>
                <a:gd name="T41" fmla="*/ 183 h 366"/>
                <a:gd name="T42" fmla="*/ 292 w 367"/>
                <a:gd name="T43" fmla="*/ 308 h 366"/>
                <a:gd name="T44" fmla="*/ 276 w 367"/>
                <a:gd name="T45" fmla="*/ 307 h 366"/>
                <a:gd name="T46" fmla="*/ 189 w 367"/>
                <a:gd name="T47" fmla="*/ 207 h 366"/>
                <a:gd name="T48" fmla="*/ 183 w 367"/>
                <a:gd name="T49" fmla="*/ 208 h 366"/>
                <a:gd name="T50" fmla="*/ 158 w 367"/>
                <a:gd name="T51" fmla="*/ 183 h 366"/>
                <a:gd name="T52" fmla="*/ 183 w 367"/>
                <a:gd name="T53" fmla="*/ 158 h 366"/>
                <a:gd name="T54" fmla="*/ 191 w 367"/>
                <a:gd name="T55" fmla="*/ 159 h 366"/>
                <a:gd name="T56" fmla="*/ 261 w 367"/>
                <a:gd name="T57" fmla="*/ 91 h 366"/>
                <a:gd name="T58" fmla="*/ 277 w 367"/>
                <a:gd name="T59" fmla="*/ 92 h 366"/>
                <a:gd name="T60" fmla="*/ 277 w 367"/>
                <a:gd name="T61" fmla="*/ 108 h 366"/>
                <a:gd name="T62" fmla="*/ 207 w 367"/>
                <a:gd name="T63" fmla="*/ 175 h 366"/>
                <a:gd name="T64" fmla="*/ 208 w 367"/>
                <a:gd name="T65" fmla="*/ 183 h 366"/>
                <a:gd name="T66" fmla="*/ 206 w 367"/>
                <a:gd name="T67" fmla="*/ 193 h 366"/>
                <a:gd name="T68" fmla="*/ 293 w 367"/>
                <a:gd name="T69" fmla="*/ 293 h 366"/>
                <a:gd name="T70" fmla="*/ 292 w 367"/>
                <a:gd name="T71" fmla="*/ 308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7" h="366">
                  <a:moveTo>
                    <a:pt x="311" y="183"/>
                  </a:moveTo>
                  <a:cubicBezTo>
                    <a:pt x="311" y="170"/>
                    <a:pt x="321" y="159"/>
                    <a:pt x="334" y="159"/>
                  </a:cubicBezTo>
                  <a:cubicBezTo>
                    <a:pt x="367" y="159"/>
                    <a:pt x="367" y="159"/>
                    <a:pt x="367" y="159"/>
                  </a:cubicBezTo>
                  <a:cubicBezTo>
                    <a:pt x="356" y="76"/>
                    <a:pt x="290" y="10"/>
                    <a:pt x="207" y="0"/>
                  </a:cubicBezTo>
                  <a:cubicBezTo>
                    <a:pt x="207" y="32"/>
                    <a:pt x="207" y="32"/>
                    <a:pt x="207" y="32"/>
                  </a:cubicBezTo>
                  <a:cubicBezTo>
                    <a:pt x="207" y="45"/>
                    <a:pt x="196" y="55"/>
                    <a:pt x="183" y="56"/>
                  </a:cubicBezTo>
                  <a:cubicBezTo>
                    <a:pt x="170" y="55"/>
                    <a:pt x="159" y="45"/>
                    <a:pt x="159" y="32"/>
                  </a:cubicBezTo>
                  <a:cubicBezTo>
                    <a:pt x="159" y="0"/>
                    <a:pt x="159" y="0"/>
                    <a:pt x="159" y="0"/>
                  </a:cubicBezTo>
                  <a:cubicBezTo>
                    <a:pt x="76" y="10"/>
                    <a:pt x="11" y="76"/>
                    <a:pt x="0" y="159"/>
                  </a:cubicBezTo>
                  <a:cubicBezTo>
                    <a:pt x="32" y="159"/>
                    <a:pt x="32" y="159"/>
                    <a:pt x="32" y="159"/>
                  </a:cubicBezTo>
                  <a:cubicBezTo>
                    <a:pt x="45" y="159"/>
                    <a:pt x="56" y="170"/>
                    <a:pt x="56" y="183"/>
                  </a:cubicBezTo>
                  <a:cubicBezTo>
                    <a:pt x="56" y="196"/>
                    <a:pt x="45" y="207"/>
                    <a:pt x="32" y="207"/>
                  </a:cubicBezTo>
                  <a:cubicBezTo>
                    <a:pt x="0" y="207"/>
                    <a:pt x="0" y="207"/>
                    <a:pt x="0" y="207"/>
                  </a:cubicBezTo>
                  <a:cubicBezTo>
                    <a:pt x="11" y="290"/>
                    <a:pt x="76" y="356"/>
                    <a:pt x="159" y="366"/>
                  </a:cubicBezTo>
                  <a:cubicBezTo>
                    <a:pt x="159" y="334"/>
                    <a:pt x="159" y="334"/>
                    <a:pt x="159" y="334"/>
                  </a:cubicBezTo>
                  <a:cubicBezTo>
                    <a:pt x="159" y="321"/>
                    <a:pt x="170" y="310"/>
                    <a:pt x="183" y="310"/>
                  </a:cubicBezTo>
                  <a:cubicBezTo>
                    <a:pt x="196" y="310"/>
                    <a:pt x="207" y="321"/>
                    <a:pt x="207" y="334"/>
                  </a:cubicBezTo>
                  <a:cubicBezTo>
                    <a:pt x="207" y="366"/>
                    <a:pt x="207" y="366"/>
                    <a:pt x="207" y="366"/>
                  </a:cubicBezTo>
                  <a:cubicBezTo>
                    <a:pt x="290" y="356"/>
                    <a:pt x="356" y="290"/>
                    <a:pt x="367" y="207"/>
                  </a:cubicBezTo>
                  <a:cubicBezTo>
                    <a:pt x="334" y="207"/>
                    <a:pt x="334" y="207"/>
                    <a:pt x="334" y="207"/>
                  </a:cubicBezTo>
                  <a:cubicBezTo>
                    <a:pt x="321" y="207"/>
                    <a:pt x="311" y="196"/>
                    <a:pt x="311" y="183"/>
                  </a:cubicBezTo>
                  <a:close/>
                  <a:moveTo>
                    <a:pt x="292" y="308"/>
                  </a:moveTo>
                  <a:cubicBezTo>
                    <a:pt x="287" y="312"/>
                    <a:pt x="280" y="312"/>
                    <a:pt x="276" y="307"/>
                  </a:cubicBezTo>
                  <a:cubicBezTo>
                    <a:pt x="189" y="207"/>
                    <a:pt x="189" y="207"/>
                    <a:pt x="189" y="207"/>
                  </a:cubicBezTo>
                  <a:cubicBezTo>
                    <a:pt x="187" y="208"/>
                    <a:pt x="185" y="208"/>
                    <a:pt x="183" y="208"/>
                  </a:cubicBezTo>
                  <a:cubicBezTo>
                    <a:pt x="169" y="208"/>
                    <a:pt x="158" y="197"/>
                    <a:pt x="158" y="183"/>
                  </a:cubicBezTo>
                  <a:cubicBezTo>
                    <a:pt x="158" y="169"/>
                    <a:pt x="169" y="158"/>
                    <a:pt x="183" y="158"/>
                  </a:cubicBezTo>
                  <a:cubicBezTo>
                    <a:pt x="186" y="158"/>
                    <a:pt x="188" y="158"/>
                    <a:pt x="191" y="159"/>
                  </a:cubicBezTo>
                  <a:cubicBezTo>
                    <a:pt x="261" y="91"/>
                    <a:pt x="261" y="91"/>
                    <a:pt x="261" y="91"/>
                  </a:cubicBezTo>
                  <a:cubicBezTo>
                    <a:pt x="266" y="87"/>
                    <a:pt x="273" y="87"/>
                    <a:pt x="277" y="92"/>
                  </a:cubicBezTo>
                  <a:cubicBezTo>
                    <a:pt x="281" y="96"/>
                    <a:pt x="281" y="103"/>
                    <a:pt x="277" y="108"/>
                  </a:cubicBezTo>
                  <a:cubicBezTo>
                    <a:pt x="207" y="175"/>
                    <a:pt x="207" y="175"/>
                    <a:pt x="207" y="175"/>
                  </a:cubicBezTo>
                  <a:cubicBezTo>
                    <a:pt x="208" y="177"/>
                    <a:pt x="208" y="180"/>
                    <a:pt x="208" y="183"/>
                  </a:cubicBezTo>
                  <a:cubicBezTo>
                    <a:pt x="208" y="187"/>
                    <a:pt x="208" y="190"/>
                    <a:pt x="206" y="193"/>
                  </a:cubicBezTo>
                  <a:cubicBezTo>
                    <a:pt x="293" y="293"/>
                    <a:pt x="293" y="293"/>
                    <a:pt x="293" y="293"/>
                  </a:cubicBezTo>
                  <a:cubicBezTo>
                    <a:pt x="297" y="297"/>
                    <a:pt x="296" y="304"/>
                    <a:pt x="292" y="30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94" name="组合 193"/>
          <p:cNvGrpSpPr/>
          <p:nvPr/>
        </p:nvGrpSpPr>
        <p:grpSpPr>
          <a:xfrm>
            <a:off x="8853210" y="2533091"/>
            <a:ext cx="256437" cy="346103"/>
            <a:chOff x="10544485" y="4845124"/>
            <a:chExt cx="370834" cy="500500"/>
          </a:xfrm>
          <a:solidFill>
            <a:schemeClr val="accent5">
              <a:lumMod val="50000"/>
            </a:schemeClr>
          </a:solidFill>
        </p:grpSpPr>
        <p:sp>
          <p:nvSpPr>
            <p:cNvPr id="195" name="Freeform 41"/>
            <p:cNvSpPr/>
            <p:nvPr/>
          </p:nvSpPr>
          <p:spPr bwMode="auto">
            <a:xfrm>
              <a:off x="10604483" y="4845124"/>
              <a:ext cx="310836" cy="403323"/>
            </a:xfrm>
            <a:custGeom>
              <a:avLst/>
              <a:gdLst>
                <a:gd name="T0" fmla="*/ 533 w 594"/>
                <a:gd name="T1" fmla="*/ 0 h 771"/>
                <a:gd name="T2" fmla="*/ 63 w 594"/>
                <a:gd name="T3" fmla="*/ 0 h 771"/>
                <a:gd name="T4" fmla="*/ 0 w 594"/>
                <a:gd name="T5" fmla="*/ 61 h 771"/>
                <a:gd name="T6" fmla="*/ 0 w 594"/>
                <a:gd name="T7" fmla="*/ 554 h 771"/>
                <a:gd name="T8" fmla="*/ 10 w 594"/>
                <a:gd name="T9" fmla="*/ 536 h 771"/>
                <a:gd name="T10" fmla="*/ 57 w 594"/>
                <a:gd name="T11" fmla="*/ 445 h 771"/>
                <a:gd name="T12" fmla="*/ 57 w 594"/>
                <a:gd name="T13" fmla="*/ 61 h 771"/>
                <a:gd name="T14" fmla="*/ 63 w 594"/>
                <a:gd name="T15" fmla="*/ 56 h 771"/>
                <a:gd name="T16" fmla="*/ 533 w 594"/>
                <a:gd name="T17" fmla="*/ 56 h 771"/>
                <a:gd name="T18" fmla="*/ 537 w 594"/>
                <a:gd name="T19" fmla="*/ 61 h 771"/>
                <a:gd name="T20" fmla="*/ 537 w 594"/>
                <a:gd name="T21" fmla="*/ 708 h 771"/>
                <a:gd name="T22" fmla="*/ 533 w 594"/>
                <a:gd name="T23" fmla="*/ 714 h 771"/>
                <a:gd name="T24" fmla="*/ 255 w 594"/>
                <a:gd name="T25" fmla="*/ 714 h 771"/>
                <a:gd name="T26" fmla="*/ 258 w 594"/>
                <a:gd name="T27" fmla="*/ 771 h 771"/>
                <a:gd name="T28" fmla="*/ 533 w 594"/>
                <a:gd name="T29" fmla="*/ 771 h 771"/>
                <a:gd name="T30" fmla="*/ 594 w 594"/>
                <a:gd name="T31" fmla="*/ 708 h 771"/>
                <a:gd name="T32" fmla="*/ 594 w 594"/>
                <a:gd name="T33" fmla="*/ 61 h 771"/>
                <a:gd name="T34" fmla="*/ 533 w 594"/>
                <a:gd name="T35"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4" h="771">
                  <a:moveTo>
                    <a:pt x="533" y="0"/>
                  </a:moveTo>
                  <a:cubicBezTo>
                    <a:pt x="63" y="0"/>
                    <a:pt x="63" y="0"/>
                    <a:pt x="63" y="0"/>
                  </a:cubicBezTo>
                  <a:cubicBezTo>
                    <a:pt x="28" y="0"/>
                    <a:pt x="0" y="28"/>
                    <a:pt x="0" y="61"/>
                  </a:cubicBezTo>
                  <a:cubicBezTo>
                    <a:pt x="0" y="554"/>
                    <a:pt x="0" y="554"/>
                    <a:pt x="0" y="554"/>
                  </a:cubicBezTo>
                  <a:cubicBezTo>
                    <a:pt x="10" y="536"/>
                    <a:pt x="10" y="536"/>
                    <a:pt x="10" y="536"/>
                  </a:cubicBezTo>
                  <a:cubicBezTo>
                    <a:pt x="57" y="445"/>
                    <a:pt x="57" y="445"/>
                    <a:pt x="57" y="445"/>
                  </a:cubicBezTo>
                  <a:cubicBezTo>
                    <a:pt x="57" y="61"/>
                    <a:pt x="57" y="61"/>
                    <a:pt x="57" y="61"/>
                  </a:cubicBezTo>
                  <a:cubicBezTo>
                    <a:pt x="57" y="58"/>
                    <a:pt x="59" y="56"/>
                    <a:pt x="63" y="56"/>
                  </a:cubicBezTo>
                  <a:cubicBezTo>
                    <a:pt x="533" y="56"/>
                    <a:pt x="533" y="56"/>
                    <a:pt x="533" y="56"/>
                  </a:cubicBezTo>
                  <a:cubicBezTo>
                    <a:pt x="535" y="56"/>
                    <a:pt x="537" y="58"/>
                    <a:pt x="537" y="61"/>
                  </a:cubicBezTo>
                  <a:cubicBezTo>
                    <a:pt x="537" y="708"/>
                    <a:pt x="537" y="708"/>
                    <a:pt x="537" y="708"/>
                  </a:cubicBezTo>
                  <a:cubicBezTo>
                    <a:pt x="537" y="712"/>
                    <a:pt x="535" y="714"/>
                    <a:pt x="533" y="714"/>
                  </a:cubicBezTo>
                  <a:cubicBezTo>
                    <a:pt x="255" y="714"/>
                    <a:pt x="255" y="714"/>
                    <a:pt x="255" y="714"/>
                  </a:cubicBezTo>
                  <a:cubicBezTo>
                    <a:pt x="266" y="734"/>
                    <a:pt x="266" y="755"/>
                    <a:pt x="258" y="771"/>
                  </a:cubicBezTo>
                  <a:cubicBezTo>
                    <a:pt x="533" y="771"/>
                    <a:pt x="533" y="771"/>
                    <a:pt x="533" y="771"/>
                  </a:cubicBezTo>
                  <a:cubicBezTo>
                    <a:pt x="568" y="771"/>
                    <a:pt x="594" y="742"/>
                    <a:pt x="594" y="708"/>
                  </a:cubicBezTo>
                  <a:cubicBezTo>
                    <a:pt x="594" y="61"/>
                    <a:pt x="594" y="61"/>
                    <a:pt x="594" y="61"/>
                  </a:cubicBezTo>
                  <a:cubicBezTo>
                    <a:pt x="594" y="28"/>
                    <a:pt x="568" y="0"/>
                    <a:pt x="533" y="0"/>
                  </a:cubicBezTo>
                  <a:close/>
                </a:path>
              </a:pathLst>
            </a:custGeom>
            <a:grpFill/>
            <a:ln>
              <a:noFill/>
            </a:ln>
          </p:spPr>
          <p:txBody>
            <a:bodyPr lIns="91427" tIns="45713" rIns="91427" bIns="45713"/>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96" name="Freeform 42"/>
            <p:cNvSpPr/>
            <p:nvPr/>
          </p:nvSpPr>
          <p:spPr bwMode="auto">
            <a:xfrm>
              <a:off x="10544485" y="5056525"/>
              <a:ext cx="178886" cy="289099"/>
            </a:xfrm>
            <a:custGeom>
              <a:avLst/>
              <a:gdLst>
                <a:gd name="T0" fmla="*/ 306 w 342"/>
                <a:gd name="T1" fmla="*/ 296 h 553"/>
                <a:gd name="T2" fmla="*/ 196 w 342"/>
                <a:gd name="T3" fmla="*/ 225 h 553"/>
                <a:gd name="T4" fmla="*/ 277 w 342"/>
                <a:gd name="T5" fmla="*/ 56 h 553"/>
                <a:gd name="T6" fmla="*/ 263 w 342"/>
                <a:gd name="T7" fmla="*/ 10 h 553"/>
                <a:gd name="T8" fmla="*/ 223 w 342"/>
                <a:gd name="T9" fmla="*/ 29 h 553"/>
                <a:gd name="T10" fmla="*/ 102 w 342"/>
                <a:gd name="T11" fmla="*/ 261 h 553"/>
                <a:gd name="T12" fmla="*/ 85 w 342"/>
                <a:gd name="T13" fmla="*/ 186 h 553"/>
                <a:gd name="T14" fmla="*/ 20 w 342"/>
                <a:gd name="T15" fmla="*/ 135 h 553"/>
                <a:gd name="T16" fmla="*/ 20 w 342"/>
                <a:gd name="T17" fmla="*/ 196 h 553"/>
                <a:gd name="T18" fmla="*/ 50 w 342"/>
                <a:gd name="T19" fmla="*/ 434 h 553"/>
                <a:gd name="T20" fmla="*/ 56 w 342"/>
                <a:gd name="T21" fmla="*/ 471 h 553"/>
                <a:gd name="T22" fmla="*/ 64 w 342"/>
                <a:gd name="T23" fmla="*/ 488 h 553"/>
                <a:gd name="T24" fmla="*/ 106 w 342"/>
                <a:gd name="T25" fmla="*/ 528 h 553"/>
                <a:gd name="T26" fmla="*/ 244 w 342"/>
                <a:gd name="T27" fmla="*/ 490 h 553"/>
                <a:gd name="T28" fmla="*/ 246 w 342"/>
                <a:gd name="T29" fmla="*/ 486 h 553"/>
                <a:gd name="T30" fmla="*/ 335 w 342"/>
                <a:gd name="T31" fmla="*/ 357 h 553"/>
                <a:gd name="T32" fmla="*/ 306 w 342"/>
                <a:gd name="T33" fmla="*/ 296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2" h="553">
                  <a:moveTo>
                    <a:pt x="306" y="296"/>
                  </a:moveTo>
                  <a:cubicBezTo>
                    <a:pt x="196" y="225"/>
                    <a:pt x="196" y="225"/>
                    <a:pt x="196" y="225"/>
                  </a:cubicBezTo>
                  <a:cubicBezTo>
                    <a:pt x="225" y="169"/>
                    <a:pt x="248" y="111"/>
                    <a:pt x="277" y="56"/>
                  </a:cubicBezTo>
                  <a:cubicBezTo>
                    <a:pt x="287" y="40"/>
                    <a:pt x="279" y="17"/>
                    <a:pt x="263" y="10"/>
                  </a:cubicBezTo>
                  <a:cubicBezTo>
                    <a:pt x="246" y="0"/>
                    <a:pt x="233" y="12"/>
                    <a:pt x="223" y="29"/>
                  </a:cubicBezTo>
                  <a:cubicBezTo>
                    <a:pt x="187" y="102"/>
                    <a:pt x="141" y="188"/>
                    <a:pt x="102" y="261"/>
                  </a:cubicBezTo>
                  <a:cubicBezTo>
                    <a:pt x="100" y="244"/>
                    <a:pt x="85" y="186"/>
                    <a:pt x="85" y="186"/>
                  </a:cubicBezTo>
                  <a:cubicBezTo>
                    <a:pt x="81" y="165"/>
                    <a:pt x="45" y="133"/>
                    <a:pt x="20" y="135"/>
                  </a:cubicBezTo>
                  <a:cubicBezTo>
                    <a:pt x="0" y="135"/>
                    <a:pt x="16" y="173"/>
                    <a:pt x="20" y="196"/>
                  </a:cubicBezTo>
                  <a:cubicBezTo>
                    <a:pt x="33" y="277"/>
                    <a:pt x="37" y="354"/>
                    <a:pt x="50" y="434"/>
                  </a:cubicBezTo>
                  <a:cubicBezTo>
                    <a:pt x="50" y="448"/>
                    <a:pt x="52" y="459"/>
                    <a:pt x="56" y="471"/>
                  </a:cubicBezTo>
                  <a:cubicBezTo>
                    <a:pt x="58" y="477"/>
                    <a:pt x="62" y="484"/>
                    <a:pt x="64" y="488"/>
                  </a:cubicBezTo>
                  <a:cubicBezTo>
                    <a:pt x="75" y="503"/>
                    <a:pt x="89" y="519"/>
                    <a:pt x="106" y="528"/>
                  </a:cubicBezTo>
                  <a:cubicBezTo>
                    <a:pt x="156" y="553"/>
                    <a:pt x="216" y="536"/>
                    <a:pt x="244" y="490"/>
                  </a:cubicBezTo>
                  <a:cubicBezTo>
                    <a:pt x="244" y="490"/>
                    <a:pt x="246" y="488"/>
                    <a:pt x="246" y="486"/>
                  </a:cubicBezTo>
                  <a:cubicBezTo>
                    <a:pt x="335" y="357"/>
                    <a:pt x="335" y="357"/>
                    <a:pt x="335" y="357"/>
                  </a:cubicBezTo>
                  <a:cubicBezTo>
                    <a:pt x="342" y="340"/>
                    <a:pt x="323" y="306"/>
                    <a:pt x="306" y="296"/>
                  </a:cubicBezTo>
                  <a:close/>
                </a:path>
              </a:pathLst>
            </a:custGeom>
            <a:grpFill/>
            <a:ln>
              <a:noFill/>
            </a:ln>
          </p:spPr>
          <p:txBody>
            <a:bodyPr lIns="91427" tIns="45713" rIns="91427" bIns="45713"/>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197" name="组合 196"/>
          <p:cNvGrpSpPr/>
          <p:nvPr/>
        </p:nvGrpSpPr>
        <p:grpSpPr>
          <a:xfrm>
            <a:off x="10237517" y="2608176"/>
            <a:ext cx="398716" cy="195932"/>
            <a:chOff x="10596563" y="3292476"/>
            <a:chExt cx="923925" cy="454025"/>
          </a:xfrm>
          <a:solidFill>
            <a:schemeClr val="accent5">
              <a:lumMod val="50000"/>
            </a:schemeClr>
          </a:solidFill>
        </p:grpSpPr>
        <p:sp>
          <p:nvSpPr>
            <p:cNvPr id="198" name="Freeform 5"/>
            <p:cNvSpPr>
              <a:spLocks noEditPoints="1"/>
            </p:cNvSpPr>
            <p:nvPr/>
          </p:nvSpPr>
          <p:spPr bwMode="auto">
            <a:xfrm>
              <a:off x="10704513" y="3570288"/>
              <a:ext cx="174625" cy="176213"/>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1 w 60"/>
                <a:gd name="T11" fmla="*/ 45 h 60"/>
                <a:gd name="T12" fmla="*/ 16 w 60"/>
                <a:gd name="T13" fmla="*/ 30 h 60"/>
                <a:gd name="T14" fmla="*/ 31 w 60"/>
                <a:gd name="T15" fmla="*/ 15 h 60"/>
                <a:gd name="T16" fmla="*/ 45 w 60"/>
                <a:gd name="T17" fmla="*/ 30 h 60"/>
                <a:gd name="T18" fmla="*/ 31 w 60"/>
                <a:gd name="T19"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4"/>
                    <a:pt x="0" y="30"/>
                  </a:cubicBezTo>
                  <a:cubicBezTo>
                    <a:pt x="0" y="47"/>
                    <a:pt x="13" y="60"/>
                    <a:pt x="30" y="60"/>
                  </a:cubicBezTo>
                  <a:cubicBezTo>
                    <a:pt x="46" y="60"/>
                    <a:pt x="60" y="47"/>
                    <a:pt x="60" y="30"/>
                  </a:cubicBezTo>
                  <a:cubicBezTo>
                    <a:pt x="60" y="14"/>
                    <a:pt x="46" y="0"/>
                    <a:pt x="30" y="0"/>
                  </a:cubicBezTo>
                  <a:close/>
                  <a:moveTo>
                    <a:pt x="31" y="45"/>
                  </a:moveTo>
                  <a:cubicBezTo>
                    <a:pt x="23" y="45"/>
                    <a:pt x="16" y="38"/>
                    <a:pt x="16" y="30"/>
                  </a:cubicBezTo>
                  <a:cubicBezTo>
                    <a:pt x="16" y="22"/>
                    <a:pt x="23" y="15"/>
                    <a:pt x="31" y="15"/>
                  </a:cubicBezTo>
                  <a:cubicBezTo>
                    <a:pt x="39" y="15"/>
                    <a:pt x="45" y="22"/>
                    <a:pt x="45" y="30"/>
                  </a:cubicBezTo>
                  <a:cubicBezTo>
                    <a:pt x="45" y="38"/>
                    <a:pt x="39" y="45"/>
                    <a:pt x="31"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199" name="Freeform 6"/>
            <p:cNvSpPr>
              <a:spLocks noEditPoints="1"/>
            </p:cNvSpPr>
            <p:nvPr/>
          </p:nvSpPr>
          <p:spPr bwMode="auto">
            <a:xfrm>
              <a:off x="11242676" y="3570288"/>
              <a:ext cx="171450" cy="176213"/>
            </a:xfrm>
            <a:custGeom>
              <a:avLst/>
              <a:gdLst>
                <a:gd name="T0" fmla="*/ 30 w 59"/>
                <a:gd name="T1" fmla="*/ 0 h 60"/>
                <a:gd name="T2" fmla="*/ 0 w 59"/>
                <a:gd name="T3" fmla="*/ 30 h 60"/>
                <a:gd name="T4" fmla="*/ 30 w 59"/>
                <a:gd name="T5" fmla="*/ 60 h 60"/>
                <a:gd name="T6" fmla="*/ 59 w 59"/>
                <a:gd name="T7" fmla="*/ 30 h 60"/>
                <a:gd name="T8" fmla="*/ 30 w 59"/>
                <a:gd name="T9" fmla="*/ 0 h 60"/>
                <a:gd name="T10" fmla="*/ 29 w 59"/>
                <a:gd name="T11" fmla="*/ 45 h 60"/>
                <a:gd name="T12" fmla="*/ 15 w 59"/>
                <a:gd name="T13" fmla="*/ 30 h 60"/>
                <a:gd name="T14" fmla="*/ 29 w 59"/>
                <a:gd name="T15" fmla="*/ 15 h 60"/>
                <a:gd name="T16" fmla="*/ 44 w 59"/>
                <a:gd name="T17" fmla="*/ 30 h 60"/>
                <a:gd name="T18" fmla="*/ 29 w 59"/>
                <a:gd name="T19"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60">
                  <a:moveTo>
                    <a:pt x="30" y="0"/>
                  </a:moveTo>
                  <a:cubicBezTo>
                    <a:pt x="13" y="0"/>
                    <a:pt x="0" y="14"/>
                    <a:pt x="0" y="30"/>
                  </a:cubicBezTo>
                  <a:cubicBezTo>
                    <a:pt x="0" y="47"/>
                    <a:pt x="13" y="60"/>
                    <a:pt x="30" y="60"/>
                  </a:cubicBezTo>
                  <a:cubicBezTo>
                    <a:pt x="46" y="60"/>
                    <a:pt x="59" y="47"/>
                    <a:pt x="59" y="30"/>
                  </a:cubicBezTo>
                  <a:cubicBezTo>
                    <a:pt x="59" y="14"/>
                    <a:pt x="46" y="0"/>
                    <a:pt x="30" y="0"/>
                  </a:cubicBezTo>
                  <a:close/>
                  <a:moveTo>
                    <a:pt x="29" y="45"/>
                  </a:moveTo>
                  <a:cubicBezTo>
                    <a:pt x="21" y="45"/>
                    <a:pt x="15" y="38"/>
                    <a:pt x="15" y="30"/>
                  </a:cubicBezTo>
                  <a:cubicBezTo>
                    <a:pt x="15" y="22"/>
                    <a:pt x="21" y="15"/>
                    <a:pt x="29" y="15"/>
                  </a:cubicBezTo>
                  <a:cubicBezTo>
                    <a:pt x="37" y="15"/>
                    <a:pt x="44" y="22"/>
                    <a:pt x="44" y="30"/>
                  </a:cubicBezTo>
                  <a:cubicBezTo>
                    <a:pt x="44" y="38"/>
                    <a:pt x="37" y="45"/>
                    <a:pt x="29"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00" name="Freeform 7"/>
            <p:cNvSpPr>
              <a:spLocks noEditPoints="1"/>
            </p:cNvSpPr>
            <p:nvPr/>
          </p:nvSpPr>
          <p:spPr bwMode="auto">
            <a:xfrm>
              <a:off x="10596563" y="3292476"/>
              <a:ext cx="923925" cy="365125"/>
            </a:xfrm>
            <a:custGeom>
              <a:avLst/>
              <a:gdLst>
                <a:gd name="T0" fmla="*/ 315 w 316"/>
                <a:gd name="T1" fmla="*/ 12 h 125"/>
                <a:gd name="T2" fmla="*/ 304 w 316"/>
                <a:gd name="T3" fmla="*/ 0 h 125"/>
                <a:gd name="T4" fmla="*/ 14 w 316"/>
                <a:gd name="T5" fmla="*/ 0 h 125"/>
                <a:gd name="T6" fmla="*/ 1 w 316"/>
                <a:gd name="T7" fmla="*/ 12 h 125"/>
                <a:gd name="T8" fmla="*/ 0 w 316"/>
                <a:gd name="T9" fmla="*/ 125 h 125"/>
                <a:gd name="T10" fmla="*/ 26 w 316"/>
                <a:gd name="T11" fmla="*/ 124 h 125"/>
                <a:gd name="T12" fmla="*/ 67 w 316"/>
                <a:gd name="T13" fmla="*/ 86 h 125"/>
                <a:gd name="T14" fmla="*/ 106 w 316"/>
                <a:gd name="T15" fmla="*/ 125 h 125"/>
                <a:gd name="T16" fmla="*/ 211 w 316"/>
                <a:gd name="T17" fmla="*/ 125 h 125"/>
                <a:gd name="T18" fmla="*/ 253 w 316"/>
                <a:gd name="T19" fmla="*/ 86 h 125"/>
                <a:gd name="T20" fmla="*/ 291 w 316"/>
                <a:gd name="T21" fmla="*/ 125 h 125"/>
                <a:gd name="T22" fmla="*/ 316 w 316"/>
                <a:gd name="T23" fmla="*/ 125 h 125"/>
                <a:gd name="T24" fmla="*/ 315 w 316"/>
                <a:gd name="T25" fmla="*/ 12 h 125"/>
                <a:gd name="T26" fmla="*/ 76 w 316"/>
                <a:gd name="T27" fmla="*/ 62 h 125"/>
                <a:gd name="T28" fmla="*/ 14 w 316"/>
                <a:gd name="T29" fmla="*/ 62 h 125"/>
                <a:gd name="T30" fmla="*/ 14 w 316"/>
                <a:gd name="T31" fmla="*/ 20 h 125"/>
                <a:gd name="T32" fmla="*/ 19 w 316"/>
                <a:gd name="T33" fmla="*/ 16 h 125"/>
                <a:gd name="T34" fmla="*/ 76 w 316"/>
                <a:gd name="T35" fmla="*/ 16 h 125"/>
                <a:gd name="T36" fmla="*/ 76 w 316"/>
                <a:gd name="T37" fmla="*/ 62 h 125"/>
                <a:gd name="T38" fmla="*/ 152 w 316"/>
                <a:gd name="T39" fmla="*/ 62 h 125"/>
                <a:gd name="T40" fmla="*/ 88 w 316"/>
                <a:gd name="T41" fmla="*/ 62 h 125"/>
                <a:gd name="T42" fmla="*/ 88 w 316"/>
                <a:gd name="T43" fmla="*/ 16 h 125"/>
                <a:gd name="T44" fmla="*/ 152 w 316"/>
                <a:gd name="T45" fmla="*/ 16 h 125"/>
                <a:gd name="T46" fmla="*/ 152 w 316"/>
                <a:gd name="T47" fmla="*/ 62 h 125"/>
                <a:gd name="T48" fmla="*/ 228 w 316"/>
                <a:gd name="T49" fmla="*/ 62 h 125"/>
                <a:gd name="T50" fmla="*/ 165 w 316"/>
                <a:gd name="T51" fmla="*/ 62 h 125"/>
                <a:gd name="T52" fmla="*/ 165 w 316"/>
                <a:gd name="T53" fmla="*/ 16 h 125"/>
                <a:gd name="T54" fmla="*/ 228 w 316"/>
                <a:gd name="T55" fmla="*/ 16 h 125"/>
                <a:gd name="T56" fmla="*/ 228 w 316"/>
                <a:gd name="T57" fmla="*/ 62 h 125"/>
                <a:gd name="T58" fmla="*/ 304 w 316"/>
                <a:gd name="T59" fmla="*/ 62 h 125"/>
                <a:gd name="T60" fmla="*/ 240 w 316"/>
                <a:gd name="T61" fmla="*/ 62 h 125"/>
                <a:gd name="T62" fmla="*/ 240 w 316"/>
                <a:gd name="T63" fmla="*/ 16 h 125"/>
                <a:gd name="T64" fmla="*/ 299 w 316"/>
                <a:gd name="T65" fmla="*/ 16 h 125"/>
                <a:gd name="T66" fmla="*/ 304 w 316"/>
                <a:gd name="T67" fmla="*/ 21 h 125"/>
                <a:gd name="T68" fmla="*/ 304 w 316"/>
                <a:gd name="T69" fmla="*/ 6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6" h="125">
                  <a:moveTo>
                    <a:pt x="315" y="12"/>
                  </a:moveTo>
                  <a:cubicBezTo>
                    <a:pt x="316" y="8"/>
                    <a:pt x="311" y="3"/>
                    <a:pt x="304" y="0"/>
                  </a:cubicBezTo>
                  <a:cubicBezTo>
                    <a:pt x="14" y="0"/>
                    <a:pt x="14" y="0"/>
                    <a:pt x="14" y="0"/>
                  </a:cubicBezTo>
                  <a:cubicBezTo>
                    <a:pt x="7" y="1"/>
                    <a:pt x="3" y="5"/>
                    <a:pt x="1" y="12"/>
                  </a:cubicBezTo>
                  <a:cubicBezTo>
                    <a:pt x="0" y="125"/>
                    <a:pt x="0" y="125"/>
                    <a:pt x="0" y="125"/>
                  </a:cubicBezTo>
                  <a:cubicBezTo>
                    <a:pt x="26" y="124"/>
                    <a:pt x="26" y="124"/>
                    <a:pt x="26" y="124"/>
                  </a:cubicBezTo>
                  <a:cubicBezTo>
                    <a:pt x="31" y="97"/>
                    <a:pt x="47" y="87"/>
                    <a:pt x="67" y="86"/>
                  </a:cubicBezTo>
                  <a:cubicBezTo>
                    <a:pt x="89" y="88"/>
                    <a:pt x="105" y="98"/>
                    <a:pt x="106" y="125"/>
                  </a:cubicBezTo>
                  <a:cubicBezTo>
                    <a:pt x="211" y="125"/>
                    <a:pt x="211" y="125"/>
                    <a:pt x="211" y="125"/>
                  </a:cubicBezTo>
                  <a:cubicBezTo>
                    <a:pt x="214" y="101"/>
                    <a:pt x="227" y="87"/>
                    <a:pt x="253" y="86"/>
                  </a:cubicBezTo>
                  <a:cubicBezTo>
                    <a:pt x="273" y="89"/>
                    <a:pt x="288" y="100"/>
                    <a:pt x="291" y="125"/>
                  </a:cubicBezTo>
                  <a:cubicBezTo>
                    <a:pt x="316" y="125"/>
                    <a:pt x="316" y="125"/>
                    <a:pt x="316" y="125"/>
                  </a:cubicBezTo>
                  <a:lnTo>
                    <a:pt x="315" y="12"/>
                  </a:lnTo>
                  <a:close/>
                  <a:moveTo>
                    <a:pt x="76" y="62"/>
                  </a:moveTo>
                  <a:cubicBezTo>
                    <a:pt x="14" y="62"/>
                    <a:pt x="14" y="62"/>
                    <a:pt x="14" y="62"/>
                  </a:cubicBezTo>
                  <a:cubicBezTo>
                    <a:pt x="14" y="20"/>
                    <a:pt x="14" y="20"/>
                    <a:pt x="14" y="20"/>
                  </a:cubicBezTo>
                  <a:cubicBezTo>
                    <a:pt x="15" y="18"/>
                    <a:pt x="17" y="16"/>
                    <a:pt x="19" y="16"/>
                  </a:cubicBezTo>
                  <a:cubicBezTo>
                    <a:pt x="76" y="16"/>
                    <a:pt x="76" y="16"/>
                    <a:pt x="76" y="16"/>
                  </a:cubicBezTo>
                  <a:lnTo>
                    <a:pt x="76" y="62"/>
                  </a:lnTo>
                  <a:close/>
                  <a:moveTo>
                    <a:pt x="152" y="62"/>
                  </a:moveTo>
                  <a:cubicBezTo>
                    <a:pt x="88" y="62"/>
                    <a:pt x="88" y="62"/>
                    <a:pt x="88" y="62"/>
                  </a:cubicBezTo>
                  <a:cubicBezTo>
                    <a:pt x="88" y="16"/>
                    <a:pt x="88" y="16"/>
                    <a:pt x="88" y="16"/>
                  </a:cubicBezTo>
                  <a:cubicBezTo>
                    <a:pt x="152" y="16"/>
                    <a:pt x="152" y="16"/>
                    <a:pt x="152" y="16"/>
                  </a:cubicBezTo>
                  <a:lnTo>
                    <a:pt x="152" y="62"/>
                  </a:lnTo>
                  <a:close/>
                  <a:moveTo>
                    <a:pt x="228" y="62"/>
                  </a:moveTo>
                  <a:cubicBezTo>
                    <a:pt x="165" y="62"/>
                    <a:pt x="165" y="62"/>
                    <a:pt x="165" y="62"/>
                  </a:cubicBezTo>
                  <a:cubicBezTo>
                    <a:pt x="165" y="16"/>
                    <a:pt x="165" y="16"/>
                    <a:pt x="165" y="16"/>
                  </a:cubicBezTo>
                  <a:cubicBezTo>
                    <a:pt x="228" y="16"/>
                    <a:pt x="228" y="16"/>
                    <a:pt x="228" y="16"/>
                  </a:cubicBezTo>
                  <a:lnTo>
                    <a:pt x="228" y="62"/>
                  </a:lnTo>
                  <a:close/>
                  <a:moveTo>
                    <a:pt x="304" y="62"/>
                  </a:moveTo>
                  <a:cubicBezTo>
                    <a:pt x="240" y="62"/>
                    <a:pt x="240" y="62"/>
                    <a:pt x="240" y="62"/>
                  </a:cubicBezTo>
                  <a:cubicBezTo>
                    <a:pt x="240" y="16"/>
                    <a:pt x="240" y="16"/>
                    <a:pt x="240" y="16"/>
                  </a:cubicBezTo>
                  <a:cubicBezTo>
                    <a:pt x="299" y="16"/>
                    <a:pt x="299" y="16"/>
                    <a:pt x="299" y="16"/>
                  </a:cubicBezTo>
                  <a:cubicBezTo>
                    <a:pt x="302" y="17"/>
                    <a:pt x="303" y="19"/>
                    <a:pt x="304" y="21"/>
                  </a:cubicBezTo>
                  <a:lnTo>
                    <a:pt x="304"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01" name="组合 200"/>
          <p:cNvGrpSpPr/>
          <p:nvPr/>
        </p:nvGrpSpPr>
        <p:grpSpPr>
          <a:xfrm>
            <a:off x="9532616" y="2559536"/>
            <a:ext cx="347335" cy="293213"/>
            <a:chOff x="10653713" y="1870076"/>
            <a:chExt cx="804863" cy="679450"/>
          </a:xfrm>
          <a:solidFill>
            <a:schemeClr val="accent5">
              <a:lumMod val="50000"/>
            </a:schemeClr>
          </a:solidFill>
        </p:grpSpPr>
        <p:sp>
          <p:nvSpPr>
            <p:cNvPr id="202" name="Freeform 23"/>
            <p:cNvSpPr>
              <a:spLocks noEditPoints="1"/>
            </p:cNvSpPr>
            <p:nvPr/>
          </p:nvSpPr>
          <p:spPr bwMode="auto">
            <a:xfrm>
              <a:off x="11212513" y="2082801"/>
              <a:ext cx="176213" cy="225425"/>
            </a:xfrm>
            <a:custGeom>
              <a:avLst/>
              <a:gdLst>
                <a:gd name="T0" fmla="*/ 0 w 60"/>
                <a:gd name="T1" fmla="*/ 77 h 77"/>
                <a:gd name="T2" fmla="*/ 60 w 60"/>
                <a:gd name="T3" fmla="*/ 77 h 77"/>
                <a:gd name="T4" fmla="*/ 60 w 60"/>
                <a:gd name="T5" fmla="*/ 12 h 77"/>
                <a:gd name="T6" fmla="*/ 44 w 60"/>
                <a:gd name="T7" fmla="*/ 12 h 77"/>
                <a:gd name="T8" fmla="*/ 44 w 60"/>
                <a:gd name="T9" fmla="*/ 6 h 77"/>
                <a:gd name="T10" fmla="*/ 39 w 60"/>
                <a:gd name="T11" fmla="*/ 0 h 77"/>
                <a:gd name="T12" fmla="*/ 23 w 60"/>
                <a:gd name="T13" fmla="*/ 0 h 77"/>
                <a:gd name="T14" fmla="*/ 18 w 60"/>
                <a:gd name="T15" fmla="*/ 6 h 77"/>
                <a:gd name="T16" fmla="*/ 18 w 60"/>
                <a:gd name="T17" fmla="*/ 12 h 77"/>
                <a:gd name="T18" fmla="*/ 0 w 60"/>
                <a:gd name="T19" fmla="*/ 12 h 77"/>
                <a:gd name="T20" fmla="*/ 0 w 60"/>
                <a:gd name="T21" fmla="*/ 77 h 77"/>
                <a:gd name="T22" fmla="*/ 22 w 60"/>
                <a:gd name="T23" fmla="*/ 5 h 77"/>
                <a:gd name="T24" fmla="*/ 24 w 60"/>
                <a:gd name="T25" fmla="*/ 4 h 77"/>
                <a:gd name="T26" fmla="*/ 38 w 60"/>
                <a:gd name="T27" fmla="*/ 4 h 77"/>
                <a:gd name="T28" fmla="*/ 39 w 60"/>
                <a:gd name="T29" fmla="*/ 5 h 77"/>
                <a:gd name="T30" fmla="*/ 39 w 60"/>
                <a:gd name="T31" fmla="*/ 11 h 77"/>
                <a:gd name="T32" fmla="*/ 39 w 60"/>
                <a:gd name="T33" fmla="*/ 12 h 77"/>
                <a:gd name="T34" fmla="*/ 23 w 60"/>
                <a:gd name="T35" fmla="*/ 12 h 77"/>
                <a:gd name="T36" fmla="*/ 22 w 60"/>
                <a:gd name="T37" fmla="*/ 11 h 77"/>
                <a:gd name="T38" fmla="*/ 22 w 60"/>
                <a:gd name="T39" fmla="*/ 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77">
                  <a:moveTo>
                    <a:pt x="0" y="77"/>
                  </a:moveTo>
                  <a:cubicBezTo>
                    <a:pt x="60" y="77"/>
                    <a:pt x="60" y="77"/>
                    <a:pt x="60" y="77"/>
                  </a:cubicBezTo>
                  <a:cubicBezTo>
                    <a:pt x="60" y="12"/>
                    <a:pt x="60" y="12"/>
                    <a:pt x="60" y="12"/>
                  </a:cubicBezTo>
                  <a:cubicBezTo>
                    <a:pt x="44" y="12"/>
                    <a:pt x="44" y="12"/>
                    <a:pt x="44" y="12"/>
                  </a:cubicBezTo>
                  <a:cubicBezTo>
                    <a:pt x="44" y="6"/>
                    <a:pt x="44" y="6"/>
                    <a:pt x="44" y="6"/>
                  </a:cubicBezTo>
                  <a:cubicBezTo>
                    <a:pt x="44" y="2"/>
                    <a:pt x="42" y="0"/>
                    <a:pt x="39" y="0"/>
                  </a:cubicBezTo>
                  <a:cubicBezTo>
                    <a:pt x="23" y="0"/>
                    <a:pt x="23" y="0"/>
                    <a:pt x="23" y="0"/>
                  </a:cubicBezTo>
                  <a:cubicBezTo>
                    <a:pt x="20" y="0"/>
                    <a:pt x="18" y="2"/>
                    <a:pt x="18" y="6"/>
                  </a:cubicBezTo>
                  <a:cubicBezTo>
                    <a:pt x="18" y="12"/>
                    <a:pt x="18" y="12"/>
                    <a:pt x="18" y="12"/>
                  </a:cubicBezTo>
                  <a:cubicBezTo>
                    <a:pt x="0" y="12"/>
                    <a:pt x="0" y="12"/>
                    <a:pt x="0" y="12"/>
                  </a:cubicBezTo>
                  <a:lnTo>
                    <a:pt x="0" y="77"/>
                  </a:lnTo>
                  <a:close/>
                  <a:moveTo>
                    <a:pt x="22" y="5"/>
                  </a:moveTo>
                  <a:cubicBezTo>
                    <a:pt x="22" y="5"/>
                    <a:pt x="23" y="4"/>
                    <a:pt x="24" y="4"/>
                  </a:cubicBezTo>
                  <a:cubicBezTo>
                    <a:pt x="38" y="4"/>
                    <a:pt x="38" y="4"/>
                    <a:pt x="38" y="4"/>
                  </a:cubicBezTo>
                  <a:cubicBezTo>
                    <a:pt x="39" y="4"/>
                    <a:pt x="39" y="5"/>
                    <a:pt x="39" y="5"/>
                  </a:cubicBezTo>
                  <a:cubicBezTo>
                    <a:pt x="39" y="11"/>
                    <a:pt x="39" y="11"/>
                    <a:pt x="39" y="11"/>
                  </a:cubicBezTo>
                  <a:cubicBezTo>
                    <a:pt x="39" y="11"/>
                    <a:pt x="39" y="12"/>
                    <a:pt x="39" y="12"/>
                  </a:cubicBezTo>
                  <a:cubicBezTo>
                    <a:pt x="23" y="12"/>
                    <a:pt x="23" y="12"/>
                    <a:pt x="23" y="12"/>
                  </a:cubicBezTo>
                  <a:cubicBezTo>
                    <a:pt x="22" y="12"/>
                    <a:pt x="22" y="11"/>
                    <a:pt x="22" y="11"/>
                  </a:cubicBezTo>
                  <a:lnTo>
                    <a:pt x="22"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03" name="Freeform 24"/>
            <p:cNvSpPr/>
            <p:nvPr/>
          </p:nvSpPr>
          <p:spPr bwMode="auto">
            <a:xfrm>
              <a:off x="11406188" y="2119313"/>
              <a:ext cx="52388" cy="192088"/>
            </a:xfrm>
            <a:custGeom>
              <a:avLst/>
              <a:gdLst>
                <a:gd name="T0" fmla="*/ 18 w 18"/>
                <a:gd name="T1" fmla="*/ 14 h 66"/>
                <a:gd name="T2" fmla="*/ 17 w 18"/>
                <a:gd name="T3" fmla="*/ 53 h 66"/>
                <a:gd name="T4" fmla="*/ 6 w 18"/>
                <a:gd name="T5" fmla="*/ 66 h 66"/>
                <a:gd name="T6" fmla="*/ 0 w 18"/>
                <a:gd name="T7" fmla="*/ 66 h 66"/>
                <a:gd name="T8" fmla="*/ 0 w 18"/>
                <a:gd name="T9" fmla="*/ 0 h 66"/>
                <a:gd name="T10" fmla="*/ 7 w 18"/>
                <a:gd name="T11" fmla="*/ 0 h 66"/>
                <a:gd name="T12" fmla="*/ 18 w 18"/>
                <a:gd name="T13" fmla="*/ 14 h 66"/>
              </a:gdLst>
              <a:ahLst/>
              <a:cxnLst>
                <a:cxn ang="0">
                  <a:pos x="T0" y="T1"/>
                </a:cxn>
                <a:cxn ang="0">
                  <a:pos x="T2" y="T3"/>
                </a:cxn>
                <a:cxn ang="0">
                  <a:pos x="T4" y="T5"/>
                </a:cxn>
                <a:cxn ang="0">
                  <a:pos x="T6" y="T7"/>
                </a:cxn>
                <a:cxn ang="0">
                  <a:pos x="T8" y="T9"/>
                </a:cxn>
                <a:cxn ang="0">
                  <a:pos x="T10" y="T11"/>
                </a:cxn>
                <a:cxn ang="0">
                  <a:pos x="T12" y="T13"/>
                </a:cxn>
              </a:cxnLst>
              <a:rect l="0" t="0" r="r" b="b"/>
              <a:pathLst>
                <a:path w="18" h="66">
                  <a:moveTo>
                    <a:pt x="18" y="14"/>
                  </a:moveTo>
                  <a:cubicBezTo>
                    <a:pt x="17" y="53"/>
                    <a:pt x="17" y="53"/>
                    <a:pt x="17" y="53"/>
                  </a:cubicBezTo>
                  <a:cubicBezTo>
                    <a:pt x="17" y="60"/>
                    <a:pt x="14" y="66"/>
                    <a:pt x="6" y="66"/>
                  </a:cubicBezTo>
                  <a:cubicBezTo>
                    <a:pt x="0" y="66"/>
                    <a:pt x="0" y="66"/>
                    <a:pt x="0" y="66"/>
                  </a:cubicBezTo>
                  <a:cubicBezTo>
                    <a:pt x="0" y="0"/>
                    <a:pt x="0" y="0"/>
                    <a:pt x="0" y="0"/>
                  </a:cubicBezTo>
                  <a:cubicBezTo>
                    <a:pt x="7" y="0"/>
                    <a:pt x="7" y="0"/>
                    <a:pt x="7" y="0"/>
                  </a:cubicBezTo>
                  <a:cubicBezTo>
                    <a:pt x="15" y="0"/>
                    <a:pt x="18" y="6"/>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04" name="Freeform 25"/>
            <p:cNvSpPr/>
            <p:nvPr/>
          </p:nvSpPr>
          <p:spPr bwMode="auto">
            <a:xfrm>
              <a:off x="11142663" y="2119313"/>
              <a:ext cx="55563" cy="192088"/>
            </a:xfrm>
            <a:custGeom>
              <a:avLst/>
              <a:gdLst>
                <a:gd name="T0" fmla="*/ 0 w 19"/>
                <a:gd name="T1" fmla="*/ 53 h 66"/>
                <a:gd name="T2" fmla="*/ 0 w 19"/>
                <a:gd name="T3" fmla="*/ 14 h 66"/>
                <a:gd name="T4" fmla="*/ 11 w 19"/>
                <a:gd name="T5" fmla="*/ 0 h 66"/>
                <a:gd name="T6" fmla="*/ 19 w 19"/>
                <a:gd name="T7" fmla="*/ 0 h 66"/>
                <a:gd name="T8" fmla="*/ 19 w 19"/>
                <a:gd name="T9" fmla="*/ 66 h 66"/>
                <a:gd name="T10" fmla="*/ 11 w 19"/>
                <a:gd name="T11" fmla="*/ 66 h 66"/>
                <a:gd name="T12" fmla="*/ 0 w 19"/>
                <a:gd name="T13" fmla="*/ 53 h 66"/>
              </a:gdLst>
              <a:ahLst/>
              <a:cxnLst>
                <a:cxn ang="0">
                  <a:pos x="T0" y="T1"/>
                </a:cxn>
                <a:cxn ang="0">
                  <a:pos x="T2" y="T3"/>
                </a:cxn>
                <a:cxn ang="0">
                  <a:pos x="T4" y="T5"/>
                </a:cxn>
                <a:cxn ang="0">
                  <a:pos x="T6" y="T7"/>
                </a:cxn>
                <a:cxn ang="0">
                  <a:pos x="T8" y="T9"/>
                </a:cxn>
                <a:cxn ang="0">
                  <a:pos x="T10" y="T11"/>
                </a:cxn>
                <a:cxn ang="0">
                  <a:pos x="T12" y="T13"/>
                </a:cxn>
              </a:cxnLst>
              <a:rect l="0" t="0" r="r" b="b"/>
              <a:pathLst>
                <a:path w="19" h="66">
                  <a:moveTo>
                    <a:pt x="0" y="53"/>
                  </a:moveTo>
                  <a:cubicBezTo>
                    <a:pt x="0" y="14"/>
                    <a:pt x="0" y="14"/>
                    <a:pt x="0" y="14"/>
                  </a:cubicBezTo>
                  <a:cubicBezTo>
                    <a:pt x="0" y="7"/>
                    <a:pt x="3" y="0"/>
                    <a:pt x="11" y="0"/>
                  </a:cubicBezTo>
                  <a:cubicBezTo>
                    <a:pt x="19" y="0"/>
                    <a:pt x="19" y="0"/>
                    <a:pt x="19" y="0"/>
                  </a:cubicBezTo>
                  <a:cubicBezTo>
                    <a:pt x="19" y="66"/>
                    <a:pt x="19" y="66"/>
                    <a:pt x="19" y="66"/>
                  </a:cubicBezTo>
                  <a:cubicBezTo>
                    <a:pt x="11" y="66"/>
                    <a:pt x="11" y="66"/>
                    <a:pt x="11" y="66"/>
                  </a:cubicBezTo>
                  <a:cubicBezTo>
                    <a:pt x="3" y="66"/>
                    <a:pt x="0" y="60"/>
                    <a:pt x="0"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05" name="Freeform 26"/>
            <p:cNvSpPr>
              <a:spLocks noEditPoints="1"/>
            </p:cNvSpPr>
            <p:nvPr/>
          </p:nvSpPr>
          <p:spPr bwMode="auto">
            <a:xfrm>
              <a:off x="10902951" y="2054226"/>
              <a:ext cx="146050" cy="257175"/>
            </a:xfrm>
            <a:custGeom>
              <a:avLst/>
              <a:gdLst>
                <a:gd name="T0" fmla="*/ 0 w 50"/>
                <a:gd name="T1" fmla="*/ 88 h 88"/>
                <a:gd name="T2" fmla="*/ 50 w 50"/>
                <a:gd name="T3" fmla="*/ 88 h 88"/>
                <a:gd name="T4" fmla="*/ 50 w 50"/>
                <a:gd name="T5" fmla="*/ 9 h 88"/>
                <a:gd name="T6" fmla="*/ 37 w 50"/>
                <a:gd name="T7" fmla="*/ 9 h 88"/>
                <a:gd name="T8" fmla="*/ 37 w 50"/>
                <a:gd name="T9" fmla="*/ 7 h 88"/>
                <a:gd name="T10" fmla="*/ 32 w 50"/>
                <a:gd name="T11" fmla="*/ 0 h 88"/>
                <a:gd name="T12" fmla="*/ 19 w 50"/>
                <a:gd name="T13" fmla="*/ 0 h 88"/>
                <a:gd name="T14" fmla="*/ 15 w 50"/>
                <a:gd name="T15" fmla="*/ 7 h 88"/>
                <a:gd name="T16" fmla="*/ 15 w 50"/>
                <a:gd name="T17" fmla="*/ 9 h 88"/>
                <a:gd name="T18" fmla="*/ 0 w 50"/>
                <a:gd name="T19" fmla="*/ 9 h 88"/>
                <a:gd name="T20" fmla="*/ 0 w 50"/>
                <a:gd name="T21" fmla="*/ 88 h 88"/>
                <a:gd name="T22" fmla="*/ 19 w 50"/>
                <a:gd name="T23" fmla="*/ 6 h 88"/>
                <a:gd name="T24" fmla="*/ 20 w 50"/>
                <a:gd name="T25" fmla="*/ 4 h 88"/>
                <a:gd name="T26" fmla="*/ 32 w 50"/>
                <a:gd name="T27" fmla="*/ 4 h 88"/>
                <a:gd name="T28" fmla="*/ 33 w 50"/>
                <a:gd name="T29" fmla="*/ 6 h 88"/>
                <a:gd name="T30" fmla="*/ 33 w 50"/>
                <a:gd name="T31" fmla="*/ 7 h 88"/>
                <a:gd name="T32" fmla="*/ 33 w 50"/>
                <a:gd name="T33" fmla="*/ 9 h 88"/>
                <a:gd name="T34" fmla="*/ 19 w 50"/>
                <a:gd name="T35" fmla="*/ 9 h 88"/>
                <a:gd name="T36" fmla="*/ 19 w 50"/>
                <a:gd name="T37" fmla="*/ 7 h 88"/>
                <a:gd name="T38" fmla="*/ 19 w 50"/>
                <a:gd name="T39" fmla="*/ 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88">
                  <a:moveTo>
                    <a:pt x="0" y="88"/>
                  </a:moveTo>
                  <a:cubicBezTo>
                    <a:pt x="50" y="88"/>
                    <a:pt x="50" y="88"/>
                    <a:pt x="50" y="88"/>
                  </a:cubicBezTo>
                  <a:cubicBezTo>
                    <a:pt x="50" y="9"/>
                    <a:pt x="50" y="9"/>
                    <a:pt x="50" y="9"/>
                  </a:cubicBezTo>
                  <a:cubicBezTo>
                    <a:pt x="37" y="9"/>
                    <a:pt x="37" y="9"/>
                    <a:pt x="37" y="9"/>
                  </a:cubicBezTo>
                  <a:cubicBezTo>
                    <a:pt x="37" y="7"/>
                    <a:pt x="37" y="7"/>
                    <a:pt x="37" y="7"/>
                  </a:cubicBezTo>
                  <a:cubicBezTo>
                    <a:pt x="37" y="2"/>
                    <a:pt x="35" y="0"/>
                    <a:pt x="32" y="0"/>
                  </a:cubicBezTo>
                  <a:cubicBezTo>
                    <a:pt x="19" y="0"/>
                    <a:pt x="19" y="0"/>
                    <a:pt x="19" y="0"/>
                  </a:cubicBezTo>
                  <a:cubicBezTo>
                    <a:pt x="17" y="0"/>
                    <a:pt x="15" y="2"/>
                    <a:pt x="15" y="7"/>
                  </a:cubicBezTo>
                  <a:cubicBezTo>
                    <a:pt x="15" y="9"/>
                    <a:pt x="15" y="9"/>
                    <a:pt x="15" y="9"/>
                  </a:cubicBezTo>
                  <a:cubicBezTo>
                    <a:pt x="0" y="9"/>
                    <a:pt x="0" y="9"/>
                    <a:pt x="0" y="9"/>
                  </a:cubicBezTo>
                  <a:lnTo>
                    <a:pt x="0" y="88"/>
                  </a:lnTo>
                  <a:close/>
                  <a:moveTo>
                    <a:pt x="19" y="6"/>
                  </a:moveTo>
                  <a:cubicBezTo>
                    <a:pt x="19" y="5"/>
                    <a:pt x="19" y="4"/>
                    <a:pt x="20" y="4"/>
                  </a:cubicBezTo>
                  <a:cubicBezTo>
                    <a:pt x="32" y="4"/>
                    <a:pt x="32" y="4"/>
                    <a:pt x="32" y="4"/>
                  </a:cubicBezTo>
                  <a:cubicBezTo>
                    <a:pt x="32" y="4"/>
                    <a:pt x="33" y="5"/>
                    <a:pt x="33" y="6"/>
                  </a:cubicBezTo>
                  <a:cubicBezTo>
                    <a:pt x="33" y="7"/>
                    <a:pt x="33" y="7"/>
                    <a:pt x="33" y="7"/>
                  </a:cubicBezTo>
                  <a:cubicBezTo>
                    <a:pt x="33" y="8"/>
                    <a:pt x="33" y="8"/>
                    <a:pt x="33" y="9"/>
                  </a:cubicBezTo>
                  <a:cubicBezTo>
                    <a:pt x="19" y="9"/>
                    <a:pt x="19" y="9"/>
                    <a:pt x="19" y="9"/>
                  </a:cubicBezTo>
                  <a:cubicBezTo>
                    <a:pt x="19" y="8"/>
                    <a:pt x="19" y="8"/>
                    <a:pt x="19" y="7"/>
                  </a:cubicBezTo>
                  <a:lnTo>
                    <a:pt x="19"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06" name="Freeform 27"/>
            <p:cNvSpPr/>
            <p:nvPr/>
          </p:nvSpPr>
          <p:spPr bwMode="auto">
            <a:xfrm>
              <a:off x="11063288" y="2081213"/>
              <a:ext cx="44450" cy="233363"/>
            </a:xfrm>
            <a:custGeom>
              <a:avLst/>
              <a:gdLst>
                <a:gd name="T0" fmla="*/ 15 w 15"/>
                <a:gd name="T1" fmla="*/ 17 h 80"/>
                <a:gd name="T2" fmla="*/ 15 w 15"/>
                <a:gd name="T3" fmla="*/ 65 h 80"/>
                <a:gd name="T4" fmla="*/ 5 w 15"/>
                <a:gd name="T5" fmla="*/ 80 h 80"/>
                <a:gd name="T6" fmla="*/ 0 w 15"/>
                <a:gd name="T7" fmla="*/ 80 h 80"/>
                <a:gd name="T8" fmla="*/ 0 w 15"/>
                <a:gd name="T9" fmla="*/ 0 h 80"/>
                <a:gd name="T10" fmla="*/ 6 w 15"/>
                <a:gd name="T11" fmla="*/ 0 h 80"/>
                <a:gd name="T12" fmla="*/ 15 w 15"/>
                <a:gd name="T13" fmla="*/ 17 h 80"/>
              </a:gdLst>
              <a:ahLst/>
              <a:cxnLst>
                <a:cxn ang="0">
                  <a:pos x="T0" y="T1"/>
                </a:cxn>
                <a:cxn ang="0">
                  <a:pos x="T2" y="T3"/>
                </a:cxn>
                <a:cxn ang="0">
                  <a:pos x="T4" y="T5"/>
                </a:cxn>
                <a:cxn ang="0">
                  <a:pos x="T6" y="T7"/>
                </a:cxn>
                <a:cxn ang="0">
                  <a:pos x="T8" y="T9"/>
                </a:cxn>
                <a:cxn ang="0">
                  <a:pos x="T10" y="T11"/>
                </a:cxn>
                <a:cxn ang="0">
                  <a:pos x="T12" y="T13"/>
                </a:cxn>
              </a:cxnLst>
              <a:rect l="0" t="0" r="r" b="b"/>
              <a:pathLst>
                <a:path w="15" h="80">
                  <a:moveTo>
                    <a:pt x="15" y="17"/>
                  </a:moveTo>
                  <a:cubicBezTo>
                    <a:pt x="15" y="65"/>
                    <a:pt x="15" y="65"/>
                    <a:pt x="15" y="65"/>
                  </a:cubicBezTo>
                  <a:cubicBezTo>
                    <a:pt x="15" y="73"/>
                    <a:pt x="13" y="80"/>
                    <a:pt x="5" y="80"/>
                  </a:cubicBezTo>
                  <a:cubicBezTo>
                    <a:pt x="0" y="80"/>
                    <a:pt x="0" y="80"/>
                    <a:pt x="0" y="80"/>
                  </a:cubicBezTo>
                  <a:cubicBezTo>
                    <a:pt x="0" y="0"/>
                    <a:pt x="0" y="0"/>
                    <a:pt x="0" y="0"/>
                  </a:cubicBezTo>
                  <a:cubicBezTo>
                    <a:pt x="6" y="0"/>
                    <a:pt x="6" y="0"/>
                    <a:pt x="6" y="0"/>
                  </a:cubicBezTo>
                  <a:cubicBezTo>
                    <a:pt x="15" y="0"/>
                    <a:pt x="15" y="6"/>
                    <a:pt x="15"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07" name="Freeform 28"/>
            <p:cNvSpPr/>
            <p:nvPr/>
          </p:nvSpPr>
          <p:spPr bwMode="auto">
            <a:xfrm>
              <a:off x="10844213" y="2078038"/>
              <a:ext cx="47625" cy="236538"/>
            </a:xfrm>
            <a:custGeom>
              <a:avLst/>
              <a:gdLst>
                <a:gd name="T0" fmla="*/ 0 w 16"/>
                <a:gd name="T1" fmla="*/ 66 h 81"/>
                <a:gd name="T2" fmla="*/ 0 w 16"/>
                <a:gd name="T3" fmla="*/ 18 h 81"/>
                <a:gd name="T4" fmla="*/ 10 w 16"/>
                <a:gd name="T5" fmla="*/ 0 h 81"/>
                <a:gd name="T6" fmla="*/ 16 w 16"/>
                <a:gd name="T7" fmla="*/ 0 h 81"/>
                <a:gd name="T8" fmla="*/ 16 w 16"/>
                <a:gd name="T9" fmla="*/ 81 h 81"/>
                <a:gd name="T10" fmla="*/ 10 w 16"/>
                <a:gd name="T11" fmla="*/ 81 h 81"/>
                <a:gd name="T12" fmla="*/ 0 w 16"/>
                <a:gd name="T13" fmla="*/ 66 h 81"/>
              </a:gdLst>
              <a:ahLst/>
              <a:cxnLst>
                <a:cxn ang="0">
                  <a:pos x="T0" y="T1"/>
                </a:cxn>
                <a:cxn ang="0">
                  <a:pos x="T2" y="T3"/>
                </a:cxn>
                <a:cxn ang="0">
                  <a:pos x="T4" y="T5"/>
                </a:cxn>
                <a:cxn ang="0">
                  <a:pos x="T6" y="T7"/>
                </a:cxn>
                <a:cxn ang="0">
                  <a:pos x="T8" y="T9"/>
                </a:cxn>
                <a:cxn ang="0">
                  <a:pos x="T10" y="T11"/>
                </a:cxn>
                <a:cxn ang="0">
                  <a:pos x="T12" y="T13"/>
                </a:cxn>
              </a:cxnLst>
              <a:rect l="0" t="0" r="r" b="b"/>
              <a:pathLst>
                <a:path w="16" h="81">
                  <a:moveTo>
                    <a:pt x="0" y="66"/>
                  </a:moveTo>
                  <a:cubicBezTo>
                    <a:pt x="0" y="18"/>
                    <a:pt x="0" y="18"/>
                    <a:pt x="0" y="18"/>
                  </a:cubicBezTo>
                  <a:cubicBezTo>
                    <a:pt x="0" y="10"/>
                    <a:pt x="0" y="0"/>
                    <a:pt x="10" y="0"/>
                  </a:cubicBezTo>
                  <a:cubicBezTo>
                    <a:pt x="16" y="0"/>
                    <a:pt x="16" y="0"/>
                    <a:pt x="16" y="0"/>
                  </a:cubicBezTo>
                  <a:cubicBezTo>
                    <a:pt x="16" y="81"/>
                    <a:pt x="16" y="81"/>
                    <a:pt x="16" y="81"/>
                  </a:cubicBezTo>
                  <a:cubicBezTo>
                    <a:pt x="10" y="81"/>
                    <a:pt x="10" y="81"/>
                    <a:pt x="10" y="81"/>
                  </a:cubicBezTo>
                  <a:cubicBezTo>
                    <a:pt x="1" y="81"/>
                    <a:pt x="0" y="74"/>
                    <a:pt x="0"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08" name="Freeform 29"/>
            <p:cNvSpPr/>
            <p:nvPr/>
          </p:nvSpPr>
          <p:spPr bwMode="auto">
            <a:xfrm>
              <a:off x="10653713" y="1870076"/>
              <a:ext cx="752475" cy="523875"/>
            </a:xfrm>
            <a:custGeom>
              <a:avLst/>
              <a:gdLst>
                <a:gd name="T0" fmla="*/ 37 w 257"/>
                <a:gd name="T1" fmla="*/ 0 h 179"/>
                <a:gd name="T2" fmla="*/ 37 w 257"/>
                <a:gd name="T3" fmla="*/ 0 h 179"/>
                <a:gd name="T4" fmla="*/ 50 w 257"/>
                <a:gd name="T5" fmla="*/ 13 h 179"/>
                <a:gd name="T6" fmla="*/ 50 w 257"/>
                <a:gd name="T7" fmla="*/ 13 h 179"/>
                <a:gd name="T8" fmla="*/ 50 w 257"/>
                <a:gd name="T9" fmla="*/ 166 h 179"/>
                <a:gd name="T10" fmla="*/ 257 w 257"/>
                <a:gd name="T11" fmla="*/ 166 h 179"/>
                <a:gd name="T12" fmla="*/ 257 w 257"/>
                <a:gd name="T13" fmla="*/ 179 h 179"/>
                <a:gd name="T14" fmla="*/ 34 w 257"/>
                <a:gd name="T15" fmla="*/ 179 h 179"/>
                <a:gd name="T16" fmla="*/ 34 w 257"/>
                <a:gd name="T17" fmla="*/ 179 h 179"/>
                <a:gd name="T18" fmla="*/ 34 w 257"/>
                <a:gd name="T19" fmla="*/ 166 h 179"/>
                <a:gd name="T20" fmla="*/ 34 w 257"/>
                <a:gd name="T21" fmla="*/ 14 h 179"/>
                <a:gd name="T22" fmla="*/ 0 w 257"/>
                <a:gd name="T23" fmla="*/ 14 h 179"/>
                <a:gd name="T24" fmla="*/ 0 w 257"/>
                <a:gd name="T25" fmla="*/ 0 h 179"/>
                <a:gd name="T26" fmla="*/ 37 w 257"/>
                <a:gd name="T27" fmla="*/ 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179">
                  <a:moveTo>
                    <a:pt x="37" y="0"/>
                  </a:moveTo>
                  <a:cubicBezTo>
                    <a:pt x="37" y="0"/>
                    <a:pt x="37" y="0"/>
                    <a:pt x="37" y="0"/>
                  </a:cubicBezTo>
                  <a:cubicBezTo>
                    <a:pt x="44" y="1"/>
                    <a:pt x="50" y="6"/>
                    <a:pt x="50" y="13"/>
                  </a:cubicBezTo>
                  <a:cubicBezTo>
                    <a:pt x="50" y="13"/>
                    <a:pt x="50" y="13"/>
                    <a:pt x="50" y="13"/>
                  </a:cubicBezTo>
                  <a:cubicBezTo>
                    <a:pt x="50" y="166"/>
                    <a:pt x="50" y="166"/>
                    <a:pt x="50" y="166"/>
                  </a:cubicBezTo>
                  <a:cubicBezTo>
                    <a:pt x="257" y="166"/>
                    <a:pt x="257" y="166"/>
                    <a:pt x="257" y="166"/>
                  </a:cubicBezTo>
                  <a:cubicBezTo>
                    <a:pt x="257" y="179"/>
                    <a:pt x="257" y="179"/>
                    <a:pt x="257" y="179"/>
                  </a:cubicBezTo>
                  <a:cubicBezTo>
                    <a:pt x="34" y="179"/>
                    <a:pt x="34" y="179"/>
                    <a:pt x="34" y="179"/>
                  </a:cubicBezTo>
                  <a:cubicBezTo>
                    <a:pt x="34" y="179"/>
                    <a:pt x="34" y="179"/>
                    <a:pt x="34" y="179"/>
                  </a:cubicBezTo>
                  <a:cubicBezTo>
                    <a:pt x="34" y="166"/>
                    <a:pt x="34" y="166"/>
                    <a:pt x="34" y="166"/>
                  </a:cubicBezTo>
                  <a:cubicBezTo>
                    <a:pt x="34" y="14"/>
                    <a:pt x="34" y="14"/>
                    <a:pt x="34" y="14"/>
                  </a:cubicBezTo>
                  <a:cubicBezTo>
                    <a:pt x="0" y="14"/>
                    <a:pt x="0" y="14"/>
                    <a:pt x="0" y="14"/>
                  </a:cubicBezTo>
                  <a:cubicBezTo>
                    <a:pt x="0" y="0"/>
                    <a:pt x="0" y="0"/>
                    <a:pt x="0" y="0"/>
                  </a:cubicBezTo>
                  <a:cubicBezTo>
                    <a:pt x="37" y="0"/>
                    <a:pt x="37"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09" name="Freeform 30"/>
            <p:cNvSpPr>
              <a:spLocks noEditPoints="1"/>
            </p:cNvSpPr>
            <p:nvPr/>
          </p:nvSpPr>
          <p:spPr bwMode="auto">
            <a:xfrm>
              <a:off x="11277601" y="2419351"/>
              <a:ext cx="128588" cy="130175"/>
            </a:xfrm>
            <a:custGeom>
              <a:avLst/>
              <a:gdLst>
                <a:gd name="T0" fmla="*/ 0 w 44"/>
                <a:gd name="T1" fmla="*/ 22 h 44"/>
                <a:gd name="T2" fmla="*/ 22 w 44"/>
                <a:gd name="T3" fmla="*/ 44 h 44"/>
                <a:gd name="T4" fmla="*/ 44 w 44"/>
                <a:gd name="T5" fmla="*/ 22 h 44"/>
                <a:gd name="T6" fmla="*/ 22 w 44"/>
                <a:gd name="T7" fmla="*/ 0 h 44"/>
                <a:gd name="T8" fmla="*/ 0 w 44"/>
                <a:gd name="T9" fmla="*/ 22 h 44"/>
                <a:gd name="T10" fmla="*/ 10 w 44"/>
                <a:gd name="T11" fmla="*/ 22 h 44"/>
                <a:gd name="T12" fmla="*/ 22 w 44"/>
                <a:gd name="T13" fmla="*/ 10 h 44"/>
                <a:gd name="T14" fmla="*/ 33 w 44"/>
                <a:gd name="T15" fmla="*/ 22 h 44"/>
                <a:gd name="T16" fmla="*/ 22 w 44"/>
                <a:gd name="T17" fmla="*/ 33 h 44"/>
                <a:gd name="T18" fmla="*/ 10 w 44"/>
                <a:gd name="T1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0" y="22"/>
                  </a:moveTo>
                  <a:cubicBezTo>
                    <a:pt x="0" y="34"/>
                    <a:pt x="10" y="44"/>
                    <a:pt x="22" y="44"/>
                  </a:cubicBezTo>
                  <a:cubicBezTo>
                    <a:pt x="34" y="44"/>
                    <a:pt x="44" y="34"/>
                    <a:pt x="44" y="22"/>
                  </a:cubicBezTo>
                  <a:cubicBezTo>
                    <a:pt x="44" y="10"/>
                    <a:pt x="34" y="0"/>
                    <a:pt x="22" y="0"/>
                  </a:cubicBezTo>
                  <a:cubicBezTo>
                    <a:pt x="10" y="0"/>
                    <a:pt x="0" y="10"/>
                    <a:pt x="0" y="22"/>
                  </a:cubicBezTo>
                  <a:close/>
                  <a:moveTo>
                    <a:pt x="10" y="22"/>
                  </a:moveTo>
                  <a:cubicBezTo>
                    <a:pt x="10" y="16"/>
                    <a:pt x="16" y="10"/>
                    <a:pt x="22" y="10"/>
                  </a:cubicBezTo>
                  <a:cubicBezTo>
                    <a:pt x="28" y="10"/>
                    <a:pt x="33" y="16"/>
                    <a:pt x="33" y="22"/>
                  </a:cubicBezTo>
                  <a:cubicBezTo>
                    <a:pt x="33" y="28"/>
                    <a:pt x="28" y="33"/>
                    <a:pt x="22" y="33"/>
                  </a:cubicBezTo>
                  <a:cubicBezTo>
                    <a:pt x="16" y="33"/>
                    <a:pt x="10" y="28"/>
                    <a:pt x="1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10" name="Freeform 31"/>
            <p:cNvSpPr>
              <a:spLocks noEditPoints="1"/>
            </p:cNvSpPr>
            <p:nvPr/>
          </p:nvSpPr>
          <p:spPr bwMode="auto">
            <a:xfrm>
              <a:off x="10756901" y="2419351"/>
              <a:ext cx="125413" cy="130175"/>
            </a:xfrm>
            <a:custGeom>
              <a:avLst/>
              <a:gdLst>
                <a:gd name="T0" fmla="*/ 0 w 43"/>
                <a:gd name="T1" fmla="*/ 22 h 44"/>
                <a:gd name="T2" fmla="*/ 22 w 43"/>
                <a:gd name="T3" fmla="*/ 44 h 44"/>
                <a:gd name="T4" fmla="*/ 43 w 43"/>
                <a:gd name="T5" fmla="*/ 22 h 44"/>
                <a:gd name="T6" fmla="*/ 22 w 43"/>
                <a:gd name="T7" fmla="*/ 0 h 44"/>
                <a:gd name="T8" fmla="*/ 0 w 43"/>
                <a:gd name="T9" fmla="*/ 22 h 44"/>
                <a:gd name="T10" fmla="*/ 10 w 43"/>
                <a:gd name="T11" fmla="*/ 22 h 44"/>
                <a:gd name="T12" fmla="*/ 22 w 43"/>
                <a:gd name="T13" fmla="*/ 10 h 44"/>
                <a:gd name="T14" fmla="*/ 33 w 43"/>
                <a:gd name="T15" fmla="*/ 22 h 44"/>
                <a:gd name="T16" fmla="*/ 22 w 43"/>
                <a:gd name="T17" fmla="*/ 33 h 44"/>
                <a:gd name="T18" fmla="*/ 10 w 43"/>
                <a:gd name="T19"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4">
                  <a:moveTo>
                    <a:pt x="0" y="22"/>
                  </a:moveTo>
                  <a:cubicBezTo>
                    <a:pt x="0" y="34"/>
                    <a:pt x="9" y="44"/>
                    <a:pt x="22" y="44"/>
                  </a:cubicBezTo>
                  <a:cubicBezTo>
                    <a:pt x="34" y="44"/>
                    <a:pt x="43" y="34"/>
                    <a:pt x="43" y="22"/>
                  </a:cubicBezTo>
                  <a:cubicBezTo>
                    <a:pt x="43" y="10"/>
                    <a:pt x="34" y="0"/>
                    <a:pt x="22" y="0"/>
                  </a:cubicBezTo>
                  <a:cubicBezTo>
                    <a:pt x="9" y="0"/>
                    <a:pt x="0" y="10"/>
                    <a:pt x="0" y="22"/>
                  </a:cubicBezTo>
                  <a:close/>
                  <a:moveTo>
                    <a:pt x="10" y="22"/>
                  </a:moveTo>
                  <a:cubicBezTo>
                    <a:pt x="10" y="16"/>
                    <a:pt x="15" y="10"/>
                    <a:pt x="22" y="10"/>
                  </a:cubicBezTo>
                  <a:cubicBezTo>
                    <a:pt x="28" y="10"/>
                    <a:pt x="33" y="16"/>
                    <a:pt x="33" y="22"/>
                  </a:cubicBezTo>
                  <a:cubicBezTo>
                    <a:pt x="33" y="28"/>
                    <a:pt x="28" y="33"/>
                    <a:pt x="22" y="33"/>
                  </a:cubicBezTo>
                  <a:cubicBezTo>
                    <a:pt x="15" y="33"/>
                    <a:pt x="10" y="28"/>
                    <a:pt x="10"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11" name="组合 210"/>
          <p:cNvGrpSpPr/>
          <p:nvPr/>
        </p:nvGrpSpPr>
        <p:grpSpPr>
          <a:xfrm>
            <a:off x="10974721" y="2558209"/>
            <a:ext cx="345564" cy="295867"/>
            <a:chOff x="2162176" y="-104775"/>
            <a:chExt cx="1655763" cy="1417638"/>
          </a:xfrm>
          <a:solidFill>
            <a:schemeClr val="accent5">
              <a:lumMod val="50000"/>
            </a:schemeClr>
          </a:solidFill>
        </p:grpSpPr>
        <p:sp>
          <p:nvSpPr>
            <p:cNvPr id="212"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13"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14" name="组合 213"/>
          <p:cNvGrpSpPr/>
          <p:nvPr/>
        </p:nvGrpSpPr>
        <p:grpSpPr>
          <a:xfrm>
            <a:off x="8090000" y="3141194"/>
            <a:ext cx="314846" cy="341210"/>
            <a:chOff x="9086851" y="3201988"/>
            <a:chExt cx="663575" cy="719138"/>
          </a:xfrm>
          <a:solidFill>
            <a:schemeClr val="accent5">
              <a:lumMod val="50000"/>
            </a:schemeClr>
          </a:solidFill>
        </p:grpSpPr>
        <p:sp>
          <p:nvSpPr>
            <p:cNvPr id="215" name="Freeform 8"/>
            <p:cNvSpPr>
              <a:spLocks noEditPoints="1"/>
            </p:cNvSpPr>
            <p:nvPr/>
          </p:nvSpPr>
          <p:spPr bwMode="auto">
            <a:xfrm>
              <a:off x="9086851" y="3201988"/>
              <a:ext cx="488950" cy="488950"/>
            </a:xfrm>
            <a:custGeom>
              <a:avLst/>
              <a:gdLst>
                <a:gd name="T0" fmla="*/ 147 w 167"/>
                <a:gd name="T1" fmla="*/ 138 h 167"/>
                <a:gd name="T2" fmla="*/ 139 w 167"/>
                <a:gd name="T3" fmla="*/ 123 h 167"/>
                <a:gd name="T4" fmla="*/ 144 w 167"/>
                <a:gd name="T5" fmla="*/ 99 h 167"/>
                <a:gd name="T6" fmla="*/ 162 w 167"/>
                <a:gd name="T7" fmla="*/ 95 h 167"/>
                <a:gd name="T8" fmla="*/ 167 w 167"/>
                <a:gd name="T9" fmla="*/ 77 h 167"/>
                <a:gd name="T10" fmla="*/ 150 w 167"/>
                <a:gd name="T11" fmla="*/ 72 h 167"/>
                <a:gd name="T12" fmla="*/ 138 w 167"/>
                <a:gd name="T13" fmla="*/ 51 h 167"/>
                <a:gd name="T14" fmla="*/ 147 w 167"/>
                <a:gd name="T15" fmla="*/ 36 h 167"/>
                <a:gd name="T16" fmla="*/ 137 w 167"/>
                <a:gd name="T17" fmla="*/ 20 h 167"/>
                <a:gd name="T18" fmla="*/ 123 w 167"/>
                <a:gd name="T19" fmla="*/ 28 h 167"/>
                <a:gd name="T20" fmla="*/ 99 w 167"/>
                <a:gd name="T21" fmla="*/ 22 h 167"/>
                <a:gd name="T22" fmla="*/ 94 w 167"/>
                <a:gd name="T23" fmla="*/ 5 h 167"/>
                <a:gd name="T24" fmla="*/ 76 w 167"/>
                <a:gd name="T25" fmla="*/ 0 h 167"/>
                <a:gd name="T26" fmla="*/ 72 w 167"/>
                <a:gd name="T27" fmla="*/ 16 h 167"/>
                <a:gd name="T28" fmla="*/ 51 w 167"/>
                <a:gd name="T29" fmla="*/ 29 h 167"/>
                <a:gd name="T30" fmla="*/ 35 w 167"/>
                <a:gd name="T31" fmla="*/ 20 h 167"/>
                <a:gd name="T32" fmla="*/ 19 w 167"/>
                <a:gd name="T33" fmla="*/ 29 h 167"/>
                <a:gd name="T34" fmla="*/ 27 w 167"/>
                <a:gd name="T35" fmla="*/ 44 h 167"/>
                <a:gd name="T36" fmla="*/ 22 w 167"/>
                <a:gd name="T37" fmla="*/ 67 h 167"/>
                <a:gd name="T38" fmla="*/ 4 w 167"/>
                <a:gd name="T39" fmla="*/ 72 h 167"/>
                <a:gd name="T40" fmla="*/ 0 w 167"/>
                <a:gd name="T41" fmla="*/ 90 h 167"/>
                <a:gd name="T42" fmla="*/ 16 w 167"/>
                <a:gd name="T43" fmla="*/ 95 h 167"/>
                <a:gd name="T44" fmla="*/ 28 w 167"/>
                <a:gd name="T45" fmla="*/ 115 h 167"/>
                <a:gd name="T46" fmla="*/ 19 w 167"/>
                <a:gd name="T47" fmla="*/ 131 h 167"/>
                <a:gd name="T48" fmla="*/ 29 w 167"/>
                <a:gd name="T49" fmla="*/ 147 h 167"/>
                <a:gd name="T50" fmla="*/ 43 w 167"/>
                <a:gd name="T51" fmla="*/ 139 h 167"/>
                <a:gd name="T52" fmla="*/ 67 w 167"/>
                <a:gd name="T53" fmla="*/ 144 h 167"/>
                <a:gd name="T54" fmla="*/ 72 w 167"/>
                <a:gd name="T55" fmla="*/ 162 h 167"/>
                <a:gd name="T56" fmla="*/ 90 w 167"/>
                <a:gd name="T57" fmla="*/ 167 h 167"/>
                <a:gd name="T58" fmla="*/ 94 w 167"/>
                <a:gd name="T59" fmla="*/ 151 h 167"/>
                <a:gd name="T60" fmla="*/ 115 w 167"/>
                <a:gd name="T61" fmla="*/ 138 h 167"/>
                <a:gd name="T62" fmla="*/ 131 w 167"/>
                <a:gd name="T63" fmla="*/ 147 h 167"/>
                <a:gd name="T64" fmla="*/ 83 w 167"/>
                <a:gd name="T65" fmla="*/ 122 h 167"/>
                <a:gd name="T66" fmla="*/ 83 w 167"/>
                <a:gd name="T67" fmla="*/ 45 h 167"/>
                <a:gd name="T68" fmla="*/ 83 w 167"/>
                <a:gd name="T69" fmla="*/ 12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 h="167">
                  <a:moveTo>
                    <a:pt x="137" y="147"/>
                  </a:moveTo>
                  <a:cubicBezTo>
                    <a:pt x="147" y="138"/>
                    <a:pt x="147" y="138"/>
                    <a:pt x="147" y="138"/>
                  </a:cubicBezTo>
                  <a:cubicBezTo>
                    <a:pt x="149" y="136"/>
                    <a:pt x="149" y="133"/>
                    <a:pt x="147" y="131"/>
                  </a:cubicBezTo>
                  <a:cubicBezTo>
                    <a:pt x="139" y="123"/>
                    <a:pt x="139" y="123"/>
                    <a:pt x="139" y="123"/>
                  </a:cubicBezTo>
                  <a:cubicBezTo>
                    <a:pt x="137" y="121"/>
                    <a:pt x="136" y="118"/>
                    <a:pt x="138" y="115"/>
                  </a:cubicBezTo>
                  <a:cubicBezTo>
                    <a:pt x="144" y="99"/>
                    <a:pt x="144" y="99"/>
                    <a:pt x="144" y="99"/>
                  </a:cubicBezTo>
                  <a:cubicBezTo>
                    <a:pt x="145" y="97"/>
                    <a:pt x="148" y="95"/>
                    <a:pt x="150" y="95"/>
                  </a:cubicBezTo>
                  <a:cubicBezTo>
                    <a:pt x="162" y="95"/>
                    <a:pt x="162" y="95"/>
                    <a:pt x="162" y="95"/>
                  </a:cubicBezTo>
                  <a:cubicBezTo>
                    <a:pt x="164" y="95"/>
                    <a:pt x="167" y="93"/>
                    <a:pt x="167" y="90"/>
                  </a:cubicBezTo>
                  <a:cubicBezTo>
                    <a:pt x="167" y="77"/>
                    <a:pt x="167" y="77"/>
                    <a:pt x="167" y="77"/>
                  </a:cubicBezTo>
                  <a:cubicBezTo>
                    <a:pt x="167" y="74"/>
                    <a:pt x="164" y="72"/>
                    <a:pt x="162" y="72"/>
                  </a:cubicBezTo>
                  <a:cubicBezTo>
                    <a:pt x="150" y="72"/>
                    <a:pt x="150" y="72"/>
                    <a:pt x="150" y="72"/>
                  </a:cubicBezTo>
                  <a:cubicBezTo>
                    <a:pt x="148" y="72"/>
                    <a:pt x="145" y="70"/>
                    <a:pt x="144" y="67"/>
                  </a:cubicBezTo>
                  <a:cubicBezTo>
                    <a:pt x="138" y="51"/>
                    <a:pt x="138" y="51"/>
                    <a:pt x="138" y="51"/>
                  </a:cubicBezTo>
                  <a:cubicBezTo>
                    <a:pt x="136" y="49"/>
                    <a:pt x="137" y="46"/>
                    <a:pt x="139" y="44"/>
                  </a:cubicBezTo>
                  <a:cubicBezTo>
                    <a:pt x="147" y="36"/>
                    <a:pt x="147" y="36"/>
                    <a:pt x="147" y="36"/>
                  </a:cubicBezTo>
                  <a:cubicBezTo>
                    <a:pt x="149" y="34"/>
                    <a:pt x="149" y="31"/>
                    <a:pt x="147" y="29"/>
                  </a:cubicBezTo>
                  <a:cubicBezTo>
                    <a:pt x="137" y="20"/>
                    <a:pt x="137" y="20"/>
                    <a:pt x="137" y="20"/>
                  </a:cubicBezTo>
                  <a:cubicBezTo>
                    <a:pt x="136" y="18"/>
                    <a:pt x="133" y="18"/>
                    <a:pt x="131" y="20"/>
                  </a:cubicBezTo>
                  <a:cubicBezTo>
                    <a:pt x="123" y="28"/>
                    <a:pt x="123" y="28"/>
                    <a:pt x="123" y="28"/>
                  </a:cubicBezTo>
                  <a:cubicBezTo>
                    <a:pt x="121" y="30"/>
                    <a:pt x="117" y="30"/>
                    <a:pt x="115" y="29"/>
                  </a:cubicBezTo>
                  <a:cubicBezTo>
                    <a:pt x="99" y="22"/>
                    <a:pt x="99" y="22"/>
                    <a:pt x="99" y="22"/>
                  </a:cubicBezTo>
                  <a:cubicBezTo>
                    <a:pt x="96" y="21"/>
                    <a:pt x="94" y="19"/>
                    <a:pt x="94" y="16"/>
                  </a:cubicBezTo>
                  <a:cubicBezTo>
                    <a:pt x="94" y="5"/>
                    <a:pt x="94" y="5"/>
                    <a:pt x="94" y="5"/>
                  </a:cubicBezTo>
                  <a:cubicBezTo>
                    <a:pt x="94" y="2"/>
                    <a:pt x="92" y="0"/>
                    <a:pt x="90" y="0"/>
                  </a:cubicBezTo>
                  <a:cubicBezTo>
                    <a:pt x="76" y="0"/>
                    <a:pt x="76" y="0"/>
                    <a:pt x="76" y="0"/>
                  </a:cubicBezTo>
                  <a:cubicBezTo>
                    <a:pt x="74" y="0"/>
                    <a:pt x="72" y="2"/>
                    <a:pt x="72" y="5"/>
                  </a:cubicBezTo>
                  <a:cubicBezTo>
                    <a:pt x="72" y="16"/>
                    <a:pt x="72" y="16"/>
                    <a:pt x="72" y="16"/>
                  </a:cubicBezTo>
                  <a:cubicBezTo>
                    <a:pt x="72" y="19"/>
                    <a:pt x="70" y="21"/>
                    <a:pt x="67" y="22"/>
                  </a:cubicBezTo>
                  <a:cubicBezTo>
                    <a:pt x="51" y="29"/>
                    <a:pt x="51" y="29"/>
                    <a:pt x="51" y="29"/>
                  </a:cubicBezTo>
                  <a:cubicBezTo>
                    <a:pt x="49" y="30"/>
                    <a:pt x="45" y="30"/>
                    <a:pt x="43" y="28"/>
                  </a:cubicBezTo>
                  <a:cubicBezTo>
                    <a:pt x="35" y="20"/>
                    <a:pt x="35" y="20"/>
                    <a:pt x="35" y="20"/>
                  </a:cubicBezTo>
                  <a:cubicBezTo>
                    <a:pt x="34" y="18"/>
                    <a:pt x="30" y="18"/>
                    <a:pt x="29" y="20"/>
                  </a:cubicBezTo>
                  <a:cubicBezTo>
                    <a:pt x="19" y="29"/>
                    <a:pt x="19" y="29"/>
                    <a:pt x="19" y="29"/>
                  </a:cubicBezTo>
                  <a:cubicBezTo>
                    <a:pt x="17" y="31"/>
                    <a:pt x="17" y="34"/>
                    <a:pt x="19" y="36"/>
                  </a:cubicBezTo>
                  <a:cubicBezTo>
                    <a:pt x="27" y="44"/>
                    <a:pt x="27" y="44"/>
                    <a:pt x="27" y="44"/>
                  </a:cubicBezTo>
                  <a:cubicBezTo>
                    <a:pt x="29" y="46"/>
                    <a:pt x="30" y="49"/>
                    <a:pt x="28" y="51"/>
                  </a:cubicBezTo>
                  <a:cubicBezTo>
                    <a:pt x="22" y="67"/>
                    <a:pt x="22" y="67"/>
                    <a:pt x="22" y="67"/>
                  </a:cubicBezTo>
                  <a:cubicBezTo>
                    <a:pt x="21" y="70"/>
                    <a:pt x="18" y="72"/>
                    <a:pt x="16" y="72"/>
                  </a:cubicBezTo>
                  <a:cubicBezTo>
                    <a:pt x="4" y="72"/>
                    <a:pt x="4" y="72"/>
                    <a:pt x="4" y="72"/>
                  </a:cubicBezTo>
                  <a:cubicBezTo>
                    <a:pt x="2" y="72"/>
                    <a:pt x="0" y="74"/>
                    <a:pt x="0" y="77"/>
                  </a:cubicBezTo>
                  <a:cubicBezTo>
                    <a:pt x="0" y="90"/>
                    <a:pt x="0" y="90"/>
                    <a:pt x="0" y="90"/>
                  </a:cubicBezTo>
                  <a:cubicBezTo>
                    <a:pt x="0" y="93"/>
                    <a:pt x="2" y="95"/>
                    <a:pt x="4" y="95"/>
                  </a:cubicBezTo>
                  <a:cubicBezTo>
                    <a:pt x="16" y="95"/>
                    <a:pt x="16" y="95"/>
                    <a:pt x="16" y="95"/>
                  </a:cubicBezTo>
                  <a:cubicBezTo>
                    <a:pt x="18" y="95"/>
                    <a:pt x="21" y="97"/>
                    <a:pt x="22" y="99"/>
                  </a:cubicBezTo>
                  <a:cubicBezTo>
                    <a:pt x="28" y="115"/>
                    <a:pt x="28" y="115"/>
                    <a:pt x="28" y="115"/>
                  </a:cubicBezTo>
                  <a:cubicBezTo>
                    <a:pt x="30" y="118"/>
                    <a:pt x="29" y="121"/>
                    <a:pt x="27" y="123"/>
                  </a:cubicBezTo>
                  <a:cubicBezTo>
                    <a:pt x="19" y="131"/>
                    <a:pt x="19" y="131"/>
                    <a:pt x="19" y="131"/>
                  </a:cubicBezTo>
                  <a:cubicBezTo>
                    <a:pt x="17" y="133"/>
                    <a:pt x="17" y="136"/>
                    <a:pt x="19" y="138"/>
                  </a:cubicBezTo>
                  <a:cubicBezTo>
                    <a:pt x="29" y="147"/>
                    <a:pt x="29" y="147"/>
                    <a:pt x="29" y="147"/>
                  </a:cubicBezTo>
                  <a:cubicBezTo>
                    <a:pt x="30" y="149"/>
                    <a:pt x="34" y="149"/>
                    <a:pt x="35" y="147"/>
                  </a:cubicBezTo>
                  <a:cubicBezTo>
                    <a:pt x="43" y="139"/>
                    <a:pt x="43" y="139"/>
                    <a:pt x="43" y="139"/>
                  </a:cubicBezTo>
                  <a:cubicBezTo>
                    <a:pt x="45" y="137"/>
                    <a:pt x="49" y="137"/>
                    <a:pt x="51" y="138"/>
                  </a:cubicBezTo>
                  <a:cubicBezTo>
                    <a:pt x="67" y="144"/>
                    <a:pt x="67" y="144"/>
                    <a:pt x="67" y="144"/>
                  </a:cubicBezTo>
                  <a:cubicBezTo>
                    <a:pt x="70" y="145"/>
                    <a:pt x="72" y="148"/>
                    <a:pt x="72" y="151"/>
                  </a:cubicBezTo>
                  <a:cubicBezTo>
                    <a:pt x="72" y="162"/>
                    <a:pt x="72" y="162"/>
                    <a:pt x="72" y="162"/>
                  </a:cubicBezTo>
                  <a:cubicBezTo>
                    <a:pt x="72" y="165"/>
                    <a:pt x="74" y="167"/>
                    <a:pt x="76" y="167"/>
                  </a:cubicBezTo>
                  <a:cubicBezTo>
                    <a:pt x="90" y="167"/>
                    <a:pt x="90" y="167"/>
                    <a:pt x="90" y="167"/>
                  </a:cubicBezTo>
                  <a:cubicBezTo>
                    <a:pt x="92" y="167"/>
                    <a:pt x="94" y="165"/>
                    <a:pt x="94" y="162"/>
                  </a:cubicBezTo>
                  <a:cubicBezTo>
                    <a:pt x="94" y="151"/>
                    <a:pt x="94" y="151"/>
                    <a:pt x="94" y="151"/>
                  </a:cubicBezTo>
                  <a:cubicBezTo>
                    <a:pt x="94" y="148"/>
                    <a:pt x="96" y="145"/>
                    <a:pt x="99" y="144"/>
                  </a:cubicBezTo>
                  <a:cubicBezTo>
                    <a:pt x="115" y="138"/>
                    <a:pt x="115" y="138"/>
                    <a:pt x="115" y="138"/>
                  </a:cubicBezTo>
                  <a:cubicBezTo>
                    <a:pt x="117" y="137"/>
                    <a:pt x="121" y="137"/>
                    <a:pt x="123" y="139"/>
                  </a:cubicBezTo>
                  <a:cubicBezTo>
                    <a:pt x="131" y="147"/>
                    <a:pt x="131" y="147"/>
                    <a:pt x="131" y="147"/>
                  </a:cubicBezTo>
                  <a:cubicBezTo>
                    <a:pt x="133" y="149"/>
                    <a:pt x="136" y="149"/>
                    <a:pt x="137" y="147"/>
                  </a:cubicBezTo>
                  <a:close/>
                  <a:moveTo>
                    <a:pt x="83" y="122"/>
                  </a:moveTo>
                  <a:cubicBezTo>
                    <a:pt x="62" y="122"/>
                    <a:pt x="45" y="104"/>
                    <a:pt x="45" y="83"/>
                  </a:cubicBezTo>
                  <a:cubicBezTo>
                    <a:pt x="45" y="62"/>
                    <a:pt x="62" y="45"/>
                    <a:pt x="83" y="45"/>
                  </a:cubicBezTo>
                  <a:cubicBezTo>
                    <a:pt x="104" y="45"/>
                    <a:pt x="121" y="62"/>
                    <a:pt x="121" y="83"/>
                  </a:cubicBezTo>
                  <a:cubicBezTo>
                    <a:pt x="121" y="104"/>
                    <a:pt x="104" y="122"/>
                    <a:pt x="83"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16" name="Freeform 9"/>
            <p:cNvSpPr>
              <a:spLocks noEditPoints="1"/>
            </p:cNvSpPr>
            <p:nvPr/>
          </p:nvSpPr>
          <p:spPr bwMode="auto">
            <a:xfrm>
              <a:off x="9448801" y="3619501"/>
              <a:ext cx="301625" cy="301625"/>
            </a:xfrm>
            <a:custGeom>
              <a:avLst/>
              <a:gdLst>
                <a:gd name="T0" fmla="*/ 100 w 103"/>
                <a:gd name="T1" fmla="*/ 32 h 103"/>
                <a:gd name="T2" fmla="*/ 89 w 103"/>
                <a:gd name="T3" fmla="*/ 33 h 103"/>
                <a:gd name="T4" fmla="*/ 78 w 103"/>
                <a:gd name="T5" fmla="*/ 23 h 103"/>
                <a:gd name="T6" fmla="*/ 81 w 103"/>
                <a:gd name="T7" fmla="*/ 12 h 103"/>
                <a:gd name="T8" fmla="*/ 72 w 103"/>
                <a:gd name="T9" fmla="*/ 4 h 103"/>
                <a:gd name="T10" fmla="*/ 65 w 103"/>
                <a:gd name="T11" fmla="*/ 11 h 103"/>
                <a:gd name="T12" fmla="*/ 50 w 103"/>
                <a:gd name="T13" fmla="*/ 12 h 103"/>
                <a:gd name="T14" fmla="*/ 44 w 103"/>
                <a:gd name="T15" fmla="*/ 3 h 103"/>
                <a:gd name="T16" fmla="*/ 32 w 103"/>
                <a:gd name="T17" fmla="*/ 3 h 103"/>
                <a:gd name="T18" fmla="*/ 33 w 103"/>
                <a:gd name="T19" fmla="*/ 13 h 103"/>
                <a:gd name="T20" fmla="*/ 23 w 103"/>
                <a:gd name="T21" fmla="*/ 25 h 103"/>
                <a:gd name="T22" fmla="*/ 12 w 103"/>
                <a:gd name="T23" fmla="*/ 22 h 103"/>
                <a:gd name="T24" fmla="*/ 4 w 103"/>
                <a:gd name="T25" fmla="*/ 30 h 103"/>
                <a:gd name="T26" fmla="*/ 11 w 103"/>
                <a:gd name="T27" fmla="*/ 38 h 103"/>
                <a:gd name="T28" fmla="*/ 12 w 103"/>
                <a:gd name="T29" fmla="*/ 53 h 103"/>
                <a:gd name="T30" fmla="*/ 3 w 103"/>
                <a:gd name="T31" fmla="*/ 59 h 103"/>
                <a:gd name="T32" fmla="*/ 3 w 103"/>
                <a:gd name="T33" fmla="*/ 70 h 103"/>
                <a:gd name="T34" fmla="*/ 13 w 103"/>
                <a:gd name="T35" fmla="*/ 70 h 103"/>
                <a:gd name="T36" fmla="*/ 25 w 103"/>
                <a:gd name="T37" fmla="*/ 80 h 103"/>
                <a:gd name="T38" fmla="*/ 22 w 103"/>
                <a:gd name="T39" fmla="*/ 91 h 103"/>
                <a:gd name="T40" fmla="*/ 30 w 103"/>
                <a:gd name="T41" fmla="*/ 99 h 103"/>
                <a:gd name="T42" fmla="*/ 38 w 103"/>
                <a:gd name="T43" fmla="*/ 91 h 103"/>
                <a:gd name="T44" fmla="*/ 53 w 103"/>
                <a:gd name="T45" fmla="*/ 90 h 103"/>
                <a:gd name="T46" fmla="*/ 59 w 103"/>
                <a:gd name="T47" fmla="*/ 100 h 103"/>
                <a:gd name="T48" fmla="*/ 70 w 103"/>
                <a:gd name="T49" fmla="*/ 100 h 103"/>
                <a:gd name="T50" fmla="*/ 70 w 103"/>
                <a:gd name="T51" fmla="*/ 89 h 103"/>
                <a:gd name="T52" fmla="*/ 80 w 103"/>
                <a:gd name="T53" fmla="*/ 78 h 103"/>
                <a:gd name="T54" fmla="*/ 91 w 103"/>
                <a:gd name="T55" fmla="*/ 81 h 103"/>
                <a:gd name="T56" fmla="*/ 99 w 103"/>
                <a:gd name="T57" fmla="*/ 72 h 103"/>
                <a:gd name="T58" fmla="*/ 91 w 103"/>
                <a:gd name="T59" fmla="*/ 65 h 103"/>
                <a:gd name="T60" fmla="*/ 90 w 103"/>
                <a:gd name="T61" fmla="*/ 50 h 103"/>
                <a:gd name="T62" fmla="*/ 100 w 103"/>
                <a:gd name="T63" fmla="*/ 44 h 103"/>
                <a:gd name="T64" fmla="*/ 72 w 103"/>
                <a:gd name="T65" fmla="*/ 63 h 103"/>
                <a:gd name="T66" fmla="*/ 30 w 103"/>
                <a:gd name="T67" fmla="*/ 40 h 103"/>
                <a:gd name="T68" fmla="*/ 72 w 103"/>
                <a:gd name="T69" fmla="*/ 6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 h="103">
                  <a:moveTo>
                    <a:pt x="102" y="40"/>
                  </a:moveTo>
                  <a:cubicBezTo>
                    <a:pt x="100" y="32"/>
                    <a:pt x="100" y="32"/>
                    <a:pt x="100" y="32"/>
                  </a:cubicBezTo>
                  <a:cubicBezTo>
                    <a:pt x="99" y="31"/>
                    <a:pt x="98" y="30"/>
                    <a:pt x="96" y="30"/>
                  </a:cubicBezTo>
                  <a:cubicBezTo>
                    <a:pt x="89" y="33"/>
                    <a:pt x="89" y="33"/>
                    <a:pt x="89" y="33"/>
                  </a:cubicBezTo>
                  <a:cubicBezTo>
                    <a:pt x="88" y="33"/>
                    <a:pt x="86" y="32"/>
                    <a:pt x="85" y="31"/>
                  </a:cubicBezTo>
                  <a:cubicBezTo>
                    <a:pt x="78" y="23"/>
                    <a:pt x="78" y="23"/>
                    <a:pt x="78" y="23"/>
                  </a:cubicBezTo>
                  <a:cubicBezTo>
                    <a:pt x="77" y="21"/>
                    <a:pt x="76" y="19"/>
                    <a:pt x="77" y="18"/>
                  </a:cubicBezTo>
                  <a:cubicBezTo>
                    <a:pt x="81" y="12"/>
                    <a:pt x="81" y="12"/>
                    <a:pt x="81" y="12"/>
                  </a:cubicBezTo>
                  <a:cubicBezTo>
                    <a:pt x="81" y="10"/>
                    <a:pt x="81" y="8"/>
                    <a:pt x="79" y="8"/>
                  </a:cubicBezTo>
                  <a:cubicBezTo>
                    <a:pt x="72" y="4"/>
                    <a:pt x="72" y="4"/>
                    <a:pt x="72" y="4"/>
                  </a:cubicBezTo>
                  <a:cubicBezTo>
                    <a:pt x="71" y="3"/>
                    <a:pt x="69" y="4"/>
                    <a:pt x="68" y="5"/>
                  </a:cubicBezTo>
                  <a:cubicBezTo>
                    <a:pt x="65" y="11"/>
                    <a:pt x="65" y="11"/>
                    <a:pt x="65" y="11"/>
                  </a:cubicBezTo>
                  <a:cubicBezTo>
                    <a:pt x="64" y="13"/>
                    <a:pt x="62" y="14"/>
                    <a:pt x="61" y="13"/>
                  </a:cubicBezTo>
                  <a:cubicBezTo>
                    <a:pt x="50" y="12"/>
                    <a:pt x="50" y="12"/>
                    <a:pt x="50" y="12"/>
                  </a:cubicBezTo>
                  <a:cubicBezTo>
                    <a:pt x="48" y="12"/>
                    <a:pt x="47" y="11"/>
                    <a:pt x="46" y="9"/>
                  </a:cubicBezTo>
                  <a:cubicBezTo>
                    <a:pt x="44" y="3"/>
                    <a:pt x="44" y="3"/>
                    <a:pt x="44" y="3"/>
                  </a:cubicBezTo>
                  <a:cubicBezTo>
                    <a:pt x="44" y="1"/>
                    <a:pt x="42" y="0"/>
                    <a:pt x="40" y="1"/>
                  </a:cubicBezTo>
                  <a:cubicBezTo>
                    <a:pt x="32" y="3"/>
                    <a:pt x="32" y="3"/>
                    <a:pt x="32" y="3"/>
                  </a:cubicBezTo>
                  <a:cubicBezTo>
                    <a:pt x="31" y="3"/>
                    <a:pt x="30" y="5"/>
                    <a:pt x="31" y="7"/>
                  </a:cubicBezTo>
                  <a:cubicBezTo>
                    <a:pt x="33" y="13"/>
                    <a:pt x="33" y="13"/>
                    <a:pt x="33" y="13"/>
                  </a:cubicBezTo>
                  <a:cubicBezTo>
                    <a:pt x="33" y="15"/>
                    <a:pt x="32" y="17"/>
                    <a:pt x="31" y="18"/>
                  </a:cubicBezTo>
                  <a:cubicBezTo>
                    <a:pt x="23" y="25"/>
                    <a:pt x="23" y="25"/>
                    <a:pt x="23" y="25"/>
                  </a:cubicBezTo>
                  <a:cubicBezTo>
                    <a:pt x="22" y="26"/>
                    <a:pt x="19" y="26"/>
                    <a:pt x="18" y="25"/>
                  </a:cubicBezTo>
                  <a:cubicBezTo>
                    <a:pt x="12" y="22"/>
                    <a:pt x="12" y="22"/>
                    <a:pt x="12" y="22"/>
                  </a:cubicBezTo>
                  <a:cubicBezTo>
                    <a:pt x="10" y="21"/>
                    <a:pt x="8" y="22"/>
                    <a:pt x="8" y="23"/>
                  </a:cubicBezTo>
                  <a:cubicBezTo>
                    <a:pt x="4" y="30"/>
                    <a:pt x="4" y="30"/>
                    <a:pt x="4" y="30"/>
                  </a:cubicBezTo>
                  <a:cubicBezTo>
                    <a:pt x="3" y="32"/>
                    <a:pt x="4" y="34"/>
                    <a:pt x="5" y="34"/>
                  </a:cubicBezTo>
                  <a:cubicBezTo>
                    <a:pt x="11" y="38"/>
                    <a:pt x="11" y="38"/>
                    <a:pt x="11" y="38"/>
                  </a:cubicBezTo>
                  <a:cubicBezTo>
                    <a:pt x="13" y="39"/>
                    <a:pt x="14" y="41"/>
                    <a:pt x="13" y="42"/>
                  </a:cubicBezTo>
                  <a:cubicBezTo>
                    <a:pt x="12" y="53"/>
                    <a:pt x="12" y="53"/>
                    <a:pt x="12" y="53"/>
                  </a:cubicBezTo>
                  <a:cubicBezTo>
                    <a:pt x="12" y="54"/>
                    <a:pt x="11" y="56"/>
                    <a:pt x="9" y="57"/>
                  </a:cubicBezTo>
                  <a:cubicBezTo>
                    <a:pt x="3" y="59"/>
                    <a:pt x="3" y="59"/>
                    <a:pt x="3" y="59"/>
                  </a:cubicBezTo>
                  <a:cubicBezTo>
                    <a:pt x="1" y="59"/>
                    <a:pt x="0" y="61"/>
                    <a:pt x="1" y="62"/>
                  </a:cubicBezTo>
                  <a:cubicBezTo>
                    <a:pt x="3" y="70"/>
                    <a:pt x="3" y="70"/>
                    <a:pt x="3" y="70"/>
                  </a:cubicBezTo>
                  <a:cubicBezTo>
                    <a:pt x="3" y="72"/>
                    <a:pt x="5" y="73"/>
                    <a:pt x="7" y="72"/>
                  </a:cubicBezTo>
                  <a:cubicBezTo>
                    <a:pt x="13" y="70"/>
                    <a:pt x="13" y="70"/>
                    <a:pt x="13" y="70"/>
                  </a:cubicBezTo>
                  <a:cubicBezTo>
                    <a:pt x="15" y="70"/>
                    <a:pt x="17" y="70"/>
                    <a:pt x="18" y="72"/>
                  </a:cubicBezTo>
                  <a:cubicBezTo>
                    <a:pt x="25" y="80"/>
                    <a:pt x="25" y="80"/>
                    <a:pt x="25" y="80"/>
                  </a:cubicBezTo>
                  <a:cubicBezTo>
                    <a:pt x="26" y="81"/>
                    <a:pt x="26" y="83"/>
                    <a:pt x="25" y="85"/>
                  </a:cubicBezTo>
                  <a:cubicBezTo>
                    <a:pt x="22" y="91"/>
                    <a:pt x="22" y="91"/>
                    <a:pt x="22" y="91"/>
                  </a:cubicBezTo>
                  <a:cubicBezTo>
                    <a:pt x="21" y="92"/>
                    <a:pt x="22" y="94"/>
                    <a:pt x="23" y="95"/>
                  </a:cubicBezTo>
                  <a:cubicBezTo>
                    <a:pt x="30" y="99"/>
                    <a:pt x="30" y="99"/>
                    <a:pt x="30" y="99"/>
                  </a:cubicBezTo>
                  <a:cubicBezTo>
                    <a:pt x="32" y="100"/>
                    <a:pt x="34" y="99"/>
                    <a:pt x="35" y="98"/>
                  </a:cubicBezTo>
                  <a:cubicBezTo>
                    <a:pt x="38" y="91"/>
                    <a:pt x="38" y="91"/>
                    <a:pt x="38" y="91"/>
                  </a:cubicBezTo>
                  <a:cubicBezTo>
                    <a:pt x="39" y="90"/>
                    <a:pt x="41" y="89"/>
                    <a:pt x="42" y="89"/>
                  </a:cubicBezTo>
                  <a:cubicBezTo>
                    <a:pt x="53" y="90"/>
                    <a:pt x="53" y="90"/>
                    <a:pt x="53" y="90"/>
                  </a:cubicBezTo>
                  <a:cubicBezTo>
                    <a:pt x="54" y="90"/>
                    <a:pt x="56" y="92"/>
                    <a:pt x="57" y="93"/>
                  </a:cubicBezTo>
                  <a:cubicBezTo>
                    <a:pt x="59" y="100"/>
                    <a:pt x="59" y="100"/>
                    <a:pt x="59" y="100"/>
                  </a:cubicBezTo>
                  <a:cubicBezTo>
                    <a:pt x="59" y="102"/>
                    <a:pt x="61" y="103"/>
                    <a:pt x="62" y="102"/>
                  </a:cubicBezTo>
                  <a:cubicBezTo>
                    <a:pt x="70" y="100"/>
                    <a:pt x="70" y="100"/>
                    <a:pt x="70" y="100"/>
                  </a:cubicBezTo>
                  <a:cubicBezTo>
                    <a:pt x="72" y="99"/>
                    <a:pt x="73" y="98"/>
                    <a:pt x="72" y="96"/>
                  </a:cubicBezTo>
                  <a:cubicBezTo>
                    <a:pt x="70" y="89"/>
                    <a:pt x="70" y="89"/>
                    <a:pt x="70" y="89"/>
                  </a:cubicBezTo>
                  <a:cubicBezTo>
                    <a:pt x="70" y="88"/>
                    <a:pt x="70" y="86"/>
                    <a:pt x="72" y="85"/>
                  </a:cubicBezTo>
                  <a:cubicBezTo>
                    <a:pt x="80" y="78"/>
                    <a:pt x="80" y="78"/>
                    <a:pt x="80" y="78"/>
                  </a:cubicBezTo>
                  <a:cubicBezTo>
                    <a:pt x="81" y="77"/>
                    <a:pt x="83" y="76"/>
                    <a:pt x="85" y="77"/>
                  </a:cubicBezTo>
                  <a:cubicBezTo>
                    <a:pt x="91" y="81"/>
                    <a:pt x="91" y="81"/>
                    <a:pt x="91" y="81"/>
                  </a:cubicBezTo>
                  <a:cubicBezTo>
                    <a:pt x="92" y="81"/>
                    <a:pt x="94" y="81"/>
                    <a:pt x="95" y="79"/>
                  </a:cubicBezTo>
                  <a:cubicBezTo>
                    <a:pt x="99" y="72"/>
                    <a:pt x="99" y="72"/>
                    <a:pt x="99" y="72"/>
                  </a:cubicBezTo>
                  <a:cubicBezTo>
                    <a:pt x="100" y="71"/>
                    <a:pt x="99" y="69"/>
                    <a:pt x="98" y="68"/>
                  </a:cubicBezTo>
                  <a:cubicBezTo>
                    <a:pt x="91" y="65"/>
                    <a:pt x="91" y="65"/>
                    <a:pt x="91" y="65"/>
                  </a:cubicBezTo>
                  <a:cubicBezTo>
                    <a:pt x="90" y="64"/>
                    <a:pt x="89" y="62"/>
                    <a:pt x="89" y="61"/>
                  </a:cubicBezTo>
                  <a:cubicBezTo>
                    <a:pt x="90" y="50"/>
                    <a:pt x="90" y="50"/>
                    <a:pt x="90" y="50"/>
                  </a:cubicBezTo>
                  <a:cubicBezTo>
                    <a:pt x="90" y="48"/>
                    <a:pt x="92" y="46"/>
                    <a:pt x="93" y="46"/>
                  </a:cubicBezTo>
                  <a:cubicBezTo>
                    <a:pt x="100" y="44"/>
                    <a:pt x="100" y="44"/>
                    <a:pt x="100" y="44"/>
                  </a:cubicBezTo>
                  <a:cubicBezTo>
                    <a:pt x="102" y="43"/>
                    <a:pt x="103" y="42"/>
                    <a:pt x="102" y="40"/>
                  </a:cubicBezTo>
                  <a:close/>
                  <a:moveTo>
                    <a:pt x="72" y="63"/>
                  </a:moveTo>
                  <a:cubicBezTo>
                    <a:pt x="66" y="74"/>
                    <a:pt x="52" y="78"/>
                    <a:pt x="40" y="72"/>
                  </a:cubicBezTo>
                  <a:cubicBezTo>
                    <a:pt x="29" y="66"/>
                    <a:pt x="24" y="52"/>
                    <a:pt x="30" y="40"/>
                  </a:cubicBezTo>
                  <a:cubicBezTo>
                    <a:pt x="37" y="29"/>
                    <a:pt x="51" y="24"/>
                    <a:pt x="63" y="30"/>
                  </a:cubicBezTo>
                  <a:cubicBezTo>
                    <a:pt x="74" y="37"/>
                    <a:pt x="78" y="51"/>
                    <a:pt x="72"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17" name="组合 216"/>
          <p:cNvGrpSpPr/>
          <p:nvPr/>
        </p:nvGrpSpPr>
        <p:grpSpPr>
          <a:xfrm>
            <a:off x="6609353" y="3186011"/>
            <a:ext cx="351002" cy="251577"/>
            <a:chOff x="6510338" y="3348038"/>
            <a:chExt cx="739776" cy="530226"/>
          </a:xfrm>
          <a:solidFill>
            <a:schemeClr val="accent5">
              <a:lumMod val="50000"/>
            </a:schemeClr>
          </a:solidFill>
        </p:grpSpPr>
        <p:sp>
          <p:nvSpPr>
            <p:cNvPr id="218" name="Freeform 44"/>
            <p:cNvSpPr>
              <a:spLocks noEditPoints="1"/>
            </p:cNvSpPr>
            <p:nvPr/>
          </p:nvSpPr>
          <p:spPr bwMode="auto">
            <a:xfrm>
              <a:off x="6673851" y="3348038"/>
              <a:ext cx="412750" cy="527050"/>
            </a:xfrm>
            <a:custGeom>
              <a:avLst/>
              <a:gdLst>
                <a:gd name="T0" fmla="*/ 141 w 141"/>
                <a:gd name="T1" fmla="*/ 28 h 180"/>
                <a:gd name="T2" fmla="*/ 99 w 141"/>
                <a:gd name="T3" fmla="*/ 28 h 180"/>
                <a:gd name="T4" fmla="*/ 99 w 141"/>
                <a:gd name="T5" fmla="*/ 15 h 180"/>
                <a:gd name="T6" fmla="*/ 87 w 141"/>
                <a:gd name="T7" fmla="*/ 0 h 180"/>
                <a:gd name="T8" fmla="*/ 51 w 141"/>
                <a:gd name="T9" fmla="*/ 0 h 180"/>
                <a:gd name="T10" fmla="*/ 38 w 141"/>
                <a:gd name="T11" fmla="*/ 15 h 180"/>
                <a:gd name="T12" fmla="*/ 38 w 141"/>
                <a:gd name="T13" fmla="*/ 28 h 180"/>
                <a:gd name="T14" fmla="*/ 0 w 141"/>
                <a:gd name="T15" fmla="*/ 28 h 180"/>
                <a:gd name="T16" fmla="*/ 0 w 141"/>
                <a:gd name="T17" fmla="*/ 180 h 180"/>
                <a:gd name="T18" fmla="*/ 141 w 141"/>
                <a:gd name="T19" fmla="*/ 180 h 180"/>
                <a:gd name="T20" fmla="*/ 141 w 141"/>
                <a:gd name="T21" fmla="*/ 28 h 180"/>
                <a:gd name="T22" fmla="*/ 89 w 141"/>
                <a:gd name="T23" fmla="*/ 26 h 180"/>
                <a:gd name="T24" fmla="*/ 88 w 141"/>
                <a:gd name="T25" fmla="*/ 28 h 180"/>
                <a:gd name="T26" fmla="*/ 50 w 141"/>
                <a:gd name="T27" fmla="*/ 28 h 180"/>
                <a:gd name="T28" fmla="*/ 49 w 141"/>
                <a:gd name="T29" fmla="*/ 26 h 180"/>
                <a:gd name="T30" fmla="*/ 49 w 141"/>
                <a:gd name="T31" fmla="*/ 14 h 180"/>
                <a:gd name="T32" fmla="*/ 53 w 141"/>
                <a:gd name="T33" fmla="*/ 10 h 180"/>
                <a:gd name="T34" fmla="*/ 85 w 141"/>
                <a:gd name="T35" fmla="*/ 10 h 180"/>
                <a:gd name="T36" fmla="*/ 89 w 141"/>
                <a:gd name="T37" fmla="*/ 14 h 180"/>
                <a:gd name="T38" fmla="*/ 89 w 141"/>
                <a:gd name="T39" fmla="*/ 26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1" h="180">
                  <a:moveTo>
                    <a:pt x="141" y="28"/>
                  </a:moveTo>
                  <a:cubicBezTo>
                    <a:pt x="99" y="28"/>
                    <a:pt x="99" y="28"/>
                    <a:pt x="99" y="28"/>
                  </a:cubicBezTo>
                  <a:cubicBezTo>
                    <a:pt x="99" y="15"/>
                    <a:pt x="99" y="15"/>
                    <a:pt x="99" y="15"/>
                  </a:cubicBezTo>
                  <a:cubicBezTo>
                    <a:pt x="99" y="6"/>
                    <a:pt x="94" y="0"/>
                    <a:pt x="87" y="0"/>
                  </a:cubicBezTo>
                  <a:cubicBezTo>
                    <a:pt x="51" y="0"/>
                    <a:pt x="51" y="0"/>
                    <a:pt x="51" y="0"/>
                  </a:cubicBezTo>
                  <a:cubicBezTo>
                    <a:pt x="44" y="0"/>
                    <a:pt x="38" y="6"/>
                    <a:pt x="38" y="15"/>
                  </a:cubicBezTo>
                  <a:cubicBezTo>
                    <a:pt x="38" y="28"/>
                    <a:pt x="38" y="28"/>
                    <a:pt x="38" y="28"/>
                  </a:cubicBezTo>
                  <a:cubicBezTo>
                    <a:pt x="0" y="28"/>
                    <a:pt x="0" y="28"/>
                    <a:pt x="0" y="28"/>
                  </a:cubicBezTo>
                  <a:cubicBezTo>
                    <a:pt x="0" y="180"/>
                    <a:pt x="0" y="180"/>
                    <a:pt x="0" y="180"/>
                  </a:cubicBezTo>
                  <a:cubicBezTo>
                    <a:pt x="141" y="180"/>
                    <a:pt x="141" y="180"/>
                    <a:pt x="141" y="180"/>
                  </a:cubicBezTo>
                  <a:lnTo>
                    <a:pt x="141" y="28"/>
                  </a:lnTo>
                  <a:close/>
                  <a:moveTo>
                    <a:pt x="89" y="26"/>
                  </a:moveTo>
                  <a:cubicBezTo>
                    <a:pt x="89" y="27"/>
                    <a:pt x="89" y="28"/>
                    <a:pt x="88" y="28"/>
                  </a:cubicBezTo>
                  <a:cubicBezTo>
                    <a:pt x="50" y="28"/>
                    <a:pt x="50" y="28"/>
                    <a:pt x="50" y="28"/>
                  </a:cubicBezTo>
                  <a:cubicBezTo>
                    <a:pt x="50" y="28"/>
                    <a:pt x="49" y="27"/>
                    <a:pt x="49" y="26"/>
                  </a:cubicBezTo>
                  <a:cubicBezTo>
                    <a:pt x="49" y="14"/>
                    <a:pt x="49" y="14"/>
                    <a:pt x="49" y="14"/>
                  </a:cubicBezTo>
                  <a:cubicBezTo>
                    <a:pt x="49" y="12"/>
                    <a:pt x="51" y="10"/>
                    <a:pt x="53" y="10"/>
                  </a:cubicBezTo>
                  <a:cubicBezTo>
                    <a:pt x="85" y="10"/>
                    <a:pt x="85" y="10"/>
                    <a:pt x="85" y="10"/>
                  </a:cubicBezTo>
                  <a:cubicBezTo>
                    <a:pt x="87" y="10"/>
                    <a:pt x="89" y="12"/>
                    <a:pt x="89" y="14"/>
                  </a:cubicBezTo>
                  <a:lnTo>
                    <a:pt x="89"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19" name="Freeform 45"/>
            <p:cNvSpPr/>
            <p:nvPr/>
          </p:nvSpPr>
          <p:spPr bwMode="auto">
            <a:xfrm>
              <a:off x="6510338" y="3432176"/>
              <a:ext cx="128588" cy="446088"/>
            </a:xfrm>
            <a:custGeom>
              <a:avLst/>
              <a:gdLst>
                <a:gd name="T0" fmla="*/ 0 w 44"/>
                <a:gd name="T1" fmla="*/ 33 h 152"/>
                <a:gd name="T2" fmla="*/ 3 w 44"/>
                <a:gd name="T3" fmla="*/ 124 h 152"/>
                <a:gd name="T4" fmla="*/ 30 w 44"/>
                <a:gd name="T5" fmla="*/ 152 h 152"/>
                <a:gd name="T6" fmla="*/ 44 w 44"/>
                <a:gd name="T7" fmla="*/ 152 h 152"/>
                <a:gd name="T8" fmla="*/ 44 w 44"/>
                <a:gd name="T9" fmla="*/ 0 h 152"/>
                <a:gd name="T10" fmla="*/ 28 w 44"/>
                <a:gd name="T11" fmla="*/ 0 h 152"/>
                <a:gd name="T12" fmla="*/ 0 w 44"/>
                <a:gd name="T13" fmla="*/ 33 h 152"/>
              </a:gdLst>
              <a:ahLst/>
              <a:cxnLst>
                <a:cxn ang="0">
                  <a:pos x="T0" y="T1"/>
                </a:cxn>
                <a:cxn ang="0">
                  <a:pos x="T2" y="T3"/>
                </a:cxn>
                <a:cxn ang="0">
                  <a:pos x="T4" y="T5"/>
                </a:cxn>
                <a:cxn ang="0">
                  <a:pos x="T6" y="T7"/>
                </a:cxn>
                <a:cxn ang="0">
                  <a:pos x="T8" y="T9"/>
                </a:cxn>
                <a:cxn ang="0">
                  <a:pos x="T10" y="T11"/>
                </a:cxn>
                <a:cxn ang="0">
                  <a:pos x="T12" y="T13"/>
                </a:cxn>
              </a:cxnLst>
              <a:rect l="0" t="0" r="r" b="b"/>
              <a:pathLst>
                <a:path w="44" h="152">
                  <a:moveTo>
                    <a:pt x="0" y="33"/>
                  </a:moveTo>
                  <a:cubicBezTo>
                    <a:pt x="3" y="124"/>
                    <a:pt x="3" y="124"/>
                    <a:pt x="3" y="124"/>
                  </a:cubicBezTo>
                  <a:cubicBezTo>
                    <a:pt x="3" y="140"/>
                    <a:pt x="12" y="152"/>
                    <a:pt x="30" y="152"/>
                  </a:cubicBezTo>
                  <a:cubicBezTo>
                    <a:pt x="44" y="152"/>
                    <a:pt x="44" y="152"/>
                    <a:pt x="44" y="152"/>
                  </a:cubicBezTo>
                  <a:cubicBezTo>
                    <a:pt x="44" y="0"/>
                    <a:pt x="44" y="0"/>
                    <a:pt x="44" y="0"/>
                  </a:cubicBezTo>
                  <a:cubicBezTo>
                    <a:pt x="28" y="0"/>
                    <a:pt x="28" y="0"/>
                    <a:pt x="28" y="0"/>
                  </a:cubicBezTo>
                  <a:cubicBezTo>
                    <a:pt x="9" y="0"/>
                    <a:pt x="0" y="13"/>
                    <a:pt x="0"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20" name="Freeform 46"/>
            <p:cNvSpPr/>
            <p:nvPr/>
          </p:nvSpPr>
          <p:spPr bwMode="auto">
            <a:xfrm>
              <a:off x="7121526" y="3429001"/>
              <a:ext cx="128588" cy="449263"/>
            </a:xfrm>
            <a:custGeom>
              <a:avLst/>
              <a:gdLst>
                <a:gd name="T0" fmla="*/ 44 w 44"/>
                <a:gd name="T1" fmla="*/ 125 h 153"/>
                <a:gd name="T2" fmla="*/ 44 w 44"/>
                <a:gd name="T3" fmla="*/ 34 h 153"/>
                <a:gd name="T4" fmla="*/ 18 w 44"/>
                <a:gd name="T5" fmla="*/ 0 h 153"/>
                <a:gd name="T6" fmla="*/ 0 w 44"/>
                <a:gd name="T7" fmla="*/ 0 h 153"/>
                <a:gd name="T8" fmla="*/ 0 w 44"/>
                <a:gd name="T9" fmla="*/ 153 h 153"/>
                <a:gd name="T10" fmla="*/ 18 w 44"/>
                <a:gd name="T11" fmla="*/ 153 h 153"/>
                <a:gd name="T12" fmla="*/ 44 w 44"/>
                <a:gd name="T13" fmla="*/ 125 h 153"/>
              </a:gdLst>
              <a:ahLst/>
              <a:cxnLst>
                <a:cxn ang="0">
                  <a:pos x="T0" y="T1"/>
                </a:cxn>
                <a:cxn ang="0">
                  <a:pos x="T2" y="T3"/>
                </a:cxn>
                <a:cxn ang="0">
                  <a:pos x="T4" y="T5"/>
                </a:cxn>
                <a:cxn ang="0">
                  <a:pos x="T6" y="T7"/>
                </a:cxn>
                <a:cxn ang="0">
                  <a:pos x="T8" y="T9"/>
                </a:cxn>
                <a:cxn ang="0">
                  <a:pos x="T10" y="T11"/>
                </a:cxn>
                <a:cxn ang="0">
                  <a:pos x="T12" y="T13"/>
                </a:cxn>
              </a:cxnLst>
              <a:rect l="0" t="0" r="r" b="b"/>
              <a:pathLst>
                <a:path w="44" h="153">
                  <a:moveTo>
                    <a:pt x="44" y="125"/>
                  </a:moveTo>
                  <a:cubicBezTo>
                    <a:pt x="44" y="34"/>
                    <a:pt x="44" y="34"/>
                    <a:pt x="44" y="34"/>
                  </a:cubicBezTo>
                  <a:cubicBezTo>
                    <a:pt x="44" y="13"/>
                    <a:pt x="33" y="0"/>
                    <a:pt x="18" y="0"/>
                  </a:cubicBezTo>
                  <a:cubicBezTo>
                    <a:pt x="0" y="0"/>
                    <a:pt x="0" y="0"/>
                    <a:pt x="0" y="0"/>
                  </a:cubicBezTo>
                  <a:cubicBezTo>
                    <a:pt x="0" y="153"/>
                    <a:pt x="0" y="153"/>
                    <a:pt x="0" y="153"/>
                  </a:cubicBezTo>
                  <a:cubicBezTo>
                    <a:pt x="18" y="153"/>
                    <a:pt x="18" y="153"/>
                    <a:pt x="18" y="153"/>
                  </a:cubicBezTo>
                  <a:cubicBezTo>
                    <a:pt x="33" y="153"/>
                    <a:pt x="44" y="143"/>
                    <a:pt x="4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221" name="Freeform 47"/>
          <p:cNvSpPr>
            <a:spLocks noEditPoints="1"/>
          </p:cNvSpPr>
          <p:nvPr/>
        </p:nvSpPr>
        <p:spPr bwMode="auto">
          <a:xfrm>
            <a:off x="5165725" y="3203575"/>
            <a:ext cx="334963" cy="215900"/>
          </a:xfrm>
          <a:custGeom>
            <a:avLst/>
            <a:gdLst>
              <a:gd name="T0" fmla="*/ 0 w 241"/>
              <a:gd name="T1" fmla="*/ 0 h 156"/>
              <a:gd name="T2" fmla="*/ 0 w 241"/>
              <a:gd name="T3" fmla="*/ 156 h 156"/>
              <a:gd name="T4" fmla="*/ 241 w 241"/>
              <a:gd name="T5" fmla="*/ 156 h 156"/>
              <a:gd name="T6" fmla="*/ 241 w 241"/>
              <a:gd name="T7" fmla="*/ 0 h 156"/>
              <a:gd name="T8" fmla="*/ 0 w 241"/>
              <a:gd name="T9" fmla="*/ 0 h 156"/>
              <a:gd name="T10" fmla="*/ 215 w 241"/>
              <a:gd name="T11" fmla="*/ 9 h 156"/>
              <a:gd name="T12" fmla="*/ 124 w 241"/>
              <a:gd name="T13" fmla="*/ 84 h 156"/>
              <a:gd name="T14" fmla="*/ 25 w 241"/>
              <a:gd name="T15" fmla="*/ 9 h 156"/>
              <a:gd name="T16" fmla="*/ 215 w 241"/>
              <a:gd name="T17" fmla="*/ 9 h 156"/>
              <a:gd name="T18" fmla="*/ 15 w 241"/>
              <a:gd name="T19" fmla="*/ 18 h 156"/>
              <a:gd name="T20" fmla="*/ 95 w 241"/>
              <a:gd name="T21" fmla="*/ 78 h 156"/>
              <a:gd name="T22" fmla="*/ 15 w 241"/>
              <a:gd name="T23" fmla="*/ 141 h 156"/>
              <a:gd name="T24" fmla="*/ 15 w 241"/>
              <a:gd name="T25" fmla="*/ 18 h 156"/>
              <a:gd name="T26" fmla="*/ 27 w 241"/>
              <a:gd name="T27" fmla="*/ 145 h 156"/>
              <a:gd name="T28" fmla="*/ 104 w 241"/>
              <a:gd name="T29" fmla="*/ 85 h 156"/>
              <a:gd name="T30" fmla="*/ 125 w 241"/>
              <a:gd name="T31" fmla="*/ 98 h 156"/>
              <a:gd name="T32" fmla="*/ 144 w 241"/>
              <a:gd name="T33" fmla="*/ 85 h 156"/>
              <a:gd name="T34" fmla="*/ 218 w 241"/>
              <a:gd name="T35" fmla="*/ 145 h 156"/>
              <a:gd name="T36" fmla="*/ 27 w 241"/>
              <a:gd name="T37" fmla="*/ 145 h 156"/>
              <a:gd name="T38" fmla="*/ 150 w 241"/>
              <a:gd name="T39" fmla="*/ 76 h 156"/>
              <a:gd name="T40" fmla="*/ 227 w 241"/>
              <a:gd name="T41" fmla="*/ 16 h 156"/>
              <a:gd name="T42" fmla="*/ 227 w 241"/>
              <a:gd name="T43" fmla="*/ 134 h 156"/>
              <a:gd name="T44" fmla="*/ 150 w 241"/>
              <a:gd name="T45" fmla="*/ 7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1" h="156">
                <a:moveTo>
                  <a:pt x="0" y="0"/>
                </a:moveTo>
                <a:cubicBezTo>
                  <a:pt x="0" y="156"/>
                  <a:pt x="0" y="156"/>
                  <a:pt x="0" y="156"/>
                </a:cubicBezTo>
                <a:cubicBezTo>
                  <a:pt x="241" y="156"/>
                  <a:pt x="241" y="156"/>
                  <a:pt x="241" y="156"/>
                </a:cubicBezTo>
                <a:cubicBezTo>
                  <a:pt x="241" y="0"/>
                  <a:pt x="241" y="0"/>
                  <a:pt x="241" y="0"/>
                </a:cubicBezTo>
                <a:lnTo>
                  <a:pt x="0" y="0"/>
                </a:lnTo>
                <a:close/>
                <a:moveTo>
                  <a:pt x="215" y="9"/>
                </a:moveTo>
                <a:cubicBezTo>
                  <a:pt x="124" y="84"/>
                  <a:pt x="124" y="84"/>
                  <a:pt x="124" y="84"/>
                </a:cubicBezTo>
                <a:cubicBezTo>
                  <a:pt x="25" y="9"/>
                  <a:pt x="25" y="9"/>
                  <a:pt x="25" y="9"/>
                </a:cubicBezTo>
                <a:lnTo>
                  <a:pt x="215" y="9"/>
                </a:lnTo>
                <a:close/>
                <a:moveTo>
                  <a:pt x="15" y="18"/>
                </a:moveTo>
                <a:cubicBezTo>
                  <a:pt x="95" y="78"/>
                  <a:pt x="95" y="78"/>
                  <a:pt x="95" y="78"/>
                </a:cubicBezTo>
                <a:cubicBezTo>
                  <a:pt x="15" y="141"/>
                  <a:pt x="15" y="141"/>
                  <a:pt x="15" y="141"/>
                </a:cubicBezTo>
                <a:lnTo>
                  <a:pt x="15" y="18"/>
                </a:lnTo>
                <a:close/>
                <a:moveTo>
                  <a:pt x="27" y="145"/>
                </a:moveTo>
                <a:cubicBezTo>
                  <a:pt x="104" y="85"/>
                  <a:pt x="104" y="85"/>
                  <a:pt x="104" y="85"/>
                </a:cubicBezTo>
                <a:cubicBezTo>
                  <a:pt x="111" y="90"/>
                  <a:pt x="117" y="93"/>
                  <a:pt x="125" y="98"/>
                </a:cubicBezTo>
                <a:cubicBezTo>
                  <a:pt x="131" y="94"/>
                  <a:pt x="138" y="89"/>
                  <a:pt x="144" y="85"/>
                </a:cubicBezTo>
                <a:cubicBezTo>
                  <a:pt x="218" y="145"/>
                  <a:pt x="218" y="145"/>
                  <a:pt x="218" y="145"/>
                </a:cubicBezTo>
                <a:lnTo>
                  <a:pt x="27" y="145"/>
                </a:lnTo>
                <a:close/>
                <a:moveTo>
                  <a:pt x="150" y="76"/>
                </a:moveTo>
                <a:cubicBezTo>
                  <a:pt x="227" y="16"/>
                  <a:pt x="227" y="16"/>
                  <a:pt x="227" y="16"/>
                </a:cubicBezTo>
                <a:cubicBezTo>
                  <a:pt x="227" y="134"/>
                  <a:pt x="227" y="134"/>
                  <a:pt x="227" y="134"/>
                </a:cubicBezTo>
                <a:lnTo>
                  <a:pt x="150" y="76"/>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22" name="Freeform 48"/>
          <p:cNvSpPr>
            <a:spLocks noEditPoints="1"/>
          </p:cNvSpPr>
          <p:nvPr/>
        </p:nvSpPr>
        <p:spPr bwMode="auto">
          <a:xfrm>
            <a:off x="3740150" y="3148013"/>
            <a:ext cx="284163" cy="327025"/>
          </a:xfrm>
          <a:custGeom>
            <a:avLst/>
            <a:gdLst>
              <a:gd name="T0" fmla="*/ 204 w 204"/>
              <a:gd name="T1" fmla="*/ 121 h 236"/>
              <a:gd name="T2" fmla="*/ 162 w 204"/>
              <a:gd name="T3" fmla="*/ 95 h 236"/>
              <a:gd name="T4" fmla="*/ 162 w 204"/>
              <a:gd name="T5" fmla="*/ 48 h 236"/>
              <a:gd name="T6" fmla="*/ 136 w 204"/>
              <a:gd name="T7" fmla="*/ 29 h 236"/>
              <a:gd name="T8" fmla="*/ 136 w 204"/>
              <a:gd name="T9" fmla="*/ 14 h 236"/>
              <a:gd name="T10" fmla="*/ 121 w 204"/>
              <a:gd name="T11" fmla="*/ 0 h 236"/>
              <a:gd name="T12" fmla="*/ 25 w 204"/>
              <a:gd name="T13" fmla="*/ 0 h 236"/>
              <a:gd name="T14" fmla="*/ 10 w 204"/>
              <a:gd name="T15" fmla="*/ 14 h 236"/>
              <a:gd name="T16" fmla="*/ 10 w 204"/>
              <a:gd name="T17" fmla="*/ 217 h 236"/>
              <a:gd name="T18" fmla="*/ 3 w 204"/>
              <a:gd name="T19" fmla="*/ 217 h 236"/>
              <a:gd name="T20" fmla="*/ 0 w 204"/>
              <a:gd name="T21" fmla="*/ 221 h 236"/>
              <a:gd name="T22" fmla="*/ 0 w 204"/>
              <a:gd name="T23" fmla="*/ 221 h 236"/>
              <a:gd name="T24" fmla="*/ 0 w 204"/>
              <a:gd name="T25" fmla="*/ 225 h 236"/>
              <a:gd name="T26" fmla="*/ 0 w 204"/>
              <a:gd name="T27" fmla="*/ 235 h 236"/>
              <a:gd name="T28" fmla="*/ 146 w 204"/>
              <a:gd name="T29" fmla="*/ 235 h 236"/>
              <a:gd name="T30" fmla="*/ 146 w 204"/>
              <a:gd name="T31" fmla="*/ 225 h 236"/>
              <a:gd name="T32" fmla="*/ 146 w 204"/>
              <a:gd name="T33" fmla="*/ 221 h 236"/>
              <a:gd name="T34" fmla="*/ 146 w 204"/>
              <a:gd name="T35" fmla="*/ 221 h 236"/>
              <a:gd name="T36" fmla="*/ 143 w 204"/>
              <a:gd name="T37" fmla="*/ 217 h 236"/>
              <a:gd name="T38" fmla="*/ 136 w 204"/>
              <a:gd name="T39" fmla="*/ 217 h 236"/>
              <a:gd name="T40" fmla="*/ 136 w 204"/>
              <a:gd name="T41" fmla="*/ 106 h 236"/>
              <a:gd name="T42" fmla="*/ 151 w 204"/>
              <a:gd name="T43" fmla="*/ 106 h 236"/>
              <a:gd name="T44" fmla="*/ 151 w 204"/>
              <a:gd name="T45" fmla="*/ 211 h 236"/>
              <a:gd name="T46" fmla="*/ 151 w 204"/>
              <a:gd name="T47" fmla="*/ 211 h 236"/>
              <a:gd name="T48" fmla="*/ 176 w 204"/>
              <a:gd name="T49" fmla="*/ 236 h 236"/>
              <a:gd name="T50" fmla="*/ 204 w 204"/>
              <a:gd name="T51" fmla="*/ 216 h 236"/>
              <a:gd name="T52" fmla="*/ 204 w 204"/>
              <a:gd name="T53" fmla="*/ 121 h 236"/>
              <a:gd name="T54" fmla="*/ 120 w 204"/>
              <a:gd name="T55" fmla="*/ 38 h 236"/>
              <a:gd name="T56" fmla="*/ 120 w 204"/>
              <a:gd name="T57" fmla="*/ 49 h 236"/>
              <a:gd name="T58" fmla="*/ 120 w 204"/>
              <a:gd name="T59" fmla="*/ 85 h 236"/>
              <a:gd name="T60" fmla="*/ 25 w 204"/>
              <a:gd name="T61" fmla="*/ 85 h 236"/>
              <a:gd name="T62" fmla="*/ 25 w 204"/>
              <a:gd name="T63" fmla="*/ 49 h 236"/>
              <a:gd name="T64" fmla="*/ 25 w 204"/>
              <a:gd name="T65" fmla="*/ 38 h 236"/>
              <a:gd name="T66" fmla="*/ 25 w 204"/>
              <a:gd name="T67" fmla="*/ 18 h 236"/>
              <a:gd name="T68" fmla="*/ 28 w 204"/>
              <a:gd name="T69" fmla="*/ 15 h 236"/>
              <a:gd name="T70" fmla="*/ 117 w 204"/>
              <a:gd name="T71" fmla="*/ 15 h 236"/>
              <a:gd name="T72" fmla="*/ 120 w 204"/>
              <a:gd name="T73" fmla="*/ 18 h 236"/>
              <a:gd name="T74" fmla="*/ 120 w 204"/>
              <a:gd name="T75" fmla="*/ 38 h 236"/>
              <a:gd name="T76" fmla="*/ 151 w 204"/>
              <a:gd name="T77" fmla="*/ 94 h 236"/>
              <a:gd name="T78" fmla="*/ 136 w 204"/>
              <a:gd name="T79" fmla="*/ 94 h 236"/>
              <a:gd name="T80" fmla="*/ 136 w 204"/>
              <a:gd name="T81" fmla="*/ 42 h 236"/>
              <a:gd name="T82" fmla="*/ 151 w 204"/>
              <a:gd name="T83" fmla="*/ 55 h 236"/>
              <a:gd name="T84" fmla="*/ 151 w 204"/>
              <a:gd name="T85" fmla="*/ 94 h 236"/>
              <a:gd name="T86" fmla="*/ 192 w 204"/>
              <a:gd name="T87" fmla="*/ 212 h 236"/>
              <a:gd name="T88" fmla="*/ 178 w 204"/>
              <a:gd name="T89" fmla="*/ 223 h 236"/>
              <a:gd name="T90" fmla="*/ 163 w 204"/>
              <a:gd name="T91" fmla="*/ 212 h 236"/>
              <a:gd name="T92" fmla="*/ 163 w 204"/>
              <a:gd name="T93" fmla="*/ 107 h 236"/>
              <a:gd name="T94" fmla="*/ 192 w 204"/>
              <a:gd name="T95" fmla="*/ 132 h 236"/>
              <a:gd name="T96" fmla="*/ 192 w 204"/>
              <a:gd name="T97" fmla="*/ 133 h 236"/>
              <a:gd name="T98" fmla="*/ 192 w 204"/>
              <a:gd name="T99" fmla="*/ 141 h 236"/>
              <a:gd name="T100" fmla="*/ 192 w 204"/>
              <a:gd name="T10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4" h="236">
                <a:moveTo>
                  <a:pt x="204" y="121"/>
                </a:moveTo>
                <a:cubicBezTo>
                  <a:pt x="204" y="102"/>
                  <a:pt x="179" y="95"/>
                  <a:pt x="162" y="95"/>
                </a:cubicBezTo>
                <a:cubicBezTo>
                  <a:pt x="162" y="95"/>
                  <a:pt x="162" y="55"/>
                  <a:pt x="162" y="48"/>
                </a:cubicBezTo>
                <a:cubicBezTo>
                  <a:pt x="162" y="37"/>
                  <a:pt x="136" y="29"/>
                  <a:pt x="136" y="29"/>
                </a:cubicBezTo>
                <a:cubicBezTo>
                  <a:pt x="136" y="14"/>
                  <a:pt x="136" y="14"/>
                  <a:pt x="136" y="14"/>
                </a:cubicBezTo>
                <a:cubicBezTo>
                  <a:pt x="136" y="6"/>
                  <a:pt x="129" y="0"/>
                  <a:pt x="121" y="0"/>
                </a:cubicBezTo>
                <a:cubicBezTo>
                  <a:pt x="25" y="0"/>
                  <a:pt x="25" y="0"/>
                  <a:pt x="25" y="0"/>
                </a:cubicBezTo>
                <a:cubicBezTo>
                  <a:pt x="17" y="0"/>
                  <a:pt x="10" y="6"/>
                  <a:pt x="10" y="14"/>
                </a:cubicBezTo>
                <a:cubicBezTo>
                  <a:pt x="10" y="217"/>
                  <a:pt x="10" y="217"/>
                  <a:pt x="10" y="217"/>
                </a:cubicBezTo>
                <a:cubicBezTo>
                  <a:pt x="3" y="217"/>
                  <a:pt x="3" y="217"/>
                  <a:pt x="3" y="217"/>
                </a:cubicBezTo>
                <a:cubicBezTo>
                  <a:pt x="1" y="217"/>
                  <a:pt x="0" y="219"/>
                  <a:pt x="0" y="221"/>
                </a:cubicBezTo>
                <a:cubicBezTo>
                  <a:pt x="0" y="221"/>
                  <a:pt x="0" y="221"/>
                  <a:pt x="0" y="221"/>
                </a:cubicBezTo>
                <a:cubicBezTo>
                  <a:pt x="0" y="225"/>
                  <a:pt x="0" y="225"/>
                  <a:pt x="0" y="225"/>
                </a:cubicBezTo>
                <a:cubicBezTo>
                  <a:pt x="0" y="235"/>
                  <a:pt x="0" y="235"/>
                  <a:pt x="0" y="235"/>
                </a:cubicBezTo>
                <a:cubicBezTo>
                  <a:pt x="146" y="235"/>
                  <a:pt x="146" y="235"/>
                  <a:pt x="146" y="235"/>
                </a:cubicBezTo>
                <a:cubicBezTo>
                  <a:pt x="146" y="225"/>
                  <a:pt x="146" y="225"/>
                  <a:pt x="146" y="225"/>
                </a:cubicBezTo>
                <a:cubicBezTo>
                  <a:pt x="146" y="221"/>
                  <a:pt x="146" y="221"/>
                  <a:pt x="146" y="221"/>
                </a:cubicBezTo>
                <a:cubicBezTo>
                  <a:pt x="146" y="221"/>
                  <a:pt x="146" y="221"/>
                  <a:pt x="146" y="221"/>
                </a:cubicBezTo>
                <a:cubicBezTo>
                  <a:pt x="146" y="219"/>
                  <a:pt x="145" y="217"/>
                  <a:pt x="143" y="217"/>
                </a:cubicBezTo>
                <a:cubicBezTo>
                  <a:pt x="136" y="217"/>
                  <a:pt x="136" y="217"/>
                  <a:pt x="136" y="217"/>
                </a:cubicBezTo>
                <a:cubicBezTo>
                  <a:pt x="136" y="106"/>
                  <a:pt x="136" y="106"/>
                  <a:pt x="136" y="106"/>
                </a:cubicBezTo>
                <a:cubicBezTo>
                  <a:pt x="151" y="106"/>
                  <a:pt x="151" y="106"/>
                  <a:pt x="151" y="106"/>
                </a:cubicBezTo>
                <a:cubicBezTo>
                  <a:pt x="151" y="211"/>
                  <a:pt x="151" y="211"/>
                  <a:pt x="151" y="211"/>
                </a:cubicBezTo>
                <a:cubicBezTo>
                  <a:pt x="151" y="211"/>
                  <a:pt x="151" y="211"/>
                  <a:pt x="151" y="211"/>
                </a:cubicBezTo>
                <a:cubicBezTo>
                  <a:pt x="151" y="224"/>
                  <a:pt x="162" y="235"/>
                  <a:pt x="176" y="236"/>
                </a:cubicBezTo>
                <a:cubicBezTo>
                  <a:pt x="188" y="236"/>
                  <a:pt x="204" y="228"/>
                  <a:pt x="204" y="216"/>
                </a:cubicBezTo>
                <a:cubicBezTo>
                  <a:pt x="204" y="202"/>
                  <a:pt x="204" y="134"/>
                  <a:pt x="204" y="121"/>
                </a:cubicBezTo>
                <a:close/>
                <a:moveTo>
                  <a:pt x="120" y="38"/>
                </a:moveTo>
                <a:cubicBezTo>
                  <a:pt x="120" y="49"/>
                  <a:pt x="120" y="49"/>
                  <a:pt x="120" y="49"/>
                </a:cubicBezTo>
                <a:cubicBezTo>
                  <a:pt x="120" y="85"/>
                  <a:pt x="120" y="85"/>
                  <a:pt x="120" y="85"/>
                </a:cubicBezTo>
                <a:cubicBezTo>
                  <a:pt x="25" y="85"/>
                  <a:pt x="25" y="85"/>
                  <a:pt x="25" y="85"/>
                </a:cubicBezTo>
                <a:cubicBezTo>
                  <a:pt x="25" y="49"/>
                  <a:pt x="25" y="49"/>
                  <a:pt x="25" y="49"/>
                </a:cubicBezTo>
                <a:cubicBezTo>
                  <a:pt x="25" y="38"/>
                  <a:pt x="25" y="38"/>
                  <a:pt x="25" y="38"/>
                </a:cubicBezTo>
                <a:cubicBezTo>
                  <a:pt x="25" y="18"/>
                  <a:pt x="25" y="18"/>
                  <a:pt x="25" y="18"/>
                </a:cubicBezTo>
                <a:cubicBezTo>
                  <a:pt x="25" y="16"/>
                  <a:pt x="27" y="15"/>
                  <a:pt x="28" y="15"/>
                </a:cubicBezTo>
                <a:cubicBezTo>
                  <a:pt x="117" y="15"/>
                  <a:pt x="117" y="15"/>
                  <a:pt x="117" y="15"/>
                </a:cubicBezTo>
                <a:cubicBezTo>
                  <a:pt x="119" y="15"/>
                  <a:pt x="120" y="16"/>
                  <a:pt x="120" y="18"/>
                </a:cubicBezTo>
                <a:lnTo>
                  <a:pt x="120" y="38"/>
                </a:lnTo>
                <a:close/>
                <a:moveTo>
                  <a:pt x="151" y="94"/>
                </a:moveTo>
                <a:cubicBezTo>
                  <a:pt x="136" y="94"/>
                  <a:pt x="136" y="94"/>
                  <a:pt x="136" y="94"/>
                </a:cubicBezTo>
                <a:cubicBezTo>
                  <a:pt x="136" y="42"/>
                  <a:pt x="136" y="42"/>
                  <a:pt x="136" y="42"/>
                </a:cubicBezTo>
                <a:cubicBezTo>
                  <a:pt x="136" y="42"/>
                  <a:pt x="151" y="44"/>
                  <a:pt x="151" y="55"/>
                </a:cubicBezTo>
                <a:cubicBezTo>
                  <a:pt x="151" y="66"/>
                  <a:pt x="151" y="94"/>
                  <a:pt x="151" y="94"/>
                </a:cubicBezTo>
                <a:close/>
                <a:moveTo>
                  <a:pt x="192" y="212"/>
                </a:moveTo>
                <a:cubicBezTo>
                  <a:pt x="192" y="219"/>
                  <a:pt x="186" y="223"/>
                  <a:pt x="178" y="223"/>
                </a:cubicBezTo>
                <a:cubicBezTo>
                  <a:pt x="170" y="223"/>
                  <a:pt x="163" y="218"/>
                  <a:pt x="163" y="212"/>
                </a:cubicBezTo>
                <a:cubicBezTo>
                  <a:pt x="163" y="207"/>
                  <a:pt x="163" y="107"/>
                  <a:pt x="163" y="107"/>
                </a:cubicBezTo>
                <a:cubicBezTo>
                  <a:pt x="178" y="107"/>
                  <a:pt x="192" y="111"/>
                  <a:pt x="192" y="132"/>
                </a:cubicBezTo>
                <a:cubicBezTo>
                  <a:pt x="192" y="132"/>
                  <a:pt x="192" y="133"/>
                  <a:pt x="192" y="133"/>
                </a:cubicBezTo>
                <a:cubicBezTo>
                  <a:pt x="192" y="140"/>
                  <a:pt x="192" y="142"/>
                  <a:pt x="192" y="141"/>
                </a:cubicBezTo>
                <a:cubicBezTo>
                  <a:pt x="192" y="141"/>
                  <a:pt x="192" y="206"/>
                  <a:pt x="192" y="212"/>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nvGrpSpPr>
          <p:cNvPr id="223" name="组合 222"/>
          <p:cNvGrpSpPr/>
          <p:nvPr/>
        </p:nvGrpSpPr>
        <p:grpSpPr>
          <a:xfrm>
            <a:off x="7334369" y="3216893"/>
            <a:ext cx="356274" cy="189812"/>
            <a:chOff x="7762876" y="3406776"/>
            <a:chExt cx="750888" cy="400050"/>
          </a:xfrm>
          <a:solidFill>
            <a:schemeClr val="accent5">
              <a:lumMod val="50000"/>
            </a:schemeClr>
          </a:solidFill>
        </p:grpSpPr>
        <p:sp>
          <p:nvSpPr>
            <p:cNvPr id="224" name="Rectangle 49"/>
            <p:cNvSpPr>
              <a:spLocks noChangeArrowheads="1"/>
            </p:cNvSpPr>
            <p:nvPr/>
          </p:nvSpPr>
          <p:spPr bwMode="auto">
            <a:xfrm>
              <a:off x="7875588" y="3521076"/>
              <a:ext cx="68263" cy="171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25" name="Rectangle 50"/>
            <p:cNvSpPr>
              <a:spLocks noChangeArrowheads="1"/>
            </p:cNvSpPr>
            <p:nvPr/>
          </p:nvSpPr>
          <p:spPr bwMode="auto">
            <a:xfrm>
              <a:off x="7999413" y="3521076"/>
              <a:ext cx="63500" cy="171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26" name="Rectangle 51"/>
            <p:cNvSpPr>
              <a:spLocks noChangeArrowheads="1"/>
            </p:cNvSpPr>
            <p:nvPr/>
          </p:nvSpPr>
          <p:spPr bwMode="auto">
            <a:xfrm>
              <a:off x="8118476" y="3521076"/>
              <a:ext cx="68263" cy="171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27" name="Rectangle 52"/>
            <p:cNvSpPr>
              <a:spLocks noChangeArrowheads="1"/>
            </p:cNvSpPr>
            <p:nvPr/>
          </p:nvSpPr>
          <p:spPr bwMode="auto">
            <a:xfrm>
              <a:off x="8242301" y="3521076"/>
              <a:ext cx="63500" cy="171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28" name="Freeform 53"/>
            <p:cNvSpPr>
              <a:spLocks noEditPoints="1"/>
            </p:cNvSpPr>
            <p:nvPr/>
          </p:nvSpPr>
          <p:spPr bwMode="auto">
            <a:xfrm>
              <a:off x="7762876" y="3406776"/>
              <a:ext cx="750888" cy="400050"/>
            </a:xfrm>
            <a:custGeom>
              <a:avLst/>
              <a:gdLst>
                <a:gd name="T0" fmla="*/ 245 w 257"/>
                <a:gd name="T1" fmla="*/ 32 h 137"/>
                <a:gd name="T2" fmla="*/ 229 w 257"/>
                <a:gd name="T3" fmla="*/ 32 h 137"/>
                <a:gd name="T4" fmla="*/ 229 w 257"/>
                <a:gd name="T5" fmla="*/ 22 h 137"/>
                <a:gd name="T6" fmla="*/ 207 w 257"/>
                <a:gd name="T7" fmla="*/ 0 h 137"/>
                <a:gd name="T8" fmla="*/ 22 w 257"/>
                <a:gd name="T9" fmla="*/ 0 h 137"/>
                <a:gd name="T10" fmla="*/ 0 w 257"/>
                <a:gd name="T11" fmla="*/ 22 h 137"/>
                <a:gd name="T12" fmla="*/ 0 w 257"/>
                <a:gd name="T13" fmla="*/ 115 h 137"/>
                <a:gd name="T14" fmla="*/ 22 w 257"/>
                <a:gd name="T15" fmla="*/ 137 h 137"/>
                <a:gd name="T16" fmla="*/ 207 w 257"/>
                <a:gd name="T17" fmla="*/ 137 h 137"/>
                <a:gd name="T18" fmla="*/ 229 w 257"/>
                <a:gd name="T19" fmla="*/ 115 h 137"/>
                <a:gd name="T20" fmla="*/ 229 w 257"/>
                <a:gd name="T21" fmla="*/ 105 h 137"/>
                <a:gd name="T22" fmla="*/ 245 w 257"/>
                <a:gd name="T23" fmla="*/ 105 h 137"/>
                <a:gd name="T24" fmla="*/ 257 w 257"/>
                <a:gd name="T25" fmla="*/ 94 h 137"/>
                <a:gd name="T26" fmla="*/ 257 w 257"/>
                <a:gd name="T27" fmla="*/ 43 h 137"/>
                <a:gd name="T28" fmla="*/ 245 w 257"/>
                <a:gd name="T29" fmla="*/ 32 h 137"/>
                <a:gd name="T30" fmla="*/ 207 w 257"/>
                <a:gd name="T31" fmla="*/ 115 h 137"/>
                <a:gd name="T32" fmla="*/ 22 w 257"/>
                <a:gd name="T33" fmla="*/ 115 h 137"/>
                <a:gd name="T34" fmla="*/ 22 w 257"/>
                <a:gd name="T35" fmla="*/ 22 h 137"/>
                <a:gd name="T36" fmla="*/ 207 w 257"/>
                <a:gd name="T37" fmla="*/ 22 h 137"/>
                <a:gd name="T38" fmla="*/ 207 w 257"/>
                <a:gd name="T39" fmla="*/ 115 h 137"/>
                <a:gd name="T40" fmla="*/ 247 w 257"/>
                <a:gd name="T41" fmla="*/ 86 h 137"/>
                <a:gd name="T42" fmla="*/ 239 w 257"/>
                <a:gd name="T43" fmla="*/ 92 h 137"/>
                <a:gd name="T44" fmla="*/ 230 w 257"/>
                <a:gd name="T45" fmla="*/ 86 h 137"/>
                <a:gd name="T46" fmla="*/ 230 w 257"/>
                <a:gd name="T47" fmla="*/ 51 h 137"/>
                <a:gd name="T48" fmla="*/ 239 w 257"/>
                <a:gd name="T49" fmla="*/ 45 h 137"/>
                <a:gd name="T50" fmla="*/ 247 w 257"/>
                <a:gd name="T51" fmla="*/ 51 h 137"/>
                <a:gd name="T52" fmla="*/ 247 w 257"/>
                <a:gd name="T53" fmla="*/ 8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7" h="137">
                  <a:moveTo>
                    <a:pt x="245" y="32"/>
                  </a:moveTo>
                  <a:cubicBezTo>
                    <a:pt x="229" y="32"/>
                    <a:pt x="229" y="32"/>
                    <a:pt x="229" y="32"/>
                  </a:cubicBezTo>
                  <a:cubicBezTo>
                    <a:pt x="229" y="22"/>
                    <a:pt x="229" y="22"/>
                    <a:pt x="229" y="22"/>
                  </a:cubicBezTo>
                  <a:cubicBezTo>
                    <a:pt x="229" y="10"/>
                    <a:pt x="219" y="0"/>
                    <a:pt x="207" y="0"/>
                  </a:cubicBezTo>
                  <a:cubicBezTo>
                    <a:pt x="22" y="0"/>
                    <a:pt x="22" y="0"/>
                    <a:pt x="22" y="0"/>
                  </a:cubicBezTo>
                  <a:cubicBezTo>
                    <a:pt x="10" y="0"/>
                    <a:pt x="0" y="10"/>
                    <a:pt x="0" y="22"/>
                  </a:cubicBezTo>
                  <a:cubicBezTo>
                    <a:pt x="0" y="115"/>
                    <a:pt x="0" y="115"/>
                    <a:pt x="0" y="115"/>
                  </a:cubicBezTo>
                  <a:cubicBezTo>
                    <a:pt x="0" y="127"/>
                    <a:pt x="10" y="137"/>
                    <a:pt x="22" y="137"/>
                  </a:cubicBezTo>
                  <a:cubicBezTo>
                    <a:pt x="207" y="137"/>
                    <a:pt x="207" y="137"/>
                    <a:pt x="207" y="137"/>
                  </a:cubicBezTo>
                  <a:cubicBezTo>
                    <a:pt x="219" y="137"/>
                    <a:pt x="229" y="127"/>
                    <a:pt x="229" y="115"/>
                  </a:cubicBezTo>
                  <a:cubicBezTo>
                    <a:pt x="229" y="105"/>
                    <a:pt x="229" y="105"/>
                    <a:pt x="229" y="105"/>
                  </a:cubicBezTo>
                  <a:cubicBezTo>
                    <a:pt x="245" y="105"/>
                    <a:pt x="245" y="105"/>
                    <a:pt x="245" y="105"/>
                  </a:cubicBezTo>
                  <a:cubicBezTo>
                    <a:pt x="252" y="105"/>
                    <a:pt x="257" y="100"/>
                    <a:pt x="257" y="94"/>
                  </a:cubicBezTo>
                  <a:cubicBezTo>
                    <a:pt x="257" y="43"/>
                    <a:pt x="257" y="43"/>
                    <a:pt x="257" y="43"/>
                  </a:cubicBezTo>
                  <a:cubicBezTo>
                    <a:pt x="257" y="37"/>
                    <a:pt x="252" y="32"/>
                    <a:pt x="245" y="32"/>
                  </a:cubicBezTo>
                  <a:close/>
                  <a:moveTo>
                    <a:pt x="207" y="115"/>
                  </a:moveTo>
                  <a:cubicBezTo>
                    <a:pt x="22" y="115"/>
                    <a:pt x="22" y="115"/>
                    <a:pt x="22" y="115"/>
                  </a:cubicBezTo>
                  <a:cubicBezTo>
                    <a:pt x="22" y="22"/>
                    <a:pt x="22" y="22"/>
                    <a:pt x="22" y="22"/>
                  </a:cubicBezTo>
                  <a:cubicBezTo>
                    <a:pt x="207" y="22"/>
                    <a:pt x="207" y="22"/>
                    <a:pt x="207" y="22"/>
                  </a:cubicBezTo>
                  <a:lnTo>
                    <a:pt x="207" y="115"/>
                  </a:lnTo>
                  <a:close/>
                  <a:moveTo>
                    <a:pt x="247" y="86"/>
                  </a:moveTo>
                  <a:cubicBezTo>
                    <a:pt x="247" y="91"/>
                    <a:pt x="243" y="92"/>
                    <a:pt x="239" y="92"/>
                  </a:cubicBezTo>
                  <a:cubicBezTo>
                    <a:pt x="234" y="92"/>
                    <a:pt x="230" y="91"/>
                    <a:pt x="230" y="86"/>
                  </a:cubicBezTo>
                  <a:cubicBezTo>
                    <a:pt x="230" y="51"/>
                    <a:pt x="230" y="51"/>
                    <a:pt x="230" y="51"/>
                  </a:cubicBezTo>
                  <a:cubicBezTo>
                    <a:pt x="230" y="47"/>
                    <a:pt x="234" y="45"/>
                    <a:pt x="239" y="45"/>
                  </a:cubicBezTo>
                  <a:cubicBezTo>
                    <a:pt x="243" y="45"/>
                    <a:pt x="247" y="47"/>
                    <a:pt x="247" y="51"/>
                  </a:cubicBezTo>
                  <a:lnTo>
                    <a:pt x="2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229" name="Freeform 60"/>
          <p:cNvSpPr>
            <a:spLocks noEditPoints="1"/>
          </p:cNvSpPr>
          <p:nvPr/>
        </p:nvSpPr>
        <p:spPr bwMode="auto">
          <a:xfrm>
            <a:off x="5883275" y="3141663"/>
            <a:ext cx="336550" cy="339725"/>
          </a:xfrm>
          <a:custGeom>
            <a:avLst/>
            <a:gdLst>
              <a:gd name="T0" fmla="*/ 122 w 243"/>
              <a:gd name="T1" fmla="*/ 0 h 244"/>
              <a:gd name="T2" fmla="*/ 0 w 243"/>
              <a:gd name="T3" fmla="*/ 122 h 244"/>
              <a:gd name="T4" fmla="*/ 122 w 243"/>
              <a:gd name="T5" fmla="*/ 244 h 244"/>
              <a:gd name="T6" fmla="*/ 208 w 243"/>
              <a:gd name="T7" fmla="*/ 208 h 244"/>
              <a:gd name="T8" fmla="*/ 243 w 243"/>
              <a:gd name="T9" fmla="*/ 122 h 244"/>
              <a:gd name="T10" fmla="*/ 208 w 243"/>
              <a:gd name="T11" fmla="*/ 36 h 244"/>
              <a:gd name="T12" fmla="*/ 122 w 243"/>
              <a:gd name="T13" fmla="*/ 0 h 244"/>
              <a:gd name="T14" fmla="*/ 82 w 243"/>
              <a:gd name="T15" fmla="*/ 194 h 244"/>
              <a:gd name="T16" fmla="*/ 126 w 243"/>
              <a:gd name="T17" fmla="*/ 150 h 244"/>
              <a:gd name="T18" fmla="*/ 46 w 243"/>
              <a:gd name="T19" fmla="*/ 150 h 244"/>
              <a:gd name="T20" fmla="*/ 46 w 243"/>
              <a:gd name="T21" fmla="*/ 97 h 244"/>
              <a:gd name="T22" fmla="*/ 125 w 243"/>
              <a:gd name="T23" fmla="*/ 97 h 244"/>
              <a:gd name="T24" fmla="*/ 82 w 243"/>
              <a:gd name="T25" fmla="*/ 54 h 244"/>
              <a:gd name="T26" fmla="*/ 152 w 243"/>
              <a:gd name="T27" fmla="*/ 54 h 244"/>
              <a:gd name="T28" fmla="*/ 221 w 243"/>
              <a:gd name="T29" fmla="*/ 124 h 244"/>
              <a:gd name="T30" fmla="*/ 152 w 243"/>
              <a:gd name="T31" fmla="*/ 194 h 244"/>
              <a:gd name="T32" fmla="*/ 82 w 243"/>
              <a:gd name="T33" fmla="*/ 19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3" h="244">
                <a:moveTo>
                  <a:pt x="122" y="0"/>
                </a:moveTo>
                <a:cubicBezTo>
                  <a:pt x="55" y="0"/>
                  <a:pt x="0" y="55"/>
                  <a:pt x="0" y="122"/>
                </a:cubicBezTo>
                <a:cubicBezTo>
                  <a:pt x="0" y="189"/>
                  <a:pt x="55" y="244"/>
                  <a:pt x="122" y="244"/>
                </a:cubicBezTo>
                <a:cubicBezTo>
                  <a:pt x="154" y="244"/>
                  <a:pt x="185" y="231"/>
                  <a:pt x="208" y="208"/>
                </a:cubicBezTo>
                <a:cubicBezTo>
                  <a:pt x="231" y="185"/>
                  <a:pt x="243" y="154"/>
                  <a:pt x="243" y="122"/>
                </a:cubicBezTo>
                <a:cubicBezTo>
                  <a:pt x="243" y="89"/>
                  <a:pt x="231" y="59"/>
                  <a:pt x="208" y="36"/>
                </a:cubicBezTo>
                <a:cubicBezTo>
                  <a:pt x="185" y="13"/>
                  <a:pt x="154" y="0"/>
                  <a:pt x="122" y="0"/>
                </a:cubicBezTo>
                <a:close/>
                <a:moveTo>
                  <a:pt x="82" y="194"/>
                </a:moveTo>
                <a:cubicBezTo>
                  <a:pt x="126" y="150"/>
                  <a:pt x="126" y="150"/>
                  <a:pt x="126" y="150"/>
                </a:cubicBezTo>
                <a:cubicBezTo>
                  <a:pt x="46" y="150"/>
                  <a:pt x="46" y="150"/>
                  <a:pt x="46" y="150"/>
                </a:cubicBezTo>
                <a:cubicBezTo>
                  <a:pt x="46" y="97"/>
                  <a:pt x="46" y="97"/>
                  <a:pt x="46" y="97"/>
                </a:cubicBezTo>
                <a:cubicBezTo>
                  <a:pt x="125" y="97"/>
                  <a:pt x="125" y="97"/>
                  <a:pt x="125" y="97"/>
                </a:cubicBezTo>
                <a:cubicBezTo>
                  <a:pt x="82" y="54"/>
                  <a:pt x="82" y="54"/>
                  <a:pt x="82" y="54"/>
                </a:cubicBezTo>
                <a:cubicBezTo>
                  <a:pt x="152" y="54"/>
                  <a:pt x="152" y="54"/>
                  <a:pt x="152" y="54"/>
                </a:cubicBezTo>
                <a:cubicBezTo>
                  <a:pt x="221" y="124"/>
                  <a:pt x="221" y="124"/>
                  <a:pt x="221" y="124"/>
                </a:cubicBezTo>
                <a:cubicBezTo>
                  <a:pt x="152" y="194"/>
                  <a:pt x="152" y="194"/>
                  <a:pt x="152" y="194"/>
                </a:cubicBezTo>
                <a:lnTo>
                  <a:pt x="82" y="194"/>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30" name="Freeform 134"/>
          <p:cNvSpPr>
            <a:spLocks noEditPoints="1"/>
          </p:cNvSpPr>
          <p:nvPr/>
        </p:nvSpPr>
        <p:spPr bwMode="auto">
          <a:xfrm>
            <a:off x="4479925" y="3148013"/>
            <a:ext cx="242888" cy="328612"/>
          </a:xfrm>
          <a:custGeom>
            <a:avLst/>
            <a:gdLst>
              <a:gd name="T0" fmla="*/ 175 w 175"/>
              <a:gd name="T1" fmla="*/ 9 h 237"/>
              <a:gd name="T2" fmla="*/ 17 w 175"/>
              <a:gd name="T3" fmla="*/ 9 h 237"/>
              <a:gd name="T4" fmla="*/ 17 w 175"/>
              <a:gd name="T5" fmla="*/ 3 h 237"/>
              <a:gd name="T6" fmla="*/ 9 w 175"/>
              <a:gd name="T7" fmla="*/ 0 h 237"/>
              <a:gd name="T8" fmla="*/ 0 w 175"/>
              <a:gd name="T9" fmla="*/ 3 h 237"/>
              <a:gd name="T10" fmla="*/ 6 w 175"/>
              <a:gd name="T11" fmla="*/ 237 h 237"/>
              <a:gd name="T12" fmla="*/ 12 w 175"/>
              <a:gd name="T13" fmla="*/ 237 h 237"/>
              <a:gd name="T14" fmla="*/ 14 w 175"/>
              <a:gd name="T15" fmla="*/ 132 h 237"/>
              <a:gd name="T16" fmla="*/ 14 w 175"/>
              <a:gd name="T17" fmla="*/ 132 h 237"/>
              <a:gd name="T18" fmla="*/ 175 w 175"/>
              <a:gd name="T19" fmla="*/ 132 h 237"/>
              <a:gd name="T20" fmla="*/ 135 w 175"/>
              <a:gd name="T21" fmla="*/ 70 h 237"/>
              <a:gd name="T22" fmla="*/ 175 w 175"/>
              <a:gd name="T23" fmla="*/ 9 h 237"/>
              <a:gd name="T24" fmla="*/ 160 w 175"/>
              <a:gd name="T25" fmla="*/ 124 h 237"/>
              <a:gd name="T26" fmla="*/ 15 w 175"/>
              <a:gd name="T27" fmla="*/ 123 h 237"/>
              <a:gd name="T28" fmla="*/ 16 w 175"/>
              <a:gd name="T29" fmla="*/ 17 h 237"/>
              <a:gd name="T30" fmla="*/ 160 w 175"/>
              <a:gd name="T31" fmla="*/ 17 h 237"/>
              <a:gd name="T32" fmla="*/ 126 w 175"/>
              <a:gd name="T33" fmla="*/ 70 h 237"/>
              <a:gd name="T34" fmla="*/ 160 w 175"/>
              <a:gd name="T35" fmla="*/ 124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237">
                <a:moveTo>
                  <a:pt x="175" y="9"/>
                </a:moveTo>
                <a:cubicBezTo>
                  <a:pt x="17" y="9"/>
                  <a:pt x="17" y="9"/>
                  <a:pt x="17" y="9"/>
                </a:cubicBezTo>
                <a:cubicBezTo>
                  <a:pt x="17" y="3"/>
                  <a:pt x="17" y="3"/>
                  <a:pt x="17" y="3"/>
                </a:cubicBezTo>
                <a:cubicBezTo>
                  <a:pt x="17" y="2"/>
                  <a:pt x="13" y="0"/>
                  <a:pt x="9" y="0"/>
                </a:cubicBezTo>
                <a:cubicBezTo>
                  <a:pt x="4" y="0"/>
                  <a:pt x="0" y="2"/>
                  <a:pt x="0" y="3"/>
                </a:cubicBezTo>
                <a:cubicBezTo>
                  <a:pt x="6" y="237"/>
                  <a:pt x="6" y="237"/>
                  <a:pt x="6" y="237"/>
                </a:cubicBezTo>
                <a:cubicBezTo>
                  <a:pt x="12" y="237"/>
                  <a:pt x="12" y="237"/>
                  <a:pt x="12" y="237"/>
                </a:cubicBezTo>
                <a:cubicBezTo>
                  <a:pt x="14" y="132"/>
                  <a:pt x="14" y="132"/>
                  <a:pt x="14" y="132"/>
                </a:cubicBezTo>
                <a:cubicBezTo>
                  <a:pt x="14" y="132"/>
                  <a:pt x="14" y="132"/>
                  <a:pt x="14" y="132"/>
                </a:cubicBezTo>
                <a:cubicBezTo>
                  <a:pt x="175" y="132"/>
                  <a:pt x="175" y="132"/>
                  <a:pt x="175" y="132"/>
                </a:cubicBezTo>
                <a:cubicBezTo>
                  <a:pt x="135" y="70"/>
                  <a:pt x="135" y="70"/>
                  <a:pt x="135" y="70"/>
                </a:cubicBezTo>
                <a:lnTo>
                  <a:pt x="175" y="9"/>
                </a:lnTo>
                <a:close/>
                <a:moveTo>
                  <a:pt x="160" y="124"/>
                </a:moveTo>
                <a:cubicBezTo>
                  <a:pt x="15" y="123"/>
                  <a:pt x="15" y="123"/>
                  <a:pt x="15" y="123"/>
                </a:cubicBezTo>
                <a:cubicBezTo>
                  <a:pt x="16" y="17"/>
                  <a:pt x="16" y="17"/>
                  <a:pt x="16" y="17"/>
                </a:cubicBezTo>
                <a:cubicBezTo>
                  <a:pt x="160" y="17"/>
                  <a:pt x="160" y="17"/>
                  <a:pt x="160" y="17"/>
                </a:cubicBezTo>
                <a:cubicBezTo>
                  <a:pt x="126" y="70"/>
                  <a:pt x="126" y="70"/>
                  <a:pt x="126" y="70"/>
                </a:cubicBezTo>
                <a:lnTo>
                  <a:pt x="160" y="124"/>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31" name="Freeform 239"/>
          <p:cNvSpPr>
            <a:spLocks noChangeAspect="1" noEditPoints="1"/>
          </p:cNvSpPr>
          <p:nvPr/>
        </p:nvSpPr>
        <p:spPr bwMode="auto">
          <a:xfrm>
            <a:off x="790575" y="3132138"/>
            <a:ext cx="358775" cy="358775"/>
          </a:xfrm>
          <a:custGeom>
            <a:avLst/>
            <a:gdLst>
              <a:gd name="T0" fmla="*/ 214 w 214"/>
              <a:gd name="T1" fmla="*/ 107 h 214"/>
              <a:gd name="T2" fmla="*/ 108 w 214"/>
              <a:gd name="T3" fmla="*/ 0 h 214"/>
              <a:gd name="T4" fmla="*/ 14 w 214"/>
              <a:gd name="T5" fmla="*/ 55 h 214"/>
              <a:gd name="T6" fmla="*/ 1 w 214"/>
              <a:gd name="T7" fmla="*/ 105 h 214"/>
              <a:gd name="T8" fmla="*/ 12 w 214"/>
              <a:gd name="T9" fmla="*/ 155 h 214"/>
              <a:gd name="T10" fmla="*/ 109 w 214"/>
              <a:gd name="T11" fmla="*/ 213 h 214"/>
              <a:gd name="T12" fmla="*/ 116 w 214"/>
              <a:gd name="T13" fmla="*/ 213 h 214"/>
              <a:gd name="T14" fmla="*/ 118 w 214"/>
              <a:gd name="T15" fmla="*/ 213 h 214"/>
              <a:gd name="T16" fmla="*/ 200 w 214"/>
              <a:gd name="T17" fmla="*/ 160 h 214"/>
              <a:gd name="T18" fmla="*/ 21 w 214"/>
              <a:gd name="T19" fmla="*/ 112 h 214"/>
              <a:gd name="T20" fmla="*/ 7 w 214"/>
              <a:gd name="T21" fmla="*/ 107 h 214"/>
              <a:gd name="T22" fmla="*/ 21 w 214"/>
              <a:gd name="T23" fmla="*/ 106 h 214"/>
              <a:gd name="T24" fmla="*/ 63 w 214"/>
              <a:gd name="T25" fmla="*/ 29 h 214"/>
              <a:gd name="T26" fmla="*/ 38 w 214"/>
              <a:gd name="T27" fmla="*/ 61 h 214"/>
              <a:gd name="T28" fmla="*/ 202 w 214"/>
              <a:gd name="T29" fmla="*/ 107 h 214"/>
              <a:gd name="T30" fmla="*/ 199 w 214"/>
              <a:gd name="T31" fmla="*/ 65 h 214"/>
              <a:gd name="T32" fmla="*/ 196 w 214"/>
              <a:gd name="T33" fmla="*/ 109 h 214"/>
              <a:gd name="T34" fmla="*/ 158 w 214"/>
              <a:gd name="T35" fmla="*/ 74 h 214"/>
              <a:gd name="T36" fmla="*/ 124 w 214"/>
              <a:gd name="T37" fmla="*/ 198 h 214"/>
              <a:gd name="T38" fmla="*/ 141 w 214"/>
              <a:gd name="T39" fmla="*/ 174 h 214"/>
              <a:gd name="T40" fmla="*/ 108 w 214"/>
              <a:gd name="T41" fmla="*/ 176 h 214"/>
              <a:gd name="T42" fmla="*/ 82 w 214"/>
              <a:gd name="T43" fmla="*/ 175 h 214"/>
              <a:gd name="T44" fmla="*/ 108 w 214"/>
              <a:gd name="T45" fmla="*/ 78 h 214"/>
              <a:gd name="T46" fmla="*/ 68 w 214"/>
              <a:gd name="T47" fmla="*/ 107 h 214"/>
              <a:gd name="T48" fmla="*/ 132 w 214"/>
              <a:gd name="T49" fmla="*/ 24 h 214"/>
              <a:gd name="T50" fmla="*/ 151 w 214"/>
              <a:gd name="T51" fmla="*/ 69 h 214"/>
              <a:gd name="T52" fmla="*/ 136 w 214"/>
              <a:gd name="T53" fmla="*/ 29 h 214"/>
              <a:gd name="T54" fmla="*/ 90 w 214"/>
              <a:gd name="T55" fmla="*/ 26 h 214"/>
              <a:gd name="T56" fmla="*/ 108 w 214"/>
              <a:gd name="T57" fmla="*/ 72 h 214"/>
              <a:gd name="T58" fmla="*/ 108 w 214"/>
              <a:gd name="T59" fmla="*/ 32 h 214"/>
              <a:gd name="T60" fmla="*/ 79 w 214"/>
              <a:gd name="T61" fmla="*/ 168 h 214"/>
              <a:gd name="T62" fmla="*/ 114 w 214"/>
              <a:gd name="T63" fmla="*/ 205 h 214"/>
              <a:gd name="T64" fmla="*/ 114 w 214"/>
              <a:gd name="T65" fmla="*/ 205 h 214"/>
              <a:gd name="T66" fmla="*/ 154 w 214"/>
              <a:gd name="T67" fmla="*/ 124 h 214"/>
              <a:gd name="T68" fmla="*/ 114 w 214"/>
              <a:gd name="T69" fmla="*/ 120 h 214"/>
              <a:gd name="T70" fmla="*/ 155 w 214"/>
              <a:gd name="T71" fmla="*/ 107 h 214"/>
              <a:gd name="T72" fmla="*/ 157 w 214"/>
              <a:gd name="T73" fmla="*/ 68 h 214"/>
              <a:gd name="T74" fmla="*/ 186 w 214"/>
              <a:gd name="T75" fmla="*/ 62 h 214"/>
              <a:gd name="T76" fmla="*/ 128 w 214"/>
              <a:gd name="T77" fmla="*/ 10 h 214"/>
              <a:gd name="T78" fmla="*/ 95 w 214"/>
              <a:gd name="T79" fmla="*/ 10 h 214"/>
              <a:gd name="T80" fmla="*/ 95 w 214"/>
              <a:gd name="T81" fmla="*/ 10 h 214"/>
              <a:gd name="T82" fmla="*/ 82 w 214"/>
              <a:gd name="T83" fmla="*/ 9 h 214"/>
              <a:gd name="T84" fmla="*/ 63 w 214"/>
              <a:gd name="T85" fmla="*/ 107 h 214"/>
              <a:gd name="T86" fmla="*/ 27 w 214"/>
              <a:gd name="T87" fmla="*/ 107 h 214"/>
              <a:gd name="T88" fmla="*/ 27 w 214"/>
              <a:gd name="T89" fmla="*/ 114 h 214"/>
              <a:gd name="T90" fmla="*/ 43 w 214"/>
              <a:gd name="T91" fmla="*/ 161 h 214"/>
              <a:gd name="T92" fmla="*/ 90 w 214"/>
              <a:gd name="T93" fmla="*/ 198 h 214"/>
              <a:gd name="T94" fmla="*/ 75 w 214"/>
              <a:gd name="T95" fmla="*/ 174 h 214"/>
              <a:gd name="T96" fmla="*/ 79 w 214"/>
              <a:gd name="T97" fmla="*/ 203 h 214"/>
              <a:gd name="T98" fmla="*/ 148 w 214"/>
              <a:gd name="T99" fmla="*/ 173 h 214"/>
              <a:gd name="T100" fmla="*/ 134 w 214"/>
              <a:gd name="T101" fmla="*/ 197 h 214"/>
              <a:gd name="T102" fmla="*/ 196 w 214"/>
              <a:gd name="T103" fmla="*/ 115 h 214"/>
              <a:gd name="T104" fmla="*/ 202 w 214"/>
              <a:gd name="T105" fmla="*/ 113 h 214"/>
              <a:gd name="T106" fmla="*/ 189 w 214"/>
              <a:gd name="T107" fmla="*/ 158 h 214"/>
              <a:gd name="T108" fmla="*/ 192 w 214"/>
              <a:gd name="T109" fmla="*/ 60 h 214"/>
              <a:gd name="T110" fmla="*/ 197 w 214"/>
              <a:gd name="T111" fmla="*/ 59 h 214"/>
              <a:gd name="T112" fmla="*/ 32 w 214"/>
              <a:gd name="T113" fmla="*/ 59 h 214"/>
              <a:gd name="T114" fmla="*/ 22 w 214"/>
              <a:gd name="T115" fmla="*/ 160 h 214"/>
              <a:gd name="T116" fmla="*/ 54 w 214"/>
              <a:gd name="T117" fmla="*/ 192 h 214"/>
              <a:gd name="T118" fmla="*/ 166 w 214"/>
              <a:gd name="T119" fmla="*/ 189 h 214"/>
              <a:gd name="T120" fmla="*/ 191 w 214"/>
              <a:gd name="T121" fmla="*/ 16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4" h="214">
                <a:moveTo>
                  <a:pt x="214" y="107"/>
                </a:moveTo>
                <a:cubicBezTo>
                  <a:pt x="214" y="107"/>
                  <a:pt x="214" y="107"/>
                  <a:pt x="214" y="107"/>
                </a:cubicBezTo>
                <a:cubicBezTo>
                  <a:pt x="214" y="107"/>
                  <a:pt x="214" y="107"/>
                  <a:pt x="214" y="107"/>
                </a:cubicBezTo>
                <a:cubicBezTo>
                  <a:pt x="214" y="69"/>
                  <a:pt x="195" y="36"/>
                  <a:pt x="165" y="17"/>
                </a:cubicBezTo>
                <a:cubicBezTo>
                  <a:pt x="165" y="16"/>
                  <a:pt x="164" y="15"/>
                  <a:pt x="163" y="15"/>
                </a:cubicBezTo>
                <a:cubicBezTo>
                  <a:pt x="147" y="6"/>
                  <a:pt x="128" y="0"/>
                  <a:pt x="108" y="0"/>
                </a:cubicBezTo>
                <a:cubicBezTo>
                  <a:pt x="69" y="0"/>
                  <a:pt x="35" y="21"/>
                  <a:pt x="16" y="52"/>
                </a:cubicBezTo>
                <a:cubicBezTo>
                  <a:pt x="15" y="52"/>
                  <a:pt x="15" y="53"/>
                  <a:pt x="15" y="53"/>
                </a:cubicBezTo>
                <a:cubicBezTo>
                  <a:pt x="14" y="54"/>
                  <a:pt x="14" y="55"/>
                  <a:pt x="14" y="55"/>
                </a:cubicBezTo>
                <a:cubicBezTo>
                  <a:pt x="7" y="69"/>
                  <a:pt x="2" y="84"/>
                  <a:pt x="1" y="101"/>
                </a:cubicBezTo>
                <a:cubicBezTo>
                  <a:pt x="1" y="101"/>
                  <a:pt x="0" y="101"/>
                  <a:pt x="0" y="102"/>
                </a:cubicBezTo>
                <a:cubicBezTo>
                  <a:pt x="0" y="103"/>
                  <a:pt x="0" y="104"/>
                  <a:pt x="1" y="105"/>
                </a:cubicBezTo>
                <a:cubicBezTo>
                  <a:pt x="1" y="105"/>
                  <a:pt x="1" y="106"/>
                  <a:pt x="1" y="107"/>
                </a:cubicBezTo>
                <a:cubicBezTo>
                  <a:pt x="1" y="123"/>
                  <a:pt x="5" y="138"/>
                  <a:pt x="11" y="152"/>
                </a:cubicBezTo>
                <a:cubicBezTo>
                  <a:pt x="11" y="153"/>
                  <a:pt x="11" y="155"/>
                  <a:pt x="12" y="155"/>
                </a:cubicBezTo>
                <a:cubicBezTo>
                  <a:pt x="12" y="155"/>
                  <a:pt x="13" y="155"/>
                  <a:pt x="13" y="155"/>
                </a:cubicBezTo>
                <a:cubicBezTo>
                  <a:pt x="30" y="190"/>
                  <a:pt x="66" y="214"/>
                  <a:pt x="108" y="214"/>
                </a:cubicBezTo>
                <a:cubicBezTo>
                  <a:pt x="108" y="214"/>
                  <a:pt x="108" y="213"/>
                  <a:pt x="109" y="213"/>
                </a:cubicBezTo>
                <a:cubicBezTo>
                  <a:pt x="109" y="214"/>
                  <a:pt x="110" y="214"/>
                  <a:pt x="111" y="214"/>
                </a:cubicBezTo>
                <a:cubicBezTo>
                  <a:pt x="112" y="214"/>
                  <a:pt x="112" y="214"/>
                  <a:pt x="113" y="213"/>
                </a:cubicBezTo>
                <a:cubicBezTo>
                  <a:pt x="114" y="213"/>
                  <a:pt x="115" y="213"/>
                  <a:pt x="116" y="213"/>
                </a:cubicBezTo>
                <a:cubicBezTo>
                  <a:pt x="116" y="213"/>
                  <a:pt x="116" y="213"/>
                  <a:pt x="117" y="213"/>
                </a:cubicBezTo>
                <a:cubicBezTo>
                  <a:pt x="117" y="213"/>
                  <a:pt x="117" y="213"/>
                  <a:pt x="117" y="213"/>
                </a:cubicBezTo>
                <a:cubicBezTo>
                  <a:pt x="118" y="213"/>
                  <a:pt x="118" y="213"/>
                  <a:pt x="118" y="213"/>
                </a:cubicBezTo>
                <a:cubicBezTo>
                  <a:pt x="118" y="213"/>
                  <a:pt x="118" y="213"/>
                  <a:pt x="118" y="213"/>
                </a:cubicBezTo>
                <a:cubicBezTo>
                  <a:pt x="153" y="210"/>
                  <a:pt x="183" y="190"/>
                  <a:pt x="200" y="161"/>
                </a:cubicBezTo>
                <a:cubicBezTo>
                  <a:pt x="200" y="161"/>
                  <a:pt x="200" y="160"/>
                  <a:pt x="200" y="160"/>
                </a:cubicBezTo>
                <a:cubicBezTo>
                  <a:pt x="209" y="144"/>
                  <a:pt x="214" y="126"/>
                  <a:pt x="214" y="107"/>
                </a:cubicBezTo>
                <a:close/>
                <a:moveTo>
                  <a:pt x="7" y="107"/>
                </a:moveTo>
                <a:cubicBezTo>
                  <a:pt x="10" y="109"/>
                  <a:pt x="15" y="110"/>
                  <a:pt x="21" y="112"/>
                </a:cubicBezTo>
                <a:cubicBezTo>
                  <a:pt x="22" y="129"/>
                  <a:pt x="27" y="145"/>
                  <a:pt x="34" y="159"/>
                </a:cubicBezTo>
                <a:cubicBezTo>
                  <a:pt x="25" y="155"/>
                  <a:pt x="20" y="153"/>
                  <a:pt x="17" y="151"/>
                </a:cubicBezTo>
                <a:cubicBezTo>
                  <a:pt x="11" y="138"/>
                  <a:pt x="7" y="123"/>
                  <a:pt x="7" y="107"/>
                </a:cubicBezTo>
                <a:close/>
                <a:moveTo>
                  <a:pt x="19" y="59"/>
                </a:moveTo>
                <a:cubicBezTo>
                  <a:pt x="21" y="61"/>
                  <a:pt x="25" y="62"/>
                  <a:pt x="30" y="64"/>
                </a:cubicBezTo>
                <a:cubicBezTo>
                  <a:pt x="24" y="77"/>
                  <a:pt x="21" y="91"/>
                  <a:pt x="21" y="106"/>
                </a:cubicBezTo>
                <a:cubicBezTo>
                  <a:pt x="15" y="104"/>
                  <a:pt x="10" y="102"/>
                  <a:pt x="7" y="101"/>
                </a:cubicBezTo>
                <a:cubicBezTo>
                  <a:pt x="8" y="86"/>
                  <a:pt x="12" y="72"/>
                  <a:pt x="19" y="59"/>
                </a:cubicBezTo>
                <a:close/>
                <a:moveTo>
                  <a:pt x="63" y="29"/>
                </a:moveTo>
                <a:cubicBezTo>
                  <a:pt x="67" y="29"/>
                  <a:pt x="73" y="30"/>
                  <a:pt x="80" y="31"/>
                </a:cubicBezTo>
                <a:cubicBezTo>
                  <a:pt x="74" y="41"/>
                  <a:pt x="69" y="54"/>
                  <a:pt x="66" y="68"/>
                </a:cubicBezTo>
                <a:cubicBezTo>
                  <a:pt x="55" y="66"/>
                  <a:pt x="45" y="63"/>
                  <a:pt x="38" y="61"/>
                </a:cubicBezTo>
                <a:cubicBezTo>
                  <a:pt x="44" y="48"/>
                  <a:pt x="52" y="37"/>
                  <a:pt x="63" y="29"/>
                </a:cubicBezTo>
                <a:close/>
                <a:moveTo>
                  <a:pt x="208" y="105"/>
                </a:moveTo>
                <a:cubicBezTo>
                  <a:pt x="206" y="105"/>
                  <a:pt x="204" y="106"/>
                  <a:pt x="202" y="107"/>
                </a:cubicBezTo>
                <a:cubicBezTo>
                  <a:pt x="202" y="107"/>
                  <a:pt x="202" y="107"/>
                  <a:pt x="202" y="107"/>
                </a:cubicBezTo>
                <a:cubicBezTo>
                  <a:pt x="202" y="92"/>
                  <a:pt x="199" y="79"/>
                  <a:pt x="194" y="66"/>
                </a:cubicBezTo>
                <a:cubicBezTo>
                  <a:pt x="196" y="65"/>
                  <a:pt x="198" y="65"/>
                  <a:pt x="199" y="65"/>
                </a:cubicBezTo>
                <a:cubicBezTo>
                  <a:pt x="205" y="77"/>
                  <a:pt x="208" y="90"/>
                  <a:pt x="208" y="105"/>
                </a:cubicBezTo>
                <a:close/>
                <a:moveTo>
                  <a:pt x="196" y="107"/>
                </a:moveTo>
                <a:cubicBezTo>
                  <a:pt x="196" y="107"/>
                  <a:pt x="196" y="108"/>
                  <a:pt x="196" y="109"/>
                </a:cubicBezTo>
                <a:cubicBezTo>
                  <a:pt x="184" y="112"/>
                  <a:pt x="172" y="115"/>
                  <a:pt x="160" y="117"/>
                </a:cubicBezTo>
                <a:cubicBezTo>
                  <a:pt x="161" y="113"/>
                  <a:pt x="161" y="110"/>
                  <a:pt x="161" y="107"/>
                </a:cubicBezTo>
                <a:cubicBezTo>
                  <a:pt x="161" y="95"/>
                  <a:pt x="160" y="84"/>
                  <a:pt x="158" y="74"/>
                </a:cubicBezTo>
                <a:cubicBezTo>
                  <a:pt x="168" y="72"/>
                  <a:pt x="178" y="70"/>
                  <a:pt x="188" y="67"/>
                </a:cubicBezTo>
                <a:cubicBezTo>
                  <a:pt x="193" y="80"/>
                  <a:pt x="196" y="93"/>
                  <a:pt x="196" y="107"/>
                </a:cubicBezTo>
                <a:close/>
                <a:moveTo>
                  <a:pt x="124" y="198"/>
                </a:moveTo>
                <a:cubicBezTo>
                  <a:pt x="121" y="198"/>
                  <a:pt x="117" y="199"/>
                  <a:pt x="114" y="199"/>
                </a:cubicBezTo>
                <a:cubicBezTo>
                  <a:pt x="114" y="176"/>
                  <a:pt x="114" y="176"/>
                  <a:pt x="114" y="176"/>
                </a:cubicBezTo>
                <a:cubicBezTo>
                  <a:pt x="122" y="175"/>
                  <a:pt x="132" y="175"/>
                  <a:pt x="141" y="174"/>
                </a:cubicBezTo>
                <a:cubicBezTo>
                  <a:pt x="137" y="184"/>
                  <a:pt x="131" y="192"/>
                  <a:pt x="124" y="198"/>
                </a:cubicBezTo>
                <a:close/>
                <a:moveTo>
                  <a:pt x="82" y="175"/>
                </a:moveTo>
                <a:cubicBezTo>
                  <a:pt x="90" y="176"/>
                  <a:pt x="99" y="176"/>
                  <a:pt x="108" y="176"/>
                </a:cubicBezTo>
                <a:cubicBezTo>
                  <a:pt x="108" y="199"/>
                  <a:pt x="108" y="199"/>
                  <a:pt x="108" y="199"/>
                </a:cubicBezTo>
                <a:cubicBezTo>
                  <a:pt x="105" y="199"/>
                  <a:pt x="102" y="199"/>
                  <a:pt x="99" y="198"/>
                </a:cubicBezTo>
                <a:cubicBezTo>
                  <a:pt x="93" y="193"/>
                  <a:pt x="87" y="185"/>
                  <a:pt x="82" y="175"/>
                </a:cubicBezTo>
                <a:close/>
                <a:moveTo>
                  <a:pt x="68" y="107"/>
                </a:moveTo>
                <a:cubicBezTo>
                  <a:pt x="68" y="96"/>
                  <a:pt x="69" y="85"/>
                  <a:pt x="71" y="75"/>
                </a:cubicBezTo>
                <a:cubicBezTo>
                  <a:pt x="82" y="77"/>
                  <a:pt x="94" y="78"/>
                  <a:pt x="108" y="78"/>
                </a:cubicBezTo>
                <a:cubicBezTo>
                  <a:pt x="108" y="120"/>
                  <a:pt x="108" y="120"/>
                  <a:pt x="108" y="120"/>
                </a:cubicBezTo>
                <a:cubicBezTo>
                  <a:pt x="94" y="120"/>
                  <a:pt x="81" y="118"/>
                  <a:pt x="69" y="117"/>
                </a:cubicBezTo>
                <a:cubicBezTo>
                  <a:pt x="69" y="113"/>
                  <a:pt x="68" y="110"/>
                  <a:pt x="68" y="107"/>
                </a:cubicBezTo>
                <a:close/>
                <a:moveTo>
                  <a:pt x="114" y="26"/>
                </a:moveTo>
                <a:cubicBezTo>
                  <a:pt x="114" y="8"/>
                  <a:pt x="114" y="8"/>
                  <a:pt x="114" y="8"/>
                </a:cubicBezTo>
                <a:cubicBezTo>
                  <a:pt x="120" y="11"/>
                  <a:pt x="127" y="17"/>
                  <a:pt x="132" y="24"/>
                </a:cubicBezTo>
                <a:cubicBezTo>
                  <a:pt x="126" y="25"/>
                  <a:pt x="120" y="26"/>
                  <a:pt x="114" y="26"/>
                </a:cubicBezTo>
                <a:close/>
                <a:moveTo>
                  <a:pt x="136" y="29"/>
                </a:moveTo>
                <a:cubicBezTo>
                  <a:pt x="142" y="40"/>
                  <a:pt x="148" y="53"/>
                  <a:pt x="151" y="69"/>
                </a:cubicBezTo>
                <a:cubicBezTo>
                  <a:pt x="137" y="71"/>
                  <a:pt x="125" y="72"/>
                  <a:pt x="114" y="72"/>
                </a:cubicBezTo>
                <a:cubicBezTo>
                  <a:pt x="114" y="32"/>
                  <a:pt x="114" y="32"/>
                  <a:pt x="114" y="32"/>
                </a:cubicBezTo>
                <a:cubicBezTo>
                  <a:pt x="121" y="31"/>
                  <a:pt x="128" y="31"/>
                  <a:pt x="136" y="29"/>
                </a:cubicBezTo>
                <a:close/>
                <a:moveTo>
                  <a:pt x="108" y="9"/>
                </a:moveTo>
                <a:cubicBezTo>
                  <a:pt x="108" y="26"/>
                  <a:pt x="108" y="26"/>
                  <a:pt x="108" y="26"/>
                </a:cubicBezTo>
                <a:cubicBezTo>
                  <a:pt x="102" y="26"/>
                  <a:pt x="95" y="26"/>
                  <a:pt x="90" y="26"/>
                </a:cubicBezTo>
                <a:cubicBezTo>
                  <a:pt x="95" y="18"/>
                  <a:pt x="101" y="12"/>
                  <a:pt x="108" y="9"/>
                </a:cubicBezTo>
                <a:close/>
                <a:moveTo>
                  <a:pt x="108" y="32"/>
                </a:moveTo>
                <a:cubicBezTo>
                  <a:pt x="108" y="72"/>
                  <a:pt x="108" y="72"/>
                  <a:pt x="108" y="72"/>
                </a:cubicBezTo>
                <a:cubicBezTo>
                  <a:pt x="95" y="72"/>
                  <a:pt x="83" y="71"/>
                  <a:pt x="72" y="69"/>
                </a:cubicBezTo>
                <a:cubicBezTo>
                  <a:pt x="75" y="55"/>
                  <a:pt x="80" y="42"/>
                  <a:pt x="86" y="31"/>
                </a:cubicBezTo>
                <a:cubicBezTo>
                  <a:pt x="93" y="32"/>
                  <a:pt x="100" y="32"/>
                  <a:pt x="108" y="32"/>
                </a:cubicBezTo>
                <a:close/>
                <a:moveTo>
                  <a:pt x="108" y="126"/>
                </a:moveTo>
                <a:cubicBezTo>
                  <a:pt x="108" y="170"/>
                  <a:pt x="108" y="170"/>
                  <a:pt x="108" y="170"/>
                </a:cubicBezTo>
                <a:cubicBezTo>
                  <a:pt x="98" y="170"/>
                  <a:pt x="88" y="169"/>
                  <a:pt x="79" y="168"/>
                </a:cubicBezTo>
                <a:cubicBezTo>
                  <a:pt x="74" y="155"/>
                  <a:pt x="71" y="140"/>
                  <a:pt x="69" y="123"/>
                </a:cubicBezTo>
                <a:cubicBezTo>
                  <a:pt x="81" y="124"/>
                  <a:pt x="94" y="125"/>
                  <a:pt x="108" y="126"/>
                </a:cubicBezTo>
                <a:close/>
                <a:moveTo>
                  <a:pt x="114" y="205"/>
                </a:moveTo>
                <a:cubicBezTo>
                  <a:pt x="114" y="205"/>
                  <a:pt x="114" y="205"/>
                  <a:pt x="114" y="205"/>
                </a:cubicBezTo>
                <a:cubicBezTo>
                  <a:pt x="114" y="205"/>
                  <a:pt x="114" y="205"/>
                  <a:pt x="115" y="205"/>
                </a:cubicBezTo>
                <a:cubicBezTo>
                  <a:pt x="114" y="205"/>
                  <a:pt x="114" y="205"/>
                  <a:pt x="114" y="205"/>
                </a:cubicBezTo>
                <a:close/>
                <a:moveTo>
                  <a:pt x="114" y="170"/>
                </a:moveTo>
                <a:cubicBezTo>
                  <a:pt x="114" y="126"/>
                  <a:pt x="114" y="126"/>
                  <a:pt x="114" y="126"/>
                </a:cubicBezTo>
                <a:cubicBezTo>
                  <a:pt x="127" y="126"/>
                  <a:pt x="140" y="125"/>
                  <a:pt x="154" y="124"/>
                </a:cubicBezTo>
                <a:cubicBezTo>
                  <a:pt x="153" y="140"/>
                  <a:pt x="149" y="155"/>
                  <a:pt x="144" y="167"/>
                </a:cubicBezTo>
                <a:cubicBezTo>
                  <a:pt x="133" y="169"/>
                  <a:pt x="123" y="169"/>
                  <a:pt x="114" y="170"/>
                </a:cubicBezTo>
                <a:close/>
                <a:moveTo>
                  <a:pt x="114" y="120"/>
                </a:moveTo>
                <a:cubicBezTo>
                  <a:pt x="114" y="78"/>
                  <a:pt x="114" y="78"/>
                  <a:pt x="114" y="78"/>
                </a:cubicBezTo>
                <a:cubicBezTo>
                  <a:pt x="125" y="78"/>
                  <a:pt x="138" y="77"/>
                  <a:pt x="152" y="75"/>
                </a:cubicBezTo>
                <a:cubicBezTo>
                  <a:pt x="154" y="85"/>
                  <a:pt x="155" y="96"/>
                  <a:pt x="155" y="107"/>
                </a:cubicBezTo>
                <a:cubicBezTo>
                  <a:pt x="155" y="110"/>
                  <a:pt x="155" y="114"/>
                  <a:pt x="154" y="117"/>
                </a:cubicBezTo>
                <a:cubicBezTo>
                  <a:pt x="140" y="119"/>
                  <a:pt x="127" y="120"/>
                  <a:pt x="114" y="120"/>
                </a:cubicBezTo>
                <a:close/>
                <a:moveTo>
                  <a:pt x="157" y="68"/>
                </a:moveTo>
                <a:cubicBezTo>
                  <a:pt x="154" y="53"/>
                  <a:pt x="149" y="39"/>
                  <a:pt x="142" y="28"/>
                </a:cubicBezTo>
                <a:cubicBezTo>
                  <a:pt x="146" y="27"/>
                  <a:pt x="151" y="26"/>
                  <a:pt x="155" y="24"/>
                </a:cubicBezTo>
                <a:cubicBezTo>
                  <a:pt x="168" y="34"/>
                  <a:pt x="179" y="47"/>
                  <a:pt x="186" y="62"/>
                </a:cubicBezTo>
                <a:cubicBezTo>
                  <a:pt x="176" y="64"/>
                  <a:pt x="166" y="66"/>
                  <a:pt x="157" y="68"/>
                </a:cubicBezTo>
                <a:close/>
                <a:moveTo>
                  <a:pt x="139" y="23"/>
                </a:moveTo>
                <a:cubicBezTo>
                  <a:pt x="135" y="18"/>
                  <a:pt x="132" y="14"/>
                  <a:pt x="128" y="10"/>
                </a:cubicBezTo>
                <a:cubicBezTo>
                  <a:pt x="135" y="13"/>
                  <a:pt x="142" y="16"/>
                  <a:pt x="149" y="20"/>
                </a:cubicBezTo>
                <a:cubicBezTo>
                  <a:pt x="146" y="21"/>
                  <a:pt x="142" y="22"/>
                  <a:pt x="139" y="23"/>
                </a:cubicBezTo>
                <a:close/>
                <a:moveTo>
                  <a:pt x="95" y="10"/>
                </a:moveTo>
                <a:cubicBezTo>
                  <a:pt x="91" y="14"/>
                  <a:pt x="87" y="19"/>
                  <a:pt x="83" y="25"/>
                </a:cubicBezTo>
                <a:cubicBezTo>
                  <a:pt x="78" y="25"/>
                  <a:pt x="73" y="24"/>
                  <a:pt x="69" y="23"/>
                </a:cubicBezTo>
                <a:cubicBezTo>
                  <a:pt x="77" y="18"/>
                  <a:pt x="86" y="13"/>
                  <a:pt x="95" y="10"/>
                </a:cubicBezTo>
                <a:close/>
                <a:moveTo>
                  <a:pt x="61" y="22"/>
                </a:moveTo>
                <a:cubicBezTo>
                  <a:pt x="59" y="22"/>
                  <a:pt x="56" y="21"/>
                  <a:pt x="55" y="21"/>
                </a:cubicBezTo>
                <a:cubicBezTo>
                  <a:pt x="63" y="16"/>
                  <a:pt x="72" y="12"/>
                  <a:pt x="82" y="9"/>
                </a:cubicBezTo>
                <a:cubicBezTo>
                  <a:pt x="75" y="13"/>
                  <a:pt x="68" y="17"/>
                  <a:pt x="61" y="22"/>
                </a:cubicBezTo>
                <a:close/>
                <a:moveTo>
                  <a:pt x="65" y="74"/>
                </a:moveTo>
                <a:cubicBezTo>
                  <a:pt x="63" y="85"/>
                  <a:pt x="63" y="95"/>
                  <a:pt x="63" y="107"/>
                </a:cubicBezTo>
                <a:cubicBezTo>
                  <a:pt x="63" y="110"/>
                  <a:pt x="63" y="113"/>
                  <a:pt x="63" y="116"/>
                </a:cubicBezTo>
                <a:cubicBezTo>
                  <a:pt x="49" y="113"/>
                  <a:pt x="37" y="110"/>
                  <a:pt x="27" y="108"/>
                </a:cubicBezTo>
                <a:cubicBezTo>
                  <a:pt x="27" y="107"/>
                  <a:pt x="27" y="107"/>
                  <a:pt x="27" y="107"/>
                </a:cubicBezTo>
                <a:cubicBezTo>
                  <a:pt x="27" y="92"/>
                  <a:pt x="30" y="79"/>
                  <a:pt x="35" y="66"/>
                </a:cubicBezTo>
                <a:cubicBezTo>
                  <a:pt x="43" y="69"/>
                  <a:pt x="53" y="72"/>
                  <a:pt x="65" y="74"/>
                </a:cubicBezTo>
                <a:close/>
                <a:moveTo>
                  <a:pt x="27" y="114"/>
                </a:moveTo>
                <a:cubicBezTo>
                  <a:pt x="37" y="117"/>
                  <a:pt x="49" y="119"/>
                  <a:pt x="63" y="122"/>
                </a:cubicBezTo>
                <a:cubicBezTo>
                  <a:pt x="64" y="139"/>
                  <a:pt x="68" y="154"/>
                  <a:pt x="73" y="168"/>
                </a:cubicBezTo>
                <a:cubicBezTo>
                  <a:pt x="61" y="166"/>
                  <a:pt x="51" y="164"/>
                  <a:pt x="43" y="161"/>
                </a:cubicBezTo>
                <a:cubicBezTo>
                  <a:pt x="34" y="147"/>
                  <a:pt x="29" y="131"/>
                  <a:pt x="27" y="114"/>
                </a:cubicBezTo>
                <a:close/>
                <a:moveTo>
                  <a:pt x="75" y="174"/>
                </a:moveTo>
                <a:cubicBezTo>
                  <a:pt x="79" y="184"/>
                  <a:pt x="84" y="192"/>
                  <a:pt x="90" y="198"/>
                </a:cubicBezTo>
                <a:cubicBezTo>
                  <a:pt x="87" y="198"/>
                  <a:pt x="83" y="197"/>
                  <a:pt x="80" y="197"/>
                </a:cubicBezTo>
                <a:cubicBezTo>
                  <a:pt x="68" y="190"/>
                  <a:pt x="57" y="181"/>
                  <a:pt x="48" y="169"/>
                </a:cubicBezTo>
                <a:cubicBezTo>
                  <a:pt x="56" y="171"/>
                  <a:pt x="65" y="173"/>
                  <a:pt x="75" y="174"/>
                </a:cubicBezTo>
                <a:close/>
                <a:moveTo>
                  <a:pt x="82" y="204"/>
                </a:moveTo>
                <a:cubicBezTo>
                  <a:pt x="80" y="204"/>
                  <a:pt x="78" y="203"/>
                  <a:pt x="75" y="202"/>
                </a:cubicBezTo>
                <a:cubicBezTo>
                  <a:pt x="77" y="202"/>
                  <a:pt x="78" y="203"/>
                  <a:pt x="79" y="203"/>
                </a:cubicBezTo>
                <a:cubicBezTo>
                  <a:pt x="80" y="203"/>
                  <a:pt x="81" y="204"/>
                  <a:pt x="82" y="204"/>
                </a:cubicBezTo>
                <a:close/>
                <a:moveTo>
                  <a:pt x="134" y="197"/>
                </a:moveTo>
                <a:cubicBezTo>
                  <a:pt x="139" y="191"/>
                  <a:pt x="144" y="182"/>
                  <a:pt x="148" y="173"/>
                </a:cubicBezTo>
                <a:cubicBezTo>
                  <a:pt x="157" y="171"/>
                  <a:pt x="167" y="170"/>
                  <a:pt x="176" y="167"/>
                </a:cubicBezTo>
                <a:cubicBezTo>
                  <a:pt x="168" y="179"/>
                  <a:pt x="158" y="188"/>
                  <a:pt x="146" y="195"/>
                </a:cubicBezTo>
                <a:cubicBezTo>
                  <a:pt x="142" y="196"/>
                  <a:pt x="138" y="197"/>
                  <a:pt x="134" y="197"/>
                </a:cubicBezTo>
                <a:close/>
                <a:moveTo>
                  <a:pt x="151" y="166"/>
                </a:moveTo>
                <a:cubicBezTo>
                  <a:pt x="156" y="153"/>
                  <a:pt x="159" y="139"/>
                  <a:pt x="160" y="123"/>
                </a:cubicBezTo>
                <a:cubicBezTo>
                  <a:pt x="172" y="121"/>
                  <a:pt x="184" y="118"/>
                  <a:pt x="196" y="115"/>
                </a:cubicBezTo>
                <a:cubicBezTo>
                  <a:pt x="194" y="131"/>
                  <a:pt x="189" y="147"/>
                  <a:pt x="181" y="160"/>
                </a:cubicBezTo>
                <a:cubicBezTo>
                  <a:pt x="171" y="163"/>
                  <a:pt x="161" y="165"/>
                  <a:pt x="151" y="166"/>
                </a:cubicBezTo>
                <a:close/>
                <a:moveTo>
                  <a:pt x="202" y="113"/>
                </a:moveTo>
                <a:cubicBezTo>
                  <a:pt x="204" y="112"/>
                  <a:pt x="206" y="112"/>
                  <a:pt x="208" y="111"/>
                </a:cubicBezTo>
                <a:cubicBezTo>
                  <a:pt x="208" y="127"/>
                  <a:pt x="203" y="143"/>
                  <a:pt x="195" y="157"/>
                </a:cubicBezTo>
                <a:cubicBezTo>
                  <a:pt x="193" y="157"/>
                  <a:pt x="191" y="158"/>
                  <a:pt x="189" y="158"/>
                </a:cubicBezTo>
                <a:cubicBezTo>
                  <a:pt x="196" y="145"/>
                  <a:pt x="201" y="129"/>
                  <a:pt x="202" y="113"/>
                </a:cubicBezTo>
                <a:close/>
                <a:moveTo>
                  <a:pt x="197" y="59"/>
                </a:moveTo>
                <a:cubicBezTo>
                  <a:pt x="195" y="60"/>
                  <a:pt x="193" y="60"/>
                  <a:pt x="192" y="60"/>
                </a:cubicBezTo>
                <a:cubicBezTo>
                  <a:pt x="185" y="45"/>
                  <a:pt x="174" y="32"/>
                  <a:pt x="162" y="22"/>
                </a:cubicBezTo>
                <a:cubicBezTo>
                  <a:pt x="162" y="22"/>
                  <a:pt x="162" y="22"/>
                  <a:pt x="162" y="22"/>
                </a:cubicBezTo>
                <a:cubicBezTo>
                  <a:pt x="176" y="31"/>
                  <a:pt x="188" y="44"/>
                  <a:pt x="197" y="59"/>
                </a:cubicBezTo>
                <a:close/>
                <a:moveTo>
                  <a:pt x="48" y="25"/>
                </a:moveTo>
                <a:cubicBezTo>
                  <a:pt x="49" y="26"/>
                  <a:pt x="51" y="26"/>
                  <a:pt x="55" y="27"/>
                </a:cubicBezTo>
                <a:cubicBezTo>
                  <a:pt x="46" y="36"/>
                  <a:pt x="38" y="47"/>
                  <a:pt x="32" y="59"/>
                </a:cubicBezTo>
                <a:cubicBezTo>
                  <a:pt x="27" y="57"/>
                  <a:pt x="24" y="55"/>
                  <a:pt x="22" y="54"/>
                </a:cubicBezTo>
                <a:cubicBezTo>
                  <a:pt x="28" y="43"/>
                  <a:pt x="37" y="33"/>
                  <a:pt x="48" y="25"/>
                </a:cubicBezTo>
                <a:close/>
                <a:moveTo>
                  <a:pt x="22" y="160"/>
                </a:moveTo>
                <a:cubicBezTo>
                  <a:pt x="27" y="162"/>
                  <a:pt x="32" y="164"/>
                  <a:pt x="39" y="167"/>
                </a:cubicBezTo>
                <a:cubicBezTo>
                  <a:pt x="46" y="178"/>
                  <a:pt x="55" y="187"/>
                  <a:pt x="66" y="195"/>
                </a:cubicBezTo>
                <a:cubicBezTo>
                  <a:pt x="59" y="193"/>
                  <a:pt x="55" y="192"/>
                  <a:pt x="54" y="192"/>
                </a:cubicBezTo>
                <a:cubicBezTo>
                  <a:pt x="41" y="184"/>
                  <a:pt x="30" y="173"/>
                  <a:pt x="22" y="160"/>
                </a:cubicBezTo>
                <a:close/>
                <a:moveTo>
                  <a:pt x="167" y="188"/>
                </a:moveTo>
                <a:cubicBezTo>
                  <a:pt x="166" y="188"/>
                  <a:pt x="166" y="189"/>
                  <a:pt x="166" y="189"/>
                </a:cubicBezTo>
                <a:cubicBezTo>
                  <a:pt x="165" y="189"/>
                  <a:pt x="165" y="189"/>
                  <a:pt x="164" y="189"/>
                </a:cubicBezTo>
                <a:cubicBezTo>
                  <a:pt x="172" y="182"/>
                  <a:pt x="179" y="174"/>
                  <a:pt x="185" y="165"/>
                </a:cubicBezTo>
                <a:cubicBezTo>
                  <a:pt x="187" y="165"/>
                  <a:pt x="189" y="164"/>
                  <a:pt x="191" y="164"/>
                </a:cubicBezTo>
                <a:cubicBezTo>
                  <a:pt x="184" y="173"/>
                  <a:pt x="176" y="182"/>
                  <a:pt x="167" y="188"/>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32" name="Freeform 267"/>
          <p:cNvSpPr>
            <a:spLocks noChangeAspect="1" noEditPoints="1"/>
          </p:cNvSpPr>
          <p:nvPr/>
        </p:nvSpPr>
        <p:spPr bwMode="auto">
          <a:xfrm>
            <a:off x="1508125" y="3138488"/>
            <a:ext cx="358775" cy="347662"/>
          </a:xfrm>
          <a:custGeom>
            <a:avLst/>
            <a:gdLst>
              <a:gd name="T0" fmla="*/ 95 w 189"/>
              <a:gd name="T1" fmla="*/ 0 h 183"/>
              <a:gd name="T2" fmla="*/ 0 w 189"/>
              <a:gd name="T3" fmla="*/ 71 h 183"/>
              <a:gd name="T4" fmla="*/ 95 w 189"/>
              <a:gd name="T5" fmla="*/ 143 h 183"/>
              <a:gd name="T6" fmla="*/ 139 w 189"/>
              <a:gd name="T7" fmla="*/ 135 h 183"/>
              <a:gd name="T8" fmla="*/ 130 w 189"/>
              <a:gd name="T9" fmla="*/ 183 h 183"/>
              <a:gd name="T10" fmla="*/ 181 w 189"/>
              <a:gd name="T11" fmla="*/ 101 h 183"/>
              <a:gd name="T12" fmla="*/ 182 w 189"/>
              <a:gd name="T13" fmla="*/ 99 h 183"/>
              <a:gd name="T14" fmla="*/ 182 w 189"/>
              <a:gd name="T15" fmla="*/ 98 h 183"/>
              <a:gd name="T16" fmla="*/ 189 w 189"/>
              <a:gd name="T17" fmla="*/ 71 h 183"/>
              <a:gd name="T18" fmla="*/ 95 w 189"/>
              <a:gd name="T19" fmla="*/ 0 h 183"/>
              <a:gd name="T20" fmla="*/ 42 w 189"/>
              <a:gd name="T21" fmla="*/ 85 h 183"/>
              <a:gd name="T22" fmla="*/ 29 w 189"/>
              <a:gd name="T23" fmla="*/ 71 h 183"/>
              <a:gd name="T24" fmla="*/ 42 w 189"/>
              <a:gd name="T25" fmla="*/ 58 h 183"/>
              <a:gd name="T26" fmla="*/ 55 w 189"/>
              <a:gd name="T27" fmla="*/ 71 h 183"/>
              <a:gd name="T28" fmla="*/ 42 w 189"/>
              <a:gd name="T29" fmla="*/ 85 h 183"/>
              <a:gd name="T30" fmla="*/ 95 w 189"/>
              <a:gd name="T31" fmla="*/ 85 h 183"/>
              <a:gd name="T32" fmla="*/ 81 w 189"/>
              <a:gd name="T33" fmla="*/ 71 h 183"/>
              <a:gd name="T34" fmla="*/ 95 w 189"/>
              <a:gd name="T35" fmla="*/ 58 h 183"/>
              <a:gd name="T36" fmla="*/ 108 w 189"/>
              <a:gd name="T37" fmla="*/ 71 h 183"/>
              <a:gd name="T38" fmla="*/ 95 w 189"/>
              <a:gd name="T39" fmla="*/ 85 h 183"/>
              <a:gd name="T40" fmla="*/ 148 w 189"/>
              <a:gd name="T41" fmla="*/ 85 h 183"/>
              <a:gd name="T42" fmla="*/ 134 w 189"/>
              <a:gd name="T43" fmla="*/ 71 h 183"/>
              <a:gd name="T44" fmla="*/ 148 w 189"/>
              <a:gd name="T45" fmla="*/ 58 h 183"/>
              <a:gd name="T46" fmla="*/ 161 w 189"/>
              <a:gd name="T47" fmla="*/ 71 h 183"/>
              <a:gd name="T48" fmla="*/ 148 w 189"/>
              <a:gd name="T49" fmla="*/ 8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9" h="183">
                <a:moveTo>
                  <a:pt x="95" y="0"/>
                </a:moveTo>
                <a:cubicBezTo>
                  <a:pt x="42" y="0"/>
                  <a:pt x="0" y="32"/>
                  <a:pt x="0" y="71"/>
                </a:cubicBezTo>
                <a:cubicBezTo>
                  <a:pt x="0" y="111"/>
                  <a:pt x="42" y="143"/>
                  <a:pt x="95" y="143"/>
                </a:cubicBezTo>
                <a:cubicBezTo>
                  <a:pt x="110" y="143"/>
                  <a:pt x="125" y="140"/>
                  <a:pt x="139" y="135"/>
                </a:cubicBezTo>
                <a:cubicBezTo>
                  <a:pt x="130" y="183"/>
                  <a:pt x="130" y="183"/>
                  <a:pt x="130" y="183"/>
                </a:cubicBezTo>
                <a:cubicBezTo>
                  <a:pt x="181" y="101"/>
                  <a:pt x="181" y="101"/>
                  <a:pt x="181" y="101"/>
                </a:cubicBezTo>
                <a:cubicBezTo>
                  <a:pt x="181" y="100"/>
                  <a:pt x="182" y="100"/>
                  <a:pt x="182" y="99"/>
                </a:cubicBezTo>
                <a:cubicBezTo>
                  <a:pt x="182" y="98"/>
                  <a:pt x="182" y="98"/>
                  <a:pt x="182" y="98"/>
                </a:cubicBezTo>
                <a:cubicBezTo>
                  <a:pt x="187" y="90"/>
                  <a:pt x="189" y="81"/>
                  <a:pt x="189" y="71"/>
                </a:cubicBezTo>
                <a:cubicBezTo>
                  <a:pt x="189" y="32"/>
                  <a:pt x="147" y="0"/>
                  <a:pt x="95" y="0"/>
                </a:cubicBezTo>
                <a:close/>
                <a:moveTo>
                  <a:pt x="42" y="85"/>
                </a:moveTo>
                <a:cubicBezTo>
                  <a:pt x="34" y="85"/>
                  <a:pt x="29" y="79"/>
                  <a:pt x="29" y="71"/>
                </a:cubicBezTo>
                <a:cubicBezTo>
                  <a:pt x="29" y="64"/>
                  <a:pt x="34" y="58"/>
                  <a:pt x="42" y="58"/>
                </a:cubicBezTo>
                <a:cubicBezTo>
                  <a:pt x="49" y="58"/>
                  <a:pt x="55" y="64"/>
                  <a:pt x="55" y="71"/>
                </a:cubicBezTo>
                <a:cubicBezTo>
                  <a:pt x="55" y="79"/>
                  <a:pt x="49" y="85"/>
                  <a:pt x="42" y="85"/>
                </a:cubicBezTo>
                <a:close/>
                <a:moveTo>
                  <a:pt x="95" y="85"/>
                </a:moveTo>
                <a:cubicBezTo>
                  <a:pt x="87" y="85"/>
                  <a:pt x="81" y="79"/>
                  <a:pt x="81" y="71"/>
                </a:cubicBezTo>
                <a:cubicBezTo>
                  <a:pt x="81" y="64"/>
                  <a:pt x="87" y="58"/>
                  <a:pt x="95" y="58"/>
                </a:cubicBezTo>
                <a:cubicBezTo>
                  <a:pt x="102" y="58"/>
                  <a:pt x="108" y="64"/>
                  <a:pt x="108" y="71"/>
                </a:cubicBezTo>
                <a:cubicBezTo>
                  <a:pt x="108" y="79"/>
                  <a:pt x="102" y="85"/>
                  <a:pt x="95" y="85"/>
                </a:cubicBezTo>
                <a:close/>
                <a:moveTo>
                  <a:pt x="148" y="85"/>
                </a:moveTo>
                <a:cubicBezTo>
                  <a:pt x="140" y="85"/>
                  <a:pt x="134" y="79"/>
                  <a:pt x="134" y="71"/>
                </a:cubicBezTo>
                <a:cubicBezTo>
                  <a:pt x="134" y="64"/>
                  <a:pt x="140" y="58"/>
                  <a:pt x="148" y="58"/>
                </a:cubicBezTo>
                <a:cubicBezTo>
                  <a:pt x="155" y="58"/>
                  <a:pt x="161" y="64"/>
                  <a:pt x="161" y="71"/>
                </a:cubicBezTo>
                <a:cubicBezTo>
                  <a:pt x="161" y="79"/>
                  <a:pt x="155" y="85"/>
                  <a:pt x="148" y="85"/>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33" name="Freeform 252"/>
          <p:cNvSpPr>
            <a:spLocks noChangeAspect="1" noEditPoints="1"/>
          </p:cNvSpPr>
          <p:nvPr/>
        </p:nvSpPr>
        <p:spPr bwMode="auto">
          <a:xfrm>
            <a:off x="2241550" y="3127375"/>
            <a:ext cx="358775" cy="368300"/>
          </a:xfrm>
          <a:custGeom>
            <a:avLst/>
            <a:gdLst>
              <a:gd name="T0" fmla="*/ 181 w 206"/>
              <a:gd name="T1" fmla="*/ 0 h 212"/>
              <a:gd name="T2" fmla="*/ 25 w 206"/>
              <a:gd name="T3" fmla="*/ 0 h 212"/>
              <a:gd name="T4" fmla="*/ 0 w 206"/>
              <a:gd name="T5" fmla="*/ 25 h 212"/>
              <a:gd name="T6" fmla="*/ 0 w 206"/>
              <a:gd name="T7" fmla="*/ 187 h 212"/>
              <a:gd name="T8" fmla="*/ 25 w 206"/>
              <a:gd name="T9" fmla="*/ 212 h 212"/>
              <a:gd name="T10" fmla="*/ 181 w 206"/>
              <a:gd name="T11" fmla="*/ 212 h 212"/>
              <a:gd name="T12" fmla="*/ 206 w 206"/>
              <a:gd name="T13" fmla="*/ 187 h 212"/>
              <a:gd name="T14" fmla="*/ 206 w 206"/>
              <a:gd name="T15" fmla="*/ 25 h 212"/>
              <a:gd name="T16" fmla="*/ 181 w 206"/>
              <a:gd name="T17" fmla="*/ 0 h 212"/>
              <a:gd name="T18" fmla="*/ 93 w 206"/>
              <a:gd name="T19" fmla="*/ 22 h 212"/>
              <a:gd name="T20" fmla="*/ 107 w 206"/>
              <a:gd name="T21" fmla="*/ 9 h 212"/>
              <a:gd name="T22" fmla="*/ 120 w 206"/>
              <a:gd name="T23" fmla="*/ 22 h 212"/>
              <a:gd name="T24" fmla="*/ 120 w 206"/>
              <a:gd name="T25" fmla="*/ 92 h 212"/>
              <a:gd name="T26" fmla="*/ 107 w 206"/>
              <a:gd name="T27" fmla="*/ 105 h 212"/>
              <a:gd name="T28" fmla="*/ 93 w 206"/>
              <a:gd name="T29" fmla="*/ 92 h 212"/>
              <a:gd name="T30" fmla="*/ 93 w 206"/>
              <a:gd name="T31" fmla="*/ 22 h 212"/>
              <a:gd name="T32" fmla="*/ 107 w 206"/>
              <a:gd name="T33" fmla="*/ 191 h 212"/>
              <a:gd name="T34" fmla="*/ 30 w 206"/>
              <a:gd name="T35" fmla="*/ 114 h 212"/>
              <a:gd name="T36" fmla="*/ 64 w 206"/>
              <a:gd name="T37" fmla="*/ 50 h 212"/>
              <a:gd name="T38" fmla="*/ 77 w 206"/>
              <a:gd name="T39" fmla="*/ 53 h 212"/>
              <a:gd name="T40" fmla="*/ 75 w 206"/>
              <a:gd name="T41" fmla="*/ 66 h 212"/>
              <a:gd name="T42" fmla="*/ 49 w 206"/>
              <a:gd name="T43" fmla="*/ 114 h 212"/>
              <a:gd name="T44" fmla="*/ 107 w 206"/>
              <a:gd name="T45" fmla="*/ 172 h 212"/>
              <a:gd name="T46" fmla="*/ 165 w 206"/>
              <a:gd name="T47" fmla="*/ 114 h 212"/>
              <a:gd name="T48" fmla="*/ 140 w 206"/>
              <a:gd name="T49" fmla="*/ 67 h 212"/>
              <a:gd name="T50" fmla="*/ 138 w 206"/>
              <a:gd name="T51" fmla="*/ 54 h 212"/>
              <a:gd name="T52" fmla="*/ 151 w 206"/>
              <a:gd name="T53" fmla="*/ 51 h 212"/>
              <a:gd name="T54" fmla="*/ 184 w 206"/>
              <a:gd name="T55" fmla="*/ 114 h 212"/>
              <a:gd name="T56" fmla="*/ 107 w 206"/>
              <a:gd name="T57" fmla="*/ 19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6" h="212">
                <a:moveTo>
                  <a:pt x="181" y="0"/>
                </a:moveTo>
                <a:cubicBezTo>
                  <a:pt x="25" y="0"/>
                  <a:pt x="25" y="0"/>
                  <a:pt x="25" y="0"/>
                </a:cubicBezTo>
                <a:cubicBezTo>
                  <a:pt x="11" y="0"/>
                  <a:pt x="0" y="11"/>
                  <a:pt x="0" y="25"/>
                </a:cubicBezTo>
                <a:cubicBezTo>
                  <a:pt x="0" y="187"/>
                  <a:pt x="0" y="187"/>
                  <a:pt x="0" y="187"/>
                </a:cubicBezTo>
                <a:cubicBezTo>
                  <a:pt x="0" y="200"/>
                  <a:pt x="11" y="212"/>
                  <a:pt x="25" y="212"/>
                </a:cubicBezTo>
                <a:cubicBezTo>
                  <a:pt x="181" y="212"/>
                  <a:pt x="181" y="212"/>
                  <a:pt x="181" y="212"/>
                </a:cubicBezTo>
                <a:cubicBezTo>
                  <a:pt x="195" y="212"/>
                  <a:pt x="206" y="200"/>
                  <a:pt x="206" y="187"/>
                </a:cubicBezTo>
                <a:cubicBezTo>
                  <a:pt x="206" y="25"/>
                  <a:pt x="206" y="25"/>
                  <a:pt x="206" y="25"/>
                </a:cubicBezTo>
                <a:cubicBezTo>
                  <a:pt x="206" y="11"/>
                  <a:pt x="195" y="0"/>
                  <a:pt x="181" y="0"/>
                </a:cubicBezTo>
                <a:close/>
                <a:moveTo>
                  <a:pt x="93" y="22"/>
                </a:moveTo>
                <a:cubicBezTo>
                  <a:pt x="93" y="15"/>
                  <a:pt x="99" y="9"/>
                  <a:pt x="107" y="9"/>
                </a:cubicBezTo>
                <a:cubicBezTo>
                  <a:pt x="114" y="9"/>
                  <a:pt x="120" y="15"/>
                  <a:pt x="120" y="22"/>
                </a:cubicBezTo>
                <a:cubicBezTo>
                  <a:pt x="120" y="92"/>
                  <a:pt x="120" y="92"/>
                  <a:pt x="120" y="92"/>
                </a:cubicBezTo>
                <a:cubicBezTo>
                  <a:pt x="120" y="99"/>
                  <a:pt x="114" y="105"/>
                  <a:pt x="107" y="105"/>
                </a:cubicBezTo>
                <a:cubicBezTo>
                  <a:pt x="99" y="105"/>
                  <a:pt x="93" y="99"/>
                  <a:pt x="93" y="92"/>
                </a:cubicBezTo>
                <a:lnTo>
                  <a:pt x="93" y="22"/>
                </a:lnTo>
                <a:close/>
                <a:moveTo>
                  <a:pt x="107" y="191"/>
                </a:moveTo>
                <a:cubicBezTo>
                  <a:pt x="64" y="191"/>
                  <a:pt x="30" y="156"/>
                  <a:pt x="30" y="114"/>
                </a:cubicBezTo>
                <a:cubicBezTo>
                  <a:pt x="30" y="88"/>
                  <a:pt x="43" y="64"/>
                  <a:pt x="64" y="50"/>
                </a:cubicBezTo>
                <a:cubicBezTo>
                  <a:pt x="68" y="47"/>
                  <a:pt x="74" y="48"/>
                  <a:pt x="77" y="53"/>
                </a:cubicBezTo>
                <a:cubicBezTo>
                  <a:pt x="80" y="57"/>
                  <a:pt x="79" y="63"/>
                  <a:pt x="75" y="66"/>
                </a:cubicBezTo>
                <a:cubicBezTo>
                  <a:pt x="58" y="77"/>
                  <a:pt x="49" y="95"/>
                  <a:pt x="49" y="114"/>
                </a:cubicBezTo>
                <a:cubicBezTo>
                  <a:pt x="49" y="146"/>
                  <a:pt x="75" y="172"/>
                  <a:pt x="107" y="172"/>
                </a:cubicBezTo>
                <a:cubicBezTo>
                  <a:pt x="139" y="172"/>
                  <a:pt x="165" y="146"/>
                  <a:pt x="165" y="114"/>
                </a:cubicBezTo>
                <a:cubicBezTo>
                  <a:pt x="165" y="95"/>
                  <a:pt x="156" y="78"/>
                  <a:pt x="140" y="67"/>
                </a:cubicBezTo>
                <a:cubicBezTo>
                  <a:pt x="136" y="64"/>
                  <a:pt x="135" y="58"/>
                  <a:pt x="138" y="54"/>
                </a:cubicBezTo>
                <a:cubicBezTo>
                  <a:pt x="141" y="49"/>
                  <a:pt x="147" y="48"/>
                  <a:pt x="151" y="51"/>
                </a:cubicBezTo>
                <a:cubicBezTo>
                  <a:pt x="172" y="66"/>
                  <a:pt x="184" y="89"/>
                  <a:pt x="184" y="114"/>
                </a:cubicBezTo>
                <a:cubicBezTo>
                  <a:pt x="184" y="156"/>
                  <a:pt x="149" y="191"/>
                  <a:pt x="107" y="191"/>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nvGrpSpPr>
          <p:cNvPr id="234" name="组合 233"/>
          <p:cNvGrpSpPr/>
          <p:nvPr/>
        </p:nvGrpSpPr>
        <p:grpSpPr>
          <a:xfrm>
            <a:off x="9593020" y="3181713"/>
            <a:ext cx="226526" cy="260172"/>
            <a:chOff x="7920038" y="2982913"/>
            <a:chExt cx="1079500" cy="1239838"/>
          </a:xfrm>
          <a:solidFill>
            <a:schemeClr val="accent5">
              <a:lumMod val="50000"/>
            </a:schemeClr>
          </a:solidFill>
        </p:grpSpPr>
        <p:sp>
          <p:nvSpPr>
            <p:cNvPr id="235" name="Freeform 71"/>
            <p:cNvSpPr>
              <a:spLocks noEditPoints="1"/>
            </p:cNvSpPr>
            <p:nvPr/>
          </p:nvSpPr>
          <p:spPr bwMode="auto">
            <a:xfrm>
              <a:off x="7920038" y="3219451"/>
              <a:ext cx="1079500" cy="1003300"/>
            </a:xfrm>
            <a:custGeom>
              <a:avLst/>
              <a:gdLst>
                <a:gd name="T0" fmla="*/ 359 w 378"/>
                <a:gd name="T1" fmla="*/ 0 h 351"/>
                <a:gd name="T2" fmla="*/ 19 w 378"/>
                <a:gd name="T3" fmla="*/ 0 h 351"/>
                <a:gd name="T4" fmla="*/ 0 w 378"/>
                <a:gd name="T5" fmla="*/ 19 h 351"/>
                <a:gd name="T6" fmla="*/ 19 w 378"/>
                <a:gd name="T7" fmla="*/ 38 h 351"/>
                <a:gd name="T8" fmla="*/ 24 w 378"/>
                <a:gd name="T9" fmla="*/ 38 h 351"/>
                <a:gd name="T10" fmla="*/ 69 w 378"/>
                <a:gd name="T11" fmla="*/ 315 h 351"/>
                <a:gd name="T12" fmla="*/ 54 w 378"/>
                <a:gd name="T13" fmla="*/ 333 h 351"/>
                <a:gd name="T14" fmla="*/ 72 w 378"/>
                <a:gd name="T15" fmla="*/ 351 h 351"/>
                <a:gd name="T16" fmla="*/ 306 w 378"/>
                <a:gd name="T17" fmla="*/ 351 h 351"/>
                <a:gd name="T18" fmla="*/ 324 w 378"/>
                <a:gd name="T19" fmla="*/ 333 h 351"/>
                <a:gd name="T20" fmla="*/ 309 w 378"/>
                <a:gd name="T21" fmla="*/ 315 h 351"/>
                <a:gd name="T22" fmla="*/ 354 w 378"/>
                <a:gd name="T23" fmla="*/ 38 h 351"/>
                <a:gd name="T24" fmla="*/ 359 w 378"/>
                <a:gd name="T25" fmla="*/ 38 h 351"/>
                <a:gd name="T26" fmla="*/ 378 w 378"/>
                <a:gd name="T27" fmla="*/ 19 h 351"/>
                <a:gd name="T28" fmla="*/ 359 w 378"/>
                <a:gd name="T29" fmla="*/ 0 h 351"/>
                <a:gd name="T30" fmla="*/ 132 w 378"/>
                <a:gd name="T31" fmla="*/ 287 h 351"/>
                <a:gd name="T32" fmla="*/ 126 w 378"/>
                <a:gd name="T33" fmla="*/ 283 h 351"/>
                <a:gd name="T34" fmla="*/ 101 w 378"/>
                <a:gd name="T35" fmla="*/ 69 h 351"/>
                <a:gd name="T36" fmla="*/ 104 w 378"/>
                <a:gd name="T37" fmla="*/ 64 h 351"/>
                <a:gd name="T38" fmla="*/ 113 w 378"/>
                <a:gd name="T39" fmla="*/ 64 h 351"/>
                <a:gd name="T40" fmla="*/ 118 w 378"/>
                <a:gd name="T41" fmla="*/ 68 h 351"/>
                <a:gd name="T42" fmla="*/ 135 w 378"/>
                <a:gd name="T43" fmla="*/ 283 h 351"/>
                <a:gd name="T44" fmla="*/ 132 w 378"/>
                <a:gd name="T45" fmla="*/ 287 h 351"/>
                <a:gd name="T46" fmla="*/ 193 w 378"/>
                <a:gd name="T47" fmla="*/ 283 h 351"/>
                <a:gd name="T48" fmla="*/ 189 w 378"/>
                <a:gd name="T49" fmla="*/ 287 h 351"/>
                <a:gd name="T50" fmla="*/ 185 w 378"/>
                <a:gd name="T51" fmla="*/ 283 h 351"/>
                <a:gd name="T52" fmla="*/ 179 w 378"/>
                <a:gd name="T53" fmla="*/ 68 h 351"/>
                <a:gd name="T54" fmla="*/ 185 w 378"/>
                <a:gd name="T55" fmla="*/ 63 h 351"/>
                <a:gd name="T56" fmla="*/ 193 w 378"/>
                <a:gd name="T57" fmla="*/ 63 h 351"/>
                <a:gd name="T58" fmla="*/ 200 w 378"/>
                <a:gd name="T59" fmla="*/ 68 h 351"/>
                <a:gd name="T60" fmla="*/ 193 w 378"/>
                <a:gd name="T61" fmla="*/ 283 h 351"/>
                <a:gd name="T62" fmla="*/ 277 w 378"/>
                <a:gd name="T63" fmla="*/ 68 h 351"/>
                <a:gd name="T64" fmla="*/ 252 w 378"/>
                <a:gd name="T65" fmla="*/ 283 h 351"/>
                <a:gd name="T66" fmla="*/ 248 w 378"/>
                <a:gd name="T67" fmla="*/ 287 h 351"/>
                <a:gd name="T68" fmla="*/ 244 w 378"/>
                <a:gd name="T69" fmla="*/ 282 h 351"/>
                <a:gd name="T70" fmla="*/ 261 w 378"/>
                <a:gd name="T71" fmla="*/ 68 h 351"/>
                <a:gd name="T72" fmla="*/ 266 w 378"/>
                <a:gd name="T73" fmla="*/ 63 h 351"/>
                <a:gd name="T74" fmla="*/ 274 w 378"/>
                <a:gd name="T75" fmla="*/ 63 h 351"/>
                <a:gd name="T76" fmla="*/ 277 w 378"/>
                <a:gd name="T77" fmla="*/ 6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78" h="351">
                  <a:moveTo>
                    <a:pt x="359" y="0"/>
                  </a:moveTo>
                  <a:cubicBezTo>
                    <a:pt x="19" y="0"/>
                    <a:pt x="19" y="0"/>
                    <a:pt x="19" y="0"/>
                  </a:cubicBezTo>
                  <a:cubicBezTo>
                    <a:pt x="9" y="0"/>
                    <a:pt x="0" y="8"/>
                    <a:pt x="0" y="19"/>
                  </a:cubicBezTo>
                  <a:cubicBezTo>
                    <a:pt x="0" y="29"/>
                    <a:pt x="9" y="38"/>
                    <a:pt x="19" y="38"/>
                  </a:cubicBezTo>
                  <a:cubicBezTo>
                    <a:pt x="24" y="38"/>
                    <a:pt x="24" y="38"/>
                    <a:pt x="24" y="38"/>
                  </a:cubicBezTo>
                  <a:cubicBezTo>
                    <a:pt x="69" y="315"/>
                    <a:pt x="69" y="315"/>
                    <a:pt x="69" y="315"/>
                  </a:cubicBezTo>
                  <a:cubicBezTo>
                    <a:pt x="61" y="316"/>
                    <a:pt x="54" y="324"/>
                    <a:pt x="54" y="333"/>
                  </a:cubicBezTo>
                  <a:cubicBezTo>
                    <a:pt x="54" y="343"/>
                    <a:pt x="62" y="351"/>
                    <a:pt x="72" y="351"/>
                  </a:cubicBezTo>
                  <a:cubicBezTo>
                    <a:pt x="306" y="351"/>
                    <a:pt x="306" y="351"/>
                    <a:pt x="306" y="351"/>
                  </a:cubicBezTo>
                  <a:cubicBezTo>
                    <a:pt x="316" y="351"/>
                    <a:pt x="324" y="343"/>
                    <a:pt x="324" y="333"/>
                  </a:cubicBezTo>
                  <a:cubicBezTo>
                    <a:pt x="324" y="324"/>
                    <a:pt x="317" y="316"/>
                    <a:pt x="309" y="315"/>
                  </a:cubicBezTo>
                  <a:cubicBezTo>
                    <a:pt x="354" y="38"/>
                    <a:pt x="354" y="38"/>
                    <a:pt x="354" y="38"/>
                  </a:cubicBezTo>
                  <a:cubicBezTo>
                    <a:pt x="359" y="38"/>
                    <a:pt x="359" y="38"/>
                    <a:pt x="359" y="38"/>
                  </a:cubicBezTo>
                  <a:cubicBezTo>
                    <a:pt x="369" y="38"/>
                    <a:pt x="378" y="29"/>
                    <a:pt x="378" y="19"/>
                  </a:cubicBezTo>
                  <a:cubicBezTo>
                    <a:pt x="378" y="8"/>
                    <a:pt x="369" y="0"/>
                    <a:pt x="359" y="0"/>
                  </a:cubicBezTo>
                  <a:close/>
                  <a:moveTo>
                    <a:pt x="132" y="287"/>
                  </a:moveTo>
                  <a:cubicBezTo>
                    <a:pt x="130" y="287"/>
                    <a:pt x="127" y="286"/>
                    <a:pt x="126" y="283"/>
                  </a:cubicBezTo>
                  <a:cubicBezTo>
                    <a:pt x="101" y="69"/>
                    <a:pt x="101" y="69"/>
                    <a:pt x="101" y="69"/>
                  </a:cubicBezTo>
                  <a:cubicBezTo>
                    <a:pt x="100" y="66"/>
                    <a:pt x="102" y="64"/>
                    <a:pt x="104" y="64"/>
                  </a:cubicBezTo>
                  <a:cubicBezTo>
                    <a:pt x="113" y="64"/>
                    <a:pt x="113" y="64"/>
                    <a:pt x="113" y="64"/>
                  </a:cubicBezTo>
                  <a:cubicBezTo>
                    <a:pt x="115" y="63"/>
                    <a:pt x="117" y="65"/>
                    <a:pt x="118" y="68"/>
                  </a:cubicBezTo>
                  <a:cubicBezTo>
                    <a:pt x="135" y="283"/>
                    <a:pt x="135" y="283"/>
                    <a:pt x="135" y="283"/>
                  </a:cubicBezTo>
                  <a:cubicBezTo>
                    <a:pt x="135" y="285"/>
                    <a:pt x="133" y="287"/>
                    <a:pt x="132" y="287"/>
                  </a:cubicBezTo>
                  <a:close/>
                  <a:moveTo>
                    <a:pt x="193" y="283"/>
                  </a:moveTo>
                  <a:cubicBezTo>
                    <a:pt x="193" y="285"/>
                    <a:pt x="191" y="287"/>
                    <a:pt x="189" y="287"/>
                  </a:cubicBezTo>
                  <a:cubicBezTo>
                    <a:pt x="187" y="287"/>
                    <a:pt x="185" y="285"/>
                    <a:pt x="185" y="283"/>
                  </a:cubicBezTo>
                  <a:cubicBezTo>
                    <a:pt x="179" y="68"/>
                    <a:pt x="179" y="68"/>
                    <a:pt x="179" y="68"/>
                  </a:cubicBezTo>
                  <a:cubicBezTo>
                    <a:pt x="179" y="65"/>
                    <a:pt x="181" y="63"/>
                    <a:pt x="185" y="63"/>
                  </a:cubicBezTo>
                  <a:cubicBezTo>
                    <a:pt x="193" y="63"/>
                    <a:pt x="193" y="63"/>
                    <a:pt x="193" y="63"/>
                  </a:cubicBezTo>
                  <a:cubicBezTo>
                    <a:pt x="197" y="63"/>
                    <a:pt x="200" y="65"/>
                    <a:pt x="200" y="68"/>
                  </a:cubicBezTo>
                  <a:lnTo>
                    <a:pt x="193" y="283"/>
                  </a:lnTo>
                  <a:close/>
                  <a:moveTo>
                    <a:pt x="277" y="68"/>
                  </a:moveTo>
                  <a:cubicBezTo>
                    <a:pt x="252" y="283"/>
                    <a:pt x="252" y="283"/>
                    <a:pt x="252" y="283"/>
                  </a:cubicBezTo>
                  <a:cubicBezTo>
                    <a:pt x="251" y="285"/>
                    <a:pt x="250" y="287"/>
                    <a:pt x="248" y="287"/>
                  </a:cubicBezTo>
                  <a:cubicBezTo>
                    <a:pt x="247" y="287"/>
                    <a:pt x="243" y="285"/>
                    <a:pt x="244" y="282"/>
                  </a:cubicBezTo>
                  <a:cubicBezTo>
                    <a:pt x="261" y="68"/>
                    <a:pt x="261" y="68"/>
                    <a:pt x="261" y="68"/>
                  </a:cubicBezTo>
                  <a:cubicBezTo>
                    <a:pt x="261" y="65"/>
                    <a:pt x="263" y="63"/>
                    <a:pt x="266" y="63"/>
                  </a:cubicBezTo>
                  <a:cubicBezTo>
                    <a:pt x="274" y="63"/>
                    <a:pt x="274" y="63"/>
                    <a:pt x="274" y="63"/>
                  </a:cubicBezTo>
                  <a:cubicBezTo>
                    <a:pt x="276" y="64"/>
                    <a:pt x="278" y="66"/>
                    <a:pt x="277"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36" name="Freeform 72"/>
            <p:cNvSpPr/>
            <p:nvPr/>
          </p:nvSpPr>
          <p:spPr bwMode="auto">
            <a:xfrm>
              <a:off x="7951788" y="3051176"/>
              <a:ext cx="1016000" cy="134938"/>
            </a:xfrm>
            <a:custGeom>
              <a:avLst/>
              <a:gdLst>
                <a:gd name="T0" fmla="*/ 356 w 356"/>
                <a:gd name="T1" fmla="*/ 47 h 47"/>
                <a:gd name="T2" fmla="*/ 307 w 356"/>
                <a:gd name="T3" fmla="*/ 0 h 47"/>
                <a:gd name="T4" fmla="*/ 49 w 356"/>
                <a:gd name="T5" fmla="*/ 0 h 47"/>
                <a:gd name="T6" fmla="*/ 0 w 356"/>
                <a:gd name="T7" fmla="*/ 47 h 47"/>
                <a:gd name="T8" fmla="*/ 356 w 356"/>
                <a:gd name="T9" fmla="*/ 47 h 47"/>
              </a:gdLst>
              <a:ahLst/>
              <a:cxnLst>
                <a:cxn ang="0">
                  <a:pos x="T0" y="T1"/>
                </a:cxn>
                <a:cxn ang="0">
                  <a:pos x="T2" y="T3"/>
                </a:cxn>
                <a:cxn ang="0">
                  <a:pos x="T4" y="T5"/>
                </a:cxn>
                <a:cxn ang="0">
                  <a:pos x="T6" y="T7"/>
                </a:cxn>
                <a:cxn ang="0">
                  <a:pos x="T8" y="T9"/>
                </a:cxn>
              </a:cxnLst>
              <a:rect l="0" t="0" r="r" b="b"/>
              <a:pathLst>
                <a:path w="356" h="47">
                  <a:moveTo>
                    <a:pt x="356" y="47"/>
                  </a:moveTo>
                  <a:cubicBezTo>
                    <a:pt x="353" y="21"/>
                    <a:pt x="332" y="0"/>
                    <a:pt x="307" y="0"/>
                  </a:cubicBezTo>
                  <a:cubicBezTo>
                    <a:pt x="49" y="0"/>
                    <a:pt x="49" y="0"/>
                    <a:pt x="49" y="0"/>
                  </a:cubicBezTo>
                  <a:cubicBezTo>
                    <a:pt x="24" y="0"/>
                    <a:pt x="3" y="21"/>
                    <a:pt x="0" y="47"/>
                  </a:cubicBezTo>
                  <a:lnTo>
                    <a:pt x="356" y="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37" name="Freeform 73"/>
            <p:cNvSpPr/>
            <p:nvPr/>
          </p:nvSpPr>
          <p:spPr bwMode="auto">
            <a:xfrm>
              <a:off x="8359775" y="2982913"/>
              <a:ext cx="200025" cy="50800"/>
            </a:xfrm>
            <a:custGeom>
              <a:avLst/>
              <a:gdLst>
                <a:gd name="T0" fmla="*/ 70 w 70"/>
                <a:gd name="T1" fmla="*/ 18 h 18"/>
                <a:gd name="T2" fmla="*/ 70 w 70"/>
                <a:gd name="T3" fmla="*/ 16 h 18"/>
                <a:gd name="T4" fmla="*/ 58 w 70"/>
                <a:gd name="T5" fmla="*/ 0 h 18"/>
                <a:gd name="T6" fmla="*/ 12 w 70"/>
                <a:gd name="T7" fmla="*/ 0 h 18"/>
                <a:gd name="T8" fmla="*/ 0 w 70"/>
                <a:gd name="T9" fmla="*/ 16 h 18"/>
                <a:gd name="T10" fmla="*/ 0 w 70"/>
                <a:gd name="T11" fmla="*/ 18 h 18"/>
                <a:gd name="T12" fmla="*/ 70 w 7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70" h="18">
                  <a:moveTo>
                    <a:pt x="70" y="18"/>
                  </a:moveTo>
                  <a:cubicBezTo>
                    <a:pt x="70" y="17"/>
                    <a:pt x="70" y="17"/>
                    <a:pt x="70" y="16"/>
                  </a:cubicBezTo>
                  <a:cubicBezTo>
                    <a:pt x="70" y="7"/>
                    <a:pt x="65" y="0"/>
                    <a:pt x="58" y="0"/>
                  </a:cubicBezTo>
                  <a:cubicBezTo>
                    <a:pt x="12" y="0"/>
                    <a:pt x="12" y="0"/>
                    <a:pt x="12" y="0"/>
                  </a:cubicBezTo>
                  <a:cubicBezTo>
                    <a:pt x="5" y="0"/>
                    <a:pt x="0" y="7"/>
                    <a:pt x="0" y="16"/>
                  </a:cubicBezTo>
                  <a:cubicBezTo>
                    <a:pt x="0" y="17"/>
                    <a:pt x="0" y="17"/>
                    <a:pt x="0" y="18"/>
                  </a:cubicBezTo>
                  <a:lnTo>
                    <a:pt x="7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38" name="组合 237"/>
          <p:cNvGrpSpPr/>
          <p:nvPr/>
        </p:nvGrpSpPr>
        <p:grpSpPr>
          <a:xfrm>
            <a:off x="8840349" y="3180880"/>
            <a:ext cx="282158" cy="261838"/>
            <a:chOff x="5278438" y="2973388"/>
            <a:chExt cx="1344613" cy="1247775"/>
          </a:xfrm>
          <a:solidFill>
            <a:schemeClr val="accent5">
              <a:lumMod val="50000"/>
            </a:schemeClr>
          </a:solidFill>
        </p:grpSpPr>
        <p:sp>
          <p:nvSpPr>
            <p:cNvPr id="239"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40"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41"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42"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43" name="组合 242"/>
          <p:cNvGrpSpPr/>
          <p:nvPr/>
        </p:nvGrpSpPr>
        <p:grpSpPr>
          <a:xfrm>
            <a:off x="10323945" y="3171386"/>
            <a:ext cx="225860" cy="280826"/>
            <a:chOff x="10439400" y="2930526"/>
            <a:chExt cx="1076325" cy="1338262"/>
          </a:xfrm>
          <a:solidFill>
            <a:schemeClr val="accent5">
              <a:lumMod val="50000"/>
            </a:schemeClr>
          </a:solidFill>
        </p:grpSpPr>
        <p:sp>
          <p:nvSpPr>
            <p:cNvPr id="244" name="Freeform 74"/>
            <p:cNvSpPr/>
            <p:nvPr/>
          </p:nvSpPr>
          <p:spPr bwMode="auto">
            <a:xfrm>
              <a:off x="10458450" y="2930526"/>
              <a:ext cx="1003300" cy="314325"/>
            </a:xfrm>
            <a:custGeom>
              <a:avLst/>
              <a:gdLst>
                <a:gd name="T0" fmla="*/ 351 w 351"/>
                <a:gd name="T1" fmla="*/ 41 h 110"/>
                <a:gd name="T2" fmla="*/ 294 w 351"/>
                <a:gd name="T3" fmla="*/ 5 h 110"/>
                <a:gd name="T4" fmla="*/ 41 w 351"/>
                <a:gd name="T5" fmla="*/ 55 h 110"/>
                <a:gd name="T6" fmla="*/ 2 w 351"/>
                <a:gd name="T7" fmla="*/ 110 h 110"/>
                <a:gd name="T8" fmla="*/ 351 w 351"/>
                <a:gd name="T9" fmla="*/ 41 h 110"/>
              </a:gdLst>
              <a:ahLst/>
              <a:cxnLst>
                <a:cxn ang="0">
                  <a:pos x="T0" y="T1"/>
                </a:cxn>
                <a:cxn ang="0">
                  <a:pos x="T2" y="T3"/>
                </a:cxn>
                <a:cxn ang="0">
                  <a:pos x="T4" y="T5"/>
                </a:cxn>
                <a:cxn ang="0">
                  <a:pos x="T6" y="T7"/>
                </a:cxn>
                <a:cxn ang="0">
                  <a:pos x="T8" y="T9"/>
                </a:cxn>
              </a:cxnLst>
              <a:rect l="0" t="0" r="r" b="b"/>
              <a:pathLst>
                <a:path w="351" h="110">
                  <a:moveTo>
                    <a:pt x="351" y="41"/>
                  </a:moveTo>
                  <a:cubicBezTo>
                    <a:pt x="343" y="16"/>
                    <a:pt x="319" y="0"/>
                    <a:pt x="294" y="5"/>
                  </a:cubicBezTo>
                  <a:cubicBezTo>
                    <a:pt x="41" y="55"/>
                    <a:pt x="41" y="55"/>
                    <a:pt x="41" y="55"/>
                  </a:cubicBezTo>
                  <a:cubicBezTo>
                    <a:pt x="16" y="59"/>
                    <a:pt x="0" y="83"/>
                    <a:pt x="2" y="110"/>
                  </a:cubicBezTo>
                  <a:lnTo>
                    <a:pt x="351"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45" name="Freeform 75"/>
            <p:cNvSpPr/>
            <p:nvPr/>
          </p:nvSpPr>
          <p:spPr bwMode="auto">
            <a:xfrm>
              <a:off x="10829925" y="2930526"/>
              <a:ext cx="203200" cy="85725"/>
            </a:xfrm>
            <a:custGeom>
              <a:avLst/>
              <a:gdLst>
                <a:gd name="T0" fmla="*/ 71 w 71"/>
                <a:gd name="T1" fmla="*/ 16 h 30"/>
                <a:gd name="T2" fmla="*/ 71 w 71"/>
                <a:gd name="T3" fmla="*/ 15 h 30"/>
                <a:gd name="T4" fmla="*/ 55 w 71"/>
                <a:gd name="T5" fmla="*/ 1 h 30"/>
                <a:gd name="T6" fmla="*/ 11 w 71"/>
                <a:gd name="T7" fmla="*/ 10 h 30"/>
                <a:gd name="T8" fmla="*/ 1 w 71"/>
                <a:gd name="T9" fmla="*/ 29 h 30"/>
                <a:gd name="T10" fmla="*/ 2 w 71"/>
                <a:gd name="T11" fmla="*/ 30 h 30"/>
                <a:gd name="T12" fmla="*/ 71 w 71"/>
                <a:gd name="T13" fmla="*/ 16 h 30"/>
              </a:gdLst>
              <a:ahLst/>
              <a:cxnLst>
                <a:cxn ang="0">
                  <a:pos x="T0" y="T1"/>
                </a:cxn>
                <a:cxn ang="0">
                  <a:pos x="T2" y="T3"/>
                </a:cxn>
                <a:cxn ang="0">
                  <a:pos x="T4" y="T5"/>
                </a:cxn>
                <a:cxn ang="0">
                  <a:pos x="T6" y="T7"/>
                </a:cxn>
                <a:cxn ang="0">
                  <a:pos x="T8" y="T9"/>
                </a:cxn>
                <a:cxn ang="0">
                  <a:pos x="T10" y="T11"/>
                </a:cxn>
                <a:cxn ang="0">
                  <a:pos x="T12" y="T13"/>
                </a:cxn>
              </a:cxnLst>
              <a:rect l="0" t="0" r="r" b="b"/>
              <a:pathLst>
                <a:path w="71" h="30">
                  <a:moveTo>
                    <a:pt x="71" y="16"/>
                  </a:moveTo>
                  <a:cubicBezTo>
                    <a:pt x="71" y="16"/>
                    <a:pt x="71" y="16"/>
                    <a:pt x="71" y="15"/>
                  </a:cubicBezTo>
                  <a:cubicBezTo>
                    <a:pt x="69" y="6"/>
                    <a:pt x="62" y="0"/>
                    <a:pt x="55" y="1"/>
                  </a:cubicBezTo>
                  <a:cubicBezTo>
                    <a:pt x="11" y="10"/>
                    <a:pt x="11" y="10"/>
                    <a:pt x="11" y="10"/>
                  </a:cubicBezTo>
                  <a:cubicBezTo>
                    <a:pt x="4" y="11"/>
                    <a:pt x="0" y="20"/>
                    <a:pt x="1" y="29"/>
                  </a:cubicBezTo>
                  <a:cubicBezTo>
                    <a:pt x="2" y="29"/>
                    <a:pt x="2" y="30"/>
                    <a:pt x="2" y="30"/>
                  </a:cubicBezTo>
                  <a:lnTo>
                    <a:pt x="71" y="1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46" name="Freeform 76"/>
            <p:cNvSpPr>
              <a:spLocks noEditPoints="1"/>
            </p:cNvSpPr>
            <p:nvPr/>
          </p:nvSpPr>
          <p:spPr bwMode="auto">
            <a:xfrm>
              <a:off x="10439400" y="3268663"/>
              <a:ext cx="1076325" cy="1000125"/>
            </a:xfrm>
            <a:custGeom>
              <a:avLst/>
              <a:gdLst>
                <a:gd name="T0" fmla="*/ 0 w 377"/>
                <a:gd name="T1" fmla="*/ 19 h 350"/>
                <a:gd name="T2" fmla="*/ 69 w 377"/>
                <a:gd name="T3" fmla="*/ 315 h 350"/>
                <a:gd name="T4" fmla="*/ 305 w 377"/>
                <a:gd name="T5" fmla="*/ 350 h 350"/>
                <a:gd name="T6" fmla="*/ 353 w 377"/>
                <a:gd name="T7" fmla="*/ 38 h 350"/>
                <a:gd name="T8" fmla="*/ 358 w 377"/>
                <a:gd name="T9" fmla="*/ 0 h 350"/>
                <a:gd name="T10" fmla="*/ 154 w 377"/>
                <a:gd name="T11" fmla="*/ 77 h 350"/>
                <a:gd name="T12" fmla="*/ 164 w 377"/>
                <a:gd name="T13" fmla="*/ 76 h 350"/>
                <a:gd name="T14" fmla="*/ 205 w 377"/>
                <a:gd name="T15" fmla="*/ 78 h 350"/>
                <a:gd name="T16" fmla="*/ 160 w 377"/>
                <a:gd name="T17" fmla="*/ 134 h 350"/>
                <a:gd name="T18" fmla="*/ 150 w 377"/>
                <a:gd name="T19" fmla="*/ 144 h 350"/>
                <a:gd name="T20" fmla="*/ 120 w 377"/>
                <a:gd name="T21" fmla="*/ 116 h 350"/>
                <a:gd name="T22" fmla="*/ 117 w 377"/>
                <a:gd name="T23" fmla="*/ 153 h 350"/>
                <a:gd name="T24" fmla="*/ 150 w 377"/>
                <a:gd name="T25" fmla="*/ 178 h 350"/>
                <a:gd name="T26" fmla="*/ 158 w 377"/>
                <a:gd name="T27" fmla="*/ 191 h 350"/>
                <a:gd name="T28" fmla="*/ 148 w 377"/>
                <a:gd name="T29" fmla="*/ 191 h 350"/>
                <a:gd name="T30" fmla="*/ 134 w 377"/>
                <a:gd name="T31" fmla="*/ 205 h 350"/>
                <a:gd name="T32" fmla="*/ 93 w 377"/>
                <a:gd name="T33" fmla="*/ 198 h 350"/>
                <a:gd name="T34" fmla="*/ 97 w 377"/>
                <a:gd name="T35" fmla="*/ 164 h 350"/>
                <a:gd name="T36" fmla="*/ 175 w 377"/>
                <a:gd name="T37" fmla="*/ 250 h 350"/>
                <a:gd name="T38" fmla="*/ 116 w 377"/>
                <a:gd name="T39" fmla="*/ 250 h 350"/>
                <a:gd name="T40" fmla="*/ 91 w 377"/>
                <a:gd name="T41" fmla="*/ 207 h 350"/>
                <a:gd name="T42" fmla="*/ 93 w 377"/>
                <a:gd name="T43" fmla="*/ 209 h 350"/>
                <a:gd name="T44" fmla="*/ 171 w 377"/>
                <a:gd name="T45" fmla="*/ 217 h 350"/>
                <a:gd name="T46" fmla="*/ 198 w 377"/>
                <a:gd name="T47" fmla="*/ 143 h 350"/>
                <a:gd name="T48" fmla="*/ 181 w 377"/>
                <a:gd name="T49" fmla="*/ 139 h 350"/>
                <a:gd name="T50" fmla="*/ 189 w 377"/>
                <a:gd name="T51" fmla="*/ 134 h 350"/>
                <a:gd name="T52" fmla="*/ 188 w 377"/>
                <a:gd name="T53" fmla="*/ 122 h 350"/>
                <a:gd name="T54" fmla="*/ 187 w 377"/>
                <a:gd name="T55" fmla="*/ 112 h 350"/>
                <a:gd name="T56" fmla="*/ 226 w 377"/>
                <a:gd name="T57" fmla="*/ 97 h 350"/>
                <a:gd name="T58" fmla="*/ 245 w 377"/>
                <a:gd name="T59" fmla="*/ 101 h 350"/>
                <a:gd name="T60" fmla="*/ 236 w 377"/>
                <a:gd name="T61" fmla="*/ 127 h 350"/>
                <a:gd name="T62" fmla="*/ 198 w 377"/>
                <a:gd name="T63" fmla="*/ 143 h 350"/>
                <a:gd name="T64" fmla="*/ 240 w 377"/>
                <a:gd name="T65" fmla="*/ 247 h 350"/>
                <a:gd name="T66" fmla="*/ 229 w 377"/>
                <a:gd name="T67" fmla="*/ 263 h 350"/>
                <a:gd name="T68" fmla="*/ 208 w 377"/>
                <a:gd name="T69" fmla="*/ 244 h 350"/>
                <a:gd name="T70" fmla="*/ 209 w 377"/>
                <a:gd name="T71" fmla="*/ 203 h 350"/>
                <a:gd name="T72" fmla="*/ 216 w 377"/>
                <a:gd name="T73" fmla="*/ 189 h 350"/>
                <a:gd name="T74" fmla="*/ 221 w 377"/>
                <a:gd name="T75" fmla="*/ 197 h 350"/>
                <a:gd name="T76" fmla="*/ 228 w 377"/>
                <a:gd name="T77" fmla="*/ 203 h 350"/>
                <a:gd name="T78" fmla="*/ 237 w 377"/>
                <a:gd name="T79" fmla="*/ 202 h 350"/>
                <a:gd name="T80" fmla="*/ 255 w 377"/>
                <a:gd name="T81" fmla="*/ 239 h 350"/>
                <a:gd name="T82" fmla="*/ 284 w 377"/>
                <a:gd name="T83" fmla="*/ 197 h 350"/>
                <a:gd name="T84" fmla="*/ 267 w 377"/>
                <a:gd name="T85" fmla="*/ 232 h 350"/>
                <a:gd name="T86" fmla="*/ 233 w 377"/>
                <a:gd name="T87" fmla="*/ 169 h 350"/>
                <a:gd name="T88" fmla="*/ 253 w 377"/>
                <a:gd name="T89" fmla="*/ 140 h 350"/>
                <a:gd name="T90" fmla="*/ 287 w 377"/>
                <a:gd name="T91" fmla="*/ 19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7" h="350">
                  <a:moveTo>
                    <a:pt x="358" y="0"/>
                  </a:moveTo>
                  <a:cubicBezTo>
                    <a:pt x="19" y="0"/>
                    <a:pt x="19" y="0"/>
                    <a:pt x="19" y="0"/>
                  </a:cubicBezTo>
                  <a:cubicBezTo>
                    <a:pt x="9" y="0"/>
                    <a:pt x="0" y="9"/>
                    <a:pt x="0" y="19"/>
                  </a:cubicBezTo>
                  <a:cubicBezTo>
                    <a:pt x="0" y="30"/>
                    <a:pt x="9" y="38"/>
                    <a:pt x="19" y="38"/>
                  </a:cubicBezTo>
                  <a:cubicBezTo>
                    <a:pt x="24" y="38"/>
                    <a:pt x="24" y="38"/>
                    <a:pt x="24" y="38"/>
                  </a:cubicBezTo>
                  <a:cubicBezTo>
                    <a:pt x="69" y="315"/>
                    <a:pt x="69" y="315"/>
                    <a:pt x="69" y="315"/>
                  </a:cubicBezTo>
                  <a:cubicBezTo>
                    <a:pt x="61" y="316"/>
                    <a:pt x="54" y="323"/>
                    <a:pt x="54" y="332"/>
                  </a:cubicBezTo>
                  <a:cubicBezTo>
                    <a:pt x="54" y="342"/>
                    <a:pt x="62" y="350"/>
                    <a:pt x="72" y="350"/>
                  </a:cubicBezTo>
                  <a:cubicBezTo>
                    <a:pt x="305" y="350"/>
                    <a:pt x="305" y="350"/>
                    <a:pt x="305" y="350"/>
                  </a:cubicBezTo>
                  <a:cubicBezTo>
                    <a:pt x="315" y="350"/>
                    <a:pt x="323" y="342"/>
                    <a:pt x="323" y="332"/>
                  </a:cubicBezTo>
                  <a:cubicBezTo>
                    <a:pt x="323" y="323"/>
                    <a:pt x="316" y="316"/>
                    <a:pt x="308" y="315"/>
                  </a:cubicBezTo>
                  <a:cubicBezTo>
                    <a:pt x="353" y="38"/>
                    <a:pt x="353" y="38"/>
                    <a:pt x="353" y="38"/>
                  </a:cubicBezTo>
                  <a:cubicBezTo>
                    <a:pt x="358" y="38"/>
                    <a:pt x="358" y="38"/>
                    <a:pt x="358" y="38"/>
                  </a:cubicBezTo>
                  <a:cubicBezTo>
                    <a:pt x="368" y="38"/>
                    <a:pt x="377" y="30"/>
                    <a:pt x="377" y="19"/>
                  </a:cubicBezTo>
                  <a:cubicBezTo>
                    <a:pt x="377" y="9"/>
                    <a:pt x="368" y="0"/>
                    <a:pt x="358" y="0"/>
                  </a:cubicBezTo>
                  <a:close/>
                  <a:moveTo>
                    <a:pt x="120" y="116"/>
                  </a:moveTo>
                  <a:cubicBezTo>
                    <a:pt x="141" y="87"/>
                    <a:pt x="141" y="87"/>
                    <a:pt x="141" y="87"/>
                  </a:cubicBezTo>
                  <a:cubicBezTo>
                    <a:pt x="147" y="77"/>
                    <a:pt x="154" y="77"/>
                    <a:pt x="154" y="77"/>
                  </a:cubicBezTo>
                  <a:cubicBezTo>
                    <a:pt x="155" y="77"/>
                    <a:pt x="155" y="77"/>
                    <a:pt x="155" y="77"/>
                  </a:cubicBezTo>
                  <a:cubicBezTo>
                    <a:pt x="156" y="76"/>
                    <a:pt x="157" y="76"/>
                    <a:pt x="157" y="76"/>
                  </a:cubicBezTo>
                  <a:cubicBezTo>
                    <a:pt x="159" y="76"/>
                    <a:pt x="161" y="76"/>
                    <a:pt x="164" y="76"/>
                  </a:cubicBezTo>
                  <a:cubicBezTo>
                    <a:pt x="164" y="76"/>
                    <a:pt x="165" y="76"/>
                    <a:pt x="165" y="76"/>
                  </a:cubicBezTo>
                  <a:cubicBezTo>
                    <a:pt x="207" y="77"/>
                    <a:pt x="207" y="77"/>
                    <a:pt x="207" y="77"/>
                  </a:cubicBezTo>
                  <a:cubicBezTo>
                    <a:pt x="206" y="78"/>
                    <a:pt x="206" y="78"/>
                    <a:pt x="205" y="78"/>
                  </a:cubicBezTo>
                  <a:cubicBezTo>
                    <a:pt x="205" y="78"/>
                    <a:pt x="205" y="78"/>
                    <a:pt x="204" y="78"/>
                  </a:cubicBezTo>
                  <a:cubicBezTo>
                    <a:pt x="204" y="78"/>
                    <a:pt x="204" y="78"/>
                    <a:pt x="204" y="78"/>
                  </a:cubicBezTo>
                  <a:cubicBezTo>
                    <a:pt x="190" y="84"/>
                    <a:pt x="170" y="116"/>
                    <a:pt x="160" y="134"/>
                  </a:cubicBezTo>
                  <a:cubicBezTo>
                    <a:pt x="160" y="134"/>
                    <a:pt x="160" y="134"/>
                    <a:pt x="159" y="134"/>
                  </a:cubicBezTo>
                  <a:cubicBezTo>
                    <a:pt x="158" y="138"/>
                    <a:pt x="156" y="140"/>
                    <a:pt x="156" y="140"/>
                  </a:cubicBezTo>
                  <a:cubicBezTo>
                    <a:pt x="155" y="143"/>
                    <a:pt x="152" y="144"/>
                    <a:pt x="150" y="144"/>
                  </a:cubicBezTo>
                  <a:cubicBezTo>
                    <a:pt x="148" y="145"/>
                    <a:pt x="146" y="144"/>
                    <a:pt x="144" y="143"/>
                  </a:cubicBezTo>
                  <a:cubicBezTo>
                    <a:pt x="123" y="127"/>
                    <a:pt x="123" y="127"/>
                    <a:pt x="123" y="127"/>
                  </a:cubicBezTo>
                  <a:cubicBezTo>
                    <a:pt x="119" y="125"/>
                    <a:pt x="118" y="120"/>
                    <a:pt x="120" y="116"/>
                  </a:cubicBezTo>
                  <a:close/>
                  <a:moveTo>
                    <a:pt x="91" y="156"/>
                  </a:moveTo>
                  <a:cubicBezTo>
                    <a:pt x="108" y="154"/>
                    <a:pt x="108" y="154"/>
                    <a:pt x="108" y="154"/>
                  </a:cubicBezTo>
                  <a:cubicBezTo>
                    <a:pt x="117" y="153"/>
                    <a:pt x="117" y="153"/>
                    <a:pt x="117" y="153"/>
                  </a:cubicBezTo>
                  <a:cubicBezTo>
                    <a:pt x="130" y="152"/>
                    <a:pt x="130" y="152"/>
                    <a:pt x="130" y="152"/>
                  </a:cubicBezTo>
                  <a:cubicBezTo>
                    <a:pt x="133" y="152"/>
                    <a:pt x="136" y="154"/>
                    <a:pt x="138" y="156"/>
                  </a:cubicBezTo>
                  <a:cubicBezTo>
                    <a:pt x="150" y="178"/>
                    <a:pt x="150" y="178"/>
                    <a:pt x="150" y="178"/>
                  </a:cubicBezTo>
                  <a:cubicBezTo>
                    <a:pt x="150" y="178"/>
                    <a:pt x="150" y="178"/>
                    <a:pt x="150" y="178"/>
                  </a:cubicBezTo>
                  <a:cubicBezTo>
                    <a:pt x="155" y="185"/>
                    <a:pt x="155" y="185"/>
                    <a:pt x="155" y="185"/>
                  </a:cubicBezTo>
                  <a:cubicBezTo>
                    <a:pt x="158" y="191"/>
                    <a:pt x="158" y="191"/>
                    <a:pt x="158" y="191"/>
                  </a:cubicBezTo>
                  <a:cubicBezTo>
                    <a:pt x="160" y="194"/>
                    <a:pt x="159" y="195"/>
                    <a:pt x="156" y="194"/>
                  </a:cubicBezTo>
                  <a:cubicBezTo>
                    <a:pt x="151" y="192"/>
                    <a:pt x="151" y="192"/>
                    <a:pt x="151" y="192"/>
                  </a:cubicBezTo>
                  <a:cubicBezTo>
                    <a:pt x="148" y="191"/>
                    <a:pt x="148" y="191"/>
                    <a:pt x="148" y="191"/>
                  </a:cubicBezTo>
                  <a:cubicBezTo>
                    <a:pt x="147" y="190"/>
                    <a:pt x="147" y="190"/>
                    <a:pt x="147" y="190"/>
                  </a:cubicBezTo>
                  <a:cubicBezTo>
                    <a:pt x="145" y="189"/>
                    <a:pt x="141" y="190"/>
                    <a:pt x="140" y="193"/>
                  </a:cubicBezTo>
                  <a:cubicBezTo>
                    <a:pt x="134" y="205"/>
                    <a:pt x="134" y="205"/>
                    <a:pt x="134" y="205"/>
                  </a:cubicBezTo>
                  <a:cubicBezTo>
                    <a:pt x="134" y="205"/>
                    <a:pt x="133" y="207"/>
                    <a:pt x="128" y="206"/>
                  </a:cubicBezTo>
                  <a:cubicBezTo>
                    <a:pt x="128" y="206"/>
                    <a:pt x="103" y="206"/>
                    <a:pt x="95" y="199"/>
                  </a:cubicBezTo>
                  <a:cubicBezTo>
                    <a:pt x="94" y="199"/>
                    <a:pt x="94" y="198"/>
                    <a:pt x="93" y="198"/>
                  </a:cubicBezTo>
                  <a:cubicBezTo>
                    <a:pt x="93" y="198"/>
                    <a:pt x="90" y="192"/>
                    <a:pt x="95" y="181"/>
                  </a:cubicBezTo>
                  <a:cubicBezTo>
                    <a:pt x="99" y="171"/>
                    <a:pt x="99" y="171"/>
                    <a:pt x="99" y="171"/>
                  </a:cubicBezTo>
                  <a:cubicBezTo>
                    <a:pt x="100" y="169"/>
                    <a:pt x="99" y="165"/>
                    <a:pt x="97" y="164"/>
                  </a:cubicBezTo>
                  <a:cubicBezTo>
                    <a:pt x="90" y="160"/>
                    <a:pt x="90" y="160"/>
                    <a:pt x="90" y="160"/>
                  </a:cubicBezTo>
                  <a:cubicBezTo>
                    <a:pt x="88" y="158"/>
                    <a:pt x="88" y="156"/>
                    <a:pt x="91" y="156"/>
                  </a:cubicBezTo>
                  <a:close/>
                  <a:moveTo>
                    <a:pt x="175" y="250"/>
                  </a:moveTo>
                  <a:cubicBezTo>
                    <a:pt x="175" y="255"/>
                    <a:pt x="171" y="258"/>
                    <a:pt x="167" y="258"/>
                  </a:cubicBezTo>
                  <a:cubicBezTo>
                    <a:pt x="131" y="256"/>
                    <a:pt x="131" y="256"/>
                    <a:pt x="131" y="256"/>
                  </a:cubicBezTo>
                  <a:cubicBezTo>
                    <a:pt x="119" y="256"/>
                    <a:pt x="116" y="250"/>
                    <a:pt x="116" y="250"/>
                  </a:cubicBezTo>
                  <a:cubicBezTo>
                    <a:pt x="115" y="248"/>
                    <a:pt x="113" y="246"/>
                    <a:pt x="112" y="244"/>
                  </a:cubicBezTo>
                  <a:cubicBezTo>
                    <a:pt x="112" y="243"/>
                    <a:pt x="112" y="243"/>
                    <a:pt x="112" y="243"/>
                  </a:cubicBezTo>
                  <a:cubicBezTo>
                    <a:pt x="91" y="207"/>
                    <a:pt x="91" y="207"/>
                    <a:pt x="91" y="207"/>
                  </a:cubicBezTo>
                  <a:cubicBezTo>
                    <a:pt x="91" y="207"/>
                    <a:pt x="91" y="207"/>
                    <a:pt x="92" y="208"/>
                  </a:cubicBezTo>
                  <a:cubicBezTo>
                    <a:pt x="92" y="208"/>
                    <a:pt x="92" y="208"/>
                    <a:pt x="93" y="208"/>
                  </a:cubicBezTo>
                  <a:cubicBezTo>
                    <a:pt x="93" y="209"/>
                    <a:pt x="93" y="209"/>
                    <a:pt x="93" y="209"/>
                  </a:cubicBezTo>
                  <a:cubicBezTo>
                    <a:pt x="105" y="218"/>
                    <a:pt x="143" y="218"/>
                    <a:pt x="164" y="217"/>
                  </a:cubicBezTo>
                  <a:cubicBezTo>
                    <a:pt x="164" y="217"/>
                    <a:pt x="164" y="217"/>
                    <a:pt x="164" y="217"/>
                  </a:cubicBezTo>
                  <a:cubicBezTo>
                    <a:pt x="168" y="217"/>
                    <a:pt x="171" y="217"/>
                    <a:pt x="171" y="217"/>
                  </a:cubicBezTo>
                  <a:cubicBezTo>
                    <a:pt x="175" y="217"/>
                    <a:pt x="178" y="220"/>
                    <a:pt x="178" y="224"/>
                  </a:cubicBezTo>
                  <a:lnTo>
                    <a:pt x="175" y="250"/>
                  </a:lnTo>
                  <a:close/>
                  <a:moveTo>
                    <a:pt x="198" y="143"/>
                  </a:moveTo>
                  <a:cubicBezTo>
                    <a:pt x="189" y="142"/>
                    <a:pt x="189" y="142"/>
                    <a:pt x="189" y="142"/>
                  </a:cubicBezTo>
                  <a:cubicBezTo>
                    <a:pt x="182" y="142"/>
                    <a:pt x="182" y="142"/>
                    <a:pt x="182" y="142"/>
                  </a:cubicBezTo>
                  <a:cubicBezTo>
                    <a:pt x="179" y="142"/>
                    <a:pt x="179" y="141"/>
                    <a:pt x="181" y="139"/>
                  </a:cubicBezTo>
                  <a:cubicBezTo>
                    <a:pt x="186" y="136"/>
                    <a:pt x="186" y="136"/>
                    <a:pt x="186" y="136"/>
                  </a:cubicBezTo>
                  <a:cubicBezTo>
                    <a:pt x="188" y="134"/>
                    <a:pt x="188" y="134"/>
                    <a:pt x="188" y="134"/>
                  </a:cubicBezTo>
                  <a:cubicBezTo>
                    <a:pt x="189" y="134"/>
                    <a:pt x="189" y="134"/>
                    <a:pt x="189" y="134"/>
                  </a:cubicBezTo>
                  <a:cubicBezTo>
                    <a:pt x="191" y="132"/>
                    <a:pt x="192" y="129"/>
                    <a:pt x="191" y="126"/>
                  </a:cubicBezTo>
                  <a:cubicBezTo>
                    <a:pt x="190" y="125"/>
                    <a:pt x="190" y="125"/>
                    <a:pt x="190" y="125"/>
                  </a:cubicBezTo>
                  <a:cubicBezTo>
                    <a:pt x="188" y="122"/>
                    <a:pt x="188" y="122"/>
                    <a:pt x="188" y="122"/>
                  </a:cubicBezTo>
                  <a:cubicBezTo>
                    <a:pt x="188" y="122"/>
                    <a:pt x="188" y="122"/>
                    <a:pt x="188" y="122"/>
                  </a:cubicBezTo>
                  <a:cubicBezTo>
                    <a:pt x="185" y="118"/>
                    <a:pt x="185" y="118"/>
                    <a:pt x="185" y="118"/>
                  </a:cubicBezTo>
                  <a:cubicBezTo>
                    <a:pt x="185" y="118"/>
                    <a:pt x="184" y="116"/>
                    <a:pt x="187" y="112"/>
                  </a:cubicBezTo>
                  <a:cubicBezTo>
                    <a:pt x="187" y="112"/>
                    <a:pt x="201" y="90"/>
                    <a:pt x="211" y="87"/>
                  </a:cubicBezTo>
                  <a:cubicBezTo>
                    <a:pt x="211" y="87"/>
                    <a:pt x="212" y="87"/>
                    <a:pt x="213" y="87"/>
                  </a:cubicBezTo>
                  <a:cubicBezTo>
                    <a:pt x="213" y="87"/>
                    <a:pt x="219" y="86"/>
                    <a:pt x="226" y="97"/>
                  </a:cubicBezTo>
                  <a:cubicBezTo>
                    <a:pt x="230" y="103"/>
                    <a:pt x="230" y="103"/>
                    <a:pt x="230" y="103"/>
                  </a:cubicBezTo>
                  <a:cubicBezTo>
                    <a:pt x="232" y="105"/>
                    <a:pt x="235" y="106"/>
                    <a:pt x="238" y="105"/>
                  </a:cubicBezTo>
                  <a:cubicBezTo>
                    <a:pt x="245" y="101"/>
                    <a:pt x="245" y="101"/>
                    <a:pt x="245" y="101"/>
                  </a:cubicBezTo>
                  <a:cubicBezTo>
                    <a:pt x="247" y="100"/>
                    <a:pt x="248" y="101"/>
                    <a:pt x="247" y="104"/>
                  </a:cubicBezTo>
                  <a:cubicBezTo>
                    <a:pt x="240" y="119"/>
                    <a:pt x="240" y="119"/>
                    <a:pt x="240" y="119"/>
                  </a:cubicBezTo>
                  <a:cubicBezTo>
                    <a:pt x="236" y="127"/>
                    <a:pt x="236" y="127"/>
                    <a:pt x="236" y="127"/>
                  </a:cubicBezTo>
                  <a:cubicBezTo>
                    <a:pt x="230" y="139"/>
                    <a:pt x="230" y="139"/>
                    <a:pt x="230" y="139"/>
                  </a:cubicBezTo>
                  <a:cubicBezTo>
                    <a:pt x="229" y="141"/>
                    <a:pt x="226" y="143"/>
                    <a:pt x="223" y="143"/>
                  </a:cubicBezTo>
                  <a:cubicBezTo>
                    <a:pt x="198" y="143"/>
                    <a:pt x="198" y="143"/>
                    <a:pt x="198" y="143"/>
                  </a:cubicBezTo>
                  <a:cubicBezTo>
                    <a:pt x="198" y="143"/>
                    <a:pt x="198" y="143"/>
                    <a:pt x="198" y="143"/>
                  </a:cubicBezTo>
                  <a:close/>
                  <a:moveTo>
                    <a:pt x="255" y="239"/>
                  </a:moveTo>
                  <a:cubicBezTo>
                    <a:pt x="255" y="239"/>
                    <a:pt x="253" y="245"/>
                    <a:pt x="240" y="247"/>
                  </a:cubicBezTo>
                  <a:cubicBezTo>
                    <a:pt x="233" y="249"/>
                    <a:pt x="233" y="249"/>
                    <a:pt x="233" y="249"/>
                  </a:cubicBezTo>
                  <a:cubicBezTo>
                    <a:pt x="231" y="249"/>
                    <a:pt x="228" y="252"/>
                    <a:pt x="228" y="255"/>
                  </a:cubicBezTo>
                  <a:cubicBezTo>
                    <a:pt x="229" y="263"/>
                    <a:pt x="229" y="263"/>
                    <a:pt x="229" y="263"/>
                  </a:cubicBezTo>
                  <a:cubicBezTo>
                    <a:pt x="229" y="266"/>
                    <a:pt x="227" y="266"/>
                    <a:pt x="226" y="264"/>
                  </a:cubicBezTo>
                  <a:cubicBezTo>
                    <a:pt x="214" y="251"/>
                    <a:pt x="214" y="251"/>
                    <a:pt x="214" y="251"/>
                  </a:cubicBezTo>
                  <a:cubicBezTo>
                    <a:pt x="208" y="244"/>
                    <a:pt x="208" y="244"/>
                    <a:pt x="208" y="244"/>
                  </a:cubicBezTo>
                  <a:cubicBezTo>
                    <a:pt x="200" y="235"/>
                    <a:pt x="200" y="235"/>
                    <a:pt x="200" y="235"/>
                  </a:cubicBezTo>
                  <a:cubicBezTo>
                    <a:pt x="198" y="232"/>
                    <a:pt x="197" y="229"/>
                    <a:pt x="199" y="226"/>
                  </a:cubicBezTo>
                  <a:cubicBezTo>
                    <a:pt x="209" y="203"/>
                    <a:pt x="209" y="203"/>
                    <a:pt x="209" y="203"/>
                  </a:cubicBezTo>
                  <a:cubicBezTo>
                    <a:pt x="209" y="203"/>
                    <a:pt x="209" y="203"/>
                    <a:pt x="209" y="203"/>
                  </a:cubicBezTo>
                  <a:cubicBezTo>
                    <a:pt x="213" y="195"/>
                    <a:pt x="213" y="195"/>
                    <a:pt x="213" y="195"/>
                  </a:cubicBezTo>
                  <a:cubicBezTo>
                    <a:pt x="216" y="189"/>
                    <a:pt x="216" y="189"/>
                    <a:pt x="216" y="189"/>
                  </a:cubicBezTo>
                  <a:cubicBezTo>
                    <a:pt x="217" y="186"/>
                    <a:pt x="219" y="187"/>
                    <a:pt x="219" y="189"/>
                  </a:cubicBezTo>
                  <a:cubicBezTo>
                    <a:pt x="220" y="195"/>
                    <a:pt x="220" y="195"/>
                    <a:pt x="220" y="195"/>
                  </a:cubicBezTo>
                  <a:cubicBezTo>
                    <a:pt x="221" y="197"/>
                    <a:pt x="221" y="197"/>
                    <a:pt x="221" y="197"/>
                  </a:cubicBezTo>
                  <a:cubicBezTo>
                    <a:pt x="221" y="199"/>
                    <a:pt x="221" y="199"/>
                    <a:pt x="221" y="199"/>
                  </a:cubicBezTo>
                  <a:cubicBezTo>
                    <a:pt x="222" y="201"/>
                    <a:pt x="224" y="203"/>
                    <a:pt x="227" y="203"/>
                  </a:cubicBezTo>
                  <a:cubicBezTo>
                    <a:pt x="228" y="203"/>
                    <a:pt x="228" y="203"/>
                    <a:pt x="228" y="203"/>
                  </a:cubicBezTo>
                  <a:cubicBezTo>
                    <a:pt x="233" y="202"/>
                    <a:pt x="233" y="202"/>
                    <a:pt x="233" y="202"/>
                  </a:cubicBezTo>
                  <a:cubicBezTo>
                    <a:pt x="233" y="202"/>
                    <a:pt x="233" y="202"/>
                    <a:pt x="233" y="202"/>
                  </a:cubicBezTo>
                  <a:cubicBezTo>
                    <a:pt x="237" y="202"/>
                    <a:pt x="237" y="202"/>
                    <a:pt x="237" y="202"/>
                  </a:cubicBezTo>
                  <a:cubicBezTo>
                    <a:pt x="237" y="202"/>
                    <a:pt x="239" y="202"/>
                    <a:pt x="241" y="205"/>
                  </a:cubicBezTo>
                  <a:cubicBezTo>
                    <a:pt x="241" y="205"/>
                    <a:pt x="256" y="227"/>
                    <a:pt x="255" y="237"/>
                  </a:cubicBezTo>
                  <a:cubicBezTo>
                    <a:pt x="255" y="238"/>
                    <a:pt x="255" y="238"/>
                    <a:pt x="255" y="239"/>
                  </a:cubicBezTo>
                  <a:close/>
                  <a:moveTo>
                    <a:pt x="287" y="190"/>
                  </a:moveTo>
                  <a:cubicBezTo>
                    <a:pt x="287" y="191"/>
                    <a:pt x="286" y="194"/>
                    <a:pt x="285" y="196"/>
                  </a:cubicBezTo>
                  <a:cubicBezTo>
                    <a:pt x="284" y="197"/>
                    <a:pt x="284" y="197"/>
                    <a:pt x="284" y="197"/>
                  </a:cubicBezTo>
                  <a:cubicBezTo>
                    <a:pt x="266" y="235"/>
                    <a:pt x="266" y="235"/>
                    <a:pt x="266" y="235"/>
                  </a:cubicBezTo>
                  <a:cubicBezTo>
                    <a:pt x="267" y="234"/>
                    <a:pt x="267" y="234"/>
                    <a:pt x="267" y="233"/>
                  </a:cubicBezTo>
                  <a:cubicBezTo>
                    <a:pt x="267" y="233"/>
                    <a:pt x="267" y="233"/>
                    <a:pt x="267" y="232"/>
                  </a:cubicBezTo>
                  <a:cubicBezTo>
                    <a:pt x="267" y="232"/>
                    <a:pt x="267" y="232"/>
                    <a:pt x="267" y="232"/>
                  </a:cubicBezTo>
                  <a:cubicBezTo>
                    <a:pt x="267" y="217"/>
                    <a:pt x="246" y="186"/>
                    <a:pt x="233" y="169"/>
                  </a:cubicBezTo>
                  <a:cubicBezTo>
                    <a:pt x="233" y="169"/>
                    <a:pt x="233" y="169"/>
                    <a:pt x="233" y="169"/>
                  </a:cubicBezTo>
                  <a:cubicBezTo>
                    <a:pt x="230" y="166"/>
                    <a:pt x="229" y="164"/>
                    <a:pt x="229" y="164"/>
                  </a:cubicBezTo>
                  <a:cubicBezTo>
                    <a:pt x="226" y="160"/>
                    <a:pt x="227" y="156"/>
                    <a:pt x="231" y="154"/>
                  </a:cubicBezTo>
                  <a:cubicBezTo>
                    <a:pt x="253" y="140"/>
                    <a:pt x="253" y="140"/>
                    <a:pt x="253" y="140"/>
                  </a:cubicBezTo>
                  <a:cubicBezTo>
                    <a:pt x="257" y="138"/>
                    <a:pt x="262" y="139"/>
                    <a:pt x="265" y="143"/>
                  </a:cubicBezTo>
                  <a:cubicBezTo>
                    <a:pt x="283" y="173"/>
                    <a:pt x="283" y="173"/>
                    <a:pt x="283" y="173"/>
                  </a:cubicBezTo>
                  <a:cubicBezTo>
                    <a:pt x="290" y="183"/>
                    <a:pt x="287" y="190"/>
                    <a:pt x="287"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47" name="组合 246"/>
          <p:cNvGrpSpPr/>
          <p:nvPr/>
        </p:nvGrpSpPr>
        <p:grpSpPr>
          <a:xfrm>
            <a:off x="11012342" y="3177126"/>
            <a:ext cx="270323" cy="269346"/>
            <a:chOff x="5464175" y="2763838"/>
            <a:chExt cx="1317626" cy="1312863"/>
          </a:xfrm>
          <a:solidFill>
            <a:schemeClr val="accent5">
              <a:lumMod val="50000"/>
            </a:schemeClr>
          </a:solidFill>
        </p:grpSpPr>
        <p:sp>
          <p:nvSpPr>
            <p:cNvPr id="248" name="Freeform 38"/>
            <p:cNvSpPr>
              <a:spLocks noEditPoints="1"/>
            </p:cNvSpPr>
            <p:nvPr/>
          </p:nvSpPr>
          <p:spPr bwMode="auto">
            <a:xfrm>
              <a:off x="6173788" y="2763838"/>
              <a:ext cx="608013" cy="611188"/>
            </a:xfrm>
            <a:custGeom>
              <a:avLst/>
              <a:gdLst>
                <a:gd name="T0" fmla="*/ 188 w 209"/>
                <a:gd name="T1" fmla="*/ 0 h 210"/>
                <a:gd name="T2" fmla="*/ 21 w 209"/>
                <a:gd name="T3" fmla="*/ 0 h 210"/>
                <a:gd name="T4" fmla="*/ 0 w 209"/>
                <a:gd name="T5" fmla="*/ 21 h 210"/>
                <a:gd name="T6" fmla="*/ 0 w 209"/>
                <a:gd name="T7" fmla="*/ 189 h 210"/>
                <a:gd name="T8" fmla="*/ 21 w 209"/>
                <a:gd name="T9" fmla="*/ 210 h 210"/>
                <a:gd name="T10" fmla="*/ 188 w 209"/>
                <a:gd name="T11" fmla="*/ 210 h 210"/>
                <a:gd name="T12" fmla="*/ 209 w 209"/>
                <a:gd name="T13" fmla="*/ 189 h 210"/>
                <a:gd name="T14" fmla="*/ 209 w 209"/>
                <a:gd name="T15" fmla="*/ 21 h 210"/>
                <a:gd name="T16" fmla="*/ 188 w 209"/>
                <a:gd name="T17" fmla="*/ 0 h 210"/>
                <a:gd name="T18" fmla="*/ 147 w 209"/>
                <a:gd name="T19" fmla="*/ 119 h 210"/>
                <a:gd name="T20" fmla="*/ 62 w 209"/>
                <a:gd name="T21" fmla="*/ 119 h 210"/>
                <a:gd name="T22" fmla="*/ 46 w 209"/>
                <a:gd name="T23" fmla="*/ 105 h 210"/>
                <a:gd name="T24" fmla="*/ 62 w 209"/>
                <a:gd name="T25" fmla="*/ 91 h 210"/>
                <a:gd name="T26" fmla="*/ 147 w 209"/>
                <a:gd name="T27" fmla="*/ 91 h 210"/>
                <a:gd name="T28" fmla="*/ 163 w 209"/>
                <a:gd name="T29" fmla="*/ 105 h 210"/>
                <a:gd name="T30" fmla="*/ 147 w 209"/>
                <a:gd name="T31" fmla="*/ 11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210">
                  <a:moveTo>
                    <a:pt x="188" y="0"/>
                  </a:moveTo>
                  <a:cubicBezTo>
                    <a:pt x="21" y="0"/>
                    <a:pt x="21" y="0"/>
                    <a:pt x="21" y="0"/>
                  </a:cubicBezTo>
                  <a:cubicBezTo>
                    <a:pt x="9" y="0"/>
                    <a:pt x="0" y="10"/>
                    <a:pt x="0" y="21"/>
                  </a:cubicBezTo>
                  <a:cubicBezTo>
                    <a:pt x="0" y="189"/>
                    <a:pt x="0" y="189"/>
                    <a:pt x="0" y="189"/>
                  </a:cubicBezTo>
                  <a:cubicBezTo>
                    <a:pt x="0" y="200"/>
                    <a:pt x="9" y="210"/>
                    <a:pt x="21" y="210"/>
                  </a:cubicBezTo>
                  <a:cubicBezTo>
                    <a:pt x="188" y="210"/>
                    <a:pt x="188" y="210"/>
                    <a:pt x="188" y="210"/>
                  </a:cubicBezTo>
                  <a:cubicBezTo>
                    <a:pt x="200" y="210"/>
                    <a:pt x="209" y="200"/>
                    <a:pt x="209" y="189"/>
                  </a:cubicBezTo>
                  <a:cubicBezTo>
                    <a:pt x="209" y="21"/>
                    <a:pt x="209" y="21"/>
                    <a:pt x="209" y="21"/>
                  </a:cubicBezTo>
                  <a:cubicBezTo>
                    <a:pt x="209" y="10"/>
                    <a:pt x="200" y="0"/>
                    <a:pt x="188" y="0"/>
                  </a:cubicBezTo>
                  <a:close/>
                  <a:moveTo>
                    <a:pt x="147" y="119"/>
                  </a:moveTo>
                  <a:cubicBezTo>
                    <a:pt x="62" y="119"/>
                    <a:pt x="62" y="119"/>
                    <a:pt x="62" y="119"/>
                  </a:cubicBezTo>
                  <a:cubicBezTo>
                    <a:pt x="53" y="119"/>
                    <a:pt x="46" y="113"/>
                    <a:pt x="46" y="105"/>
                  </a:cubicBezTo>
                  <a:cubicBezTo>
                    <a:pt x="46" y="97"/>
                    <a:pt x="53" y="91"/>
                    <a:pt x="62" y="91"/>
                  </a:cubicBezTo>
                  <a:cubicBezTo>
                    <a:pt x="147" y="91"/>
                    <a:pt x="147" y="91"/>
                    <a:pt x="147" y="91"/>
                  </a:cubicBezTo>
                  <a:cubicBezTo>
                    <a:pt x="155" y="91"/>
                    <a:pt x="163" y="97"/>
                    <a:pt x="163" y="105"/>
                  </a:cubicBezTo>
                  <a:cubicBezTo>
                    <a:pt x="163" y="113"/>
                    <a:pt x="155" y="119"/>
                    <a:pt x="147"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49" name="Freeform 39"/>
            <p:cNvSpPr>
              <a:spLocks noEditPoints="1"/>
            </p:cNvSpPr>
            <p:nvPr/>
          </p:nvSpPr>
          <p:spPr bwMode="auto">
            <a:xfrm>
              <a:off x="5464175" y="2763838"/>
              <a:ext cx="608013" cy="611188"/>
            </a:xfrm>
            <a:custGeom>
              <a:avLst/>
              <a:gdLst>
                <a:gd name="T0" fmla="*/ 188 w 209"/>
                <a:gd name="T1" fmla="*/ 0 h 210"/>
                <a:gd name="T2" fmla="*/ 21 w 209"/>
                <a:gd name="T3" fmla="*/ 0 h 210"/>
                <a:gd name="T4" fmla="*/ 0 w 209"/>
                <a:gd name="T5" fmla="*/ 21 h 210"/>
                <a:gd name="T6" fmla="*/ 0 w 209"/>
                <a:gd name="T7" fmla="*/ 189 h 210"/>
                <a:gd name="T8" fmla="*/ 21 w 209"/>
                <a:gd name="T9" fmla="*/ 210 h 210"/>
                <a:gd name="T10" fmla="*/ 188 w 209"/>
                <a:gd name="T11" fmla="*/ 210 h 210"/>
                <a:gd name="T12" fmla="*/ 209 w 209"/>
                <a:gd name="T13" fmla="*/ 189 h 210"/>
                <a:gd name="T14" fmla="*/ 209 w 209"/>
                <a:gd name="T15" fmla="*/ 21 h 210"/>
                <a:gd name="T16" fmla="*/ 188 w 209"/>
                <a:gd name="T17" fmla="*/ 0 h 210"/>
                <a:gd name="T18" fmla="*/ 147 w 209"/>
                <a:gd name="T19" fmla="*/ 119 h 210"/>
                <a:gd name="T20" fmla="*/ 118 w 209"/>
                <a:gd name="T21" fmla="*/ 119 h 210"/>
                <a:gd name="T22" fmla="*/ 118 w 209"/>
                <a:gd name="T23" fmla="*/ 147 h 210"/>
                <a:gd name="T24" fmla="*/ 104 w 209"/>
                <a:gd name="T25" fmla="*/ 163 h 210"/>
                <a:gd name="T26" fmla="*/ 90 w 209"/>
                <a:gd name="T27" fmla="*/ 147 h 210"/>
                <a:gd name="T28" fmla="*/ 90 w 209"/>
                <a:gd name="T29" fmla="*/ 119 h 210"/>
                <a:gd name="T30" fmla="*/ 62 w 209"/>
                <a:gd name="T31" fmla="*/ 119 h 210"/>
                <a:gd name="T32" fmla="*/ 46 w 209"/>
                <a:gd name="T33" fmla="*/ 105 h 210"/>
                <a:gd name="T34" fmla="*/ 62 w 209"/>
                <a:gd name="T35" fmla="*/ 91 h 210"/>
                <a:gd name="T36" fmla="*/ 90 w 209"/>
                <a:gd name="T37" fmla="*/ 91 h 210"/>
                <a:gd name="T38" fmla="*/ 90 w 209"/>
                <a:gd name="T39" fmla="*/ 63 h 210"/>
                <a:gd name="T40" fmla="*/ 104 w 209"/>
                <a:gd name="T41" fmla="*/ 47 h 210"/>
                <a:gd name="T42" fmla="*/ 118 w 209"/>
                <a:gd name="T43" fmla="*/ 63 h 210"/>
                <a:gd name="T44" fmla="*/ 118 w 209"/>
                <a:gd name="T45" fmla="*/ 91 h 210"/>
                <a:gd name="T46" fmla="*/ 147 w 209"/>
                <a:gd name="T47" fmla="*/ 91 h 210"/>
                <a:gd name="T48" fmla="*/ 163 w 209"/>
                <a:gd name="T49" fmla="*/ 105 h 210"/>
                <a:gd name="T50" fmla="*/ 147 w 209"/>
                <a:gd name="T51" fmla="*/ 11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 h="210">
                  <a:moveTo>
                    <a:pt x="188" y="0"/>
                  </a:moveTo>
                  <a:cubicBezTo>
                    <a:pt x="21" y="0"/>
                    <a:pt x="21" y="0"/>
                    <a:pt x="21" y="0"/>
                  </a:cubicBezTo>
                  <a:cubicBezTo>
                    <a:pt x="9" y="0"/>
                    <a:pt x="0" y="10"/>
                    <a:pt x="0" y="21"/>
                  </a:cubicBezTo>
                  <a:cubicBezTo>
                    <a:pt x="0" y="189"/>
                    <a:pt x="0" y="189"/>
                    <a:pt x="0" y="189"/>
                  </a:cubicBezTo>
                  <a:cubicBezTo>
                    <a:pt x="0" y="200"/>
                    <a:pt x="9" y="210"/>
                    <a:pt x="21" y="210"/>
                  </a:cubicBezTo>
                  <a:cubicBezTo>
                    <a:pt x="188" y="210"/>
                    <a:pt x="188" y="210"/>
                    <a:pt x="188" y="210"/>
                  </a:cubicBezTo>
                  <a:cubicBezTo>
                    <a:pt x="200" y="210"/>
                    <a:pt x="209" y="200"/>
                    <a:pt x="209" y="189"/>
                  </a:cubicBezTo>
                  <a:cubicBezTo>
                    <a:pt x="209" y="21"/>
                    <a:pt x="209" y="21"/>
                    <a:pt x="209" y="21"/>
                  </a:cubicBezTo>
                  <a:cubicBezTo>
                    <a:pt x="209" y="10"/>
                    <a:pt x="200" y="0"/>
                    <a:pt x="188" y="0"/>
                  </a:cubicBezTo>
                  <a:close/>
                  <a:moveTo>
                    <a:pt x="147" y="119"/>
                  </a:moveTo>
                  <a:cubicBezTo>
                    <a:pt x="118" y="119"/>
                    <a:pt x="118" y="119"/>
                    <a:pt x="118" y="119"/>
                  </a:cubicBezTo>
                  <a:cubicBezTo>
                    <a:pt x="118" y="147"/>
                    <a:pt x="118" y="147"/>
                    <a:pt x="118" y="147"/>
                  </a:cubicBezTo>
                  <a:cubicBezTo>
                    <a:pt x="118" y="156"/>
                    <a:pt x="112" y="163"/>
                    <a:pt x="104" y="163"/>
                  </a:cubicBezTo>
                  <a:cubicBezTo>
                    <a:pt x="97" y="163"/>
                    <a:pt x="90" y="156"/>
                    <a:pt x="90" y="147"/>
                  </a:cubicBezTo>
                  <a:cubicBezTo>
                    <a:pt x="90" y="119"/>
                    <a:pt x="90" y="119"/>
                    <a:pt x="90" y="119"/>
                  </a:cubicBezTo>
                  <a:cubicBezTo>
                    <a:pt x="62" y="119"/>
                    <a:pt x="62" y="119"/>
                    <a:pt x="62" y="119"/>
                  </a:cubicBezTo>
                  <a:cubicBezTo>
                    <a:pt x="53" y="119"/>
                    <a:pt x="46" y="113"/>
                    <a:pt x="46" y="105"/>
                  </a:cubicBezTo>
                  <a:cubicBezTo>
                    <a:pt x="46" y="97"/>
                    <a:pt x="53" y="91"/>
                    <a:pt x="62" y="91"/>
                  </a:cubicBezTo>
                  <a:cubicBezTo>
                    <a:pt x="90" y="91"/>
                    <a:pt x="90" y="91"/>
                    <a:pt x="90" y="91"/>
                  </a:cubicBezTo>
                  <a:cubicBezTo>
                    <a:pt x="90" y="63"/>
                    <a:pt x="90" y="63"/>
                    <a:pt x="90" y="63"/>
                  </a:cubicBezTo>
                  <a:cubicBezTo>
                    <a:pt x="90" y="54"/>
                    <a:pt x="97" y="47"/>
                    <a:pt x="104" y="47"/>
                  </a:cubicBezTo>
                  <a:cubicBezTo>
                    <a:pt x="112" y="47"/>
                    <a:pt x="118" y="54"/>
                    <a:pt x="118" y="63"/>
                  </a:cubicBezTo>
                  <a:cubicBezTo>
                    <a:pt x="118" y="91"/>
                    <a:pt x="118" y="91"/>
                    <a:pt x="118" y="91"/>
                  </a:cubicBezTo>
                  <a:cubicBezTo>
                    <a:pt x="147" y="91"/>
                    <a:pt x="147" y="91"/>
                    <a:pt x="147" y="91"/>
                  </a:cubicBezTo>
                  <a:cubicBezTo>
                    <a:pt x="156" y="91"/>
                    <a:pt x="163" y="97"/>
                    <a:pt x="163" y="105"/>
                  </a:cubicBezTo>
                  <a:cubicBezTo>
                    <a:pt x="163" y="113"/>
                    <a:pt x="156" y="119"/>
                    <a:pt x="147"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50" name="Freeform 40"/>
            <p:cNvSpPr>
              <a:spLocks noEditPoints="1"/>
            </p:cNvSpPr>
            <p:nvPr/>
          </p:nvSpPr>
          <p:spPr bwMode="auto">
            <a:xfrm>
              <a:off x="5464175" y="3465513"/>
              <a:ext cx="608013" cy="611188"/>
            </a:xfrm>
            <a:custGeom>
              <a:avLst/>
              <a:gdLst>
                <a:gd name="T0" fmla="*/ 188 w 209"/>
                <a:gd name="T1" fmla="*/ 0 h 210"/>
                <a:gd name="T2" fmla="*/ 21 w 209"/>
                <a:gd name="T3" fmla="*/ 0 h 210"/>
                <a:gd name="T4" fmla="*/ 0 w 209"/>
                <a:gd name="T5" fmla="*/ 21 h 210"/>
                <a:gd name="T6" fmla="*/ 0 w 209"/>
                <a:gd name="T7" fmla="*/ 189 h 210"/>
                <a:gd name="T8" fmla="*/ 21 w 209"/>
                <a:gd name="T9" fmla="*/ 210 h 210"/>
                <a:gd name="T10" fmla="*/ 188 w 209"/>
                <a:gd name="T11" fmla="*/ 210 h 210"/>
                <a:gd name="T12" fmla="*/ 209 w 209"/>
                <a:gd name="T13" fmla="*/ 189 h 210"/>
                <a:gd name="T14" fmla="*/ 209 w 209"/>
                <a:gd name="T15" fmla="*/ 21 h 210"/>
                <a:gd name="T16" fmla="*/ 188 w 209"/>
                <a:gd name="T17" fmla="*/ 0 h 210"/>
                <a:gd name="T18" fmla="*/ 104 w 209"/>
                <a:gd name="T19" fmla="*/ 46 h 210"/>
                <a:gd name="T20" fmla="*/ 121 w 209"/>
                <a:gd name="T21" fmla="*/ 62 h 210"/>
                <a:gd name="T22" fmla="*/ 104 w 209"/>
                <a:gd name="T23" fmla="*/ 78 h 210"/>
                <a:gd name="T24" fmla="*/ 88 w 209"/>
                <a:gd name="T25" fmla="*/ 62 h 210"/>
                <a:gd name="T26" fmla="*/ 104 w 209"/>
                <a:gd name="T27" fmla="*/ 46 h 210"/>
                <a:gd name="T28" fmla="*/ 104 w 209"/>
                <a:gd name="T29" fmla="*/ 164 h 210"/>
                <a:gd name="T30" fmla="*/ 88 w 209"/>
                <a:gd name="T31" fmla="*/ 148 h 210"/>
                <a:gd name="T32" fmla="*/ 104 w 209"/>
                <a:gd name="T33" fmla="*/ 131 h 210"/>
                <a:gd name="T34" fmla="*/ 121 w 209"/>
                <a:gd name="T35" fmla="*/ 148 h 210"/>
                <a:gd name="T36" fmla="*/ 104 w 209"/>
                <a:gd name="T37" fmla="*/ 164 h 210"/>
                <a:gd name="T38" fmla="*/ 147 w 209"/>
                <a:gd name="T39" fmla="*/ 119 h 210"/>
                <a:gd name="T40" fmla="*/ 62 w 209"/>
                <a:gd name="T41" fmla="*/ 119 h 210"/>
                <a:gd name="T42" fmla="*/ 46 w 209"/>
                <a:gd name="T43" fmla="*/ 105 h 210"/>
                <a:gd name="T44" fmla="*/ 62 w 209"/>
                <a:gd name="T45" fmla="*/ 91 h 210"/>
                <a:gd name="T46" fmla="*/ 147 w 209"/>
                <a:gd name="T47" fmla="*/ 91 h 210"/>
                <a:gd name="T48" fmla="*/ 163 w 209"/>
                <a:gd name="T49" fmla="*/ 105 h 210"/>
                <a:gd name="T50" fmla="*/ 147 w 209"/>
                <a:gd name="T51" fmla="*/ 11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9" h="210">
                  <a:moveTo>
                    <a:pt x="188" y="0"/>
                  </a:moveTo>
                  <a:cubicBezTo>
                    <a:pt x="21" y="0"/>
                    <a:pt x="21" y="0"/>
                    <a:pt x="21" y="0"/>
                  </a:cubicBezTo>
                  <a:cubicBezTo>
                    <a:pt x="9" y="0"/>
                    <a:pt x="0" y="10"/>
                    <a:pt x="0" y="21"/>
                  </a:cubicBezTo>
                  <a:cubicBezTo>
                    <a:pt x="0" y="189"/>
                    <a:pt x="0" y="189"/>
                    <a:pt x="0" y="189"/>
                  </a:cubicBezTo>
                  <a:cubicBezTo>
                    <a:pt x="0" y="200"/>
                    <a:pt x="9" y="210"/>
                    <a:pt x="21" y="210"/>
                  </a:cubicBezTo>
                  <a:cubicBezTo>
                    <a:pt x="188" y="210"/>
                    <a:pt x="188" y="210"/>
                    <a:pt x="188" y="210"/>
                  </a:cubicBezTo>
                  <a:cubicBezTo>
                    <a:pt x="200" y="210"/>
                    <a:pt x="209" y="200"/>
                    <a:pt x="209" y="189"/>
                  </a:cubicBezTo>
                  <a:cubicBezTo>
                    <a:pt x="209" y="21"/>
                    <a:pt x="209" y="21"/>
                    <a:pt x="209" y="21"/>
                  </a:cubicBezTo>
                  <a:cubicBezTo>
                    <a:pt x="209" y="10"/>
                    <a:pt x="200" y="0"/>
                    <a:pt x="188" y="0"/>
                  </a:cubicBezTo>
                  <a:close/>
                  <a:moveTo>
                    <a:pt x="104" y="46"/>
                  </a:moveTo>
                  <a:cubicBezTo>
                    <a:pt x="113" y="46"/>
                    <a:pt x="121" y="53"/>
                    <a:pt x="121" y="62"/>
                  </a:cubicBezTo>
                  <a:cubicBezTo>
                    <a:pt x="121" y="71"/>
                    <a:pt x="113" y="78"/>
                    <a:pt x="104" y="78"/>
                  </a:cubicBezTo>
                  <a:cubicBezTo>
                    <a:pt x="95" y="78"/>
                    <a:pt x="88" y="71"/>
                    <a:pt x="88" y="62"/>
                  </a:cubicBezTo>
                  <a:cubicBezTo>
                    <a:pt x="88" y="53"/>
                    <a:pt x="95" y="46"/>
                    <a:pt x="104" y="46"/>
                  </a:cubicBezTo>
                  <a:close/>
                  <a:moveTo>
                    <a:pt x="104" y="164"/>
                  </a:moveTo>
                  <a:cubicBezTo>
                    <a:pt x="95" y="164"/>
                    <a:pt x="88" y="157"/>
                    <a:pt x="88" y="148"/>
                  </a:cubicBezTo>
                  <a:cubicBezTo>
                    <a:pt x="88" y="139"/>
                    <a:pt x="95" y="131"/>
                    <a:pt x="104" y="131"/>
                  </a:cubicBezTo>
                  <a:cubicBezTo>
                    <a:pt x="113" y="131"/>
                    <a:pt x="121" y="139"/>
                    <a:pt x="121" y="148"/>
                  </a:cubicBezTo>
                  <a:cubicBezTo>
                    <a:pt x="121" y="157"/>
                    <a:pt x="113" y="164"/>
                    <a:pt x="104" y="164"/>
                  </a:cubicBezTo>
                  <a:close/>
                  <a:moveTo>
                    <a:pt x="147" y="119"/>
                  </a:moveTo>
                  <a:cubicBezTo>
                    <a:pt x="62" y="119"/>
                    <a:pt x="62" y="119"/>
                    <a:pt x="62" y="119"/>
                  </a:cubicBezTo>
                  <a:cubicBezTo>
                    <a:pt x="53" y="119"/>
                    <a:pt x="46" y="113"/>
                    <a:pt x="46" y="105"/>
                  </a:cubicBezTo>
                  <a:cubicBezTo>
                    <a:pt x="46" y="97"/>
                    <a:pt x="53" y="91"/>
                    <a:pt x="62" y="91"/>
                  </a:cubicBezTo>
                  <a:cubicBezTo>
                    <a:pt x="147" y="91"/>
                    <a:pt x="147" y="91"/>
                    <a:pt x="147" y="91"/>
                  </a:cubicBezTo>
                  <a:cubicBezTo>
                    <a:pt x="156" y="91"/>
                    <a:pt x="163" y="97"/>
                    <a:pt x="163" y="105"/>
                  </a:cubicBezTo>
                  <a:cubicBezTo>
                    <a:pt x="163" y="113"/>
                    <a:pt x="156" y="119"/>
                    <a:pt x="147"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51" name="Freeform 41"/>
            <p:cNvSpPr>
              <a:spLocks noEditPoints="1"/>
            </p:cNvSpPr>
            <p:nvPr/>
          </p:nvSpPr>
          <p:spPr bwMode="auto">
            <a:xfrm>
              <a:off x="6173788" y="3465513"/>
              <a:ext cx="608013" cy="611188"/>
            </a:xfrm>
            <a:custGeom>
              <a:avLst/>
              <a:gdLst>
                <a:gd name="T0" fmla="*/ 188 w 209"/>
                <a:gd name="T1" fmla="*/ 0 h 210"/>
                <a:gd name="T2" fmla="*/ 21 w 209"/>
                <a:gd name="T3" fmla="*/ 0 h 210"/>
                <a:gd name="T4" fmla="*/ 0 w 209"/>
                <a:gd name="T5" fmla="*/ 21 h 210"/>
                <a:gd name="T6" fmla="*/ 0 w 209"/>
                <a:gd name="T7" fmla="*/ 189 h 210"/>
                <a:gd name="T8" fmla="*/ 21 w 209"/>
                <a:gd name="T9" fmla="*/ 210 h 210"/>
                <a:gd name="T10" fmla="*/ 188 w 209"/>
                <a:gd name="T11" fmla="*/ 210 h 210"/>
                <a:gd name="T12" fmla="*/ 209 w 209"/>
                <a:gd name="T13" fmla="*/ 189 h 210"/>
                <a:gd name="T14" fmla="*/ 209 w 209"/>
                <a:gd name="T15" fmla="*/ 21 h 210"/>
                <a:gd name="T16" fmla="*/ 188 w 209"/>
                <a:gd name="T17" fmla="*/ 0 h 210"/>
                <a:gd name="T18" fmla="*/ 147 w 209"/>
                <a:gd name="T19" fmla="*/ 146 h 210"/>
                <a:gd name="T20" fmla="*/ 62 w 209"/>
                <a:gd name="T21" fmla="*/ 146 h 210"/>
                <a:gd name="T22" fmla="*/ 46 w 209"/>
                <a:gd name="T23" fmla="*/ 132 h 210"/>
                <a:gd name="T24" fmla="*/ 62 w 209"/>
                <a:gd name="T25" fmla="*/ 118 h 210"/>
                <a:gd name="T26" fmla="*/ 147 w 209"/>
                <a:gd name="T27" fmla="*/ 118 h 210"/>
                <a:gd name="T28" fmla="*/ 163 w 209"/>
                <a:gd name="T29" fmla="*/ 132 h 210"/>
                <a:gd name="T30" fmla="*/ 147 w 209"/>
                <a:gd name="T31" fmla="*/ 146 h 210"/>
                <a:gd name="T32" fmla="*/ 147 w 209"/>
                <a:gd name="T33" fmla="*/ 92 h 210"/>
                <a:gd name="T34" fmla="*/ 62 w 209"/>
                <a:gd name="T35" fmla="*/ 92 h 210"/>
                <a:gd name="T36" fmla="*/ 46 w 209"/>
                <a:gd name="T37" fmla="*/ 78 h 210"/>
                <a:gd name="T38" fmla="*/ 62 w 209"/>
                <a:gd name="T39" fmla="*/ 64 h 210"/>
                <a:gd name="T40" fmla="*/ 147 w 209"/>
                <a:gd name="T41" fmla="*/ 64 h 210"/>
                <a:gd name="T42" fmla="*/ 163 w 209"/>
                <a:gd name="T43" fmla="*/ 78 h 210"/>
                <a:gd name="T44" fmla="*/ 147 w 209"/>
                <a:gd name="T45" fmla="*/ 92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9" h="210">
                  <a:moveTo>
                    <a:pt x="188" y="0"/>
                  </a:moveTo>
                  <a:cubicBezTo>
                    <a:pt x="21" y="0"/>
                    <a:pt x="21" y="0"/>
                    <a:pt x="21" y="0"/>
                  </a:cubicBezTo>
                  <a:cubicBezTo>
                    <a:pt x="9" y="0"/>
                    <a:pt x="0" y="10"/>
                    <a:pt x="0" y="21"/>
                  </a:cubicBezTo>
                  <a:cubicBezTo>
                    <a:pt x="0" y="189"/>
                    <a:pt x="0" y="189"/>
                    <a:pt x="0" y="189"/>
                  </a:cubicBezTo>
                  <a:cubicBezTo>
                    <a:pt x="0" y="200"/>
                    <a:pt x="9" y="210"/>
                    <a:pt x="21" y="210"/>
                  </a:cubicBezTo>
                  <a:cubicBezTo>
                    <a:pt x="188" y="210"/>
                    <a:pt x="188" y="210"/>
                    <a:pt x="188" y="210"/>
                  </a:cubicBezTo>
                  <a:cubicBezTo>
                    <a:pt x="200" y="210"/>
                    <a:pt x="209" y="200"/>
                    <a:pt x="209" y="189"/>
                  </a:cubicBezTo>
                  <a:cubicBezTo>
                    <a:pt x="209" y="21"/>
                    <a:pt x="209" y="21"/>
                    <a:pt x="209" y="21"/>
                  </a:cubicBezTo>
                  <a:cubicBezTo>
                    <a:pt x="209" y="10"/>
                    <a:pt x="200" y="0"/>
                    <a:pt x="188" y="0"/>
                  </a:cubicBezTo>
                  <a:close/>
                  <a:moveTo>
                    <a:pt x="147" y="146"/>
                  </a:moveTo>
                  <a:cubicBezTo>
                    <a:pt x="62" y="146"/>
                    <a:pt x="62" y="146"/>
                    <a:pt x="62" y="146"/>
                  </a:cubicBezTo>
                  <a:cubicBezTo>
                    <a:pt x="53" y="146"/>
                    <a:pt x="46" y="140"/>
                    <a:pt x="46" y="132"/>
                  </a:cubicBezTo>
                  <a:cubicBezTo>
                    <a:pt x="46" y="124"/>
                    <a:pt x="53" y="118"/>
                    <a:pt x="62" y="118"/>
                  </a:cubicBezTo>
                  <a:cubicBezTo>
                    <a:pt x="147" y="118"/>
                    <a:pt x="147" y="118"/>
                    <a:pt x="147" y="118"/>
                  </a:cubicBezTo>
                  <a:cubicBezTo>
                    <a:pt x="155" y="118"/>
                    <a:pt x="163" y="124"/>
                    <a:pt x="163" y="132"/>
                  </a:cubicBezTo>
                  <a:cubicBezTo>
                    <a:pt x="163" y="140"/>
                    <a:pt x="155" y="146"/>
                    <a:pt x="147" y="146"/>
                  </a:cubicBezTo>
                  <a:close/>
                  <a:moveTo>
                    <a:pt x="147" y="92"/>
                  </a:moveTo>
                  <a:cubicBezTo>
                    <a:pt x="62" y="92"/>
                    <a:pt x="62" y="92"/>
                    <a:pt x="62" y="92"/>
                  </a:cubicBezTo>
                  <a:cubicBezTo>
                    <a:pt x="53" y="92"/>
                    <a:pt x="46" y="86"/>
                    <a:pt x="46" y="78"/>
                  </a:cubicBezTo>
                  <a:cubicBezTo>
                    <a:pt x="46" y="70"/>
                    <a:pt x="53" y="64"/>
                    <a:pt x="62" y="64"/>
                  </a:cubicBezTo>
                  <a:cubicBezTo>
                    <a:pt x="147" y="64"/>
                    <a:pt x="147" y="64"/>
                    <a:pt x="147" y="64"/>
                  </a:cubicBezTo>
                  <a:cubicBezTo>
                    <a:pt x="155" y="64"/>
                    <a:pt x="163" y="70"/>
                    <a:pt x="163" y="78"/>
                  </a:cubicBezTo>
                  <a:cubicBezTo>
                    <a:pt x="163" y="86"/>
                    <a:pt x="155" y="92"/>
                    <a:pt x="147" y="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252" name="Freeform 6"/>
          <p:cNvSpPr>
            <a:spLocks noEditPoints="1"/>
          </p:cNvSpPr>
          <p:nvPr/>
        </p:nvSpPr>
        <p:spPr bwMode="auto">
          <a:xfrm>
            <a:off x="2957513" y="3173413"/>
            <a:ext cx="387350" cy="277812"/>
          </a:xfrm>
          <a:custGeom>
            <a:avLst/>
            <a:gdLst>
              <a:gd name="T0" fmla="*/ 541 w 4999"/>
              <a:gd name="T1" fmla="*/ 3585 h 3596"/>
              <a:gd name="T2" fmla="*/ 4147 w 4999"/>
              <a:gd name="T3" fmla="*/ 3585 h 3596"/>
              <a:gd name="T4" fmla="*/ 4492 w 4999"/>
              <a:gd name="T5" fmla="*/ 3472 h 3596"/>
              <a:gd name="T6" fmla="*/ 4546 w 4999"/>
              <a:gd name="T7" fmla="*/ 3180 h 3596"/>
              <a:gd name="T8" fmla="*/ 3651 w 4999"/>
              <a:gd name="T9" fmla="*/ 1568 h 3596"/>
              <a:gd name="T10" fmla="*/ 3468 w 4999"/>
              <a:gd name="T11" fmla="*/ 825 h 3596"/>
              <a:gd name="T12" fmla="*/ 3479 w 4999"/>
              <a:gd name="T13" fmla="*/ 637 h 3596"/>
              <a:gd name="T14" fmla="*/ 3700 w 4999"/>
              <a:gd name="T15" fmla="*/ 658 h 3596"/>
              <a:gd name="T16" fmla="*/ 3829 w 4999"/>
              <a:gd name="T17" fmla="*/ 798 h 3596"/>
              <a:gd name="T18" fmla="*/ 3802 w 4999"/>
              <a:gd name="T19" fmla="*/ 906 h 3596"/>
              <a:gd name="T20" fmla="*/ 3770 w 4999"/>
              <a:gd name="T21" fmla="*/ 992 h 3596"/>
              <a:gd name="T22" fmla="*/ 3732 w 4999"/>
              <a:gd name="T23" fmla="*/ 1073 h 3596"/>
              <a:gd name="T24" fmla="*/ 3716 w 4999"/>
              <a:gd name="T25" fmla="*/ 1186 h 3596"/>
              <a:gd name="T26" fmla="*/ 4066 w 4999"/>
              <a:gd name="T27" fmla="*/ 1477 h 3596"/>
              <a:gd name="T28" fmla="*/ 4686 w 4999"/>
              <a:gd name="T29" fmla="*/ 1601 h 3596"/>
              <a:gd name="T30" fmla="*/ 4923 w 4999"/>
              <a:gd name="T31" fmla="*/ 1536 h 3596"/>
              <a:gd name="T32" fmla="*/ 4999 w 4999"/>
              <a:gd name="T33" fmla="*/ 1213 h 3596"/>
              <a:gd name="T34" fmla="*/ 4379 w 4999"/>
              <a:gd name="T35" fmla="*/ 324 h 3596"/>
              <a:gd name="T36" fmla="*/ 2492 w 4999"/>
              <a:gd name="T37" fmla="*/ 0 h 3596"/>
              <a:gd name="T38" fmla="*/ 579 w 4999"/>
              <a:gd name="T39" fmla="*/ 394 h 3596"/>
              <a:gd name="T40" fmla="*/ 8 w 4999"/>
              <a:gd name="T41" fmla="*/ 1251 h 3596"/>
              <a:gd name="T42" fmla="*/ 83 w 4999"/>
              <a:gd name="T43" fmla="*/ 1574 h 3596"/>
              <a:gd name="T44" fmla="*/ 298 w 4999"/>
              <a:gd name="T45" fmla="*/ 1644 h 3596"/>
              <a:gd name="T46" fmla="*/ 1021 w 4999"/>
              <a:gd name="T47" fmla="*/ 1477 h 3596"/>
              <a:gd name="T48" fmla="*/ 1301 w 4999"/>
              <a:gd name="T49" fmla="*/ 1180 h 3596"/>
              <a:gd name="T50" fmla="*/ 1285 w 4999"/>
              <a:gd name="T51" fmla="*/ 1067 h 3596"/>
              <a:gd name="T52" fmla="*/ 1248 w 4999"/>
              <a:gd name="T53" fmla="*/ 992 h 3596"/>
              <a:gd name="T54" fmla="*/ 1210 w 4999"/>
              <a:gd name="T55" fmla="*/ 927 h 3596"/>
              <a:gd name="T56" fmla="*/ 1204 w 4999"/>
              <a:gd name="T57" fmla="*/ 846 h 3596"/>
              <a:gd name="T58" fmla="*/ 1318 w 4999"/>
              <a:gd name="T59" fmla="*/ 647 h 3596"/>
              <a:gd name="T60" fmla="*/ 1522 w 4999"/>
              <a:gd name="T61" fmla="*/ 582 h 3596"/>
              <a:gd name="T62" fmla="*/ 1533 w 4999"/>
              <a:gd name="T63" fmla="*/ 889 h 3596"/>
              <a:gd name="T64" fmla="*/ 1339 w 4999"/>
              <a:gd name="T65" fmla="*/ 1596 h 3596"/>
              <a:gd name="T66" fmla="*/ 945 w 4999"/>
              <a:gd name="T67" fmla="*/ 2054 h 3596"/>
              <a:gd name="T68" fmla="*/ 854 w 4999"/>
              <a:gd name="T69" fmla="*/ 2145 h 3596"/>
              <a:gd name="T70" fmla="*/ 617 w 4999"/>
              <a:gd name="T71" fmla="*/ 2539 h 3596"/>
              <a:gd name="T72" fmla="*/ 390 w 4999"/>
              <a:gd name="T73" fmla="*/ 3380 h 3596"/>
              <a:gd name="T74" fmla="*/ 541 w 4999"/>
              <a:gd name="T75" fmla="*/ 3585 h 3596"/>
              <a:gd name="T76" fmla="*/ 3161 w 4999"/>
              <a:gd name="T77" fmla="*/ 496 h 3596"/>
              <a:gd name="T78" fmla="*/ 3118 w 4999"/>
              <a:gd name="T79" fmla="*/ 496 h 3596"/>
              <a:gd name="T80" fmla="*/ 2390 w 4999"/>
              <a:gd name="T81" fmla="*/ 545 h 3596"/>
              <a:gd name="T82" fmla="*/ 1840 w 4999"/>
              <a:gd name="T83" fmla="*/ 480 h 3596"/>
              <a:gd name="T84" fmla="*/ 1840 w 4999"/>
              <a:gd name="T85" fmla="*/ 889 h 3596"/>
              <a:gd name="T86" fmla="*/ 1938 w 4999"/>
              <a:gd name="T87" fmla="*/ 1062 h 3596"/>
              <a:gd name="T88" fmla="*/ 2164 w 4999"/>
              <a:gd name="T89" fmla="*/ 1110 h 3596"/>
              <a:gd name="T90" fmla="*/ 2789 w 4999"/>
              <a:gd name="T91" fmla="*/ 1110 h 3596"/>
              <a:gd name="T92" fmla="*/ 3069 w 4999"/>
              <a:gd name="T93" fmla="*/ 1062 h 3596"/>
              <a:gd name="T94" fmla="*/ 3161 w 4999"/>
              <a:gd name="T95" fmla="*/ 878 h 3596"/>
              <a:gd name="T96" fmla="*/ 3161 w 4999"/>
              <a:gd name="T97" fmla="*/ 496 h 3596"/>
              <a:gd name="T98" fmla="*/ 2488 w 4999"/>
              <a:gd name="T99" fmla="*/ 1234 h 3596"/>
              <a:gd name="T100" fmla="*/ 1679 w 4999"/>
              <a:gd name="T101" fmla="*/ 1563 h 3596"/>
              <a:gd name="T102" fmla="*/ 1409 w 4999"/>
              <a:gd name="T103" fmla="*/ 2301 h 3596"/>
              <a:gd name="T104" fmla="*/ 1679 w 4999"/>
              <a:gd name="T105" fmla="*/ 3024 h 3596"/>
              <a:gd name="T106" fmla="*/ 2488 w 4999"/>
              <a:gd name="T107" fmla="*/ 3358 h 3596"/>
              <a:gd name="T108" fmla="*/ 3295 w 4999"/>
              <a:gd name="T109" fmla="*/ 3024 h 3596"/>
              <a:gd name="T110" fmla="*/ 3565 w 4999"/>
              <a:gd name="T111" fmla="*/ 2301 h 3596"/>
              <a:gd name="T112" fmla="*/ 3295 w 4999"/>
              <a:gd name="T113" fmla="*/ 1563 h 3596"/>
              <a:gd name="T114" fmla="*/ 2488 w 4999"/>
              <a:gd name="T115" fmla="*/ 1234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9" h="3596">
                <a:moveTo>
                  <a:pt x="541" y="3585"/>
                </a:moveTo>
                <a:lnTo>
                  <a:pt x="4147" y="3585"/>
                </a:lnTo>
                <a:cubicBezTo>
                  <a:pt x="4287" y="3596"/>
                  <a:pt x="4402" y="3558"/>
                  <a:pt x="4492" y="3472"/>
                </a:cubicBezTo>
                <a:cubicBezTo>
                  <a:pt x="4586" y="3381"/>
                  <a:pt x="4603" y="3285"/>
                  <a:pt x="4546" y="3180"/>
                </a:cubicBezTo>
                <a:cubicBezTo>
                  <a:pt x="4318" y="2676"/>
                  <a:pt x="4000" y="2031"/>
                  <a:pt x="3651" y="1568"/>
                </a:cubicBezTo>
                <a:cubicBezTo>
                  <a:pt x="3522" y="1346"/>
                  <a:pt x="3461" y="1098"/>
                  <a:pt x="3468" y="825"/>
                </a:cubicBezTo>
                <a:lnTo>
                  <a:pt x="3479" y="637"/>
                </a:lnTo>
                <a:cubicBezTo>
                  <a:pt x="3561" y="622"/>
                  <a:pt x="3636" y="629"/>
                  <a:pt x="3700" y="658"/>
                </a:cubicBezTo>
                <a:cubicBezTo>
                  <a:pt x="3768" y="686"/>
                  <a:pt x="3811" y="733"/>
                  <a:pt x="3829" y="798"/>
                </a:cubicBezTo>
                <a:cubicBezTo>
                  <a:pt x="3825" y="833"/>
                  <a:pt x="3817" y="869"/>
                  <a:pt x="3802" y="906"/>
                </a:cubicBezTo>
                <a:cubicBezTo>
                  <a:pt x="3795" y="927"/>
                  <a:pt x="3784" y="956"/>
                  <a:pt x="3770" y="992"/>
                </a:cubicBezTo>
                <a:cubicBezTo>
                  <a:pt x="3751" y="1027"/>
                  <a:pt x="3739" y="1055"/>
                  <a:pt x="3732" y="1073"/>
                </a:cubicBezTo>
                <a:cubicBezTo>
                  <a:pt x="3721" y="1108"/>
                  <a:pt x="3716" y="1146"/>
                  <a:pt x="3716" y="1186"/>
                </a:cubicBezTo>
                <a:cubicBezTo>
                  <a:pt x="3730" y="1297"/>
                  <a:pt x="3847" y="1394"/>
                  <a:pt x="4066" y="1477"/>
                </a:cubicBezTo>
                <a:cubicBezTo>
                  <a:pt x="4260" y="1549"/>
                  <a:pt x="4467" y="1590"/>
                  <a:pt x="4686" y="1601"/>
                </a:cubicBezTo>
                <a:cubicBezTo>
                  <a:pt x="4797" y="1604"/>
                  <a:pt x="4876" y="1583"/>
                  <a:pt x="4923" y="1536"/>
                </a:cubicBezTo>
                <a:cubicBezTo>
                  <a:pt x="4974" y="1479"/>
                  <a:pt x="4999" y="1371"/>
                  <a:pt x="4999" y="1213"/>
                </a:cubicBezTo>
                <a:cubicBezTo>
                  <a:pt x="4967" y="818"/>
                  <a:pt x="4760" y="522"/>
                  <a:pt x="4379" y="324"/>
                </a:cubicBezTo>
                <a:cubicBezTo>
                  <a:pt x="3966" y="108"/>
                  <a:pt x="3337" y="0"/>
                  <a:pt x="2492" y="0"/>
                </a:cubicBezTo>
                <a:cubicBezTo>
                  <a:pt x="1644" y="0"/>
                  <a:pt x="1007" y="132"/>
                  <a:pt x="579" y="394"/>
                </a:cubicBezTo>
                <a:cubicBezTo>
                  <a:pt x="230" y="609"/>
                  <a:pt x="40" y="895"/>
                  <a:pt x="8" y="1251"/>
                </a:cubicBezTo>
                <a:cubicBezTo>
                  <a:pt x="0" y="1402"/>
                  <a:pt x="26" y="1509"/>
                  <a:pt x="83" y="1574"/>
                </a:cubicBezTo>
                <a:cubicBezTo>
                  <a:pt x="134" y="1632"/>
                  <a:pt x="205" y="1655"/>
                  <a:pt x="298" y="1644"/>
                </a:cubicBezTo>
                <a:cubicBezTo>
                  <a:pt x="594" y="1612"/>
                  <a:pt x="835" y="1556"/>
                  <a:pt x="1021" y="1477"/>
                </a:cubicBezTo>
                <a:cubicBezTo>
                  <a:pt x="1223" y="1387"/>
                  <a:pt x="1316" y="1289"/>
                  <a:pt x="1301" y="1180"/>
                </a:cubicBezTo>
                <a:cubicBezTo>
                  <a:pt x="1305" y="1141"/>
                  <a:pt x="1300" y="1103"/>
                  <a:pt x="1285" y="1067"/>
                </a:cubicBezTo>
                <a:cubicBezTo>
                  <a:pt x="1278" y="1050"/>
                  <a:pt x="1265" y="1024"/>
                  <a:pt x="1248" y="992"/>
                </a:cubicBezTo>
                <a:cubicBezTo>
                  <a:pt x="1229" y="967"/>
                  <a:pt x="1217" y="945"/>
                  <a:pt x="1210" y="927"/>
                </a:cubicBezTo>
                <a:cubicBezTo>
                  <a:pt x="1203" y="902"/>
                  <a:pt x="1201" y="875"/>
                  <a:pt x="1204" y="846"/>
                </a:cubicBezTo>
                <a:cubicBezTo>
                  <a:pt x="1219" y="763"/>
                  <a:pt x="1257" y="697"/>
                  <a:pt x="1318" y="647"/>
                </a:cubicBezTo>
                <a:cubicBezTo>
                  <a:pt x="1379" y="593"/>
                  <a:pt x="1447" y="571"/>
                  <a:pt x="1522" y="582"/>
                </a:cubicBezTo>
                <a:lnTo>
                  <a:pt x="1533" y="889"/>
                </a:lnTo>
                <a:cubicBezTo>
                  <a:pt x="1533" y="1152"/>
                  <a:pt x="1468" y="1387"/>
                  <a:pt x="1339" y="1596"/>
                </a:cubicBezTo>
                <a:cubicBezTo>
                  <a:pt x="1267" y="1715"/>
                  <a:pt x="1135" y="1867"/>
                  <a:pt x="945" y="2054"/>
                </a:cubicBezTo>
                <a:lnTo>
                  <a:pt x="854" y="2145"/>
                </a:lnTo>
                <a:cubicBezTo>
                  <a:pt x="746" y="2271"/>
                  <a:pt x="667" y="2403"/>
                  <a:pt x="617" y="2539"/>
                </a:cubicBezTo>
                <a:cubicBezTo>
                  <a:pt x="577" y="2637"/>
                  <a:pt x="378" y="3282"/>
                  <a:pt x="390" y="3380"/>
                </a:cubicBezTo>
                <a:cubicBezTo>
                  <a:pt x="408" y="3498"/>
                  <a:pt x="458" y="3566"/>
                  <a:pt x="541" y="3585"/>
                </a:cubicBezTo>
                <a:close/>
                <a:moveTo>
                  <a:pt x="3161" y="496"/>
                </a:moveTo>
                <a:lnTo>
                  <a:pt x="3118" y="496"/>
                </a:lnTo>
                <a:cubicBezTo>
                  <a:pt x="2859" y="535"/>
                  <a:pt x="2616" y="552"/>
                  <a:pt x="2390" y="545"/>
                </a:cubicBezTo>
                <a:cubicBezTo>
                  <a:pt x="2221" y="537"/>
                  <a:pt x="2038" y="516"/>
                  <a:pt x="1840" y="480"/>
                </a:cubicBezTo>
                <a:lnTo>
                  <a:pt x="1840" y="889"/>
                </a:lnTo>
                <a:cubicBezTo>
                  <a:pt x="1840" y="969"/>
                  <a:pt x="1872" y="1026"/>
                  <a:pt x="1938" y="1062"/>
                </a:cubicBezTo>
                <a:cubicBezTo>
                  <a:pt x="1987" y="1094"/>
                  <a:pt x="2063" y="1110"/>
                  <a:pt x="2164" y="1110"/>
                </a:cubicBezTo>
                <a:lnTo>
                  <a:pt x="2789" y="1110"/>
                </a:lnTo>
                <a:cubicBezTo>
                  <a:pt x="2922" y="1110"/>
                  <a:pt x="3016" y="1094"/>
                  <a:pt x="3069" y="1062"/>
                </a:cubicBezTo>
                <a:cubicBezTo>
                  <a:pt x="3131" y="1026"/>
                  <a:pt x="3161" y="965"/>
                  <a:pt x="3161" y="878"/>
                </a:cubicBezTo>
                <a:lnTo>
                  <a:pt x="3161" y="496"/>
                </a:lnTo>
                <a:close/>
                <a:moveTo>
                  <a:pt x="2488" y="1234"/>
                </a:moveTo>
                <a:cubicBezTo>
                  <a:pt x="2146" y="1234"/>
                  <a:pt x="1877" y="1344"/>
                  <a:pt x="1679" y="1563"/>
                </a:cubicBezTo>
                <a:cubicBezTo>
                  <a:pt x="1500" y="1764"/>
                  <a:pt x="1409" y="2011"/>
                  <a:pt x="1409" y="2301"/>
                </a:cubicBezTo>
                <a:cubicBezTo>
                  <a:pt x="1409" y="2586"/>
                  <a:pt x="1500" y="2827"/>
                  <a:pt x="1679" y="3024"/>
                </a:cubicBezTo>
                <a:cubicBezTo>
                  <a:pt x="1877" y="3247"/>
                  <a:pt x="2146" y="3358"/>
                  <a:pt x="2488" y="3358"/>
                </a:cubicBezTo>
                <a:cubicBezTo>
                  <a:pt x="2825" y="3358"/>
                  <a:pt x="3094" y="3247"/>
                  <a:pt x="3295" y="3024"/>
                </a:cubicBezTo>
                <a:cubicBezTo>
                  <a:pt x="3475" y="2827"/>
                  <a:pt x="3565" y="2586"/>
                  <a:pt x="3565" y="2301"/>
                </a:cubicBezTo>
                <a:cubicBezTo>
                  <a:pt x="3565" y="2011"/>
                  <a:pt x="3475" y="1764"/>
                  <a:pt x="3295" y="1563"/>
                </a:cubicBezTo>
                <a:cubicBezTo>
                  <a:pt x="3094" y="1344"/>
                  <a:pt x="2825" y="1234"/>
                  <a:pt x="2488" y="1234"/>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nvGrpSpPr>
          <p:cNvPr id="253" name="组合 252"/>
          <p:cNvGrpSpPr/>
          <p:nvPr/>
        </p:nvGrpSpPr>
        <p:grpSpPr>
          <a:xfrm>
            <a:off x="809169" y="3744354"/>
            <a:ext cx="321457" cy="285957"/>
            <a:chOff x="7907338" y="2682875"/>
            <a:chExt cx="1566862" cy="1393825"/>
          </a:xfrm>
          <a:solidFill>
            <a:schemeClr val="accent5">
              <a:lumMod val="50000"/>
            </a:schemeClr>
          </a:solidFill>
        </p:grpSpPr>
        <p:sp>
          <p:nvSpPr>
            <p:cNvPr id="254" name="Freeform 42"/>
            <p:cNvSpPr>
              <a:spLocks noEditPoints="1"/>
            </p:cNvSpPr>
            <p:nvPr/>
          </p:nvSpPr>
          <p:spPr bwMode="auto">
            <a:xfrm>
              <a:off x="8067675" y="2682875"/>
              <a:ext cx="1406525" cy="1114425"/>
            </a:xfrm>
            <a:custGeom>
              <a:avLst/>
              <a:gdLst>
                <a:gd name="T0" fmla="*/ 439 w 484"/>
                <a:gd name="T1" fmla="*/ 0 h 383"/>
                <a:gd name="T2" fmla="*/ 46 w 484"/>
                <a:gd name="T3" fmla="*/ 0 h 383"/>
                <a:gd name="T4" fmla="*/ 0 w 484"/>
                <a:gd name="T5" fmla="*/ 45 h 383"/>
                <a:gd name="T6" fmla="*/ 0 w 484"/>
                <a:gd name="T7" fmla="*/ 127 h 383"/>
                <a:gd name="T8" fmla="*/ 25 w 484"/>
                <a:gd name="T9" fmla="*/ 127 h 383"/>
                <a:gd name="T10" fmla="*/ 25 w 484"/>
                <a:gd name="T11" fmla="*/ 75 h 383"/>
                <a:gd name="T12" fmla="*/ 460 w 484"/>
                <a:gd name="T13" fmla="*/ 75 h 383"/>
                <a:gd name="T14" fmla="*/ 460 w 484"/>
                <a:gd name="T15" fmla="*/ 337 h 383"/>
                <a:gd name="T16" fmla="*/ 439 w 484"/>
                <a:gd name="T17" fmla="*/ 358 h 383"/>
                <a:gd name="T18" fmla="*/ 411 w 484"/>
                <a:gd name="T19" fmla="*/ 358 h 383"/>
                <a:gd name="T20" fmla="*/ 411 w 484"/>
                <a:gd name="T21" fmla="*/ 383 h 383"/>
                <a:gd name="T22" fmla="*/ 439 w 484"/>
                <a:gd name="T23" fmla="*/ 383 h 383"/>
                <a:gd name="T24" fmla="*/ 484 w 484"/>
                <a:gd name="T25" fmla="*/ 337 h 383"/>
                <a:gd name="T26" fmla="*/ 484 w 484"/>
                <a:gd name="T27" fmla="*/ 45 h 383"/>
                <a:gd name="T28" fmla="*/ 439 w 484"/>
                <a:gd name="T29" fmla="*/ 0 h 383"/>
                <a:gd name="T30" fmla="*/ 404 w 484"/>
                <a:gd name="T31" fmla="*/ 49 h 383"/>
                <a:gd name="T32" fmla="*/ 353 w 484"/>
                <a:gd name="T33" fmla="*/ 49 h 383"/>
                <a:gd name="T34" fmla="*/ 343 w 484"/>
                <a:gd name="T35" fmla="*/ 39 h 383"/>
                <a:gd name="T36" fmla="*/ 353 w 484"/>
                <a:gd name="T37" fmla="*/ 30 h 383"/>
                <a:gd name="T38" fmla="*/ 404 w 484"/>
                <a:gd name="T39" fmla="*/ 30 h 383"/>
                <a:gd name="T40" fmla="*/ 413 w 484"/>
                <a:gd name="T41" fmla="*/ 39 h 383"/>
                <a:gd name="T42" fmla="*/ 404 w 484"/>
                <a:gd name="T43" fmla="*/ 49 h 383"/>
                <a:gd name="T44" fmla="*/ 434 w 484"/>
                <a:gd name="T45" fmla="*/ 50 h 383"/>
                <a:gd name="T46" fmla="*/ 424 w 484"/>
                <a:gd name="T47" fmla="*/ 39 h 383"/>
                <a:gd name="T48" fmla="*/ 434 w 484"/>
                <a:gd name="T49" fmla="*/ 29 h 383"/>
                <a:gd name="T50" fmla="*/ 444 w 484"/>
                <a:gd name="T51" fmla="*/ 39 h 383"/>
                <a:gd name="T52" fmla="*/ 434 w 484"/>
                <a:gd name="T53" fmla="*/ 5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4" h="383">
                  <a:moveTo>
                    <a:pt x="439" y="0"/>
                  </a:moveTo>
                  <a:cubicBezTo>
                    <a:pt x="46" y="0"/>
                    <a:pt x="46" y="0"/>
                    <a:pt x="46" y="0"/>
                  </a:cubicBezTo>
                  <a:cubicBezTo>
                    <a:pt x="21" y="0"/>
                    <a:pt x="1" y="20"/>
                    <a:pt x="0" y="45"/>
                  </a:cubicBezTo>
                  <a:cubicBezTo>
                    <a:pt x="0" y="127"/>
                    <a:pt x="0" y="127"/>
                    <a:pt x="0" y="127"/>
                  </a:cubicBezTo>
                  <a:cubicBezTo>
                    <a:pt x="25" y="127"/>
                    <a:pt x="25" y="127"/>
                    <a:pt x="25" y="127"/>
                  </a:cubicBezTo>
                  <a:cubicBezTo>
                    <a:pt x="25" y="75"/>
                    <a:pt x="25" y="75"/>
                    <a:pt x="25" y="75"/>
                  </a:cubicBezTo>
                  <a:cubicBezTo>
                    <a:pt x="460" y="75"/>
                    <a:pt x="460" y="75"/>
                    <a:pt x="460" y="75"/>
                  </a:cubicBezTo>
                  <a:cubicBezTo>
                    <a:pt x="460" y="337"/>
                    <a:pt x="460" y="337"/>
                    <a:pt x="460" y="337"/>
                  </a:cubicBezTo>
                  <a:cubicBezTo>
                    <a:pt x="460" y="349"/>
                    <a:pt x="450" y="358"/>
                    <a:pt x="439" y="358"/>
                  </a:cubicBezTo>
                  <a:cubicBezTo>
                    <a:pt x="411" y="358"/>
                    <a:pt x="411" y="358"/>
                    <a:pt x="411" y="358"/>
                  </a:cubicBezTo>
                  <a:cubicBezTo>
                    <a:pt x="411" y="383"/>
                    <a:pt x="411" y="383"/>
                    <a:pt x="411" y="383"/>
                  </a:cubicBezTo>
                  <a:cubicBezTo>
                    <a:pt x="439" y="383"/>
                    <a:pt x="439" y="383"/>
                    <a:pt x="439" y="383"/>
                  </a:cubicBezTo>
                  <a:cubicBezTo>
                    <a:pt x="464" y="383"/>
                    <a:pt x="484" y="363"/>
                    <a:pt x="484" y="337"/>
                  </a:cubicBezTo>
                  <a:cubicBezTo>
                    <a:pt x="484" y="45"/>
                    <a:pt x="484" y="45"/>
                    <a:pt x="484" y="45"/>
                  </a:cubicBezTo>
                  <a:cubicBezTo>
                    <a:pt x="484" y="20"/>
                    <a:pt x="464" y="0"/>
                    <a:pt x="439" y="0"/>
                  </a:cubicBezTo>
                  <a:close/>
                  <a:moveTo>
                    <a:pt x="404" y="49"/>
                  </a:moveTo>
                  <a:cubicBezTo>
                    <a:pt x="353" y="49"/>
                    <a:pt x="353" y="49"/>
                    <a:pt x="353" y="49"/>
                  </a:cubicBezTo>
                  <a:cubicBezTo>
                    <a:pt x="347" y="49"/>
                    <a:pt x="343" y="45"/>
                    <a:pt x="343" y="39"/>
                  </a:cubicBezTo>
                  <a:cubicBezTo>
                    <a:pt x="343" y="34"/>
                    <a:pt x="347" y="30"/>
                    <a:pt x="353" y="30"/>
                  </a:cubicBezTo>
                  <a:cubicBezTo>
                    <a:pt x="404" y="30"/>
                    <a:pt x="404" y="30"/>
                    <a:pt x="404" y="30"/>
                  </a:cubicBezTo>
                  <a:cubicBezTo>
                    <a:pt x="409" y="30"/>
                    <a:pt x="413" y="34"/>
                    <a:pt x="413" y="39"/>
                  </a:cubicBezTo>
                  <a:cubicBezTo>
                    <a:pt x="413" y="45"/>
                    <a:pt x="409" y="49"/>
                    <a:pt x="404" y="49"/>
                  </a:cubicBezTo>
                  <a:close/>
                  <a:moveTo>
                    <a:pt x="434" y="50"/>
                  </a:moveTo>
                  <a:cubicBezTo>
                    <a:pt x="428" y="50"/>
                    <a:pt x="424" y="45"/>
                    <a:pt x="424" y="39"/>
                  </a:cubicBezTo>
                  <a:cubicBezTo>
                    <a:pt x="424" y="34"/>
                    <a:pt x="428" y="29"/>
                    <a:pt x="434" y="29"/>
                  </a:cubicBezTo>
                  <a:cubicBezTo>
                    <a:pt x="440" y="29"/>
                    <a:pt x="444" y="34"/>
                    <a:pt x="444" y="39"/>
                  </a:cubicBezTo>
                  <a:cubicBezTo>
                    <a:pt x="444" y="45"/>
                    <a:pt x="440" y="50"/>
                    <a:pt x="434"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55" name="Freeform 43"/>
            <p:cNvSpPr>
              <a:spLocks noEditPoints="1"/>
            </p:cNvSpPr>
            <p:nvPr/>
          </p:nvSpPr>
          <p:spPr bwMode="auto">
            <a:xfrm>
              <a:off x="7907338" y="2962275"/>
              <a:ext cx="1406525" cy="1114425"/>
            </a:xfrm>
            <a:custGeom>
              <a:avLst/>
              <a:gdLst>
                <a:gd name="T0" fmla="*/ 438 w 484"/>
                <a:gd name="T1" fmla="*/ 0 h 383"/>
                <a:gd name="T2" fmla="*/ 45 w 484"/>
                <a:gd name="T3" fmla="*/ 0 h 383"/>
                <a:gd name="T4" fmla="*/ 0 w 484"/>
                <a:gd name="T5" fmla="*/ 45 h 383"/>
                <a:gd name="T6" fmla="*/ 0 w 484"/>
                <a:gd name="T7" fmla="*/ 337 h 383"/>
                <a:gd name="T8" fmla="*/ 45 w 484"/>
                <a:gd name="T9" fmla="*/ 383 h 383"/>
                <a:gd name="T10" fmla="*/ 438 w 484"/>
                <a:gd name="T11" fmla="*/ 383 h 383"/>
                <a:gd name="T12" fmla="*/ 484 w 484"/>
                <a:gd name="T13" fmla="*/ 337 h 383"/>
                <a:gd name="T14" fmla="*/ 484 w 484"/>
                <a:gd name="T15" fmla="*/ 45 h 383"/>
                <a:gd name="T16" fmla="*/ 438 w 484"/>
                <a:gd name="T17" fmla="*/ 0 h 383"/>
                <a:gd name="T18" fmla="*/ 433 w 484"/>
                <a:gd name="T19" fmla="*/ 29 h 383"/>
                <a:gd name="T20" fmla="*/ 444 w 484"/>
                <a:gd name="T21" fmla="*/ 39 h 383"/>
                <a:gd name="T22" fmla="*/ 433 w 484"/>
                <a:gd name="T23" fmla="*/ 49 h 383"/>
                <a:gd name="T24" fmla="*/ 423 w 484"/>
                <a:gd name="T25" fmla="*/ 39 h 383"/>
                <a:gd name="T26" fmla="*/ 433 w 484"/>
                <a:gd name="T27" fmla="*/ 29 h 383"/>
                <a:gd name="T28" fmla="*/ 352 w 484"/>
                <a:gd name="T29" fmla="*/ 29 h 383"/>
                <a:gd name="T30" fmla="*/ 403 w 484"/>
                <a:gd name="T31" fmla="*/ 29 h 383"/>
                <a:gd name="T32" fmla="*/ 413 w 484"/>
                <a:gd name="T33" fmla="*/ 39 h 383"/>
                <a:gd name="T34" fmla="*/ 403 w 484"/>
                <a:gd name="T35" fmla="*/ 49 h 383"/>
                <a:gd name="T36" fmla="*/ 352 w 484"/>
                <a:gd name="T37" fmla="*/ 49 h 383"/>
                <a:gd name="T38" fmla="*/ 342 w 484"/>
                <a:gd name="T39" fmla="*/ 39 h 383"/>
                <a:gd name="T40" fmla="*/ 352 w 484"/>
                <a:gd name="T41" fmla="*/ 29 h 383"/>
                <a:gd name="T42" fmla="*/ 459 w 484"/>
                <a:gd name="T43" fmla="*/ 337 h 383"/>
                <a:gd name="T44" fmla="*/ 438 w 484"/>
                <a:gd name="T45" fmla="*/ 358 h 383"/>
                <a:gd name="T46" fmla="*/ 45 w 484"/>
                <a:gd name="T47" fmla="*/ 358 h 383"/>
                <a:gd name="T48" fmla="*/ 24 w 484"/>
                <a:gd name="T49" fmla="*/ 337 h 383"/>
                <a:gd name="T50" fmla="*/ 24 w 484"/>
                <a:gd name="T51" fmla="*/ 74 h 383"/>
                <a:gd name="T52" fmla="*/ 459 w 484"/>
                <a:gd name="T53" fmla="*/ 74 h 383"/>
                <a:gd name="T54" fmla="*/ 459 w 484"/>
                <a:gd name="T55" fmla="*/ 337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4" h="383">
                  <a:moveTo>
                    <a:pt x="438" y="0"/>
                  </a:moveTo>
                  <a:cubicBezTo>
                    <a:pt x="45" y="0"/>
                    <a:pt x="45" y="0"/>
                    <a:pt x="45" y="0"/>
                  </a:cubicBezTo>
                  <a:cubicBezTo>
                    <a:pt x="20" y="0"/>
                    <a:pt x="0" y="20"/>
                    <a:pt x="0" y="45"/>
                  </a:cubicBezTo>
                  <a:cubicBezTo>
                    <a:pt x="0" y="337"/>
                    <a:pt x="0" y="337"/>
                    <a:pt x="0" y="337"/>
                  </a:cubicBezTo>
                  <a:cubicBezTo>
                    <a:pt x="0" y="362"/>
                    <a:pt x="20" y="383"/>
                    <a:pt x="45" y="383"/>
                  </a:cubicBezTo>
                  <a:cubicBezTo>
                    <a:pt x="438" y="383"/>
                    <a:pt x="438" y="383"/>
                    <a:pt x="438" y="383"/>
                  </a:cubicBezTo>
                  <a:cubicBezTo>
                    <a:pt x="463" y="383"/>
                    <a:pt x="484" y="362"/>
                    <a:pt x="484" y="337"/>
                  </a:cubicBezTo>
                  <a:cubicBezTo>
                    <a:pt x="484" y="45"/>
                    <a:pt x="484" y="45"/>
                    <a:pt x="484" y="45"/>
                  </a:cubicBezTo>
                  <a:cubicBezTo>
                    <a:pt x="484" y="20"/>
                    <a:pt x="463" y="0"/>
                    <a:pt x="438" y="0"/>
                  </a:cubicBezTo>
                  <a:close/>
                  <a:moveTo>
                    <a:pt x="433" y="29"/>
                  </a:moveTo>
                  <a:cubicBezTo>
                    <a:pt x="439" y="29"/>
                    <a:pt x="444" y="33"/>
                    <a:pt x="444" y="39"/>
                  </a:cubicBezTo>
                  <a:cubicBezTo>
                    <a:pt x="444" y="45"/>
                    <a:pt x="439" y="49"/>
                    <a:pt x="433" y="49"/>
                  </a:cubicBezTo>
                  <a:cubicBezTo>
                    <a:pt x="428" y="49"/>
                    <a:pt x="423" y="45"/>
                    <a:pt x="423" y="39"/>
                  </a:cubicBezTo>
                  <a:cubicBezTo>
                    <a:pt x="423" y="33"/>
                    <a:pt x="428" y="29"/>
                    <a:pt x="433" y="29"/>
                  </a:cubicBezTo>
                  <a:close/>
                  <a:moveTo>
                    <a:pt x="352" y="29"/>
                  </a:moveTo>
                  <a:cubicBezTo>
                    <a:pt x="403" y="29"/>
                    <a:pt x="403" y="29"/>
                    <a:pt x="403" y="29"/>
                  </a:cubicBezTo>
                  <a:cubicBezTo>
                    <a:pt x="408" y="29"/>
                    <a:pt x="413" y="34"/>
                    <a:pt x="413" y="39"/>
                  </a:cubicBezTo>
                  <a:cubicBezTo>
                    <a:pt x="413" y="44"/>
                    <a:pt x="408" y="49"/>
                    <a:pt x="403" y="49"/>
                  </a:cubicBezTo>
                  <a:cubicBezTo>
                    <a:pt x="352" y="49"/>
                    <a:pt x="352" y="49"/>
                    <a:pt x="352" y="49"/>
                  </a:cubicBezTo>
                  <a:cubicBezTo>
                    <a:pt x="347" y="49"/>
                    <a:pt x="342" y="44"/>
                    <a:pt x="342" y="39"/>
                  </a:cubicBezTo>
                  <a:cubicBezTo>
                    <a:pt x="342" y="34"/>
                    <a:pt x="347" y="29"/>
                    <a:pt x="352" y="29"/>
                  </a:cubicBezTo>
                  <a:close/>
                  <a:moveTo>
                    <a:pt x="459" y="337"/>
                  </a:moveTo>
                  <a:cubicBezTo>
                    <a:pt x="459" y="348"/>
                    <a:pt x="449" y="358"/>
                    <a:pt x="438" y="358"/>
                  </a:cubicBezTo>
                  <a:cubicBezTo>
                    <a:pt x="45" y="358"/>
                    <a:pt x="45" y="358"/>
                    <a:pt x="45" y="358"/>
                  </a:cubicBezTo>
                  <a:cubicBezTo>
                    <a:pt x="34" y="358"/>
                    <a:pt x="24" y="348"/>
                    <a:pt x="24" y="337"/>
                  </a:cubicBezTo>
                  <a:cubicBezTo>
                    <a:pt x="24" y="74"/>
                    <a:pt x="24" y="74"/>
                    <a:pt x="24" y="74"/>
                  </a:cubicBezTo>
                  <a:cubicBezTo>
                    <a:pt x="459" y="74"/>
                    <a:pt x="459" y="74"/>
                    <a:pt x="459" y="74"/>
                  </a:cubicBezTo>
                  <a:lnTo>
                    <a:pt x="459" y="3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56" name="Freeform 44"/>
            <p:cNvSpPr>
              <a:spLocks noEditPoints="1"/>
            </p:cNvSpPr>
            <p:nvPr/>
          </p:nvSpPr>
          <p:spPr bwMode="auto">
            <a:xfrm>
              <a:off x="8313738" y="3305175"/>
              <a:ext cx="590550" cy="587375"/>
            </a:xfrm>
            <a:custGeom>
              <a:avLst/>
              <a:gdLst>
                <a:gd name="T0" fmla="*/ 102 w 203"/>
                <a:gd name="T1" fmla="*/ 0 h 202"/>
                <a:gd name="T2" fmla="*/ 0 w 203"/>
                <a:gd name="T3" fmla="*/ 101 h 202"/>
                <a:gd name="T4" fmla="*/ 102 w 203"/>
                <a:gd name="T5" fmla="*/ 202 h 202"/>
                <a:gd name="T6" fmla="*/ 203 w 203"/>
                <a:gd name="T7" fmla="*/ 101 h 202"/>
                <a:gd name="T8" fmla="*/ 102 w 203"/>
                <a:gd name="T9" fmla="*/ 0 h 202"/>
                <a:gd name="T10" fmla="*/ 102 w 203"/>
                <a:gd name="T11" fmla="*/ 174 h 202"/>
                <a:gd name="T12" fmla="*/ 29 w 203"/>
                <a:gd name="T13" fmla="*/ 101 h 202"/>
                <a:gd name="T14" fmla="*/ 39 w 203"/>
                <a:gd name="T15" fmla="*/ 65 h 202"/>
                <a:gd name="T16" fmla="*/ 147 w 203"/>
                <a:gd name="T17" fmla="*/ 158 h 202"/>
                <a:gd name="T18" fmla="*/ 102 w 203"/>
                <a:gd name="T19" fmla="*/ 174 h 202"/>
                <a:gd name="T20" fmla="*/ 165 w 203"/>
                <a:gd name="T21" fmla="*/ 137 h 202"/>
                <a:gd name="T22" fmla="*/ 57 w 203"/>
                <a:gd name="T23" fmla="*/ 44 h 202"/>
                <a:gd name="T24" fmla="*/ 102 w 203"/>
                <a:gd name="T25" fmla="*/ 28 h 202"/>
                <a:gd name="T26" fmla="*/ 174 w 203"/>
                <a:gd name="T27" fmla="*/ 101 h 202"/>
                <a:gd name="T28" fmla="*/ 165 w 203"/>
                <a:gd name="T29" fmla="*/ 13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202">
                  <a:moveTo>
                    <a:pt x="102" y="0"/>
                  </a:moveTo>
                  <a:cubicBezTo>
                    <a:pt x="46" y="0"/>
                    <a:pt x="0" y="45"/>
                    <a:pt x="0" y="101"/>
                  </a:cubicBezTo>
                  <a:cubicBezTo>
                    <a:pt x="0" y="157"/>
                    <a:pt x="46" y="202"/>
                    <a:pt x="102" y="202"/>
                  </a:cubicBezTo>
                  <a:cubicBezTo>
                    <a:pt x="157" y="202"/>
                    <a:pt x="203" y="157"/>
                    <a:pt x="203" y="101"/>
                  </a:cubicBezTo>
                  <a:cubicBezTo>
                    <a:pt x="203" y="45"/>
                    <a:pt x="157" y="0"/>
                    <a:pt x="102" y="0"/>
                  </a:cubicBezTo>
                  <a:close/>
                  <a:moveTo>
                    <a:pt x="102" y="174"/>
                  </a:moveTo>
                  <a:cubicBezTo>
                    <a:pt x="61" y="174"/>
                    <a:pt x="29" y="141"/>
                    <a:pt x="29" y="101"/>
                  </a:cubicBezTo>
                  <a:cubicBezTo>
                    <a:pt x="29" y="88"/>
                    <a:pt x="33" y="75"/>
                    <a:pt x="39" y="65"/>
                  </a:cubicBezTo>
                  <a:cubicBezTo>
                    <a:pt x="147" y="158"/>
                    <a:pt x="147" y="158"/>
                    <a:pt x="147" y="158"/>
                  </a:cubicBezTo>
                  <a:cubicBezTo>
                    <a:pt x="134" y="168"/>
                    <a:pt x="119" y="174"/>
                    <a:pt x="102" y="174"/>
                  </a:cubicBezTo>
                  <a:close/>
                  <a:moveTo>
                    <a:pt x="165" y="137"/>
                  </a:moveTo>
                  <a:cubicBezTo>
                    <a:pt x="57" y="44"/>
                    <a:pt x="57" y="44"/>
                    <a:pt x="57" y="44"/>
                  </a:cubicBezTo>
                  <a:cubicBezTo>
                    <a:pt x="69" y="34"/>
                    <a:pt x="85" y="28"/>
                    <a:pt x="102" y="28"/>
                  </a:cubicBezTo>
                  <a:cubicBezTo>
                    <a:pt x="142" y="29"/>
                    <a:pt x="174" y="61"/>
                    <a:pt x="174" y="101"/>
                  </a:cubicBezTo>
                  <a:cubicBezTo>
                    <a:pt x="174" y="114"/>
                    <a:pt x="171" y="127"/>
                    <a:pt x="165"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57" name="组合 256"/>
          <p:cNvGrpSpPr/>
          <p:nvPr/>
        </p:nvGrpSpPr>
        <p:grpSpPr>
          <a:xfrm>
            <a:off x="1540923" y="3752659"/>
            <a:ext cx="291819" cy="269346"/>
            <a:chOff x="10463213" y="2763838"/>
            <a:chExt cx="1422400" cy="1312862"/>
          </a:xfrm>
          <a:solidFill>
            <a:schemeClr val="accent5">
              <a:lumMod val="50000"/>
            </a:schemeClr>
          </a:solidFill>
        </p:grpSpPr>
        <p:sp>
          <p:nvSpPr>
            <p:cNvPr id="258" name="Freeform 45"/>
            <p:cNvSpPr>
              <a:spLocks noEditPoints="1"/>
            </p:cNvSpPr>
            <p:nvPr/>
          </p:nvSpPr>
          <p:spPr bwMode="auto">
            <a:xfrm>
              <a:off x="10728325" y="2763838"/>
              <a:ext cx="728663" cy="409575"/>
            </a:xfrm>
            <a:custGeom>
              <a:avLst/>
              <a:gdLst>
                <a:gd name="T0" fmla="*/ 231 w 251"/>
                <a:gd name="T1" fmla="*/ 0 h 141"/>
                <a:gd name="T2" fmla="*/ 20 w 251"/>
                <a:gd name="T3" fmla="*/ 0 h 141"/>
                <a:gd name="T4" fmla="*/ 0 w 251"/>
                <a:gd name="T5" fmla="*/ 20 h 141"/>
                <a:gd name="T6" fmla="*/ 0 w 251"/>
                <a:gd name="T7" fmla="*/ 120 h 141"/>
                <a:gd name="T8" fmla="*/ 20 w 251"/>
                <a:gd name="T9" fmla="*/ 141 h 141"/>
                <a:gd name="T10" fmla="*/ 231 w 251"/>
                <a:gd name="T11" fmla="*/ 141 h 141"/>
                <a:gd name="T12" fmla="*/ 251 w 251"/>
                <a:gd name="T13" fmla="*/ 120 h 141"/>
                <a:gd name="T14" fmla="*/ 251 w 251"/>
                <a:gd name="T15" fmla="*/ 20 h 141"/>
                <a:gd name="T16" fmla="*/ 231 w 251"/>
                <a:gd name="T17" fmla="*/ 0 h 141"/>
                <a:gd name="T18" fmla="*/ 225 w 251"/>
                <a:gd name="T19" fmla="*/ 98 h 141"/>
                <a:gd name="T20" fmla="*/ 210 w 251"/>
                <a:gd name="T21" fmla="*/ 112 h 141"/>
                <a:gd name="T22" fmla="*/ 196 w 251"/>
                <a:gd name="T23" fmla="*/ 98 h 141"/>
                <a:gd name="T24" fmla="*/ 196 w 251"/>
                <a:gd name="T25" fmla="*/ 43 h 141"/>
                <a:gd name="T26" fmla="*/ 210 w 251"/>
                <a:gd name="T27" fmla="*/ 29 h 141"/>
                <a:gd name="T28" fmla="*/ 225 w 251"/>
                <a:gd name="T29" fmla="*/ 43 h 141"/>
                <a:gd name="T30" fmla="*/ 225 w 251"/>
                <a:gd name="T31" fmla="*/ 9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 h="141">
                  <a:moveTo>
                    <a:pt x="231" y="0"/>
                  </a:moveTo>
                  <a:cubicBezTo>
                    <a:pt x="20" y="0"/>
                    <a:pt x="20" y="0"/>
                    <a:pt x="20" y="0"/>
                  </a:cubicBezTo>
                  <a:cubicBezTo>
                    <a:pt x="9" y="0"/>
                    <a:pt x="0" y="9"/>
                    <a:pt x="0" y="20"/>
                  </a:cubicBezTo>
                  <a:cubicBezTo>
                    <a:pt x="0" y="120"/>
                    <a:pt x="0" y="120"/>
                    <a:pt x="0" y="120"/>
                  </a:cubicBezTo>
                  <a:cubicBezTo>
                    <a:pt x="0" y="132"/>
                    <a:pt x="9" y="141"/>
                    <a:pt x="20" y="141"/>
                  </a:cubicBezTo>
                  <a:cubicBezTo>
                    <a:pt x="231" y="141"/>
                    <a:pt x="231" y="141"/>
                    <a:pt x="231" y="141"/>
                  </a:cubicBezTo>
                  <a:cubicBezTo>
                    <a:pt x="242" y="141"/>
                    <a:pt x="251" y="132"/>
                    <a:pt x="251" y="120"/>
                  </a:cubicBezTo>
                  <a:cubicBezTo>
                    <a:pt x="251" y="20"/>
                    <a:pt x="251" y="20"/>
                    <a:pt x="251" y="20"/>
                  </a:cubicBezTo>
                  <a:cubicBezTo>
                    <a:pt x="251" y="9"/>
                    <a:pt x="242" y="0"/>
                    <a:pt x="231" y="0"/>
                  </a:cubicBezTo>
                  <a:close/>
                  <a:moveTo>
                    <a:pt x="225" y="98"/>
                  </a:moveTo>
                  <a:cubicBezTo>
                    <a:pt x="225" y="106"/>
                    <a:pt x="218" y="112"/>
                    <a:pt x="210" y="112"/>
                  </a:cubicBezTo>
                  <a:cubicBezTo>
                    <a:pt x="203" y="112"/>
                    <a:pt x="196" y="106"/>
                    <a:pt x="196" y="98"/>
                  </a:cubicBezTo>
                  <a:cubicBezTo>
                    <a:pt x="196" y="43"/>
                    <a:pt x="196" y="43"/>
                    <a:pt x="196" y="43"/>
                  </a:cubicBezTo>
                  <a:cubicBezTo>
                    <a:pt x="196" y="35"/>
                    <a:pt x="203" y="29"/>
                    <a:pt x="210" y="29"/>
                  </a:cubicBezTo>
                  <a:cubicBezTo>
                    <a:pt x="218" y="29"/>
                    <a:pt x="225" y="35"/>
                    <a:pt x="225" y="43"/>
                  </a:cubicBezTo>
                  <a:lnTo>
                    <a:pt x="225" y="9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59" name="Freeform 46"/>
            <p:cNvSpPr>
              <a:spLocks noEditPoints="1"/>
            </p:cNvSpPr>
            <p:nvPr/>
          </p:nvSpPr>
          <p:spPr bwMode="auto">
            <a:xfrm>
              <a:off x="10826750" y="3249613"/>
              <a:ext cx="531813" cy="533400"/>
            </a:xfrm>
            <a:custGeom>
              <a:avLst/>
              <a:gdLst>
                <a:gd name="T0" fmla="*/ 92 w 183"/>
                <a:gd name="T1" fmla="*/ 0 h 183"/>
                <a:gd name="T2" fmla="*/ 0 w 183"/>
                <a:gd name="T3" fmla="*/ 92 h 183"/>
                <a:gd name="T4" fmla="*/ 92 w 183"/>
                <a:gd name="T5" fmla="*/ 183 h 183"/>
                <a:gd name="T6" fmla="*/ 183 w 183"/>
                <a:gd name="T7" fmla="*/ 92 h 183"/>
                <a:gd name="T8" fmla="*/ 92 w 183"/>
                <a:gd name="T9" fmla="*/ 0 h 183"/>
                <a:gd name="T10" fmla="*/ 92 w 183"/>
                <a:gd name="T11" fmla="*/ 149 h 183"/>
                <a:gd name="T12" fmla="*/ 34 w 183"/>
                <a:gd name="T13" fmla="*/ 92 h 183"/>
                <a:gd name="T14" fmla="*/ 92 w 183"/>
                <a:gd name="T15" fmla="*/ 34 h 183"/>
                <a:gd name="T16" fmla="*/ 149 w 183"/>
                <a:gd name="T17" fmla="*/ 92 h 183"/>
                <a:gd name="T18" fmla="*/ 92 w 183"/>
                <a:gd name="T19" fmla="*/ 14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3" h="183">
                  <a:moveTo>
                    <a:pt x="92" y="0"/>
                  </a:moveTo>
                  <a:cubicBezTo>
                    <a:pt x="41" y="0"/>
                    <a:pt x="0" y="41"/>
                    <a:pt x="0" y="92"/>
                  </a:cubicBezTo>
                  <a:cubicBezTo>
                    <a:pt x="0" y="142"/>
                    <a:pt x="41" y="183"/>
                    <a:pt x="92" y="183"/>
                  </a:cubicBezTo>
                  <a:cubicBezTo>
                    <a:pt x="142" y="183"/>
                    <a:pt x="183" y="142"/>
                    <a:pt x="183" y="92"/>
                  </a:cubicBezTo>
                  <a:cubicBezTo>
                    <a:pt x="183" y="41"/>
                    <a:pt x="142" y="0"/>
                    <a:pt x="92" y="0"/>
                  </a:cubicBezTo>
                  <a:close/>
                  <a:moveTo>
                    <a:pt x="92" y="149"/>
                  </a:moveTo>
                  <a:cubicBezTo>
                    <a:pt x="60" y="149"/>
                    <a:pt x="34" y="123"/>
                    <a:pt x="34" y="92"/>
                  </a:cubicBezTo>
                  <a:cubicBezTo>
                    <a:pt x="34" y="60"/>
                    <a:pt x="60" y="34"/>
                    <a:pt x="92" y="34"/>
                  </a:cubicBezTo>
                  <a:cubicBezTo>
                    <a:pt x="123" y="34"/>
                    <a:pt x="149" y="60"/>
                    <a:pt x="149" y="92"/>
                  </a:cubicBezTo>
                  <a:cubicBezTo>
                    <a:pt x="149" y="123"/>
                    <a:pt x="123" y="149"/>
                    <a:pt x="92" y="1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60" name="Freeform 47"/>
            <p:cNvSpPr>
              <a:spLocks noEditPoints="1"/>
            </p:cNvSpPr>
            <p:nvPr/>
          </p:nvSpPr>
          <p:spPr bwMode="auto">
            <a:xfrm>
              <a:off x="10463213" y="2851150"/>
              <a:ext cx="1258888" cy="1225550"/>
            </a:xfrm>
            <a:custGeom>
              <a:avLst/>
              <a:gdLst>
                <a:gd name="T0" fmla="*/ 400 w 433"/>
                <a:gd name="T1" fmla="*/ 345 h 421"/>
                <a:gd name="T2" fmla="*/ 400 w 433"/>
                <a:gd name="T3" fmla="*/ 372 h 421"/>
                <a:gd name="T4" fmla="*/ 400 w 433"/>
                <a:gd name="T5" fmla="*/ 372 h 421"/>
                <a:gd name="T6" fmla="*/ 384 w 433"/>
                <a:gd name="T7" fmla="*/ 388 h 421"/>
                <a:gd name="T8" fmla="*/ 49 w 433"/>
                <a:gd name="T9" fmla="*/ 388 h 421"/>
                <a:gd name="T10" fmla="*/ 33 w 433"/>
                <a:gd name="T11" fmla="*/ 372 h 421"/>
                <a:gd name="T12" fmla="*/ 33 w 433"/>
                <a:gd name="T13" fmla="*/ 49 h 421"/>
                <a:gd name="T14" fmla="*/ 49 w 433"/>
                <a:gd name="T15" fmla="*/ 32 h 421"/>
                <a:gd name="T16" fmla="*/ 108 w 433"/>
                <a:gd name="T17" fmla="*/ 32 h 421"/>
                <a:gd name="T18" fmla="*/ 108 w 433"/>
                <a:gd name="T19" fmla="*/ 0 h 421"/>
                <a:gd name="T20" fmla="*/ 49 w 433"/>
                <a:gd name="T21" fmla="*/ 0 h 421"/>
                <a:gd name="T22" fmla="*/ 0 w 433"/>
                <a:gd name="T23" fmla="*/ 49 h 421"/>
                <a:gd name="T24" fmla="*/ 0 w 433"/>
                <a:gd name="T25" fmla="*/ 372 h 421"/>
                <a:gd name="T26" fmla="*/ 49 w 433"/>
                <a:gd name="T27" fmla="*/ 421 h 421"/>
                <a:gd name="T28" fmla="*/ 384 w 433"/>
                <a:gd name="T29" fmla="*/ 421 h 421"/>
                <a:gd name="T30" fmla="*/ 433 w 433"/>
                <a:gd name="T31" fmla="*/ 372 h 421"/>
                <a:gd name="T32" fmla="*/ 433 w 433"/>
                <a:gd name="T33" fmla="*/ 362 h 421"/>
                <a:gd name="T34" fmla="*/ 402 w 433"/>
                <a:gd name="T35" fmla="*/ 343 h 421"/>
                <a:gd name="T36" fmla="*/ 400 w 433"/>
                <a:gd name="T37" fmla="*/ 345 h 421"/>
                <a:gd name="T38" fmla="*/ 384 w 433"/>
                <a:gd name="T39" fmla="*/ 0 h 421"/>
                <a:gd name="T40" fmla="*/ 328 w 433"/>
                <a:gd name="T41" fmla="*/ 0 h 421"/>
                <a:gd name="T42" fmla="*/ 328 w 433"/>
                <a:gd name="T43" fmla="*/ 32 h 421"/>
                <a:gd name="T44" fmla="*/ 384 w 433"/>
                <a:gd name="T45" fmla="*/ 32 h 421"/>
                <a:gd name="T46" fmla="*/ 400 w 433"/>
                <a:gd name="T47" fmla="*/ 49 h 421"/>
                <a:gd name="T48" fmla="*/ 400 w 433"/>
                <a:gd name="T49" fmla="*/ 253 h 421"/>
                <a:gd name="T50" fmla="*/ 423 w 433"/>
                <a:gd name="T51" fmla="*/ 256 h 421"/>
                <a:gd name="T52" fmla="*/ 423 w 433"/>
                <a:gd name="T53" fmla="*/ 256 h 421"/>
                <a:gd name="T54" fmla="*/ 423 w 433"/>
                <a:gd name="T55" fmla="*/ 256 h 421"/>
                <a:gd name="T56" fmla="*/ 433 w 433"/>
                <a:gd name="T57" fmla="*/ 260 h 421"/>
                <a:gd name="T58" fmla="*/ 433 w 433"/>
                <a:gd name="T59" fmla="*/ 49 h 421"/>
                <a:gd name="T60" fmla="*/ 384 w 433"/>
                <a:gd name="T6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1">
                  <a:moveTo>
                    <a:pt x="400" y="345"/>
                  </a:moveTo>
                  <a:cubicBezTo>
                    <a:pt x="400" y="372"/>
                    <a:pt x="400" y="372"/>
                    <a:pt x="400" y="372"/>
                  </a:cubicBezTo>
                  <a:cubicBezTo>
                    <a:pt x="400" y="372"/>
                    <a:pt x="400" y="372"/>
                    <a:pt x="400" y="372"/>
                  </a:cubicBezTo>
                  <a:cubicBezTo>
                    <a:pt x="400" y="381"/>
                    <a:pt x="393" y="388"/>
                    <a:pt x="384" y="388"/>
                  </a:cubicBezTo>
                  <a:cubicBezTo>
                    <a:pt x="49" y="388"/>
                    <a:pt x="49" y="388"/>
                    <a:pt x="49" y="388"/>
                  </a:cubicBezTo>
                  <a:cubicBezTo>
                    <a:pt x="40" y="388"/>
                    <a:pt x="33" y="381"/>
                    <a:pt x="33" y="372"/>
                  </a:cubicBezTo>
                  <a:cubicBezTo>
                    <a:pt x="33" y="49"/>
                    <a:pt x="33" y="49"/>
                    <a:pt x="33" y="49"/>
                  </a:cubicBezTo>
                  <a:cubicBezTo>
                    <a:pt x="33" y="40"/>
                    <a:pt x="40" y="32"/>
                    <a:pt x="49" y="32"/>
                  </a:cubicBezTo>
                  <a:cubicBezTo>
                    <a:pt x="108" y="32"/>
                    <a:pt x="108" y="32"/>
                    <a:pt x="108" y="32"/>
                  </a:cubicBezTo>
                  <a:cubicBezTo>
                    <a:pt x="108" y="0"/>
                    <a:pt x="108" y="0"/>
                    <a:pt x="108" y="0"/>
                  </a:cubicBezTo>
                  <a:cubicBezTo>
                    <a:pt x="49" y="0"/>
                    <a:pt x="49" y="0"/>
                    <a:pt x="49" y="0"/>
                  </a:cubicBezTo>
                  <a:cubicBezTo>
                    <a:pt x="22" y="0"/>
                    <a:pt x="0" y="22"/>
                    <a:pt x="0" y="49"/>
                  </a:cubicBezTo>
                  <a:cubicBezTo>
                    <a:pt x="0" y="372"/>
                    <a:pt x="0" y="372"/>
                    <a:pt x="0" y="372"/>
                  </a:cubicBezTo>
                  <a:cubicBezTo>
                    <a:pt x="0" y="399"/>
                    <a:pt x="22" y="421"/>
                    <a:pt x="49" y="421"/>
                  </a:cubicBezTo>
                  <a:cubicBezTo>
                    <a:pt x="384" y="421"/>
                    <a:pt x="384" y="421"/>
                    <a:pt x="384" y="421"/>
                  </a:cubicBezTo>
                  <a:cubicBezTo>
                    <a:pt x="411" y="421"/>
                    <a:pt x="433" y="399"/>
                    <a:pt x="433" y="372"/>
                  </a:cubicBezTo>
                  <a:cubicBezTo>
                    <a:pt x="433" y="362"/>
                    <a:pt x="433" y="362"/>
                    <a:pt x="433" y="362"/>
                  </a:cubicBezTo>
                  <a:cubicBezTo>
                    <a:pt x="402" y="343"/>
                    <a:pt x="402" y="343"/>
                    <a:pt x="402" y="343"/>
                  </a:cubicBezTo>
                  <a:cubicBezTo>
                    <a:pt x="402" y="344"/>
                    <a:pt x="401" y="344"/>
                    <a:pt x="400" y="345"/>
                  </a:cubicBezTo>
                  <a:close/>
                  <a:moveTo>
                    <a:pt x="384" y="0"/>
                  </a:moveTo>
                  <a:cubicBezTo>
                    <a:pt x="328" y="0"/>
                    <a:pt x="328" y="0"/>
                    <a:pt x="328" y="0"/>
                  </a:cubicBezTo>
                  <a:cubicBezTo>
                    <a:pt x="328" y="32"/>
                    <a:pt x="328" y="32"/>
                    <a:pt x="328" y="32"/>
                  </a:cubicBezTo>
                  <a:cubicBezTo>
                    <a:pt x="384" y="32"/>
                    <a:pt x="384" y="32"/>
                    <a:pt x="384" y="32"/>
                  </a:cubicBezTo>
                  <a:cubicBezTo>
                    <a:pt x="393" y="32"/>
                    <a:pt x="400" y="40"/>
                    <a:pt x="400" y="49"/>
                  </a:cubicBezTo>
                  <a:cubicBezTo>
                    <a:pt x="400" y="253"/>
                    <a:pt x="400" y="253"/>
                    <a:pt x="400" y="253"/>
                  </a:cubicBezTo>
                  <a:cubicBezTo>
                    <a:pt x="423" y="256"/>
                    <a:pt x="423" y="256"/>
                    <a:pt x="423" y="256"/>
                  </a:cubicBezTo>
                  <a:cubicBezTo>
                    <a:pt x="423" y="256"/>
                    <a:pt x="423" y="256"/>
                    <a:pt x="423" y="256"/>
                  </a:cubicBezTo>
                  <a:cubicBezTo>
                    <a:pt x="423" y="256"/>
                    <a:pt x="423" y="256"/>
                    <a:pt x="423" y="256"/>
                  </a:cubicBezTo>
                  <a:cubicBezTo>
                    <a:pt x="427" y="256"/>
                    <a:pt x="430" y="257"/>
                    <a:pt x="433" y="260"/>
                  </a:cubicBezTo>
                  <a:cubicBezTo>
                    <a:pt x="433" y="49"/>
                    <a:pt x="433" y="49"/>
                    <a:pt x="433" y="49"/>
                  </a:cubicBezTo>
                  <a:cubicBezTo>
                    <a:pt x="433" y="22"/>
                    <a:pt x="411" y="0"/>
                    <a:pt x="38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61" name="Freeform 48"/>
            <p:cNvSpPr/>
            <p:nvPr/>
          </p:nvSpPr>
          <p:spPr bwMode="auto">
            <a:xfrm>
              <a:off x="11431588" y="3605213"/>
              <a:ext cx="454025" cy="311150"/>
            </a:xfrm>
            <a:custGeom>
              <a:avLst/>
              <a:gdLst>
                <a:gd name="T0" fmla="*/ 89 w 156"/>
                <a:gd name="T1" fmla="*/ 10 h 107"/>
                <a:gd name="T2" fmla="*/ 7 w 156"/>
                <a:gd name="T3" fmla="*/ 1 h 107"/>
                <a:gd name="T4" fmla="*/ 3 w 156"/>
                <a:gd name="T5" fmla="*/ 8 h 107"/>
                <a:gd name="T6" fmla="*/ 48 w 156"/>
                <a:gd name="T7" fmla="*/ 76 h 107"/>
                <a:gd name="T8" fmla="*/ 58 w 156"/>
                <a:gd name="T9" fmla="*/ 76 h 107"/>
                <a:gd name="T10" fmla="*/ 65 w 156"/>
                <a:gd name="T11" fmla="*/ 66 h 107"/>
                <a:gd name="T12" fmla="*/ 128 w 156"/>
                <a:gd name="T13" fmla="*/ 105 h 107"/>
                <a:gd name="T14" fmla="*/ 141 w 156"/>
                <a:gd name="T15" fmla="*/ 102 h 107"/>
                <a:gd name="T16" fmla="*/ 154 w 156"/>
                <a:gd name="T17" fmla="*/ 81 h 107"/>
                <a:gd name="T18" fmla="*/ 151 w 156"/>
                <a:gd name="T19" fmla="*/ 68 h 107"/>
                <a:gd name="T20" fmla="*/ 87 w 156"/>
                <a:gd name="T21" fmla="*/ 29 h 107"/>
                <a:gd name="T22" fmla="*/ 93 w 156"/>
                <a:gd name="T23" fmla="*/ 19 h 107"/>
                <a:gd name="T24" fmla="*/ 89 w 156"/>
                <a:gd name="T25" fmla="*/ 1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6" h="107">
                  <a:moveTo>
                    <a:pt x="89" y="10"/>
                  </a:moveTo>
                  <a:cubicBezTo>
                    <a:pt x="7" y="1"/>
                    <a:pt x="7" y="1"/>
                    <a:pt x="7" y="1"/>
                  </a:cubicBezTo>
                  <a:cubicBezTo>
                    <a:pt x="2" y="0"/>
                    <a:pt x="0" y="3"/>
                    <a:pt x="3" y="8"/>
                  </a:cubicBezTo>
                  <a:cubicBezTo>
                    <a:pt x="48" y="76"/>
                    <a:pt x="48" y="76"/>
                    <a:pt x="48" y="76"/>
                  </a:cubicBezTo>
                  <a:cubicBezTo>
                    <a:pt x="51" y="81"/>
                    <a:pt x="56" y="81"/>
                    <a:pt x="58" y="76"/>
                  </a:cubicBezTo>
                  <a:cubicBezTo>
                    <a:pt x="65" y="66"/>
                    <a:pt x="65" y="66"/>
                    <a:pt x="65" y="66"/>
                  </a:cubicBezTo>
                  <a:cubicBezTo>
                    <a:pt x="128" y="105"/>
                    <a:pt x="128" y="105"/>
                    <a:pt x="128" y="105"/>
                  </a:cubicBezTo>
                  <a:cubicBezTo>
                    <a:pt x="133" y="107"/>
                    <a:pt x="139" y="106"/>
                    <a:pt x="141" y="102"/>
                  </a:cubicBezTo>
                  <a:cubicBezTo>
                    <a:pt x="154" y="81"/>
                    <a:pt x="154" y="81"/>
                    <a:pt x="154" y="81"/>
                  </a:cubicBezTo>
                  <a:cubicBezTo>
                    <a:pt x="156" y="77"/>
                    <a:pt x="155" y="71"/>
                    <a:pt x="151" y="68"/>
                  </a:cubicBezTo>
                  <a:cubicBezTo>
                    <a:pt x="87" y="29"/>
                    <a:pt x="87" y="29"/>
                    <a:pt x="87" y="29"/>
                  </a:cubicBezTo>
                  <a:cubicBezTo>
                    <a:pt x="93" y="19"/>
                    <a:pt x="93" y="19"/>
                    <a:pt x="93" y="19"/>
                  </a:cubicBezTo>
                  <a:cubicBezTo>
                    <a:pt x="96" y="15"/>
                    <a:pt x="94" y="10"/>
                    <a:pt x="8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262" name="Freeform 10"/>
          <p:cNvSpPr>
            <a:spLocks noEditPoints="1"/>
          </p:cNvSpPr>
          <p:nvPr/>
        </p:nvSpPr>
        <p:spPr bwMode="auto">
          <a:xfrm>
            <a:off x="2211388" y="3754438"/>
            <a:ext cx="419100" cy="265112"/>
          </a:xfrm>
          <a:custGeom>
            <a:avLst/>
            <a:gdLst>
              <a:gd name="T0" fmla="*/ 87 w 782"/>
              <a:gd name="T1" fmla="*/ 232 h 493"/>
              <a:gd name="T2" fmla="*/ 195 w 782"/>
              <a:gd name="T3" fmla="*/ 0 h 493"/>
              <a:gd name="T4" fmla="*/ 724 w 782"/>
              <a:gd name="T5" fmla="*/ 467 h 493"/>
              <a:gd name="T6" fmla="*/ 612 w 782"/>
              <a:gd name="T7" fmla="*/ 369 h 493"/>
              <a:gd name="T8" fmla="*/ 565 w 782"/>
              <a:gd name="T9" fmla="*/ 349 h 493"/>
              <a:gd name="T10" fmla="*/ 605 w 782"/>
              <a:gd name="T11" fmla="*/ 354 h 493"/>
              <a:gd name="T12" fmla="*/ 366 w 782"/>
              <a:gd name="T13" fmla="*/ 366 h 493"/>
              <a:gd name="T14" fmla="*/ 372 w 782"/>
              <a:gd name="T15" fmla="*/ 348 h 493"/>
              <a:gd name="T16" fmla="*/ 410 w 782"/>
              <a:gd name="T17" fmla="*/ 351 h 493"/>
              <a:gd name="T18" fmla="*/ 409 w 782"/>
              <a:gd name="T19" fmla="*/ 406 h 493"/>
              <a:gd name="T20" fmla="*/ 362 w 782"/>
              <a:gd name="T21" fmla="*/ 405 h 493"/>
              <a:gd name="T22" fmla="*/ 288 w 782"/>
              <a:gd name="T23" fmla="*/ 400 h 493"/>
              <a:gd name="T24" fmla="*/ 339 w 782"/>
              <a:gd name="T25" fmla="*/ 389 h 493"/>
              <a:gd name="T26" fmla="*/ 322 w 782"/>
              <a:gd name="T27" fmla="*/ 409 h 493"/>
              <a:gd name="T28" fmla="*/ 302 w 782"/>
              <a:gd name="T29" fmla="*/ 353 h 493"/>
              <a:gd name="T30" fmla="*/ 345 w 782"/>
              <a:gd name="T31" fmla="*/ 351 h 493"/>
              <a:gd name="T32" fmla="*/ 213 w 782"/>
              <a:gd name="T33" fmla="*/ 402 h 493"/>
              <a:gd name="T34" fmla="*/ 267 w 782"/>
              <a:gd name="T35" fmla="*/ 387 h 493"/>
              <a:gd name="T36" fmla="*/ 213 w 782"/>
              <a:gd name="T37" fmla="*/ 406 h 493"/>
              <a:gd name="T38" fmla="*/ 199 w 782"/>
              <a:gd name="T39" fmla="*/ 369 h 493"/>
              <a:gd name="T40" fmla="*/ 214 w 782"/>
              <a:gd name="T41" fmla="*/ 348 h 493"/>
              <a:gd name="T42" fmla="*/ 233 w 782"/>
              <a:gd name="T43" fmla="*/ 361 h 493"/>
              <a:gd name="T44" fmla="*/ 280 w 782"/>
              <a:gd name="T45" fmla="*/ 350 h 493"/>
              <a:gd name="T46" fmla="*/ 273 w 782"/>
              <a:gd name="T47" fmla="*/ 367 h 493"/>
              <a:gd name="T48" fmla="*/ 159 w 782"/>
              <a:gd name="T49" fmla="*/ 452 h 493"/>
              <a:gd name="T50" fmla="*/ 107 w 782"/>
              <a:gd name="T51" fmla="*/ 448 h 493"/>
              <a:gd name="T52" fmla="*/ 137 w 782"/>
              <a:gd name="T53" fmla="*/ 424 h 493"/>
              <a:gd name="T54" fmla="*/ 188 w 782"/>
              <a:gd name="T55" fmla="*/ 402 h 493"/>
              <a:gd name="T56" fmla="*/ 142 w 782"/>
              <a:gd name="T57" fmla="*/ 409 h 493"/>
              <a:gd name="T58" fmla="*/ 153 w 782"/>
              <a:gd name="T59" fmla="*/ 385 h 493"/>
              <a:gd name="T60" fmla="*/ 196 w 782"/>
              <a:gd name="T61" fmla="*/ 389 h 493"/>
              <a:gd name="T62" fmla="*/ 407 w 782"/>
              <a:gd name="T63" fmla="*/ 455 h 493"/>
              <a:gd name="T64" fmla="*/ 200 w 782"/>
              <a:gd name="T65" fmla="*/ 458 h 493"/>
              <a:gd name="T66" fmla="*/ 203 w 782"/>
              <a:gd name="T67" fmla="*/ 427 h 493"/>
              <a:gd name="T68" fmla="*/ 402 w 782"/>
              <a:gd name="T69" fmla="*/ 423 h 493"/>
              <a:gd name="T70" fmla="*/ 411 w 782"/>
              <a:gd name="T71" fmla="*/ 448 h 493"/>
              <a:gd name="T72" fmla="*/ 438 w 782"/>
              <a:gd name="T73" fmla="*/ 347 h 493"/>
              <a:gd name="T74" fmla="*/ 471 w 782"/>
              <a:gd name="T75" fmla="*/ 369 h 493"/>
              <a:gd name="T76" fmla="*/ 434 w 782"/>
              <a:gd name="T77" fmla="*/ 366 h 493"/>
              <a:gd name="T78" fmla="*/ 484 w 782"/>
              <a:gd name="T79" fmla="*/ 395 h 493"/>
              <a:gd name="T80" fmla="*/ 473 w 782"/>
              <a:gd name="T81" fmla="*/ 409 h 493"/>
              <a:gd name="T82" fmla="*/ 437 w 782"/>
              <a:gd name="T83" fmla="*/ 404 h 493"/>
              <a:gd name="T84" fmla="*/ 440 w 782"/>
              <a:gd name="T85" fmla="*/ 451 h 493"/>
              <a:gd name="T86" fmla="*/ 438 w 782"/>
              <a:gd name="T87" fmla="*/ 428 h 493"/>
              <a:gd name="T88" fmla="*/ 447 w 782"/>
              <a:gd name="T89" fmla="*/ 423 h 493"/>
              <a:gd name="T90" fmla="*/ 483 w 782"/>
              <a:gd name="T91" fmla="*/ 424 h 493"/>
              <a:gd name="T92" fmla="*/ 502 w 782"/>
              <a:gd name="T93" fmla="*/ 363 h 493"/>
              <a:gd name="T94" fmla="*/ 536 w 782"/>
              <a:gd name="T95" fmla="*/ 350 h 493"/>
              <a:gd name="T96" fmla="*/ 547 w 782"/>
              <a:gd name="T97" fmla="*/ 366 h 493"/>
              <a:gd name="T98" fmla="*/ 519 w 782"/>
              <a:gd name="T99" fmla="*/ 405 h 493"/>
              <a:gd name="T100" fmla="*/ 559 w 782"/>
              <a:gd name="T101" fmla="*/ 389 h 493"/>
              <a:gd name="T102" fmla="*/ 564 w 782"/>
              <a:gd name="T103" fmla="*/ 408 h 493"/>
              <a:gd name="T104" fmla="*/ 588 w 782"/>
              <a:gd name="T105" fmla="*/ 453 h 493"/>
              <a:gd name="T106" fmla="*/ 548 w 782"/>
              <a:gd name="T107" fmla="*/ 457 h 493"/>
              <a:gd name="T108" fmla="*/ 536 w 782"/>
              <a:gd name="T109" fmla="*/ 423 h 493"/>
              <a:gd name="T110" fmla="*/ 588 w 782"/>
              <a:gd name="T111" fmla="*/ 448 h 493"/>
              <a:gd name="T112" fmla="*/ 591 w 782"/>
              <a:gd name="T113" fmla="*/ 382 h 493"/>
              <a:gd name="T114" fmla="*/ 635 w 782"/>
              <a:gd name="T115" fmla="*/ 409 h 493"/>
              <a:gd name="T116" fmla="*/ 616 w 782"/>
              <a:gd name="T117" fmla="*/ 449 h 493"/>
              <a:gd name="T118" fmla="*/ 639 w 782"/>
              <a:gd name="T119" fmla="*/ 423 h 493"/>
              <a:gd name="T120" fmla="*/ 670 w 782"/>
              <a:gd name="T121" fmla="*/ 44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2" h="493">
                <a:moveTo>
                  <a:pt x="111" y="206"/>
                </a:moveTo>
                <a:cubicBezTo>
                  <a:pt x="91" y="187"/>
                  <a:pt x="91" y="152"/>
                  <a:pt x="111" y="134"/>
                </a:cubicBezTo>
                <a:cubicBezTo>
                  <a:pt x="97" y="136"/>
                  <a:pt x="84" y="151"/>
                  <a:pt x="84" y="170"/>
                </a:cubicBezTo>
                <a:cubicBezTo>
                  <a:pt x="84" y="188"/>
                  <a:pt x="97" y="203"/>
                  <a:pt x="111" y="206"/>
                </a:cubicBezTo>
                <a:close/>
                <a:moveTo>
                  <a:pt x="698" y="170"/>
                </a:moveTo>
                <a:cubicBezTo>
                  <a:pt x="698" y="151"/>
                  <a:pt x="685" y="136"/>
                  <a:pt x="671" y="134"/>
                </a:cubicBezTo>
                <a:cubicBezTo>
                  <a:pt x="691" y="152"/>
                  <a:pt x="691" y="187"/>
                  <a:pt x="671" y="206"/>
                </a:cubicBezTo>
                <a:cubicBezTo>
                  <a:pt x="685" y="203"/>
                  <a:pt x="698" y="188"/>
                  <a:pt x="698" y="170"/>
                </a:cubicBezTo>
                <a:close/>
                <a:moveTo>
                  <a:pt x="696" y="232"/>
                </a:moveTo>
                <a:cubicBezTo>
                  <a:pt x="716" y="224"/>
                  <a:pt x="737" y="200"/>
                  <a:pt x="737" y="170"/>
                </a:cubicBezTo>
                <a:cubicBezTo>
                  <a:pt x="737" y="139"/>
                  <a:pt x="716" y="115"/>
                  <a:pt x="696" y="108"/>
                </a:cubicBezTo>
                <a:cubicBezTo>
                  <a:pt x="712" y="124"/>
                  <a:pt x="723" y="147"/>
                  <a:pt x="723" y="170"/>
                </a:cubicBezTo>
                <a:cubicBezTo>
                  <a:pt x="723" y="193"/>
                  <a:pt x="712" y="215"/>
                  <a:pt x="696" y="232"/>
                </a:cubicBezTo>
                <a:close/>
                <a:moveTo>
                  <a:pt x="87" y="232"/>
                </a:moveTo>
                <a:cubicBezTo>
                  <a:pt x="70" y="215"/>
                  <a:pt x="59" y="193"/>
                  <a:pt x="59" y="170"/>
                </a:cubicBezTo>
                <a:cubicBezTo>
                  <a:pt x="59" y="147"/>
                  <a:pt x="70" y="124"/>
                  <a:pt x="87" y="108"/>
                </a:cubicBezTo>
                <a:cubicBezTo>
                  <a:pt x="66" y="115"/>
                  <a:pt x="45" y="139"/>
                  <a:pt x="46" y="170"/>
                </a:cubicBezTo>
                <a:cubicBezTo>
                  <a:pt x="45" y="200"/>
                  <a:pt x="66" y="224"/>
                  <a:pt x="87" y="232"/>
                </a:cubicBezTo>
                <a:close/>
                <a:moveTo>
                  <a:pt x="714" y="448"/>
                </a:moveTo>
                <a:cubicBezTo>
                  <a:pt x="706" y="438"/>
                  <a:pt x="697" y="428"/>
                  <a:pt x="689" y="419"/>
                </a:cubicBezTo>
                <a:cubicBezTo>
                  <a:pt x="671" y="397"/>
                  <a:pt x="653" y="376"/>
                  <a:pt x="635" y="355"/>
                </a:cubicBezTo>
                <a:cubicBezTo>
                  <a:pt x="634" y="354"/>
                  <a:pt x="633" y="353"/>
                  <a:pt x="632" y="352"/>
                </a:cubicBezTo>
                <a:cubicBezTo>
                  <a:pt x="629" y="347"/>
                  <a:pt x="623" y="345"/>
                  <a:pt x="617" y="343"/>
                </a:cubicBezTo>
                <a:cubicBezTo>
                  <a:pt x="612" y="341"/>
                  <a:pt x="606" y="339"/>
                  <a:pt x="599" y="339"/>
                </a:cubicBezTo>
                <a:cubicBezTo>
                  <a:pt x="621" y="333"/>
                  <a:pt x="637" y="314"/>
                  <a:pt x="637" y="291"/>
                </a:cubicBezTo>
                <a:cubicBezTo>
                  <a:pt x="637" y="50"/>
                  <a:pt x="637" y="50"/>
                  <a:pt x="637" y="50"/>
                </a:cubicBezTo>
                <a:cubicBezTo>
                  <a:pt x="637" y="22"/>
                  <a:pt x="614" y="0"/>
                  <a:pt x="587" y="0"/>
                </a:cubicBezTo>
                <a:cubicBezTo>
                  <a:pt x="195" y="0"/>
                  <a:pt x="195" y="0"/>
                  <a:pt x="195" y="0"/>
                </a:cubicBezTo>
                <a:cubicBezTo>
                  <a:pt x="168" y="0"/>
                  <a:pt x="145" y="22"/>
                  <a:pt x="145" y="50"/>
                </a:cubicBezTo>
                <a:cubicBezTo>
                  <a:pt x="145" y="291"/>
                  <a:pt x="145" y="291"/>
                  <a:pt x="145" y="291"/>
                </a:cubicBezTo>
                <a:cubicBezTo>
                  <a:pt x="145" y="314"/>
                  <a:pt x="161" y="334"/>
                  <a:pt x="183" y="339"/>
                </a:cubicBezTo>
                <a:cubicBezTo>
                  <a:pt x="171" y="340"/>
                  <a:pt x="157" y="344"/>
                  <a:pt x="149" y="354"/>
                </a:cubicBezTo>
                <a:cubicBezTo>
                  <a:pt x="143" y="361"/>
                  <a:pt x="136" y="369"/>
                  <a:pt x="130" y="377"/>
                </a:cubicBezTo>
                <a:cubicBezTo>
                  <a:pt x="111" y="399"/>
                  <a:pt x="91" y="422"/>
                  <a:pt x="72" y="446"/>
                </a:cubicBezTo>
                <a:cubicBezTo>
                  <a:pt x="67" y="451"/>
                  <a:pt x="58" y="459"/>
                  <a:pt x="58" y="467"/>
                </a:cubicBezTo>
                <a:cubicBezTo>
                  <a:pt x="58" y="489"/>
                  <a:pt x="58" y="478"/>
                  <a:pt x="58" y="478"/>
                </a:cubicBezTo>
                <a:cubicBezTo>
                  <a:pt x="58" y="481"/>
                  <a:pt x="59" y="483"/>
                  <a:pt x="60" y="485"/>
                </a:cubicBezTo>
                <a:cubicBezTo>
                  <a:pt x="65" y="492"/>
                  <a:pt x="75" y="493"/>
                  <a:pt x="83" y="493"/>
                </a:cubicBezTo>
                <a:cubicBezTo>
                  <a:pt x="94" y="493"/>
                  <a:pt x="667" y="493"/>
                  <a:pt x="684" y="493"/>
                </a:cubicBezTo>
                <a:cubicBezTo>
                  <a:pt x="693" y="493"/>
                  <a:pt x="702" y="492"/>
                  <a:pt x="711" y="490"/>
                </a:cubicBezTo>
                <a:cubicBezTo>
                  <a:pt x="716" y="489"/>
                  <a:pt x="723" y="486"/>
                  <a:pt x="724" y="479"/>
                </a:cubicBezTo>
                <a:cubicBezTo>
                  <a:pt x="724" y="456"/>
                  <a:pt x="724" y="467"/>
                  <a:pt x="724" y="467"/>
                </a:cubicBezTo>
                <a:cubicBezTo>
                  <a:pt x="725" y="462"/>
                  <a:pt x="722" y="457"/>
                  <a:pt x="718" y="453"/>
                </a:cubicBezTo>
                <a:cubicBezTo>
                  <a:pt x="717" y="451"/>
                  <a:pt x="715" y="449"/>
                  <a:pt x="714" y="448"/>
                </a:cubicBezTo>
                <a:close/>
                <a:moveTo>
                  <a:pt x="164" y="299"/>
                </a:moveTo>
                <a:cubicBezTo>
                  <a:pt x="164" y="64"/>
                  <a:pt x="164" y="53"/>
                  <a:pt x="164" y="53"/>
                </a:cubicBezTo>
                <a:cubicBezTo>
                  <a:pt x="164" y="39"/>
                  <a:pt x="175" y="16"/>
                  <a:pt x="189" y="16"/>
                </a:cubicBezTo>
                <a:cubicBezTo>
                  <a:pt x="570" y="16"/>
                  <a:pt x="593" y="16"/>
                  <a:pt x="593" y="16"/>
                </a:cubicBezTo>
                <a:cubicBezTo>
                  <a:pt x="607" y="16"/>
                  <a:pt x="618" y="39"/>
                  <a:pt x="618" y="53"/>
                </a:cubicBezTo>
                <a:cubicBezTo>
                  <a:pt x="618" y="268"/>
                  <a:pt x="618" y="299"/>
                  <a:pt x="618" y="299"/>
                </a:cubicBezTo>
                <a:cubicBezTo>
                  <a:pt x="618" y="313"/>
                  <a:pt x="607" y="325"/>
                  <a:pt x="593" y="325"/>
                </a:cubicBezTo>
                <a:cubicBezTo>
                  <a:pt x="212" y="325"/>
                  <a:pt x="189" y="325"/>
                  <a:pt x="189" y="325"/>
                </a:cubicBezTo>
                <a:cubicBezTo>
                  <a:pt x="175" y="325"/>
                  <a:pt x="164" y="302"/>
                  <a:pt x="164" y="287"/>
                </a:cubicBezTo>
                <a:lnTo>
                  <a:pt x="164" y="299"/>
                </a:lnTo>
                <a:close/>
                <a:moveTo>
                  <a:pt x="613" y="367"/>
                </a:moveTo>
                <a:cubicBezTo>
                  <a:pt x="613" y="367"/>
                  <a:pt x="613" y="368"/>
                  <a:pt x="612" y="369"/>
                </a:cubicBezTo>
                <a:cubicBezTo>
                  <a:pt x="612" y="369"/>
                  <a:pt x="612" y="369"/>
                  <a:pt x="612" y="369"/>
                </a:cubicBezTo>
                <a:cubicBezTo>
                  <a:pt x="612" y="369"/>
                  <a:pt x="612" y="369"/>
                  <a:pt x="612" y="369"/>
                </a:cubicBezTo>
                <a:cubicBezTo>
                  <a:pt x="612" y="369"/>
                  <a:pt x="612" y="369"/>
                  <a:pt x="612" y="369"/>
                </a:cubicBezTo>
                <a:cubicBezTo>
                  <a:pt x="612" y="369"/>
                  <a:pt x="612" y="369"/>
                  <a:pt x="611" y="369"/>
                </a:cubicBezTo>
                <a:cubicBezTo>
                  <a:pt x="611" y="369"/>
                  <a:pt x="611" y="369"/>
                  <a:pt x="611" y="369"/>
                </a:cubicBezTo>
                <a:cubicBezTo>
                  <a:pt x="611" y="369"/>
                  <a:pt x="611" y="369"/>
                  <a:pt x="610" y="369"/>
                </a:cubicBezTo>
                <a:cubicBezTo>
                  <a:pt x="608" y="371"/>
                  <a:pt x="604" y="371"/>
                  <a:pt x="600" y="371"/>
                </a:cubicBezTo>
                <a:cubicBezTo>
                  <a:pt x="584" y="371"/>
                  <a:pt x="584" y="371"/>
                  <a:pt x="584" y="371"/>
                </a:cubicBezTo>
                <a:cubicBezTo>
                  <a:pt x="580" y="371"/>
                  <a:pt x="577" y="370"/>
                  <a:pt x="574" y="369"/>
                </a:cubicBezTo>
                <a:cubicBezTo>
                  <a:pt x="573" y="368"/>
                  <a:pt x="572" y="367"/>
                  <a:pt x="571" y="367"/>
                </a:cubicBezTo>
                <a:cubicBezTo>
                  <a:pt x="570" y="366"/>
                  <a:pt x="569" y="365"/>
                  <a:pt x="569" y="365"/>
                </a:cubicBezTo>
                <a:cubicBezTo>
                  <a:pt x="568" y="363"/>
                  <a:pt x="568" y="363"/>
                  <a:pt x="568" y="363"/>
                </a:cubicBezTo>
                <a:cubicBezTo>
                  <a:pt x="566" y="360"/>
                  <a:pt x="564" y="357"/>
                  <a:pt x="563" y="354"/>
                </a:cubicBezTo>
                <a:cubicBezTo>
                  <a:pt x="561" y="351"/>
                  <a:pt x="563" y="350"/>
                  <a:pt x="565" y="349"/>
                </a:cubicBezTo>
                <a:cubicBezTo>
                  <a:pt x="565" y="349"/>
                  <a:pt x="566" y="349"/>
                  <a:pt x="566" y="349"/>
                </a:cubicBezTo>
                <a:cubicBezTo>
                  <a:pt x="567" y="348"/>
                  <a:pt x="569" y="348"/>
                  <a:pt x="570" y="348"/>
                </a:cubicBezTo>
                <a:cubicBezTo>
                  <a:pt x="573" y="348"/>
                  <a:pt x="573" y="348"/>
                  <a:pt x="573" y="348"/>
                </a:cubicBezTo>
                <a:cubicBezTo>
                  <a:pt x="573" y="348"/>
                  <a:pt x="573" y="348"/>
                  <a:pt x="573" y="348"/>
                </a:cubicBezTo>
                <a:cubicBezTo>
                  <a:pt x="577" y="348"/>
                  <a:pt x="581" y="348"/>
                  <a:pt x="586" y="348"/>
                </a:cubicBezTo>
                <a:cubicBezTo>
                  <a:pt x="586" y="348"/>
                  <a:pt x="586" y="348"/>
                  <a:pt x="586" y="348"/>
                </a:cubicBezTo>
                <a:cubicBezTo>
                  <a:pt x="590" y="348"/>
                  <a:pt x="590" y="348"/>
                  <a:pt x="590" y="348"/>
                </a:cubicBezTo>
                <a:cubicBezTo>
                  <a:pt x="592" y="348"/>
                  <a:pt x="594" y="348"/>
                  <a:pt x="595" y="348"/>
                </a:cubicBezTo>
                <a:cubicBezTo>
                  <a:pt x="596" y="349"/>
                  <a:pt x="597" y="349"/>
                  <a:pt x="598" y="349"/>
                </a:cubicBezTo>
                <a:cubicBezTo>
                  <a:pt x="598" y="349"/>
                  <a:pt x="598" y="349"/>
                  <a:pt x="598" y="349"/>
                </a:cubicBezTo>
                <a:cubicBezTo>
                  <a:pt x="598" y="350"/>
                  <a:pt x="598" y="350"/>
                  <a:pt x="599" y="350"/>
                </a:cubicBezTo>
                <a:cubicBezTo>
                  <a:pt x="599" y="350"/>
                  <a:pt x="599" y="350"/>
                  <a:pt x="599" y="350"/>
                </a:cubicBezTo>
                <a:cubicBezTo>
                  <a:pt x="600" y="350"/>
                  <a:pt x="602" y="351"/>
                  <a:pt x="603" y="351"/>
                </a:cubicBezTo>
                <a:cubicBezTo>
                  <a:pt x="604" y="352"/>
                  <a:pt x="604" y="353"/>
                  <a:pt x="605" y="354"/>
                </a:cubicBezTo>
                <a:cubicBezTo>
                  <a:pt x="608" y="359"/>
                  <a:pt x="608" y="359"/>
                  <a:pt x="608" y="359"/>
                </a:cubicBezTo>
                <a:cubicBezTo>
                  <a:pt x="609" y="360"/>
                  <a:pt x="611" y="362"/>
                  <a:pt x="612" y="364"/>
                </a:cubicBezTo>
                <a:cubicBezTo>
                  <a:pt x="612" y="364"/>
                  <a:pt x="612" y="364"/>
                  <a:pt x="612" y="364"/>
                </a:cubicBezTo>
                <a:cubicBezTo>
                  <a:pt x="613" y="365"/>
                  <a:pt x="613" y="366"/>
                  <a:pt x="613" y="367"/>
                </a:cubicBezTo>
                <a:close/>
                <a:moveTo>
                  <a:pt x="410" y="363"/>
                </a:moveTo>
                <a:cubicBezTo>
                  <a:pt x="410" y="364"/>
                  <a:pt x="410" y="364"/>
                  <a:pt x="410" y="365"/>
                </a:cubicBezTo>
                <a:cubicBezTo>
                  <a:pt x="406" y="371"/>
                  <a:pt x="392" y="369"/>
                  <a:pt x="386" y="369"/>
                </a:cubicBezTo>
                <a:cubicBezTo>
                  <a:pt x="383" y="369"/>
                  <a:pt x="380" y="369"/>
                  <a:pt x="377" y="369"/>
                </a:cubicBezTo>
                <a:cubicBezTo>
                  <a:pt x="374" y="369"/>
                  <a:pt x="370" y="369"/>
                  <a:pt x="367" y="367"/>
                </a:cubicBezTo>
                <a:cubicBezTo>
                  <a:pt x="367" y="367"/>
                  <a:pt x="367" y="367"/>
                  <a:pt x="367" y="367"/>
                </a:cubicBezTo>
                <a:cubicBezTo>
                  <a:pt x="367" y="366"/>
                  <a:pt x="367" y="366"/>
                  <a:pt x="367" y="366"/>
                </a:cubicBezTo>
                <a:cubicBezTo>
                  <a:pt x="366" y="366"/>
                  <a:pt x="366" y="366"/>
                  <a:pt x="366" y="366"/>
                </a:cubicBezTo>
                <a:cubicBezTo>
                  <a:pt x="366" y="366"/>
                  <a:pt x="366" y="366"/>
                  <a:pt x="366" y="366"/>
                </a:cubicBezTo>
                <a:cubicBezTo>
                  <a:pt x="366" y="366"/>
                  <a:pt x="366" y="366"/>
                  <a:pt x="366" y="366"/>
                </a:cubicBezTo>
                <a:cubicBezTo>
                  <a:pt x="366" y="365"/>
                  <a:pt x="366" y="365"/>
                  <a:pt x="366" y="365"/>
                </a:cubicBezTo>
                <a:cubicBezTo>
                  <a:pt x="366" y="364"/>
                  <a:pt x="366" y="364"/>
                  <a:pt x="366" y="363"/>
                </a:cubicBezTo>
                <a:cubicBezTo>
                  <a:pt x="366" y="363"/>
                  <a:pt x="366" y="363"/>
                  <a:pt x="366" y="363"/>
                </a:cubicBezTo>
                <a:cubicBezTo>
                  <a:pt x="366" y="362"/>
                  <a:pt x="366" y="361"/>
                  <a:pt x="366" y="361"/>
                </a:cubicBezTo>
                <a:cubicBezTo>
                  <a:pt x="366" y="360"/>
                  <a:pt x="366" y="360"/>
                  <a:pt x="366" y="360"/>
                </a:cubicBezTo>
                <a:cubicBezTo>
                  <a:pt x="366" y="358"/>
                  <a:pt x="366" y="355"/>
                  <a:pt x="367" y="353"/>
                </a:cubicBezTo>
                <a:cubicBezTo>
                  <a:pt x="367" y="352"/>
                  <a:pt x="367" y="352"/>
                  <a:pt x="367" y="352"/>
                </a:cubicBezTo>
                <a:cubicBezTo>
                  <a:pt x="367" y="352"/>
                  <a:pt x="367" y="351"/>
                  <a:pt x="368" y="350"/>
                </a:cubicBezTo>
                <a:cubicBezTo>
                  <a:pt x="369" y="350"/>
                  <a:pt x="369" y="349"/>
                  <a:pt x="370" y="349"/>
                </a:cubicBezTo>
                <a:cubicBezTo>
                  <a:pt x="370" y="349"/>
                  <a:pt x="370" y="349"/>
                  <a:pt x="370" y="349"/>
                </a:cubicBezTo>
                <a:cubicBezTo>
                  <a:pt x="370" y="349"/>
                  <a:pt x="370" y="348"/>
                  <a:pt x="370" y="348"/>
                </a:cubicBezTo>
                <a:cubicBezTo>
                  <a:pt x="370" y="348"/>
                  <a:pt x="371" y="348"/>
                  <a:pt x="371" y="348"/>
                </a:cubicBezTo>
                <a:cubicBezTo>
                  <a:pt x="371" y="348"/>
                  <a:pt x="371" y="348"/>
                  <a:pt x="371" y="348"/>
                </a:cubicBezTo>
                <a:cubicBezTo>
                  <a:pt x="371" y="348"/>
                  <a:pt x="372" y="348"/>
                  <a:pt x="372" y="348"/>
                </a:cubicBezTo>
                <a:cubicBezTo>
                  <a:pt x="372" y="348"/>
                  <a:pt x="372" y="348"/>
                  <a:pt x="373" y="348"/>
                </a:cubicBezTo>
                <a:cubicBezTo>
                  <a:pt x="373" y="347"/>
                  <a:pt x="373" y="347"/>
                  <a:pt x="374" y="347"/>
                </a:cubicBezTo>
                <a:cubicBezTo>
                  <a:pt x="374" y="347"/>
                  <a:pt x="374" y="347"/>
                  <a:pt x="374" y="347"/>
                </a:cubicBezTo>
                <a:cubicBezTo>
                  <a:pt x="374" y="347"/>
                  <a:pt x="374" y="347"/>
                  <a:pt x="374" y="347"/>
                </a:cubicBezTo>
                <a:cubicBezTo>
                  <a:pt x="375" y="347"/>
                  <a:pt x="375" y="347"/>
                  <a:pt x="375" y="347"/>
                </a:cubicBezTo>
                <a:cubicBezTo>
                  <a:pt x="376" y="347"/>
                  <a:pt x="377" y="347"/>
                  <a:pt x="378" y="347"/>
                </a:cubicBezTo>
                <a:cubicBezTo>
                  <a:pt x="379" y="347"/>
                  <a:pt x="379" y="347"/>
                  <a:pt x="379" y="347"/>
                </a:cubicBezTo>
                <a:cubicBezTo>
                  <a:pt x="380" y="347"/>
                  <a:pt x="382" y="347"/>
                  <a:pt x="383" y="347"/>
                </a:cubicBezTo>
                <a:cubicBezTo>
                  <a:pt x="399" y="347"/>
                  <a:pt x="399" y="347"/>
                  <a:pt x="399" y="347"/>
                </a:cubicBezTo>
                <a:cubicBezTo>
                  <a:pt x="399" y="347"/>
                  <a:pt x="399" y="347"/>
                  <a:pt x="400" y="347"/>
                </a:cubicBezTo>
                <a:cubicBezTo>
                  <a:pt x="400" y="347"/>
                  <a:pt x="400" y="347"/>
                  <a:pt x="400" y="347"/>
                </a:cubicBezTo>
                <a:cubicBezTo>
                  <a:pt x="401" y="347"/>
                  <a:pt x="401" y="347"/>
                  <a:pt x="402" y="347"/>
                </a:cubicBezTo>
                <a:cubicBezTo>
                  <a:pt x="405" y="347"/>
                  <a:pt x="408" y="348"/>
                  <a:pt x="409" y="351"/>
                </a:cubicBezTo>
                <a:cubicBezTo>
                  <a:pt x="410" y="351"/>
                  <a:pt x="410" y="351"/>
                  <a:pt x="410" y="351"/>
                </a:cubicBezTo>
                <a:cubicBezTo>
                  <a:pt x="410" y="351"/>
                  <a:pt x="410" y="351"/>
                  <a:pt x="410" y="351"/>
                </a:cubicBezTo>
                <a:cubicBezTo>
                  <a:pt x="411" y="355"/>
                  <a:pt x="410" y="359"/>
                  <a:pt x="410" y="362"/>
                </a:cubicBezTo>
                <a:cubicBezTo>
                  <a:pt x="410" y="363"/>
                  <a:pt x="410" y="363"/>
                  <a:pt x="410" y="363"/>
                </a:cubicBezTo>
                <a:cubicBezTo>
                  <a:pt x="410" y="363"/>
                  <a:pt x="410" y="363"/>
                  <a:pt x="410" y="363"/>
                </a:cubicBezTo>
                <a:close/>
                <a:moveTo>
                  <a:pt x="387" y="381"/>
                </a:moveTo>
                <a:cubicBezTo>
                  <a:pt x="393" y="381"/>
                  <a:pt x="407" y="380"/>
                  <a:pt x="410" y="386"/>
                </a:cubicBezTo>
                <a:cubicBezTo>
                  <a:pt x="410" y="387"/>
                  <a:pt x="411" y="387"/>
                  <a:pt x="411" y="388"/>
                </a:cubicBezTo>
                <a:cubicBezTo>
                  <a:pt x="411" y="395"/>
                  <a:pt x="411" y="395"/>
                  <a:pt x="411" y="395"/>
                </a:cubicBezTo>
                <a:cubicBezTo>
                  <a:pt x="411" y="397"/>
                  <a:pt x="411" y="399"/>
                  <a:pt x="411" y="401"/>
                </a:cubicBezTo>
                <a:cubicBezTo>
                  <a:pt x="411" y="401"/>
                  <a:pt x="411" y="401"/>
                  <a:pt x="411" y="401"/>
                </a:cubicBezTo>
                <a:cubicBezTo>
                  <a:pt x="411" y="402"/>
                  <a:pt x="411" y="402"/>
                  <a:pt x="411" y="402"/>
                </a:cubicBezTo>
                <a:cubicBezTo>
                  <a:pt x="411" y="402"/>
                  <a:pt x="410" y="404"/>
                  <a:pt x="410" y="404"/>
                </a:cubicBezTo>
                <a:cubicBezTo>
                  <a:pt x="409" y="405"/>
                  <a:pt x="409" y="405"/>
                  <a:pt x="409" y="405"/>
                </a:cubicBezTo>
                <a:cubicBezTo>
                  <a:pt x="409" y="405"/>
                  <a:pt x="409" y="405"/>
                  <a:pt x="409" y="406"/>
                </a:cubicBezTo>
                <a:cubicBezTo>
                  <a:pt x="409" y="406"/>
                  <a:pt x="409" y="406"/>
                  <a:pt x="409" y="406"/>
                </a:cubicBezTo>
                <a:cubicBezTo>
                  <a:pt x="407" y="407"/>
                  <a:pt x="405" y="408"/>
                  <a:pt x="403" y="409"/>
                </a:cubicBezTo>
                <a:cubicBezTo>
                  <a:pt x="403" y="409"/>
                  <a:pt x="403" y="409"/>
                  <a:pt x="403" y="409"/>
                </a:cubicBezTo>
                <a:cubicBezTo>
                  <a:pt x="403" y="409"/>
                  <a:pt x="403" y="409"/>
                  <a:pt x="403" y="409"/>
                </a:cubicBezTo>
                <a:cubicBezTo>
                  <a:pt x="402" y="409"/>
                  <a:pt x="401" y="409"/>
                  <a:pt x="401" y="409"/>
                </a:cubicBezTo>
                <a:cubicBezTo>
                  <a:pt x="400" y="409"/>
                  <a:pt x="400" y="409"/>
                  <a:pt x="400" y="409"/>
                </a:cubicBezTo>
                <a:cubicBezTo>
                  <a:pt x="399" y="409"/>
                  <a:pt x="398" y="409"/>
                  <a:pt x="398" y="409"/>
                </a:cubicBezTo>
                <a:cubicBezTo>
                  <a:pt x="398" y="409"/>
                  <a:pt x="398" y="409"/>
                  <a:pt x="398" y="409"/>
                </a:cubicBezTo>
                <a:cubicBezTo>
                  <a:pt x="373" y="409"/>
                  <a:pt x="373" y="409"/>
                  <a:pt x="373" y="409"/>
                </a:cubicBezTo>
                <a:cubicBezTo>
                  <a:pt x="371" y="409"/>
                  <a:pt x="367" y="409"/>
                  <a:pt x="364" y="407"/>
                </a:cubicBezTo>
                <a:cubicBezTo>
                  <a:pt x="364" y="407"/>
                  <a:pt x="364" y="407"/>
                  <a:pt x="364" y="407"/>
                </a:cubicBezTo>
                <a:cubicBezTo>
                  <a:pt x="364" y="407"/>
                  <a:pt x="364" y="407"/>
                  <a:pt x="364" y="407"/>
                </a:cubicBezTo>
                <a:cubicBezTo>
                  <a:pt x="364" y="407"/>
                  <a:pt x="364" y="406"/>
                  <a:pt x="363" y="406"/>
                </a:cubicBezTo>
                <a:cubicBezTo>
                  <a:pt x="363" y="406"/>
                  <a:pt x="362" y="405"/>
                  <a:pt x="362" y="405"/>
                </a:cubicBezTo>
                <a:cubicBezTo>
                  <a:pt x="362" y="405"/>
                  <a:pt x="362" y="405"/>
                  <a:pt x="362" y="404"/>
                </a:cubicBezTo>
                <a:cubicBezTo>
                  <a:pt x="362" y="404"/>
                  <a:pt x="361" y="403"/>
                  <a:pt x="361" y="402"/>
                </a:cubicBezTo>
                <a:cubicBezTo>
                  <a:pt x="362" y="400"/>
                  <a:pt x="362" y="400"/>
                  <a:pt x="362" y="400"/>
                </a:cubicBezTo>
                <a:cubicBezTo>
                  <a:pt x="362" y="400"/>
                  <a:pt x="362" y="400"/>
                  <a:pt x="362" y="400"/>
                </a:cubicBezTo>
                <a:cubicBezTo>
                  <a:pt x="362" y="396"/>
                  <a:pt x="362" y="392"/>
                  <a:pt x="363" y="388"/>
                </a:cubicBezTo>
                <a:cubicBezTo>
                  <a:pt x="363" y="388"/>
                  <a:pt x="363" y="388"/>
                  <a:pt x="363" y="388"/>
                </a:cubicBezTo>
                <a:cubicBezTo>
                  <a:pt x="363" y="388"/>
                  <a:pt x="363" y="388"/>
                  <a:pt x="363" y="388"/>
                </a:cubicBezTo>
                <a:cubicBezTo>
                  <a:pt x="364" y="379"/>
                  <a:pt x="381" y="381"/>
                  <a:pt x="387" y="381"/>
                </a:cubicBezTo>
                <a:close/>
                <a:moveTo>
                  <a:pt x="289" y="407"/>
                </a:moveTo>
                <a:cubicBezTo>
                  <a:pt x="289" y="407"/>
                  <a:pt x="289" y="407"/>
                  <a:pt x="288" y="406"/>
                </a:cubicBezTo>
                <a:cubicBezTo>
                  <a:pt x="288" y="406"/>
                  <a:pt x="288" y="405"/>
                  <a:pt x="287" y="405"/>
                </a:cubicBezTo>
                <a:cubicBezTo>
                  <a:pt x="287" y="405"/>
                  <a:pt x="287" y="405"/>
                  <a:pt x="287" y="405"/>
                </a:cubicBezTo>
                <a:cubicBezTo>
                  <a:pt x="287" y="404"/>
                  <a:pt x="287" y="403"/>
                  <a:pt x="287" y="402"/>
                </a:cubicBezTo>
                <a:cubicBezTo>
                  <a:pt x="288" y="400"/>
                  <a:pt x="288" y="400"/>
                  <a:pt x="288" y="400"/>
                </a:cubicBezTo>
                <a:cubicBezTo>
                  <a:pt x="288" y="400"/>
                  <a:pt x="288" y="400"/>
                  <a:pt x="288" y="400"/>
                </a:cubicBezTo>
                <a:cubicBezTo>
                  <a:pt x="288" y="400"/>
                  <a:pt x="288" y="399"/>
                  <a:pt x="288" y="399"/>
                </a:cubicBezTo>
                <a:cubicBezTo>
                  <a:pt x="291" y="388"/>
                  <a:pt x="291" y="388"/>
                  <a:pt x="291" y="388"/>
                </a:cubicBezTo>
                <a:cubicBezTo>
                  <a:pt x="291" y="388"/>
                  <a:pt x="291" y="388"/>
                  <a:pt x="292" y="388"/>
                </a:cubicBezTo>
                <a:cubicBezTo>
                  <a:pt x="295" y="380"/>
                  <a:pt x="310" y="381"/>
                  <a:pt x="317" y="381"/>
                </a:cubicBezTo>
                <a:cubicBezTo>
                  <a:pt x="320" y="381"/>
                  <a:pt x="325" y="381"/>
                  <a:pt x="330" y="381"/>
                </a:cubicBezTo>
                <a:cubicBezTo>
                  <a:pt x="331" y="382"/>
                  <a:pt x="332" y="382"/>
                  <a:pt x="333" y="382"/>
                </a:cubicBezTo>
                <a:cubicBezTo>
                  <a:pt x="333" y="382"/>
                  <a:pt x="333" y="382"/>
                  <a:pt x="333" y="382"/>
                </a:cubicBezTo>
                <a:cubicBezTo>
                  <a:pt x="335" y="383"/>
                  <a:pt x="337" y="384"/>
                  <a:pt x="338" y="385"/>
                </a:cubicBezTo>
                <a:cubicBezTo>
                  <a:pt x="338" y="385"/>
                  <a:pt x="338" y="385"/>
                  <a:pt x="338" y="385"/>
                </a:cubicBezTo>
                <a:cubicBezTo>
                  <a:pt x="338" y="386"/>
                  <a:pt x="338" y="386"/>
                  <a:pt x="338" y="386"/>
                </a:cubicBezTo>
                <a:cubicBezTo>
                  <a:pt x="338" y="386"/>
                  <a:pt x="338" y="386"/>
                  <a:pt x="338" y="386"/>
                </a:cubicBezTo>
                <a:cubicBezTo>
                  <a:pt x="339" y="387"/>
                  <a:pt x="339" y="388"/>
                  <a:pt x="339" y="388"/>
                </a:cubicBezTo>
                <a:cubicBezTo>
                  <a:pt x="339" y="389"/>
                  <a:pt x="339" y="389"/>
                  <a:pt x="339" y="389"/>
                </a:cubicBezTo>
                <a:cubicBezTo>
                  <a:pt x="339" y="389"/>
                  <a:pt x="339" y="389"/>
                  <a:pt x="339" y="389"/>
                </a:cubicBezTo>
                <a:cubicBezTo>
                  <a:pt x="338" y="391"/>
                  <a:pt x="338" y="393"/>
                  <a:pt x="338" y="395"/>
                </a:cubicBezTo>
                <a:cubicBezTo>
                  <a:pt x="336" y="402"/>
                  <a:pt x="336" y="402"/>
                  <a:pt x="336" y="402"/>
                </a:cubicBezTo>
                <a:cubicBezTo>
                  <a:pt x="336" y="403"/>
                  <a:pt x="336" y="404"/>
                  <a:pt x="335" y="404"/>
                </a:cubicBezTo>
                <a:cubicBezTo>
                  <a:pt x="335" y="405"/>
                  <a:pt x="335" y="405"/>
                  <a:pt x="335" y="405"/>
                </a:cubicBezTo>
                <a:cubicBezTo>
                  <a:pt x="335" y="405"/>
                  <a:pt x="334" y="405"/>
                  <a:pt x="334" y="405"/>
                </a:cubicBezTo>
                <a:cubicBezTo>
                  <a:pt x="334" y="405"/>
                  <a:pt x="334" y="406"/>
                  <a:pt x="334" y="406"/>
                </a:cubicBezTo>
                <a:cubicBezTo>
                  <a:pt x="332" y="407"/>
                  <a:pt x="329" y="408"/>
                  <a:pt x="327" y="409"/>
                </a:cubicBezTo>
                <a:cubicBezTo>
                  <a:pt x="327" y="409"/>
                  <a:pt x="327" y="409"/>
                  <a:pt x="327" y="409"/>
                </a:cubicBezTo>
                <a:cubicBezTo>
                  <a:pt x="327" y="409"/>
                  <a:pt x="327" y="409"/>
                  <a:pt x="327" y="409"/>
                </a:cubicBezTo>
                <a:cubicBezTo>
                  <a:pt x="327" y="409"/>
                  <a:pt x="326" y="409"/>
                  <a:pt x="325" y="409"/>
                </a:cubicBezTo>
                <a:cubicBezTo>
                  <a:pt x="325" y="409"/>
                  <a:pt x="325" y="409"/>
                  <a:pt x="324" y="409"/>
                </a:cubicBezTo>
                <a:cubicBezTo>
                  <a:pt x="324" y="409"/>
                  <a:pt x="323" y="409"/>
                  <a:pt x="322" y="409"/>
                </a:cubicBezTo>
                <a:cubicBezTo>
                  <a:pt x="322" y="409"/>
                  <a:pt x="322" y="409"/>
                  <a:pt x="322" y="409"/>
                </a:cubicBezTo>
                <a:cubicBezTo>
                  <a:pt x="298" y="409"/>
                  <a:pt x="298" y="409"/>
                  <a:pt x="298" y="409"/>
                </a:cubicBezTo>
                <a:cubicBezTo>
                  <a:pt x="295" y="409"/>
                  <a:pt x="292" y="409"/>
                  <a:pt x="289" y="407"/>
                </a:cubicBezTo>
                <a:cubicBezTo>
                  <a:pt x="289" y="407"/>
                  <a:pt x="289" y="407"/>
                  <a:pt x="289" y="407"/>
                </a:cubicBezTo>
                <a:close/>
                <a:moveTo>
                  <a:pt x="320" y="369"/>
                </a:moveTo>
                <a:cubicBezTo>
                  <a:pt x="316" y="369"/>
                  <a:pt x="312" y="369"/>
                  <a:pt x="309" y="369"/>
                </a:cubicBezTo>
                <a:cubicBezTo>
                  <a:pt x="306" y="369"/>
                  <a:pt x="301" y="369"/>
                  <a:pt x="299" y="366"/>
                </a:cubicBezTo>
                <a:cubicBezTo>
                  <a:pt x="299" y="365"/>
                  <a:pt x="299" y="365"/>
                  <a:pt x="299" y="365"/>
                </a:cubicBezTo>
                <a:cubicBezTo>
                  <a:pt x="299" y="365"/>
                  <a:pt x="299" y="364"/>
                  <a:pt x="299" y="364"/>
                </a:cubicBezTo>
                <a:cubicBezTo>
                  <a:pt x="299" y="364"/>
                  <a:pt x="299" y="364"/>
                  <a:pt x="299" y="363"/>
                </a:cubicBezTo>
                <a:cubicBezTo>
                  <a:pt x="299" y="363"/>
                  <a:pt x="299" y="363"/>
                  <a:pt x="299" y="363"/>
                </a:cubicBezTo>
                <a:cubicBezTo>
                  <a:pt x="299" y="363"/>
                  <a:pt x="299" y="363"/>
                  <a:pt x="299" y="363"/>
                </a:cubicBezTo>
                <a:cubicBezTo>
                  <a:pt x="299" y="362"/>
                  <a:pt x="299" y="361"/>
                  <a:pt x="300" y="361"/>
                </a:cubicBezTo>
                <a:cubicBezTo>
                  <a:pt x="300" y="358"/>
                  <a:pt x="301" y="355"/>
                  <a:pt x="302" y="353"/>
                </a:cubicBezTo>
                <a:cubicBezTo>
                  <a:pt x="302" y="353"/>
                  <a:pt x="302" y="353"/>
                  <a:pt x="302" y="353"/>
                </a:cubicBezTo>
                <a:cubicBezTo>
                  <a:pt x="302" y="352"/>
                  <a:pt x="303" y="351"/>
                  <a:pt x="303" y="350"/>
                </a:cubicBezTo>
                <a:cubicBezTo>
                  <a:pt x="304" y="350"/>
                  <a:pt x="304" y="350"/>
                  <a:pt x="305" y="349"/>
                </a:cubicBezTo>
                <a:cubicBezTo>
                  <a:pt x="306" y="348"/>
                  <a:pt x="308" y="348"/>
                  <a:pt x="310" y="347"/>
                </a:cubicBezTo>
                <a:cubicBezTo>
                  <a:pt x="310" y="347"/>
                  <a:pt x="310" y="347"/>
                  <a:pt x="310" y="347"/>
                </a:cubicBezTo>
                <a:cubicBezTo>
                  <a:pt x="312" y="347"/>
                  <a:pt x="313" y="347"/>
                  <a:pt x="315" y="347"/>
                </a:cubicBezTo>
                <a:cubicBezTo>
                  <a:pt x="317" y="347"/>
                  <a:pt x="317" y="347"/>
                  <a:pt x="317" y="347"/>
                </a:cubicBezTo>
                <a:cubicBezTo>
                  <a:pt x="317" y="347"/>
                  <a:pt x="318" y="347"/>
                  <a:pt x="319" y="347"/>
                </a:cubicBezTo>
                <a:cubicBezTo>
                  <a:pt x="323" y="347"/>
                  <a:pt x="328" y="347"/>
                  <a:pt x="332" y="347"/>
                </a:cubicBezTo>
                <a:cubicBezTo>
                  <a:pt x="333" y="347"/>
                  <a:pt x="334" y="347"/>
                  <a:pt x="334" y="347"/>
                </a:cubicBezTo>
                <a:cubicBezTo>
                  <a:pt x="335" y="347"/>
                  <a:pt x="335" y="347"/>
                  <a:pt x="335" y="347"/>
                </a:cubicBezTo>
                <a:cubicBezTo>
                  <a:pt x="335" y="347"/>
                  <a:pt x="335" y="347"/>
                  <a:pt x="336" y="347"/>
                </a:cubicBezTo>
                <a:cubicBezTo>
                  <a:pt x="336" y="347"/>
                  <a:pt x="337" y="347"/>
                  <a:pt x="337" y="347"/>
                </a:cubicBezTo>
                <a:cubicBezTo>
                  <a:pt x="337" y="347"/>
                  <a:pt x="337" y="347"/>
                  <a:pt x="337" y="347"/>
                </a:cubicBezTo>
                <a:cubicBezTo>
                  <a:pt x="341" y="347"/>
                  <a:pt x="345" y="348"/>
                  <a:pt x="345" y="351"/>
                </a:cubicBezTo>
                <a:cubicBezTo>
                  <a:pt x="345" y="351"/>
                  <a:pt x="345" y="351"/>
                  <a:pt x="345" y="351"/>
                </a:cubicBezTo>
                <a:cubicBezTo>
                  <a:pt x="345" y="351"/>
                  <a:pt x="345" y="351"/>
                  <a:pt x="345" y="352"/>
                </a:cubicBezTo>
                <a:cubicBezTo>
                  <a:pt x="345" y="355"/>
                  <a:pt x="344" y="359"/>
                  <a:pt x="343" y="362"/>
                </a:cubicBezTo>
                <a:cubicBezTo>
                  <a:pt x="343" y="362"/>
                  <a:pt x="343" y="362"/>
                  <a:pt x="343" y="362"/>
                </a:cubicBezTo>
                <a:cubicBezTo>
                  <a:pt x="343" y="363"/>
                  <a:pt x="343" y="363"/>
                  <a:pt x="343" y="363"/>
                </a:cubicBezTo>
                <a:cubicBezTo>
                  <a:pt x="343" y="364"/>
                  <a:pt x="343" y="364"/>
                  <a:pt x="342" y="365"/>
                </a:cubicBezTo>
                <a:cubicBezTo>
                  <a:pt x="342" y="365"/>
                  <a:pt x="342" y="365"/>
                  <a:pt x="342" y="366"/>
                </a:cubicBezTo>
                <a:cubicBezTo>
                  <a:pt x="342" y="366"/>
                  <a:pt x="342" y="366"/>
                  <a:pt x="342" y="366"/>
                </a:cubicBezTo>
                <a:cubicBezTo>
                  <a:pt x="342" y="366"/>
                  <a:pt x="342" y="366"/>
                  <a:pt x="342" y="366"/>
                </a:cubicBezTo>
                <a:cubicBezTo>
                  <a:pt x="337" y="371"/>
                  <a:pt x="325" y="369"/>
                  <a:pt x="320" y="369"/>
                </a:cubicBezTo>
                <a:close/>
                <a:moveTo>
                  <a:pt x="212" y="404"/>
                </a:moveTo>
                <a:cubicBezTo>
                  <a:pt x="212" y="404"/>
                  <a:pt x="212" y="403"/>
                  <a:pt x="212" y="403"/>
                </a:cubicBezTo>
                <a:cubicBezTo>
                  <a:pt x="213" y="403"/>
                  <a:pt x="213" y="402"/>
                  <a:pt x="213" y="402"/>
                </a:cubicBezTo>
                <a:cubicBezTo>
                  <a:pt x="213" y="402"/>
                  <a:pt x="213" y="402"/>
                  <a:pt x="213" y="402"/>
                </a:cubicBezTo>
                <a:cubicBezTo>
                  <a:pt x="213" y="402"/>
                  <a:pt x="213" y="402"/>
                  <a:pt x="213" y="402"/>
                </a:cubicBezTo>
                <a:cubicBezTo>
                  <a:pt x="213" y="401"/>
                  <a:pt x="214" y="401"/>
                  <a:pt x="214" y="400"/>
                </a:cubicBezTo>
                <a:cubicBezTo>
                  <a:pt x="216" y="396"/>
                  <a:pt x="217" y="393"/>
                  <a:pt x="219" y="389"/>
                </a:cubicBezTo>
                <a:cubicBezTo>
                  <a:pt x="219" y="389"/>
                  <a:pt x="219" y="389"/>
                  <a:pt x="219" y="389"/>
                </a:cubicBezTo>
                <a:cubicBezTo>
                  <a:pt x="219" y="389"/>
                  <a:pt x="219" y="389"/>
                  <a:pt x="219" y="389"/>
                </a:cubicBezTo>
                <a:cubicBezTo>
                  <a:pt x="220" y="388"/>
                  <a:pt x="220" y="388"/>
                  <a:pt x="220" y="388"/>
                </a:cubicBezTo>
                <a:cubicBezTo>
                  <a:pt x="220" y="388"/>
                  <a:pt x="220" y="388"/>
                  <a:pt x="220" y="387"/>
                </a:cubicBezTo>
                <a:cubicBezTo>
                  <a:pt x="220" y="387"/>
                  <a:pt x="220" y="387"/>
                  <a:pt x="221" y="387"/>
                </a:cubicBezTo>
                <a:cubicBezTo>
                  <a:pt x="226" y="380"/>
                  <a:pt x="238" y="382"/>
                  <a:pt x="245" y="382"/>
                </a:cubicBezTo>
                <a:cubicBezTo>
                  <a:pt x="245" y="382"/>
                  <a:pt x="245" y="382"/>
                  <a:pt x="245" y="382"/>
                </a:cubicBezTo>
                <a:cubicBezTo>
                  <a:pt x="247" y="382"/>
                  <a:pt x="253" y="381"/>
                  <a:pt x="258" y="382"/>
                </a:cubicBezTo>
                <a:cubicBezTo>
                  <a:pt x="259" y="382"/>
                  <a:pt x="261" y="382"/>
                  <a:pt x="262" y="382"/>
                </a:cubicBezTo>
                <a:cubicBezTo>
                  <a:pt x="263" y="382"/>
                  <a:pt x="264" y="383"/>
                  <a:pt x="264" y="383"/>
                </a:cubicBezTo>
                <a:cubicBezTo>
                  <a:pt x="266" y="384"/>
                  <a:pt x="267" y="385"/>
                  <a:pt x="267" y="387"/>
                </a:cubicBezTo>
                <a:cubicBezTo>
                  <a:pt x="267" y="387"/>
                  <a:pt x="267" y="387"/>
                  <a:pt x="267" y="387"/>
                </a:cubicBezTo>
                <a:cubicBezTo>
                  <a:pt x="267" y="387"/>
                  <a:pt x="267" y="387"/>
                  <a:pt x="267" y="388"/>
                </a:cubicBezTo>
                <a:cubicBezTo>
                  <a:pt x="267" y="388"/>
                  <a:pt x="267" y="388"/>
                  <a:pt x="267" y="388"/>
                </a:cubicBezTo>
                <a:cubicBezTo>
                  <a:pt x="262" y="402"/>
                  <a:pt x="262" y="402"/>
                  <a:pt x="262" y="402"/>
                </a:cubicBezTo>
                <a:cubicBezTo>
                  <a:pt x="262" y="403"/>
                  <a:pt x="261" y="404"/>
                  <a:pt x="260" y="405"/>
                </a:cubicBezTo>
                <a:cubicBezTo>
                  <a:pt x="259" y="406"/>
                  <a:pt x="258" y="407"/>
                  <a:pt x="256" y="407"/>
                </a:cubicBezTo>
                <a:cubicBezTo>
                  <a:pt x="256" y="407"/>
                  <a:pt x="256" y="407"/>
                  <a:pt x="256" y="407"/>
                </a:cubicBezTo>
                <a:cubicBezTo>
                  <a:pt x="254" y="408"/>
                  <a:pt x="252" y="409"/>
                  <a:pt x="250" y="409"/>
                </a:cubicBezTo>
                <a:cubicBezTo>
                  <a:pt x="249" y="409"/>
                  <a:pt x="249" y="409"/>
                  <a:pt x="249" y="409"/>
                </a:cubicBezTo>
                <a:cubicBezTo>
                  <a:pt x="249" y="409"/>
                  <a:pt x="249" y="409"/>
                  <a:pt x="248" y="409"/>
                </a:cubicBezTo>
                <a:cubicBezTo>
                  <a:pt x="244" y="410"/>
                  <a:pt x="240" y="409"/>
                  <a:pt x="235" y="409"/>
                </a:cubicBezTo>
                <a:cubicBezTo>
                  <a:pt x="231" y="409"/>
                  <a:pt x="227" y="410"/>
                  <a:pt x="222" y="410"/>
                </a:cubicBezTo>
                <a:cubicBezTo>
                  <a:pt x="219" y="410"/>
                  <a:pt x="215" y="409"/>
                  <a:pt x="213" y="406"/>
                </a:cubicBezTo>
                <a:cubicBezTo>
                  <a:pt x="213" y="406"/>
                  <a:pt x="213" y="406"/>
                  <a:pt x="213" y="406"/>
                </a:cubicBezTo>
                <a:cubicBezTo>
                  <a:pt x="213" y="406"/>
                  <a:pt x="213" y="406"/>
                  <a:pt x="213" y="406"/>
                </a:cubicBezTo>
                <a:cubicBezTo>
                  <a:pt x="213" y="405"/>
                  <a:pt x="213" y="405"/>
                  <a:pt x="212" y="405"/>
                </a:cubicBezTo>
                <a:cubicBezTo>
                  <a:pt x="212" y="405"/>
                  <a:pt x="212" y="405"/>
                  <a:pt x="212" y="405"/>
                </a:cubicBezTo>
                <a:cubicBezTo>
                  <a:pt x="212" y="405"/>
                  <a:pt x="212" y="405"/>
                  <a:pt x="212" y="405"/>
                </a:cubicBezTo>
                <a:cubicBezTo>
                  <a:pt x="212" y="404"/>
                  <a:pt x="212" y="404"/>
                  <a:pt x="212" y="404"/>
                </a:cubicBezTo>
                <a:close/>
                <a:moveTo>
                  <a:pt x="212" y="359"/>
                </a:moveTo>
                <a:cubicBezTo>
                  <a:pt x="212" y="359"/>
                  <a:pt x="212" y="359"/>
                  <a:pt x="212" y="359"/>
                </a:cubicBezTo>
                <a:cubicBezTo>
                  <a:pt x="209" y="364"/>
                  <a:pt x="209" y="364"/>
                  <a:pt x="209" y="364"/>
                </a:cubicBezTo>
                <a:cubicBezTo>
                  <a:pt x="209" y="364"/>
                  <a:pt x="208" y="365"/>
                  <a:pt x="207" y="366"/>
                </a:cubicBezTo>
                <a:cubicBezTo>
                  <a:pt x="206" y="367"/>
                  <a:pt x="205" y="367"/>
                  <a:pt x="203" y="368"/>
                </a:cubicBezTo>
                <a:cubicBezTo>
                  <a:pt x="203" y="368"/>
                  <a:pt x="203" y="368"/>
                  <a:pt x="202" y="368"/>
                </a:cubicBezTo>
                <a:cubicBezTo>
                  <a:pt x="202" y="369"/>
                  <a:pt x="202" y="369"/>
                  <a:pt x="202" y="369"/>
                </a:cubicBezTo>
                <a:cubicBezTo>
                  <a:pt x="202" y="369"/>
                  <a:pt x="202" y="369"/>
                  <a:pt x="202" y="369"/>
                </a:cubicBezTo>
                <a:cubicBezTo>
                  <a:pt x="201" y="369"/>
                  <a:pt x="200" y="369"/>
                  <a:pt x="199" y="369"/>
                </a:cubicBezTo>
                <a:cubicBezTo>
                  <a:pt x="197" y="370"/>
                  <a:pt x="196" y="370"/>
                  <a:pt x="194" y="370"/>
                </a:cubicBezTo>
                <a:cubicBezTo>
                  <a:pt x="189" y="370"/>
                  <a:pt x="189" y="370"/>
                  <a:pt x="189" y="370"/>
                </a:cubicBezTo>
                <a:cubicBezTo>
                  <a:pt x="189" y="370"/>
                  <a:pt x="189" y="370"/>
                  <a:pt x="189" y="370"/>
                </a:cubicBezTo>
                <a:cubicBezTo>
                  <a:pt x="184" y="370"/>
                  <a:pt x="178" y="370"/>
                  <a:pt x="172" y="370"/>
                </a:cubicBezTo>
                <a:cubicBezTo>
                  <a:pt x="170" y="370"/>
                  <a:pt x="165" y="369"/>
                  <a:pt x="164" y="366"/>
                </a:cubicBezTo>
                <a:cubicBezTo>
                  <a:pt x="164" y="366"/>
                  <a:pt x="164" y="365"/>
                  <a:pt x="164" y="365"/>
                </a:cubicBezTo>
                <a:cubicBezTo>
                  <a:pt x="165" y="364"/>
                  <a:pt x="166" y="362"/>
                  <a:pt x="166" y="362"/>
                </a:cubicBezTo>
                <a:cubicBezTo>
                  <a:pt x="168" y="358"/>
                  <a:pt x="170" y="355"/>
                  <a:pt x="173" y="352"/>
                </a:cubicBezTo>
                <a:cubicBezTo>
                  <a:pt x="173" y="352"/>
                  <a:pt x="173" y="352"/>
                  <a:pt x="173" y="352"/>
                </a:cubicBezTo>
                <a:cubicBezTo>
                  <a:pt x="173" y="352"/>
                  <a:pt x="173" y="352"/>
                  <a:pt x="173" y="352"/>
                </a:cubicBezTo>
                <a:cubicBezTo>
                  <a:pt x="180" y="345"/>
                  <a:pt x="193" y="347"/>
                  <a:pt x="201" y="347"/>
                </a:cubicBezTo>
                <a:cubicBezTo>
                  <a:pt x="205" y="347"/>
                  <a:pt x="210" y="346"/>
                  <a:pt x="213" y="348"/>
                </a:cubicBezTo>
                <a:cubicBezTo>
                  <a:pt x="213" y="348"/>
                  <a:pt x="213" y="348"/>
                  <a:pt x="213" y="348"/>
                </a:cubicBezTo>
                <a:cubicBezTo>
                  <a:pt x="214" y="348"/>
                  <a:pt x="214" y="348"/>
                  <a:pt x="214" y="348"/>
                </a:cubicBezTo>
                <a:cubicBezTo>
                  <a:pt x="214" y="348"/>
                  <a:pt x="214" y="349"/>
                  <a:pt x="214" y="349"/>
                </a:cubicBezTo>
                <a:cubicBezTo>
                  <a:pt x="215" y="349"/>
                  <a:pt x="216" y="350"/>
                  <a:pt x="216" y="350"/>
                </a:cubicBezTo>
                <a:cubicBezTo>
                  <a:pt x="216" y="351"/>
                  <a:pt x="216" y="352"/>
                  <a:pt x="215" y="353"/>
                </a:cubicBezTo>
                <a:cubicBezTo>
                  <a:pt x="215" y="353"/>
                  <a:pt x="215" y="353"/>
                  <a:pt x="215" y="353"/>
                </a:cubicBezTo>
                <a:cubicBezTo>
                  <a:pt x="214" y="355"/>
                  <a:pt x="213" y="357"/>
                  <a:pt x="212" y="359"/>
                </a:cubicBezTo>
                <a:close/>
                <a:moveTo>
                  <a:pt x="266" y="369"/>
                </a:moveTo>
                <a:cubicBezTo>
                  <a:pt x="266" y="369"/>
                  <a:pt x="265" y="369"/>
                  <a:pt x="264" y="369"/>
                </a:cubicBezTo>
                <a:cubicBezTo>
                  <a:pt x="264" y="369"/>
                  <a:pt x="264" y="370"/>
                  <a:pt x="264" y="370"/>
                </a:cubicBezTo>
                <a:cubicBezTo>
                  <a:pt x="261" y="370"/>
                  <a:pt x="258" y="370"/>
                  <a:pt x="254" y="370"/>
                </a:cubicBezTo>
                <a:cubicBezTo>
                  <a:pt x="240" y="370"/>
                  <a:pt x="240" y="370"/>
                  <a:pt x="240" y="370"/>
                </a:cubicBezTo>
                <a:cubicBezTo>
                  <a:pt x="238" y="370"/>
                  <a:pt x="233" y="369"/>
                  <a:pt x="231" y="366"/>
                </a:cubicBezTo>
                <a:cubicBezTo>
                  <a:pt x="231" y="366"/>
                  <a:pt x="231" y="365"/>
                  <a:pt x="231" y="365"/>
                </a:cubicBezTo>
                <a:cubicBezTo>
                  <a:pt x="231" y="365"/>
                  <a:pt x="231" y="365"/>
                  <a:pt x="231" y="364"/>
                </a:cubicBezTo>
                <a:cubicBezTo>
                  <a:pt x="232" y="363"/>
                  <a:pt x="233" y="362"/>
                  <a:pt x="233" y="361"/>
                </a:cubicBezTo>
                <a:cubicBezTo>
                  <a:pt x="234" y="358"/>
                  <a:pt x="235" y="354"/>
                  <a:pt x="238" y="352"/>
                </a:cubicBezTo>
                <a:cubicBezTo>
                  <a:pt x="238" y="351"/>
                  <a:pt x="238" y="351"/>
                  <a:pt x="238" y="351"/>
                </a:cubicBezTo>
                <a:cubicBezTo>
                  <a:pt x="238" y="351"/>
                  <a:pt x="238" y="351"/>
                  <a:pt x="238" y="351"/>
                </a:cubicBezTo>
                <a:cubicBezTo>
                  <a:pt x="239" y="351"/>
                  <a:pt x="239" y="351"/>
                  <a:pt x="239" y="351"/>
                </a:cubicBezTo>
                <a:cubicBezTo>
                  <a:pt x="239" y="350"/>
                  <a:pt x="239" y="350"/>
                  <a:pt x="239" y="350"/>
                </a:cubicBezTo>
                <a:cubicBezTo>
                  <a:pt x="239" y="350"/>
                  <a:pt x="239" y="350"/>
                  <a:pt x="239" y="350"/>
                </a:cubicBezTo>
                <a:cubicBezTo>
                  <a:pt x="241" y="349"/>
                  <a:pt x="244" y="348"/>
                  <a:pt x="246" y="348"/>
                </a:cubicBezTo>
                <a:cubicBezTo>
                  <a:pt x="246" y="348"/>
                  <a:pt x="246" y="347"/>
                  <a:pt x="247" y="347"/>
                </a:cubicBezTo>
                <a:cubicBezTo>
                  <a:pt x="248" y="347"/>
                  <a:pt x="249" y="347"/>
                  <a:pt x="251" y="347"/>
                </a:cubicBezTo>
                <a:cubicBezTo>
                  <a:pt x="259" y="347"/>
                  <a:pt x="259" y="347"/>
                  <a:pt x="259" y="347"/>
                </a:cubicBezTo>
                <a:cubicBezTo>
                  <a:pt x="262" y="347"/>
                  <a:pt x="265" y="347"/>
                  <a:pt x="267" y="347"/>
                </a:cubicBezTo>
                <a:cubicBezTo>
                  <a:pt x="271" y="347"/>
                  <a:pt x="276" y="346"/>
                  <a:pt x="279" y="349"/>
                </a:cubicBezTo>
                <a:cubicBezTo>
                  <a:pt x="279" y="349"/>
                  <a:pt x="280" y="349"/>
                  <a:pt x="280" y="350"/>
                </a:cubicBezTo>
                <a:cubicBezTo>
                  <a:pt x="280" y="350"/>
                  <a:pt x="280" y="350"/>
                  <a:pt x="280" y="350"/>
                </a:cubicBezTo>
                <a:cubicBezTo>
                  <a:pt x="280" y="350"/>
                  <a:pt x="280" y="350"/>
                  <a:pt x="280" y="350"/>
                </a:cubicBezTo>
                <a:cubicBezTo>
                  <a:pt x="280" y="350"/>
                  <a:pt x="280" y="350"/>
                  <a:pt x="280" y="350"/>
                </a:cubicBezTo>
                <a:cubicBezTo>
                  <a:pt x="280" y="351"/>
                  <a:pt x="280" y="351"/>
                  <a:pt x="280" y="352"/>
                </a:cubicBezTo>
                <a:cubicBezTo>
                  <a:pt x="280" y="355"/>
                  <a:pt x="278" y="359"/>
                  <a:pt x="277" y="361"/>
                </a:cubicBezTo>
                <a:cubicBezTo>
                  <a:pt x="277" y="361"/>
                  <a:pt x="277" y="361"/>
                  <a:pt x="277" y="361"/>
                </a:cubicBezTo>
                <a:cubicBezTo>
                  <a:pt x="277" y="362"/>
                  <a:pt x="277" y="362"/>
                  <a:pt x="276" y="363"/>
                </a:cubicBezTo>
                <a:cubicBezTo>
                  <a:pt x="276" y="363"/>
                  <a:pt x="276" y="363"/>
                  <a:pt x="276" y="363"/>
                </a:cubicBezTo>
                <a:cubicBezTo>
                  <a:pt x="276" y="364"/>
                  <a:pt x="276" y="364"/>
                  <a:pt x="276" y="364"/>
                </a:cubicBezTo>
                <a:cubicBezTo>
                  <a:pt x="276" y="364"/>
                  <a:pt x="276" y="364"/>
                  <a:pt x="276" y="364"/>
                </a:cubicBezTo>
                <a:cubicBezTo>
                  <a:pt x="276" y="364"/>
                  <a:pt x="275" y="365"/>
                  <a:pt x="275" y="365"/>
                </a:cubicBezTo>
                <a:cubicBezTo>
                  <a:pt x="275" y="365"/>
                  <a:pt x="275" y="365"/>
                  <a:pt x="275" y="365"/>
                </a:cubicBezTo>
                <a:cubicBezTo>
                  <a:pt x="275" y="365"/>
                  <a:pt x="275" y="365"/>
                  <a:pt x="275" y="365"/>
                </a:cubicBezTo>
                <a:cubicBezTo>
                  <a:pt x="275" y="366"/>
                  <a:pt x="275" y="366"/>
                  <a:pt x="275" y="366"/>
                </a:cubicBezTo>
                <a:cubicBezTo>
                  <a:pt x="274" y="366"/>
                  <a:pt x="274" y="367"/>
                  <a:pt x="273" y="367"/>
                </a:cubicBezTo>
                <a:cubicBezTo>
                  <a:pt x="273" y="367"/>
                  <a:pt x="272" y="367"/>
                  <a:pt x="272" y="368"/>
                </a:cubicBezTo>
                <a:cubicBezTo>
                  <a:pt x="271" y="368"/>
                  <a:pt x="271" y="368"/>
                  <a:pt x="271" y="368"/>
                </a:cubicBezTo>
                <a:cubicBezTo>
                  <a:pt x="271" y="368"/>
                  <a:pt x="271" y="368"/>
                  <a:pt x="271" y="368"/>
                </a:cubicBezTo>
                <a:cubicBezTo>
                  <a:pt x="269" y="369"/>
                  <a:pt x="268" y="369"/>
                  <a:pt x="266" y="369"/>
                </a:cubicBezTo>
                <a:close/>
                <a:moveTo>
                  <a:pt x="172" y="430"/>
                </a:moveTo>
                <a:cubicBezTo>
                  <a:pt x="172" y="430"/>
                  <a:pt x="172" y="430"/>
                  <a:pt x="172" y="430"/>
                </a:cubicBezTo>
                <a:cubicBezTo>
                  <a:pt x="172" y="433"/>
                  <a:pt x="169" y="437"/>
                  <a:pt x="167" y="439"/>
                </a:cubicBezTo>
                <a:cubicBezTo>
                  <a:pt x="167" y="439"/>
                  <a:pt x="167" y="439"/>
                  <a:pt x="167" y="439"/>
                </a:cubicBezTo>
                <a:cubicBezTo>
                  <a:pt x="165" y="443"/>
                  <a:pt x="164" y="447"/>
                  <a:pt x="161" y="450"/>
                </a:cubicBezTo>
                <a:cubicBezTo>
                  <a:pt x="161" y="450"/>
                  <a:pt x="161" y="450"/>
                  <a:pt x="161" y="451"/>
                </a:cubicBezTo>
                <a:cubicBezTo>
                  <a:pt x="160" y="451"/>
                  <a:pt x="160" y="451"/>
                  <a:pt x="160" y="451"/>
                </a:cubicBezTo>
                <a:cubicBezTo>
                  <a:pt x="160" y="451"/>
                  <a:pt x="160" y="451"/>
                  <a:pt x="160" y="452"/>
                </a:cubicBezTo>
                <a:cubicBezTo>
                  <a:pt x="159" y="452"/>
                  <a:pt x="159" y="452"/>
                  <a:pt x="159" y="452"/>
                </a:cubicBezTo>
                <a:cubicBezTo>
                  <a:pt x="159" y="452"/>
                  <a:pt x="159" y="452"/>
                  <a:pt x="159" y="452"/>
                </a:cubicBezTo>
                <a:cubicBezTo>
                  <a:pt x="156" y="455"/>
                  <a:pt x="153" y="456"/>
                  <a:pt x="150" y="457"/>
                </a:cubicBezTo>
                <a:cubicBezTo>
                  <a:pt x="149" y="457"/>
                  <a:pt x="149" y="457"/>
                  <a:pt x="149" y="458"/>
                </a:cubicBezTo>
                <a:cubicBezTo>
                  <a:pt x="146" y="458"/>
                  <a:pt x="144" y="458"/>
                  <a:pt x="142" y="458"/>
                </a:cubicBezTo>
                <a:cubicBezTo>
                  <a:pt x="141" y="458"/>
                  <a:pt x="141" y="458"/>
                  <a:pt x="141" y="458"/>
                </a:cubicBezTo>
                <a:cubicBezTo>
                  <a:pt x="141" y="458"/>
                  <a:pt x="141" y="458"/>
                  <a:pt x="141" y="458"/>
                </a:cubicBezTo>
                <a:cubicBezTo>
                  <a:pt x="132" y="458"/>
                  <a:pt x="124" y="458"/>
                  <a:pt x="115" y="458"/>
                </a:cubicBezTo>
                <a:cubicBezTo>
                  <a:pt x="114" y="458"/>
                  <a:pt x="114" y="458"/>
                  <a:pt x="113" y="458"/>
                </a:cubicBezTo>
                <a:cubicBezTo>
                  <a:pt x="112" y="458"/>
                  <a:pt x="111" y="458"/>
                  <a:pt x="110" y="458"/>
                </a:cubicBezTo>
                <a:cubicBezTo>
                  <a:pt x="109" y="457"/>
                  <a:pt x="107" y="456"/>
                  <a:pt x="107" y="456"/>
                </a:cubicBezTo>
                <a:cubicBezTo>
                  <a:pt x="106" y="455"/>
                  <a:pt x="106" y="453"/>
                  <a:pt x="106" y="452"/>
                </a:cubicBezTo>
                <a:cubicBezTo>
                  <a:pt x="106" y="451"/>
                  <a:pt x="106" y="451"/>
                  <a:pt x="107" y="450"/>
                </a:cubicBezTo>
                <a:cubicBezTo>
                  <a:pt x="107" y="449"/>
                  <a:pt x="107" y="449"/>
                  <a:pt x="107" y="449"/>
                </a:cubicBezTo>
                <a:cubicBezTo>
                  <a:pt x="107" y="449"/>
                  <a:pt x="107" y="449"/>
                  <a:pt x="107" y="449"/>
                </a:cubicBezTo>
                <a:cubicBezTo>
                  <a:pt x="107" y="448"/>
                  <a:pt x="107" y="448"/>
                  <a:pt x="107" y="448"/>
                </a:cubicBezTo>
                <a:cubicBezTo>
                  <a:pt x="107" y="448"/>
                  <a:pt x="107" y="448"/>
                  <a:pt x="107" y="448"/>
                </a:cubicBezTo>
                <a:cubicBezTo>
                  <a:pt x="109" y="445"/>
                  <a:pt x="112" y="442"/>
                  <a:pt x="114" y="439"/>
                </a:cubicBezTo>
                <a:cubicBezTo>
                  <a:pt x="116" y="436"/>
                  <a:pt x="117" y="433"/>
                  <a:pt x="119" y="431"/>
                </a:cubicBezTo>
                <a:cubicBezTo>
                  <a:pt x="120" y="431"/>
                  <a:pt x="120" y="430"/>
                  <a:pt x="120" y="430"/>
                </a:cubicBezTo>
                <a:cubicBezTo>
                  <a:pt x="120" y="430"/>
                  <a:pt x="120" y="430"/>
                  <a:pt x="120" y="430"/>
                </a:cubicBezTo>
                <a:cubicBezTo>
                  <a:pt x="121" y="430"/>
                  <a:pt x="121" y="429"/>
                  <a:pt x="122" y="429"/>
                </a:cubicBezTo>
                <a:cubicBezTo>
                  <a:pt x="122" y="429"/>
                  <a:pt x="122" y="429"/>
                  <a:pt x="122" y="429"/>
                </a:cubicBezTo>
                <a:cubicBezTo>
                  <a:pt x="122" y="429"/>
                  <a:pt x="122" y="429"/>
                  <a:pt x="122" y="429"/>
                </a:cubicBezTo>
                <a:cubicBezTo>
                  <a:pt x="125" y="426"/>
                  <a:pt x="128" y="425"/>
                  <a:pt x="132" y="424"/>
                </a:cubicBezTo>
                <a:cubicBezTo>
                  <a:pt x="132" y="424"/>
                  <a:pt x="132" y="424"/>
                  <a:pt x="132" y="424"/>
                </a:cubicBezTo>
                <a:cubicBezTo>
                  <a:pt x="132" y="424"/>
                  <a:pt x="132" y="424"/>
                  <a:pt x="132" y="424"/>
                </a:cubicBezTo>
                <a:cubicBezTo>
                  <a:pt x="133" y="424"/>
                  <a:pt x="133" y="424"/>
                  <a:pt x="134" y="424"/>
                </a:cubicBezTo>
                <a:cubicBezTo>
                  <a:pt x="135" y="424"/>
                  <a:pt x="135" y="424"/>
                  <a:pt x="135" y="424"/>
                </a:cubicBezTo>
                <a:cubicBezTo>
                  <a:pt x="136" y="424"/>
                  <a:pt x="136" y="424"/>
                  <a:pt x="137" y="424"/>
                </a:cubicBezTo>
                <a:cubicBezTo>
                  <a:pt x="137" y="423"/>
                  <a:pt x="137" y="423"/>
                  <a:pt x="138" y="423"/>
                </a:cubicBezTo>
                <a:cubicBezTo>
                  <a:pt x="138" y="423"/>
                  <a:pt x="138" y="423"/>
                  <a:pt x="138" y="423"/>
                </a:cubicBezTo>
                <a:cubicBezTo>
                  <a:pt x="138" y="423"/>
                  <a:pt x="138" y="423"/>
                  <a:pt x="138" y="423"/>
                </a:cubicBezTo>
                <a:cubicBezTo>
                  <a:pt x="146" y="423"/>
                  <a:pt x="153" y="423"/>
                  <a:pt x="161" y="423"/>
                </a:cubicBezTo>
                <a:cubicBezTo>
                  <a:pt x="161" y="423"/>
                  <a:pt x="161" y="423"/>
                  <a:pt x="161" y="423"/>
                </a:cubicBezTo>
                <a:cubicBezTo>
                  <a:pt x="163" y="423"/>
                  <a:pt x="163" y="423"/>
                  <a:pt x="163" y="423"/>
                </a:cubicBezTo>
                <a:cubicBezTo>
                  <a:pt x="165" y="423"/>
                  <a:pt x="166" y="424"/>
                  <a:pt x="167" y="424"/>
                </a:cubicBezTo>
                <a:cubicBezTo>
                  <a:pt x="168" y="424"/>
                  <a:pt x="168" y="424"/>
                  <a:pt x="169" y="425"/>
                </a:cubicBezTo>
                <a:cubicBezTo>
                  <a:pt x="169" y="425"/>
                  <a:pt x="169" y="425"/>
                  <a:pt x="169" y="425"/>
                </a:cubicBezTo>
                <a:cubicBezTo>
                  <a:pt x="169" y="425"/>
                  <a:pt x="169" y="425"/>
                  <a:pt x="170" y="425"/>
                </a:cubicBezTo>
                <a:cubicBezTo>
                  <a:pt x="172" y="426"/>
                  <a:pt x="173" y="428"/>
                  <a:pt x="172" y="430"/>
                </a:cubicBezTo>
                <a:close/>
                <a:moveTo>
                  <a:pt x="188" y="402"/>
                </a:moveTo>
                <a:cubicBezTo>
                  <a:pt x="188" y="402"/>
                  <a:pt x="188" y="402"/>
                  <a:pt x="188" y="402"/>
                </a:cubicBezTo>
                <a:cubicBezTo>
                  <a:pt x="188" y="402"/>
                  <a:pt x="188" y="402"/>
                  <a:pt x="188" y="402"/>
                </a:cubicBezTo>
                <a:cubicBezTo>
                  <a:pt x="188" y="403"/>
                  <a:pt x="187" y="403"/>
                  <a:pt x="187" y="404"/>
                </a:cubicBezTo>
                <a:cubicBezTo>
                  <a:pt x="187" y="404"/>
                  <a:pt x="187" y="404"/>
                  <a:pt x="187" y="404"/>
                </a:cubicBezTo>
                <a:cubicBezTo>
                  <a:pt x="185" y="406"/>
                  <a:pt x="182" y="407"/>
                  <a:pt x="179" y="408"/>
                </a:cubicBezTo>
                <a:cubicBezTo>
                  <a:pt x="179" y="408"/>
                  <a:pt x="179" y="408"/>
                  <a:pt x="179" y="408"/>
                </a:cubicBezTo>
                <a:cubicBezTo>
                  <a:pt x="179" y="409"/>
                  <a:pt x="178" y="409"/>
                  <a:pt x="178" y="409"/>
                </a:cubicBezTo>
                <a:cubicBezTo>
                  <a:pt x="177" y="409"/>
                  <a:pt x="177" y="409"/>
                  <a:pt x="177" y="409"/>
                </a:cubicBezTo>
                <a:cubicBezTo>
                  <a:pt x="177" y="409"/>
                  <a:pt x="177" y="409"/>
                  <a:pt x="176" y="409"/>
                </a:cubicBezTo>
                <a:cubicBezTo>
                  <a:pt x="174" y="409"/>
                  <a:pt x="172" y="410"/>
                  <a:pt x="171" y="410"/>
                </a:cubicBezTo>
                <a:cubicBezTo>
                  <a:pt x="170" y="410"/>
                  <a:pt x="170" y="410"/>
                  <a:pt x="170" y="410"/>
                </a:cubicBezTo>
                <a:cubicBezTo>
                  <a:pt x="167" y="410"/>
                  <a:pt x="164" y="410"/>
                  <a:pt x="161" y="410"/>
                </a:cubicBezTo>
                <a:cubicBezTo>
                  <a:pt x="156" y="410"/>
                  <a:pt x="151" y="410"/>
                  <a:pt x="146" y="410"/>
                </a:cubicBezTo>
                <a:cubicBezTo>
                  <a:pt x="146" y="410"/>
                  <a:pt x="145" y="410"/>
                  <a:pt x="144" y="410"/>
                </a:cubicBezTo>
                <a:cubicBezTo>
                  <a:pt x="144" y="410"/>
                  <a:pt x="144" y="410"/>
                  <a:pt x="144" y="410"/>
                </a:cubicBezTo>
                <a:cubicBezTo>
                  <a:pt x="143" y="409"/>
                  <a:pt x="143" y="409"/>
                  <a:pt x="142" y="409"/>
                </a:cubicBezTo>
                <a:cubicBezTo>
                  <a:pt x="142" y="409"/>
                  <a:pt x="142" y="409"/>
                  <a:pt x="142" y="409"/>
                </a:cubicBezTo>
                <a:cubicBezTo>
                  <a:pt x="142" y="409"/>
                  <a:pt x="142" y="409"/>
                  <a:pt x="142" y="409"/>
                </a:cubicBezTo>
                <a:cubicBezTo>
                  <a:pt x="140" y="409"/>
                  <a:pt x="138" y="407"/>
                  <a:pt x="138" y="405"/>
                </a:cubicBezTo>
                <a:cubicBezTo>
                  <a:pt x="138" y="405"/>
                  <a:pt x="138" y="404"/>
                  <a:pt x="138" y="404"/>
                </a:cubicBezTo>
                <a:cubicBezTo>
                  <a:pt x="138" y="404"/>
                  <a:pt x="138" y="404"/>
                  <a:pt x="138" y="403"/>
                </a:cubicBezTo>
                <a:cubicBezTo>
                  <a:pt x="138" y="403"/>
                  <a:pt x="138" y="403"/>
                  <a:pt x="139" y="402"/>
                </a:cubicBezTo>
                <a:cubicBezTo>
                  <a:pt x="139" y="402"/>
                  <a:pt x="139" y="402"/>
                  <a:pt x="139" y="402"/>
                </a:cubicBezTo>
                <a:cubicBezTo>
                  <a:pt x="139" y="402"/>
                  <a:pt x="139" y="402"/>
                  <a:pt x="139" y="402"/>
                </a:cubicBezTo>
                <a:cubicBezTo>
                  <a:pt x="139" y="402"/>
                  <a:pt x="139" y="401"/>
                  <a:pt x="140" y="401"/>
                </a:cubicBezTo>
                <a:cubicBezTo>
                  <a:pt x="142" y="397"/>
                  <a:pt x="144" y="394"/>
                  <a:pt x="147" y="390"/>
                </a:cubicBezTo>
                <a:cubicBezTo>
                  <a:pt x="147" y="390"/>
                  <a:pt x="147" y="390"/>
                  <a:pt x="147" y="390"/>
                </a:cubicBezTo>
                <a:cubicBezTo>
                  <a:pt x="148" y="389"/>
                  <a:pt x="148" y="389"/>
                  <a:pt x="148" y="389"/>
                </a:cubicBezTo>
                <a:cubicBezTo>
                  <a:pt x="149" y="388"/>
                  <a:pt x="149" y="387"/>
                  <a:pt x="151" y="386"/>
                </a:cubicBezTo>
                <a:cubicBezTo>
                  <a:pt x="151" y="385"/>
                  <a:pt x="152" y="385"/>
                  <a:pt x="153" y="385"/>
                </a:cubicBezTo>
                <a:cubicBezTo>
                  <a:pt x="153" y="384"/>
                  <a:pt x="154" y="384"/>
                  <a:pt x="154" y="384"/>
                </a:cubicBezTo>
                <a:cubicBezTo>
                  <a:pt x="154" y="384"/>
                  <a:pt x="154" y="384"/>
                  <a:pt x="155" y="384"/>
                </a:cubicBezTo>
                <a:cubicBezTo>
                  <a:pt x="155" y="384"/>
                  <a:pt x="155" y="384"/>
                  <a:pt x="155" y="384"/>
                </a:cubicBezTo>
                <a:cubicBezTo>
                  <a:pt x="155" y="384"/>
                  <a:pt x="155" y="384"/>
                  <a:pt x="156" y="383"/>
                </a:cubicBezTo>
                <a:cubicBezTo>
                  <a:pt x="157" y="383"/>
                  <a:pt x="158" y="383"/>
                  <a:pt x="160" y="382"/>
                </a:cubicBezTo>
                <a:cubicBezTo>
                  <a:pt x="161" y="382"/>
                  <a:pt x="163" y="382"/>
                  <a:pt x="165" y="382"/>
                </a:cubicBezTo>
                <a:cubicBezTo>
                  <a:pt x="169" y="382"/>
                  <a:pt x="169" y="382"/>
                  <a:pt x="169" y="382"/>
                </a:cubicBezTo>
                <a:cubicBezTo>
                  <a:pt x="170" y="382"/>
                  <a:pt x="171" y="382"/>
                  <a:pt x="172" y="382"/>
                </a:cubicBezTo>
                <a:cubicBezTo>
                  <a:pt x="177" y="382"/>
                  <a:pt x="181" y="382"/>
                  <a:pt x="185" y="382"/>
                </a:cubicBezTo>
                <a:cubicBezTo>
                  <a:pt x="185" y="382"/>
                  <a:pt x="185" y="382"/>
                  <a:pt x="185" y="382"/>
                </a:cubicBezTo>
                <a:cubicBezTo>
                  <a:pt x="187" y="382"/>
                  <a:pt x="187" y="382"/>
                  <a:pt x="187" y="382"/>
                </a:cubicBezTo>
                <a:cubicBezTo>
                  <a:pt x="189" y="382"/>
                  <a:pt x="190" y="382"/>
                  <a:pt x="191" y="382"/>
                </a:cubicBezTo>
                <a:cubicBezTo>
                  <a:pt x="193" y="383"/>
                  <a:pt x="193" y="383"/>
                  <a:pt x="194" y="383"/>
                </a:cubicBezTo>
                <a:cubicBezTo>
                  <a:pt x="196" y="384"/>
                  <a:pt x="197" y="386"/>
                  <a:pt x="196" y="389"/>
                </a:cubicBezTo>
                <a:cubicBezTo>
                  <a:pt x="194" y="392"/>
                  <a:pt x="192" y="395"/>
                  <a:pt x="190" y="398"/>
                </a:cubicBezTo>
                <a:cubicBezTo>
                  <a:pt x="188" y="402"/>
                  <a:pt x="188" y="402"/>
                  <a:pt x="188" y="402"/>
                </a:cubicBezTo>
                <a:cubicBezTo>
                  <a:pt x="188" y="402"/>
                  <a:pt x="188" y="402"/>
                  <a:pt x="188" y="402"/>
                </a:cubicBezTo>
                <a:close/>
                <a:moveTo>
                  <a:pt x="411" y="448"/>
                </a:moveTo>
                <a:cubicBezTo>
                  <a:pt x="411" y="449"/>
                  <a:pt x="411" y="449"/>
                  <a:pt x="411" y="450"/>
                </a:cubicBezTo>
                <a:cubicBezTo>
                  <a:pt x="411" y="450"/>
                  <a:pt x="411" y="450"/>
                  <a:pt x="411" y="450"/>
                </a:cubicBezTo>
                <a:cubicBezTo>
                  <a:pt x="411" y="451"/>
                  <a:pt x="411" y="451"/>
                  <a:pt x="410" y="451"/>
                </a:cubicBezTo>
                <a:cubicBezTo>
                  <a:pt x="410" y="451"/>
                  <a:pt x="410" y="451"/>
                  <a:pt x="410" y="452"/>
                </a:cubicBezTo>
                <a:cubicBezTo>
                  <a:pt x="410" y="452"/>
                  <a:pt x="410" y="452"/>
                  <a:pt x="410" y="452"/>
                </a:cubicBezTo>
                <a:cubicBezTo>
                  <a:pt x="410" y="452"/>
                  <a:pt x="409" y="453"/>
                  <a:pt x="409" y="453"/>
                </a:cubicBezTo>
                <a:cubicBezTo>
                  <a:pt x="409" y="453"/>
                  <a:pt x="409" y="453"/>
                  <a:pt x="409" y="453"/>
                </a:cubicBezTo>
                <a:cubicBezTo>
                  <a:pt x="408" y="454"/>
                  <a:pt x="408" y="454"/>
                  <a:pt x="407" y="455"/>
                </a:cubicBezTo>
                <a:cubicBezTo>
                  <a:pt x="407" y="455"/>
                  <a:pt x="407" y="455"/>
                  <a:pt x="407" y="455"/>
                </a:cubicBezTo>
                <a:cubicBezTo>
                  <a:pt x="407" y="455"/>
                  <a:pt x="407" y="455"/>
                  <a:pt x="407" y="455"/>
                </a:cubicBezTo>
                <a:cubicBezTo>
                  <a:pt x="406" y="455"/>
                  <a:pt x="406" y="456"/>
                  <a:pt x="405" y="456"/>
                </a:cubicBezTo>
                <a:cubicBezTo>
                  <a:pt x="405" y="456"/>
                  <a:pt x="405" y="456"/>
                  <a:pt x="405" y="456"/>
                </a:cubicBezTo>
                <a:cubicBezTo>
                  <a:pt x="404" y="456"/>
                  <a:pt x="404" y="456"/>
                  <a:pt x="404" y="456"/>
                </a:cubicBezTo>
                <a:cubicBezTo>
                  <a:pt x="403" y="456"/>
                  <a:pt x="403" y="457"/>
                  <a:pt x="403" y="457"/>
                </a:cubicBezTo>
                <a:cubicBezTo>
                  <a:pt x="403" y="457"/>
                  <a:pt x="403" y="457"/>
                  <a:pt x="402" y="457"/>
                </a:cubicBezTo>
                <a:cubicBezTo>
                  <a:pt x="402" y="457"/>
                  <a:pt x="402" y="457"/>
                  <a:pt x="402" y="457"/>
                </a:cubicBezTo>
                <a:cubicBezTo>
                  <a:pt x="402" y="457"/>
                  <a:pt x="401" y="457"/>
                  <a:pt x="400" y="457"/>
                </a:cubicBezTo>
                <a:cubicBezTo>
                  <a:pt x="400" y="457"/>
                  <a:pt x="399" y="457"/>
                  <a:pt x="399" y="457"/>
                </a:cubicBezTo>
                <a:cubicBezTo>
                  <a:pt x="398" y="458"/>
                  <a:pt x="398" y="458"/>
                  <a:pt x="397" y="458"/>
                </a:cubicBezTo>
                <a:cubicBezTo>
                  <a:pt x="397" y="458"/>
                  <a:pt x="397" y="458"/>
                  <a:pt x="397" y="458"/>
                </a:cubicBezTo>
                <a:cubicBezTo>
                  <a:pt x="396" y="458"/>
                  <a:pt x="396" y="458"/>
                  <a:pt x="396" y="458"/>
                </a:cubicBezTo>
                <a:cubicBezTo>
                  <a:pt x="396" y="458"/>
                  <a:pt x="396" y="458"/>
                  <a:pt x="396" y="458"/>
                </a:cubicBezTo>
                <a:cubicBezTo>
                  <a:pt x="393" y="458"/>
                  <a:pt x="390" y="458"/>
                  <a:pt x="387" y="458"/>
                </a:cubicBezTo>
                <a:cubicBezTo>
                  <a:pt x="373" y="458"/>
                  <a:pt x="212" y="458"/>
                  <a:pt x="200" y="458"/>
                </a:cubicBezTo>
                <a:cubicBezTo>
                  <a:pt x="199" y="458"/>
                  <a:pt x="198" y="458"/>
                  <a:pt x="198" y="458"/>
                </a:cubicBezTo>
                <a:cubicBezTo>
                  <a:pt x="197" y="458"/>
                  <a:pt x="196" y="458"/>
                  <a:pt x="195" y="457"/>
                </a:cubicBezTo>
                <a:cubicBezTo>
                  <a:pt x="193" y="457"/>
                  <a:pt x="192" y="456"/>
                  <a:pt x="191" y="455"/>
                </a:cubicBezTo>
                <a:cubicBezTo>
                  <a:pt x="190" y="454"/>
                  <a:pt x="190" y="453"/>
                  <a:pt x="189" y="452"/>
                </a:cubicBezTo>
                <a:cubicBezTo>
                  <a:pt x="189" y="451"/>
                  <a:pt x="189" y="450"/>
                  <a:pt x="190" y="449"/>
                </a:cubicBezTo>
                <a:cubicBezTo>
                  <a:pt x="191" y="448"/>
                  <a:pt x="191" y="448"/>
                  <a:pt x="191" y="448"/>
                </a:cubicBezTo>
                <a:cubicBezTo>
                  <a:pt x="191" y="448"/>
                  <a:pt x="191" y="448"/>
                  <a:pt x="191" y="448"/>
                </a:cubicBezTo>
                <a:cubicBezTo>
                  <a:pt x="192" y="444"/>
                  <a:pt x="194" y="440"/>
                  <a:pt x="196" y="437"/>
                </a:cubicBezTo>
                <a:cubicBezTo>
                  <a:pt x="196" y="436"/>
                  <a:pt x="197" y="435"/>
                  <a:pt x="197" y="435"/>
                </a:cubicBezTo>
                <a:cubicBezTo>
                  <a:pt x="198" y="432"/>
                  <a:pt x="198" y="432"/>
                  <a:pt x="198" y="432"/>
                </a:cubicBezTo>
                <a:cubicBezTo>
                  <a:pt x="199" y="431"/>
                  <a:pt x="200" y="430"/>
                  <a:pt x="201" y="428"/>
                </a:cubicBezTo>
                <a:cubicBezTo>
                  <a:pt x="201" y="428"/>
                  <a:pt x="202" y="428"/>
                  <a:pt x="202" y="428"/>
                </a:cubicBezTo>
                <a:cubicBezTo>
                  <a:pt x="202" y="428"/>
                  <a:pt x="202" y="428"/>
                  <a:pt x="203" y="428"/>
                </a:cubicBezTo>
                <a:cubicBezTo>
                  <a:pt x="203" y="427"/>
                  <a:pt x="203" y="427"/>
                  <a:pt x="203" y="427"/>
                </a:cubicBezTo>
                <a:cubicBezTo>
                  <a:pt x="203" y="427"/>
                  <a:pt x="203" y="427"/>
                  <a:pt x="203" y="427"/>
                </a:cubicBezTo>
                <a:cubicBezTo>
                  <a:pt x="204" y="427"/>
                  <a:pt x="204" y="427"/>
                  <a:pt x="204" y="427"/>
                </a:cubicBezTo>
                <a:cubicBezTo>
                  <a:pt x="204" y="426"/>
                  <a:pt x="205" y="426"/>
                  <a:pt x="205" y="426"/>
                </a:cubicBezTo>
                <a:cubicBezTo>
                  <a:pt x="205" y="426"/>
                  <a:pt x="206" y="426"/>
                  <a:pt x="206" y="425"/>
                </a:cubicBezTo>
                <a:cubicBezTo>
                  <a:pt x="206" y="425"/>
                  <a:pt x="207" y="425"/>
                  <a:pt x="207" y="425"/>
                </a:cubicBezTo>
                <a:cubicBezTo>
                  <a:pt x="208" y="425"/>
                  <a:pt x="208" y="425"/>
                  <a:pt x="209" y="424"/>
                </a:cubicBezTo>
                <a:cubicBezTo>
                  <a:pt x="209" y="424"/>
                  <a:pt x="210" y="424"/>
                  <a:pt x="210" y="424"/>
                </a:cubicBezTo>
                <a:cubicBezTo>
                  <a:pt x="210" y="424"/>
                  <a:pt x="210" y="424"/>
                  <a:pt x="210" y="424"/>
                </a:cubicBezTo>
                <a:cubicBezTo>
                  <a:pt x="212" y="423"/>
                  <a:pt x="214" y="423"/>
                  <a:pt x="216" y="423"/>
                </a:cubicBezTo>
                <a:cubicBezTo>
                  <a:pt x="216" y="423"/>
                  <a:pt x="385" y="423"/>
                  <a:pt x="392" y="423"/>
                </a:cubicBezTo>
                <a:cubicBezTo>
                  <a:pt x="393" y="423"/>
                  <a:pt x="395" y="423"/>
                  <a:pt x="397" y="423"/>
                </a:cubicBezTo>
                <a:cubicBezTo>
                  <a:pt x="398" y="423"/>
                  <a:pt x="399" y="423"/>
                  <a:pt x="400" y="423"/>
                </a:cubicBezTo>
                <a:cubicBezTo>
                  <a:pt x="400" y="423"/>
                  <a:pt x="400" y="423"/>
                  <a:pt x="400" y="423"/>
                </a:cubicBezTo>
                <a:cubicBezTo>
                  <a:pt x="401" y="423"/>
                  <a:pt x="402" y="423"/>
                  <a:pt x="402" y="423"/>
                </a:cubicBezTo>
                <a:cubicBezTo>
                  <a:pt x="403" y="423"/>
                  <a:pt x="403" y="423"/>
                  <a:pt x="403" y="423"/>
                </a:cubicBezTo>
                <a:cubicBezTo>
                  <a:pt x="403" y="423"/>
                  <a:pt x="403" y="423"/>
                  <a:pt x="403" y="423"/>
                </a:cubicBezTo>
                <a:cubicBezTo>
                  <a:pt x="404" y="424"/>
                  <a:pt x="404" y="424"/>
                  <a:pt x="405" y="424"/>
                </a:cubicBezTo>
                <a:cubicBezTo>
                  <a:pt x="405" y="424"/>
                  <a:pt x="405" y="424"/>
                  <a:pt x="405" y="424"/>
                </a:cubicBezTo>
                <a:cubicBezTo>
                  <a:pt x="406" y="425"/>
                  <a:pt x="406" y="425"/>
                  <a:pt x="407" y="425"/>
                </a:cubicBezTo>
                <a:cubicBezTo>
                  <a:pt x="407" y="425"/>
                  <a:pt x="407" y="425"/>
                  <a:pt x="407" y="425"/>
                </a:cubicBezTo>
                <a:cubicBezTo>
                  <a:pt x="407" y="425"/>
                  <a:pt x="407" y="425"/>
                  <a:pt x="407" y="425"/>
                </a:cubicBezTo>
                <a:cubicBezTo>
                  <a:pt x="408" y="426"/>
                  <a:pt x="408" y="426"/>
                  <a:pt x="408" y="426"/>
                </a:cubicBezTo>
                <a:cubicBezTo>
                  <a:pt x="409" y="427"/>
                  <a:pt x="409" y="427"/>
                  <a:pt x="410" y="428"/>
                </a:cubicBezTo>
                <a:cubicBezTo>
                  <a:pt x="411" y="429"/>
                  <a:pt x="411" y="430"/>
                  <a:pt x="411" y="431"/>
                </a:cubicBezTo>
                <a:cubicBezTo>
                  <a:pt x="411" y="432"/>
                  <a:pt x="411" y="432"/>
                  <a:pt x="411" y="432"/>
                </a:cubicBezTo>
                <a:cubicBezTo>
                  <a:pt x="411" y="432"/>
                  <a:pt x="411" y="432"/>
                  <a:pt x="411" y="432"/>
                </a:cubicBezTo>
                <a:cubicBezTo>
                  <a:pt x="411" y="436"/>
                  <a:pt x="411" y="441"/>
                  <a:pt x="411" y="445"/>
                </a:cubicBezTo>
                <a:cubicBezTo>
                  <a:pt x="411" y="446"/>
                  <a:pt x="411" y="447"/>
                  <a:pt x="411" y="448"/>
                </a:cubicBezTo>
                <a:close/>
                <a:moveTo>
                  <a:pt x="434" y="366"/>
                </a:moveTo>
                <a:cubicBezTo>
                  <a:pt x="434" y="366"/>
                  <a:pt x="434" y="366"/>
                  <a:pt x="434" y="366"/>
                </a:cubicBezTo>
                <a:cubicBezTo>
                  <a:pt x="434" y="366"/>
                  <a:pt x="434" y="366"/>
                  <a:pt x="434" y="365"/>
                </a:cubicBezTo>
                <a:cubicBezTo>
                  <a:pt x="433" y="365"/>
                  <a:pt x="433" y="364"/>
                  <a:pt x="432" y="363"/>
                </a:cubicBezTo>
                <a:cubicBezTo>
                  <a:pt x="432" y="362"/>
                  <a:pt x="432" y="362"/>
                  <a:pt x="432" y="362"/>
                </a:cubicBezTo>
                <a:cubicBezTo>
                  <a:pt x="432" y="362"/>
                  <a:pt x="432" y="361"/>
                  <a:pt x="432" y="360"/>
                </a:cubicBezTo>
                <a:cubicBezTo>
                  <a:pt x="432" y="360"/>
                  <a:pt x="432" y="360"/>
                  <a:pt x="432" y="360"/>
                </a:cubicBezTo>
                <a:cubicBezTo>
                  <a:pt x="432" y="358"/>
                  <a:pt x="432" y="355"/>
                  <a:pt x="432" y="353"/>
                </a:cubicBezTo>
                <a:cubicBezTo>
                  <a:pt x="432" y="352"/>
                  <a:pt x="432" y="352"/>
                  <a:pt x="432" y="352"/>
                </a:cubicBezTo>
                <a:cubicBezTo>
                  <a:pt x="432" y="351"/>
                  <a:pt x="432" y="350"/>
                  <a:pt x="432" y="350"/>
                </a:cubicBezTo>
                <a:cubicBezTo>
                  <a:pt x="433" y="349"/>
                  <a:pt x="434" y="349"/>
                  <a:pt x="435" y="348"/>
                </a:cubicBezTo>
                <a:cubicBezTo>
                  <a:pt x="436" y="348"/>
                  <a:pt x="437" y="347"/>
                  <a:pt x="438" y="347"/>
                </a:cubicBezTo>
                <a:cubicBezTo>
                  <a:pt x="438" y="347"/>
                  <a:pt x="438" y="347"/>
                  <a:pt x="438" y="347"/>
                </a:cubicBezTo>
                <a:cubicBezTo>
                  <a:pt x="438" y="347"/>
                  <a:pt x="438" y="347"/>
                  <a:pt x="438" y="347"/>
                </a:cubicBezTo>
                <a:cubicBezTo>
                  <a:pt x="439" y="347"/>
                  <a:pt x="439" y="347"/>
                  <a:pt x="440" y="347"/>
                </a:cubicBezTo>
                <a:cubicBezTo>
                  <a:pt x="440" y="347"/>
                  <a:pt x="440" y="347"/>
                  <a:pt x="441" y="347"/>
                </a:cubicBezTo>
                <a:cubicBezTo>
                  <a:pt x="443" y="346"/>
                  <a:pt x="445" y="346"/>
                  <a:pt x="447" y="346"/>
                </a:cubicBezTo>
                <a:cubicBezTo>
                  <a:pt x="463" y="346"/>
                  <a:pt x="463" y="346"/>
                  <a:pt x="463" y="346"/>
                </a:cubicBezTo>
                <a:cubicBezTo>
                  <a:pt x="464" y="346"/>
                  <a:pt x="465" y="346"/>
                  <a:pt x="465" y="347"/>
                </a:cubicBezTo>
                <a:cubicBezTo>
                  <a:pt x="469" y="347"/>
                  <a:pt x="474" y="348"/>
                  <a:pt x="475" y="352"/>
                </a:cubicBezTo>
                <a:cubicBezTo>
                  <a:pt x="476" y="355"/>
                  <a:pt x="476" y="359"/>
                  <a:pt x="477" y="362"/>
                </a:cubicBezTo>
                <a:cubicBezTo>
                  <a:pt x="477" y="363"/>
                  <a:pt x="477" y="363"/>
                  <a:pt x="477" y="363"/>
                </a:cubicBezTo>
                <a:cubicBezTo>
                  <a:pt x="477" y="364"/>
                  <a:pt x="477" y="364"/>
                  <a:pt x="477" y="365"/>
                </a:cubicBezTo>
                <a:cubicBezTo>
                  <a:pt x="477" y="365"/>
                  <a:pt x="477" y="365"/>
                  <a:pt x="477" y="365"/>
                </a:cubicBezTo>
                <a:cubicBezTo>
                  <a:pt x="477" y="365"/>
                  <a:pt x="477" y="365"/>
                  <a:pt x="477" y="365"/>
                </a:cubicBezTo>
                <a:cubicBezTo>
                  <a:pt x="477" y="365"/>
                  <a:pt x="477" y="365"/>
                  <a:pt x="477" y="365"/>
                </a:cubicBezTo>
                <a:cubicBezTo>
                  <a:pt x="476" y="367"/>
                  <a:pt x="474" y="368"/>
                  <a:pt x="472" y="369"/>
                </a:cubicBezTo>
                <a:cubicBezTo>
                  <a:pt x="471" y="369"/>
                  <a:pt x="471" y="369"/>
                  <a:pt x="471" y="369"/>
                </a:cubicBezTo>
                <a:cubicBezTo>
                  <a:pt x="471" y="369"/>
                  <a:pt x="471" y="369"/>
                  <a:pt x="470" y="369"/>
                </a:cubicBezTo>
                <a:cubicBezTo>
                  <a:pt x="470" y="369"/>
                  <a:pt x="470" y="369"/>
                  <a:pt x="470" y="369"/>
                </a:cubicBezTo>
                <a:cubicBezTo>
                  <a:pt x="469" y="369"/>
                  <a:pt x="469" y="369"/>
                  <a:pt x="469" y="369"/>
                </a:cubicBezTo>
                <a:cubicBezTo>
                  <a:pt x="463" y="370"/>
                  <a:pt x="457" y="369"/>
                  <a:pt x="455" y="369"/>
                </a:cubicBezTo>
                <a:cubicBezTo>
                  <a:pt x="445" y="369"/>
                  <a:pt x="445" y="369"/>
                  <a:pt x="445" y="369"/>
                </a:cubicBezTo>
                <a:cubicBezTo>
                  <a:pt x="444" y="369"/>
                  <a:pt x="443" y="369"/>
                  <a:pt x="442" y="369"/>
                </a:cubicBezTo>
                <a:cubicBezTo>
                  <a:pt x="442" y="369"/>
                  <a:pt x="441" y="369"/>
                  <a:pt x="441" y="369"/>
                </a:cubicBezTo>
                <a:cubicBezTo>
                  <a:pt x="440" y="369"/>
                  <a:pt x="440" y="369"/>
                  <a:pt x="440" y="369"/>
                </a:cubicBezTo>
                <a:cubicBezTo>
                  <a:pt x="440" y="369"/>
                  <a:pt x="440" y="369"/>
                  <a:pt x="440" y="369"/>
                </a:cubicBezTo>
                <a:cubicBezTo>
                  <a:pt x="439" y="369"/>
                  <a:pt x="439" y="369"/>
                  <a:pt x="438" y="368"/>
                </a:cubicBezTo>
                <a:cubicBezTo>
                  <a:pt x="438" y="368"/>
                  <a:pt x="438" y="368"/>
                  <a:pt x="438" y="368"/>
                </a:cubicBezTo>
                <a:cubicBezTo>
                  <a:pt x="437" y="368"/>
                  <a:pt x="437" y="368"/>
                  <a:pt x="436" y="367"/>
                </a:cubicBezTo>
                <a:cubicBezTo>
                  <a:pt x="436" y="367"/>
                  <a:pt x="435" y="367"/>
                  <a:pt x="434" y="366"/>
                </a:cubicBezTo>
                <a:cubicBezTo>
                  <a:pt x="434" y="366"/>
                  <a:pt x="434" y="366"/>
                  <a:pt x="434" y="366"/>
                </a:cubicBezTo>
                <a:close/>
                <a:moveTo>
                  <a:pt x="437" y="404"/>
                </a:moveTo>
                <a:cubicBezTo>
                  <a:pt x="436" y="403"/>
                  <a:pt x="436" y="402"/>
                  <a:pt x="435" y="402"/>
                </a:cubicBezTo>
                <a:cubicBezTo>
                  <a:pt x="435" y="400"/>
                  <a:pt x="435" y="400"/>
                  <a:pt x="435" y="400"/>
                </a:cubicBezTo>
                <a:cubicBezTo>
                  <a:pt x="435" y="400"/>
                  <a:pt x="435" y="400"/>
                  <a:pt x="435" y="400"/>
                </a:cubicBezTo>
                <a:cubicBezTo>
                  <a:pt x="435" y="396"/>
                  <a:pt x="435" y="392"/>
                  <a:pt x="434" y="388"/>
                </a:cubicBezTo>
                <a:cubicBezTo>
                  <a:pt x="434" y="388"/>
                  <a:pt x="434" y="388"/>
                  <a:pt x="434" y="388"/>
                </a:cubicBezTo>
                <a:cubicBezTo>
                  <a:pt x="434" y="388"/>
                  <a:pt x="434" y="388"/>
                  <a:pt x="434" y="388"/>
                </a:cubicBezTo>
                <a:cubicBezTo>
                  <a:pt x="434" y="388"/>
                  <a:pt x="434" y="388"/>
                  <a:pt x="434" y="387"/>
                </a:cubicBezTo>
                <a:cubicBezTo>
                  <a:pt x="435" y="379"/>
                  <a:pt x="453" y="381"/>
                  <a:pt x="458" y="381"/>
                </a:cubicBezTo>
                <a:cubicBezTo>
                  <a:pt x="465" y="381"/>
                  <a:pt x="477" y="380"/>
                  <a:pt x="481" y="386"/>
                </a:cubicBezTo>
                <a:cubicBezTo>
                  <a:pt x="481" y="387"/>
                  <a:pt x="482" y="387"/>
                  <a:pt x="482" y="388"/>
                </a:cubicBezTo>
                <a:cubicBezTo>
                  <a:pt x="482" y="389"/>
                  <a:pt x="482" y="389"/>
                  <a:pt x="482" y="389"/>
                </a:cubicBezTo>
                <a:cubicBezTo>
                  <a:pt x="482" y="389"/>
                  <a:pt x="482" y="389"/>
                  <a:pt x="482" y="389"/>
                </a:cubicBezTo>
                <a:cubicBezTo>
                  <a:pt x="483" y="391"/>
                  <a:pt x="483" y="392"/>
                  <a:pt x="484" y="395"/>
                </a:cubicBezTo>
                <a:cubicBezTo>
                  <a:pt x="485" y="401"/>
                  <a:pt x="485" y="401"/>
                  <a:pt x="485" y="401"/>
                </a:cubicBezTo>
                <a:cubicBezTo>
                  <a:pt x="485" y="402"/>
                  <a:pt x="485" y="403"/>
                  <a:pt x="484" y="404"/>
                </a:cubicBezTo>
                <a:cubicBezTo>
                  <a:pt x="484" y="405"/>
                  <a:pt x="484" y="405"/>
                  <a:pt x="483" y="406"/>
                </a:cubicBezTo>
                <a:cubicBezTo>
                  <a:pt x="483" y="406"/>
                  <a:pt x="483" y="406"/>
                  <a:pt x="482" y="407"/>
                </a:cubicBezTo>
                <a:cubicBezTo>
                  <a:pt x="482" y="407"/>
                  <a:pt x="482" y="407"/>
                  <a:pt x="482" y="407"/>
                </a:cubicBezTo>
                <a:cubicBezTo>
                  <a:pt x="482" y="407"/>
                  <a:pt x="482" y="407"/>
                  <a:pt x="482" y="407"/>
                </a:cubicBezTo>
                <a:cubicBezTo>
                  <a:pt x="481" y="407"/>
                  <a:pt x="481" y="407"/>
                  <a:pt x="481" y="407"/>
                </a:cubicBezTo>
                <a:cubicBezTo>
                  <a:pt x="480" y="408"/>
                  <a:pt x="480" y="408"/>
                  <a:pt x="480" y="408"/>
                </a:cubicBezTo>
                <a:cubicBezTo>
                  <a:pt x="479" y="408"/>
                  <a:pt x="479" y="408"/>
                  <a:pt x="479" y="408"/>
                </a:cubicBezTo>
                <a:cubicBezTo>
                  <a:pt x="479" y="408"/>
                  <a:pt x="479" y="408"/>
                  <a:pt x="478" y="408"/>
                </a:cubicBezTo>
                <a:cubicBezTo>
                  <a:pt x="478" y="408"/>
                  <a:pt x="478" y="409"/>
                  <a:pt x="477" y="409"/>
                </a:cubicBezTo>
                <a:cubicBezTo>
                  <a:pt x="477" y="409"/>
                  <a:pt x="477" y="409"/>
                  <a:pt x="477" y="409"/>
                </a:cubicBezTo>
                <a:cubicBezTo>
                  <a:pt x="477" y="409"/>
                  <a:pt x="476" y="409"/>
                  <a:pt x="475" y="409"/>
                </a:cubicBezTo>
                <a:cubicBezTo>
                  <a:pt x="474" y="409"/>
                  <a:pt x="474" y="409"/>
                  <a:pt x="473" y="409"/>
                </a:cubicBezTo>
                <a:cubicBezTo>
                  <a:pt x="473" y="409"/>
                  <a:pt x="473" y="409"/>
                  <a:pt x="473" y="409"/>
                </a:cubicBezTo>
                <a:cubicBezTo>
                  <a:pt x="473" y="409"/>
                  <a:pt x="473" y="409"/>
                  <a:pt x="473" y="409"/>
                </a:cubicBezTo>
                <a:cubicBezTo>
                  <a:pt x="473" y="409"/>
                  <a:pt x="473" y="409"/>
                  <a:pt x="473" y="409"/>
                </a:cubicBezTo>
                <a:cubicBezTo>
                  <a:pt x="465" y="409"/>
                  <a:pt x="457" y="409"/>
                  <a:pt x="449" y="409"/>
                </a:cubicBezTo>
                <a:cubicBezTo>
                  <a:pt x="448" y="409"/>
                  <a:pt x="447" y="409"/>
                  <a:pt x="447" y="409"/>
                </a:cubicBezTo>
                <a:cubicBezTo>
                  <a:pt x="446" y="409"/>
                  <a:pt x="446" y="409"/>
                  <a:pt x="446" y="409"/>
                </a:cubicBezTo>
                <a:cubicBezTo>
                  <a:pt x="445" y="409"/>
                  <a:pt x="445" y="409"/>
                  <a:pt x="444" y="409"/>
                </a:cubicBezTo>
                <a:cubicBezTo>
                  <a:pt x="444" y="409"/>
                  <a:pt x="444" y="409"/>
                  <a:pt x="444" y="409"/>
                </a:cubicBezTo>
                <a:cubicBezTo>
                  <a:pt x="444" y="408"/>
                  <a:pt x="444" y="408"/>
                  <a:pt x="444" y="408"/>
                </a:cubicBezTo>
                <a:cubicBezTo>
                  <a:pt x="443" y="408"/>
                  <a:pt x="442" y="408"/>
                  <a:pt x="442" y="408"/>
                </a:cubicBezTo>
                <a:cubicBezTo>
                  <a:pt x="441" y="408"/>
                  <a:pt x="441" y="407"/>
                  <a:pt x="441" y="407"/>
                </a:cubicBezTo>
                <a:cubicBezTo>
                  <a:pt x="441" y="407"/>
                  <a:pt x="440" y="407"/>
                  <a:pt x="440" y="407"/>
                </a:cubicBezTo>
                <a:cubicBezTo>
                  <a:pt x="440" y="407"/>
                  <a:pt x="440" y="407"/>
                  <a:pt x="440" y="407"/>
                </a:cubicBezTo>
                <a:cubicBezTo>
                  <a:pt x="439" y="406"/>
                  <a:pt x="437" y="405"/>
                  <a:pt x="437" y="404"/>
                </a:cubicBezTo>
                <a:close/>
                <a:moveTo>
                  <a:pt x="494" y="451"/>
                </a:moveTo>
                <a:cubicBezTo>
                  <a:pt x="493" y="453"/>
                  <a:pt x="492" y="453"/>
                  <a:pt x="491" y="454"/>
                </a:cubicBezTo>
                <a:cubicBezTo>
                  <a:pt x="490" y="455"/>
                  <a:pt x="489" y="456"/>
                  <a:pt x="487" y="456"/>
                </a:cubicBezTo>
                <a:cubicBezTo>
                  <a:pt x="485" y="457"/>
                  <a:pt x="484" y="457"/>
                  <a:pt x="481" y="457"/>
                </a:cubicBezTo>
                <a:cubicBezTo>
                  <a:pt x="476" y="457"/>
                  <a:pt x="476" y="457"/>
                  <a:pt x="476" y="457"/>
                </a:cubicBezTo>
                <a:cubicBezTo>
                  <a:pt x="476" y="457"/>
                  <a:pt x="476" y="457"/>
                  <a:pt x="476" y="457"/>
                </a:cubicBezTo>
                <a:cubicBezTo>
                  <a:pt x="469" y="457"/>
                  <a:pt x="462" y="457"/>
                  <a:pt x="454" y="457"/>
                </a:cubicBezTo>
                <a:cubicBezTo>
                  <a:pt x="453" y="457"/>
                  <a:pt x="453" y="457"/>
                  <a:pt x="452" y="457"/>
                </a:cubicBezTo>
                <a:cubicBezTo>
                  <a:pt x="451" y="457"/>
                  <a:pt x="451" y="457"/>
                  <a:pt x="451" y="457"/>
                </a:cubicBezTo>
                <a:cubicBezTo>
                  <a:pt x="450" y="457"/>
                  <a:pt x="450" y="457"/>
                  <a:pt x="449" y="457"/>
                </a:cubicBezTo>
                <a:cubicBezTo>
                  <a:pt x="449" y="457"/>
                  <a:pt x="449" y="457"/>
                  <a:pt x="448" y="457"/>
                </a:cubicBezTo>
                <a:cubicBezTo>
                  <a:pt x="448" y="457"/>
                  <a:pt x="448" y="457"/>
                  <a:pt x="448" y="457"/>
                </a:cubicBezTo>
                <a:cubicBezTo>
                  <a:pt x="445" y="456"/>
                  <a:pt x="442" y="454"/>
                  <a:pt x="440" y="451"/>
                </a:cubicBezTo>
                <a:cubicBezTo>
                  <a:pt x="440" y="451"/>
                  <a:pt x="440" y="451"/>
                  <a:pt x="440" y="451"/>
                </a:cubicBezTo>
                <a:cubicBezTo>
                  <a:pt x="440" y="451"/>
                  <a:pt x="440" y="451"/>
                  <a:pt x="440" y="451"/>
                </a:cubicBezTo>
                <a:cubicBezTo>
                  <a:pt x="440" y="451"/>
                  <a:pt x="440" y="451"/>
                  <a:pt x="440" y="450"/>
                </a:cubicBezTo>
                <a:cubicBezTo>
                  <a:pt x="439" y="450"/>
                  <a:pt x="439" y="449"/>
                  <a:pt x="439" y="449"/>
                </a:cubicBezTo>
                <a:cubicBezTo>
                  <a:pt x="439" y="449"/>
                  <a:pt x="439" y="449"/>
                  <a:pt x="439" y="448"/>
                </a:cubicBezTo>
                <a:cubicBezTo>
                  <a:pt x="439" y="448"/>
                  <a:pt x="439" y="448"/>
                  <a:pt x="439" y="448"/>
                </a:cubicBezTo>
                <a:cubicBezTo>
                  <a:pt x="439" y="447"/>
                  <a:pt x="439" y="447"/>
                  <a:pt x="439" y="447"/>
                </a:cubicBezTo>
                <a:cubicBezTo>
                  <a:pt x="439" y="447"/>
                  <a:pt x="439" y="447"/>
                  <a:pt x="439" y="447"/>
                </a:cubicBezTo>
                <a:cubicBezTo>
                  <a:pt x="439" y="444"/>
                  <a:pt x="438" y="439"/>
                  <a:pt x="438" y="435"/>
                </a:cubicBezTo>
                <a:cubicBezTo>
                  <a:pt x="438" y="435"/>
                  <a:pt x="438" y="434"/>
                  <a:pt x="438" y="433"/>
                </a:cubicBezTo>
                <a:cubicBezTo>
                  <a:pt x="438" y="431"/>
                  <a:pt x="438" y="431"/>
                  <a:pt x="438" y="431"/>
                </a:cubicBezTo>
                <a:cubicBezTo>
                  <a:pt x="438" y="431"/>
                  <a:pt x="438" y="431"/>
                  <a:pt x="438" y="431"/>
                </a:cubicBezTo>
                <a:cubicBezTo>
                  <a:pt x="438" y="430"/>
                  <a:pt x="438" y="430"/>
                  <a:pt x="438" y="430"/>
                </a:cubicBezTo>
                <a:cubicBezTo>
                  <a:pt x="438" y="430"/>
                  <a:pt x="438" y="429"/>
                  <a:pt x="438" y="429"/>
                </a:cubicBezTo>
                <a:cubicBezTo>
                  <a:pt x="438" y="429"/>
                  <a:pt x="438" y="429"/>
                  <a:pt x="438" y="428"/>
                </a:cubicBezTo>
                <a:cubicBezTo>
                  <a:pt x="439" y="428"/>
                  <a:pt x="439" y="428"/>
                  <a:pt x="439" y="428"/>
                </a:cubicBezTo>
                <a:cubicBezTo>
                  <a:pt x="439" y="428"/>
                  <a:pt x="439" y="428"/>
                  <a:pt x="439" y="428"/>
                </a:cubicBezTo>
                <a:cubicBezTo>
                  <a:pt x="439" y="427"/>
                  <a:pt x="439" y="427"/>
                  <a:pt x="439" y="427"/>
                </a:cubicBezTo>
                <a:cubicBezTo>
                  <a:pt x="440" y="426"/>
                  <a:pt x="440" y="426"/>
                  <a:pt x="440" y="426"/>
                </a:cubicBezTo>
                <a:cubicBezTo>
                  <a:pt x="440" y="426"/>
                  <a:pt x="441" y="426"/>
                  <a:pt x="441" y="425"/>
                </a:cubicBezTo>
                <a:cubicBezTo>
                  <a:pt x="441" y="425"/>
                  <a:pt x="441" y="425"/>
                  <a:pt x="441" y="425"/>
                </a:cubicBezTo>
                <a:cubicBezTo>
                  <a:pt x="441" y="425"/>
                  <a:pt x="441" y="425"/>
                  <a:pt x="441" y="425"/>
                </a:cubicBezTo>
                <a:cubicBezTo>
                  <a:pt x="442" y="425"/>
                  <a:pt x="442" y="425"/>
                  <a:pt x="443" y="424"/>
                </a:cubicBezTo>
                <a:cubicBezTo>
                  <a:pt x="443" y="424"/>
                  <a:pt x="443" y="424"/>
                  <a:pt x="443" y="424"/>
                </a:cubicBezTo>
                <a:cubicBezTo>
                  <a:pt x="444" y="424"/>
                  <a:pt x="444" y="424"/>
                  <a:pt x="444" y="424"/>
                </a:cubicBezTo>
                <a:cubicBezTo>
                  <a:pt x="444" y="424"/>
                  <a:pt x="444" y="424"/>
                  <a:pt x="444" y="424"/>
                </a:cubicBezTo>
                <a:cubicBezTo>
                  <a:pt x="444" y="424"/>
                  <a:pt x="445" y="423"/>
                  <a:pt x="445" y="423"/>
                </a:cubicBezTo>
                <a:cubicBezTo>
                  <a:pt x="446" y="423"/>
                  <a:pt x="446" y="423"/>
                  <a:pt x="446" y="423"/>
                </a:cubicBezTo>
                <a:cubicBezTo>
                  <a:pt x="446" y="423"/>
                  <a:pt x="447" y="423"/>
                  <a:pt x="447" y="423"/>
                </a:cubicBezTo>
                <a:cubicBezTo>
                  <a:pt x="448" y="423"/>
                  <a:pt x="448" y="423"/>
                  <a:pt x="449" y="423"/>
                </a:cubicBezTo>
                <a:cubicBezTo>
                  <a:pt x="450" y="423"/>
                  <a:pt x="450" y="423"/>
                  <a:pt x="450" y="423"/>
                </a:cubicBezTo>
                <a:cubicBezTo>
                  <a:pt x="450" y="423"/>
                  <a:pt x="450" y="423"/>
                  <a:pt x="451" y="423"/>
                </a:cubicBezTo>
                <a:cubicBezTo>
                  <a:pt x="452" y="423"/>
                  <a:pt x="452" y="423"/>
                  <a:pt x="452" y="423"/>
                </a:cubicBezTo>
                <a:cubicBezTo>
                  <a:pt x="453" y="423"/>
                  <a:pt x="454" y="423"/>
                  <a:pt x="455" y="423"/>
                </a:cubicBezTo>
                <a:cubicBezTo>
                  <a:pt x="457" y="423"/>
                  <a:pt x="458" y="423"/>
                  <a:pt x="459" y="423"/>
                </a:cubicBezTo>
                <a:cubicBezTo>
                  <a:pt x="469" y="423"/>
                  <a:pt x="469" y="423"/>
                  <a:pt x="469" y="423"/>
                </a:cubicBezTo>
                <a:cubicBezTo>
                  <a:pt x="472" y="423"/>
                  <a:pt x="475" y="423"/>
                  <a:pt x="478" y="423"/>
                </a:cubicBezTo>
                <a:cubicBezTo>
                  <a:pt x="478" y="423"/>
                  <a:pt x="479" y="423"/>
                  <a:pt x="479" y="423"/>
                </a:cubicBezTo>
                <a:cubicBezTo>
                  <a:pt x="479" y="423"/>
                  <a:pt x="480" y="423"/>
                  <a:pt x="480" y="423"/>
                </a:cubicBezTo>
                <a:cubicBezTo>
                  <a:pt x="480" y="423"/>
                  <a:pt x="480" y="423"/>
                  <a:pt x="481" y="423"/>
                </a:cubicBezTo>
                <a:cubicBezTo>
                  <a:pt x="481" y="423"/>
                  <a:pt x="481" y="423"/>
                  <a:pt x="481" y="423"/>
                </a:cubicBezTo>
                <a:cubicBezTo>
                  <a:pt x="481" y="423"/>
                  <a:pt x="481" y="423"/>
                  <a:pt x="481" y="423"/>
                </a:cubicBezTo>
                <a:cubicBezTo>
                  <a:pt x="482" y="423"/>
                  <a:pt x="482" y="424"/>
                  <a:pt x="483" y="424"/>
                </a:cubicBezTo>
                <a:cubicBezTo>
                  <a:pt x="483" y="424"/>
                  <a:pt x="484" y="424"/>
                  <a:pt x="484" y="424"/>
                </a:cubicBezTo>
                <a:cubicBezTo>
                  <a:pt x="484" y="424"/>
                  <a:pt x="484" y="424"/>
                  <a:pt x="484" y="425"/>
                </a:cubicBezTo>
                <a:cubicBezTo>
                  <a:pt x="485" y="425"/>
                  <a:pt x="485" y="425"/>
                  <a:pt x="486" y="425"/>
                </a:cubicBezTo>
                <a:cubicBezTo>
                  <a:pt x="487" y="426"/>
                  <a:pt x="488" y="427"/>
                  <a:pt x="489" y="428"/>
                </a:cubicBezTo>
                <a:cubicBezTo>
                  <a:pt x="490" y="429"/>
                  <a:pt x="491" y="430"/>
                  <a:pt x="491" y="431"/>
                </a:cubicBezTo>
                <a:cubicBezTo>
                  <a:pt x="492" y="438"/>
                  <a:pt x="492" y="438"/>
                  <a:pt x="492" y="438"/>
                </a:cubicBezTo>
                <a:cubicBezTo>
                  <a:pt x="493" y="441"/>
                  <a:pt x="493" y="443"/>
                  <a:pt x="494" y="446"/>
                </a:cubicBezTo>
                <a:cubicBezTo>
                  <a:pt x="494" y="446"/>
                  <a:pt x="494" y="446"/>
                  <a:pt x="494" y="446"/>
                </a:cubicBezTo>
                <a:cubicBezTo>
                  <a:pt x="494" y="448"/>
                  <a:pt x="494" y="448"/>
                  <a:pt x="494" y="448"/>
                </a:cubicBezTo>
                <a:cubicBezTo>
                  <a:pt x="494" y="449"/>
                  <a:pt x="494" y="450"/>
                  <a:pt x="494" y="451"/>
                </a:cubicBezTo>
                <a:close/>
                <a:moveTo>
                  <a:pt x="508" y="369"/>
                </a:moveTo>
                <a:cubicBezTo>
                  <a:pt x="507" y="368"/>
                  <a:pt x="505" y="368"/>
                  <a:pt x="505" y="367"/>
                </a:cubicBezTo>
                <a:cubicBezTo>
                  <a:pt x="504" y="366"/>
                  <a:pt x="503" y="365"/>
                  <a:pt x="503" y="365"/>
                </a:cubicBezTo>
                <a:cubicBezTo>
                  <a:pt x="502" y="363"/>
                  <a:pt x="502" y="363"/>
                  <a:pt x="502" y="363"/>
                </a:cubicBezTo>
                <a:cubicBezTo>
                  <a:pt x="502" y="361"/>
                  <a:pt x="501" y="359"/>
                  <a:pt x="500" y="357"/>
                </a:cubicBezTo>
                <a:cubicBezTo>
                  <a:pt x="500" y="356"/>
                  <a:pt x="499" y="355"/>
                  <a:pt x="499" y="353"/>
                </a:cubicBezTo>
                <a:cubicBezTo>
                  <a:pt x="499" y="353"/>
                  <a:pt x="499" y="353"/>
                  <a:pt x="499" y="353"/>
                </a:cubicBezTo>
                <a:cubicBezTo>
                  <a:pt x="499" y="353"/>
                  <a:pt x="499" y="353"/>
                  <a:pt x="499" y="353"/>
                </a:cubicBezTo>
                <a:cubicBezTo>
                  <a:pt x="499" y="352"/>
                  <a:pt x="499" y="352"/>
                  <a:pt x="499" y="352"/>
                </a:cubicBezTo>
                <a:cubicBezTo>
                  <a:pt x="499" y="352"/>
                  <a:pt x="499" y="352"/>
                  <a:pt x="499" y="352"/>
                </a:cubicBezTo>
                <a:cubicBezTo>
                  <a:pt x="499" y="352"/>
                  <a:pt x="499" y="352"/>
                  <a:pt x="499" y="352"/>
                </a:cubicBezTo>
                <a:cubicBezTo>
                  <a:pt x="501" y="348"/>
                  <a:pt x="508" y="348"/>
                  <a:pt x="511" y="348"/>
                </a:cubicBezTo>
                <a:cubicBezTo>
                  <a:pt x="528" y="348"/>
                  <a:pt x="528" y="348"/>
                  <a:pt x="528" y="348"/>
                </a:cubicBezTo>
                <a:cubicBezTo>
                  <a:pt x="529" y="348"/>
                  <a:pt x="531" y="348"/>
                  <a:pt x="532" y="349"/>
                </a:cubicBezTo>
                <a:cubicBezTo>
                  <a:pt x="532" y="349"/>
                  <a:pt x="533" y="349"/>
                  <a:pt x="533" y="349"/>
                </a:cubicBezTo>
                <a:cubicBezTo>
                  <a:pt x="533" y="349"/>
                  <a:pt x="534" y="349"/>
                  <a:pt x="534" y="349"/>
                </a:cubicBezTo>
                <a:cubicBezTo>
                  <a:pt x="534" y="349"/>
                  <a:pt x="534" y="349"/>
                  <a:pt x="534" y="349"/>
                </a:cubicBezTo>
                <a:cubicBezTo>
                  <a:pt x="535" y="349"/>
                  <a:pt x="536" y="350"/>
                  <a:pt x="536" y="350"/>
                </a:cubicBezTo>
                <a:cubicBezTo>
                  <a:pt x="536" y="350"/>
                  <a:pt x="536" y="350"/>
                  <a:pt x="536" y="350"/>
                </a:cubicBezTo>
                <a:cubicBezTo>
                  <a:pt x="536" y="350"/>
                  <a:pt x="536" y="350"/>
                  <a:pt x="536" y="350"/>
                </a:cubicBezTo>
                <a:cubicBezTo>
                  <a:pt x="537" y="350"/>
                  <a:pt x="537" y="350"/>
                  <a:pt x="538" y="350"/>
                </a:cubicBezTo>
                <a:cubicBezTo>
                  <a:pt x="538" y="351"/>
                  <a:pt x="538" y="351"/>
                  <a:pt x="538" y="351"/>
                </a:cubicBezTo>
                <a:cubicBezTo>
                  <a:pt x="538" y="351"/>
                  <a:pt x="538" y="351"/>
                  <a:pt x="539" y="351"/>
                </a:cubicBezTo>
                <a:cubicBezTo>
                  <a:pt x="539" y="351"/>
                  <a:pt x="539" y="351"/>
                  <a:pt x="539" y="351"/>
                </a:cubicBezTo>
                <a:cubicBezTo>
                  <a:pt x="539" y="352"/>
                  <a:pt x="539" y="352"/>
                  <a:pt x="539" y="352"/>
                </a:cubicBezTo>
                <a:cubicBezTo>
                  <a:pt x="540" y="352"/>
                  <a:pt x="541" y="353"/>
                  <a:pt x="541" y="354"/>
                </a:cubicBezTo>
                <a:cubicBezTo>
                  <a:pt x="541" y="354"/>
                  <a:pt x="541" y="354"/>
                  <a:pt x="541" y="354"/>
                </a:cubicBezTo>
                <a:cubicBezTo>
                  <a:pt x="543" y="356"/>
                  <a:pt x="544" y="359"/>
                  <a:pt x="545" y="361"/>
                </a:cubicBezTo>
                <a:cubicBezTo>
                  <a:pt x="545" y="361"/>
                  <a:pt x="545" y="361"/>
                  <a:pt x="545" y="361"/>
                </a:cubicBezTo>
                <a:cubicBezTo>
                  <a:pt x="546" y="363"/>
                  <a:pt x="547" y="364"/>
                  <a:pt x="547" y="365"/>
                </a:cubicBezTo>
                <a:cubicBezTo>
                  <a:pt x="547" y="366"/>
                  <a:pt x="547" y="366"/>
                  <a:pt x="547" y="366"/>
                </a:cubicBezTo>
                <a:cubicBezTo>
                  <a:pt x="547" y="366"/>
                  <a:pt x="547" y="366"/>
                  <a:pt x="547" y="366"/>
                </a:cubicBezTo>
                <a:cubicBezTo>
                  <a:pt x="547" y="368"/>
                  <a:pt x="545" y="369"/>
                  <a:pt x="543" y="370"/>
                </a:cubicBezTo>
                <a:cubicBezTo>
                  <a:pt x="542" y="370"/>
                  <a:pt x="542" y="370"/>
                  <a:pt x="542" y="370"/>
                </a:cubicBezTo>
                <a:cubicBezTo>
                  <a:pt x="542" y="370"/>
                  <a:pt x="542" y="370"/>
                  <a:pt x="542" y="370"/>
                </a:cubicBezTo>
                <a:cubicBezTo>
                  <a:pt x="542" y="370"/>
                  <a:pt x="541" y="370"/>
                  <a:pt x="541" y="371"/>
                </a:cubicBezTo>
                <a:cubicBezTo>
                  <a:pt x="540" y="371"/>
                  <a:pt x="540" y="371"/>
                  <a:pt x="540" y="371"/>
                </a:cubicBezTo>
                <a:cubicBezTo>
                  <a:pt x="540" y="371"/>
                  <a:pt x="539" y="371"/>
                  <a:pt x="539" y="371"/>
                </a:cubicBezTo>
                <a:cubicBezTo>
                  <a:pt x="539" y="371"/>
                  <a:pt x="538" y="371"/>
                  <a:pt x="538" y="371"/>
                </a:cubicBezTo>
                <a:cubicBezTo>
                  <a:pt x="538" y="371"/>
                  <a:pt x="538" y="371"/>
                  <a:pt x="538" y="371"/>
                </a:cubicBezTo>
                <a:cubicBezTo>
                  <a:pt x="538" y="371"/>
                  <a:pt x="538" y="371"/>
                  <a:pt x="538" y="371"/>
                </a:cubicBezTo>
                <a:cubicBezTo>
                  <a:pt x="535" y="371"/>
                  <a:pt x="532" y="371"/>
                  <a:pt x="530" y="371"/>
                </a:cubicBezTo>
                <a:cubicBezTo>
                  <a:pt x="526" y="371"/>
                  <a:pt x="521" y="371"/>
                  <a:pt x="517" y="371"/>
                </a:cubicBezTo>
                <a:cubicBezTo>
                  <a:pt x="514" y="371"/>
                  <a:pt x="511" y="370"/>
                  <a:pt x="508" y="369"/>
                </a:cubicBezTo>
                <a:cubicBezTo>
                  <a:pt x="508" y="369"/>
                  <a:pt x="508" y="369"/>
                  <a:pt x="508" y="369"/>
                </a:cubicBezTo>
                <a:close/>
                <a:moveTo>
                  <a:pt x="519" y="405"/>
                </a:moveTo>
                <a:cubicBezTo>
                  <a:pt x="518" y="404"/>
                  <a:pt x="517" y="403"/>
                  <a:pt x="517" y="402"/>
                </a:cubicBezTo>
                <a:cubicBezTo>
                  <a:pt x="515" y="396"/>
                  <a:pt x="515" y="396"/>
                  <a:pt x="515" y="396"/>
                </a:cubicBezTo>
                <a:cubicBezTo>
                  <a:pt x="514" y="394"/>
                  <a:pt x="513" y="392"/>
                  <a:pt x="512" y="390"/>
                </a:cubicBezTo>
                <a:cubicBezTo>
                  <a:pt x="512" y="390"/>
                  <a:pt x="512" y="390"/>
                  <a:pt x="512" y="390"/>
                </a:cubicBezTo>
                <a:cubicBezTo>
                  <a:pt x="512" y="389"/>
                  <a:pt x="512" y="389"/>
                  <a:pt x="512" y="389"/>
                </a:cubicBezTo>
                <a:cubicBezTo>
                  <a:pt x="512" y="388"/>
                  <a:pt x="512" y="387"/>
                  <a:pt x="512" y="386"/>
                </a:cubicBezTo>
                <a:cubicBezTo>
                  <a:pt x="512" y="386"/>
                  <a:pt x="513" y="385"/>
                  <a:pt x="513" y="385"/>
                </a:cubicBezTo>
                <a:cubicBezTo>
                  <a:pt x="513" y="385"/>
                  <a:pt x="513" y="385"/>
                  <a:pt x="514" y="385"/>
                </a:cubicBezTo>
                <a:cubicBezTo>
                  <a:pt x="514" y="384"/>
                  <a:pt x="514" y="384"/>
                  <a:pt x="514" y="384"/>
                </a:cubicBezTo>
                <a:cubicBezTo>
                  <a:pt x="515" y="384"/>
                  <a:pt x="516" y="383"/>
                  <a:pt x="517" y="383"/>
                </a:cubicBezTo>
                <a:cubicBezTo>
                  <a:pt x="518" y="383"/>
                  <a:pt x="519" y="383"/>
                  <a:pt x="520" y="382"/>
                </a:cubicBezTo>
                <a:cubicBezTo>
                  <a:pt x="525" y="382"/>
                  <a:pt x="530" y="382"/>
                  <a:pt x="532" y="382"/>
                </a:cubicBezTo>
                <a:cubicBezTo>
                  <a:pt x="540" y="382"/>
                  <a:pt x="554" y="381"/>
                  <a:pt x="559" y="389"/>
                </a:cubicBezTo>
                <a:cubicBezTo>
                  <a:pt x="559" y="389"/>
                  <a:pt x="559" y="389"/>
                  <a:pt x="559" y="389"/>
                </a:cubicBezTo>
                <a:cubicBezTo>
                  <a:pt x="559" y="389"/>
                  <a:pt x="559" y="389"/>
                  <a:pt x="559" y="389"/>
                </a:cubicBezTo>
                <a:cubicBezTo>
                  <a:pt x="559" y="389"/>
                  <a:pt x="559" y="389"/>
                  <a:pt x="559" y="389"/>
                </a:cubicBezTo>
                <a:cubicBezTo>
                  <a:pt x="561" y="393"/>
                  <a:pt x="562" y="396"/>
                  <a:pt x="564" y="400"/>
                </a:cubicBezTo>
                <a:cubicBezTo>
                  <a:pt x="565" y="401"/>
                  <a:pt x="565" y="402"/>
                  <a:pt x="566" y="403"/>
                </a:cubicBezTo>
                <a:cubicBezTo>
                  <a:pt x="566" y="403"/>
                  <a:pt x="566" y="403"/>
                  <a:pt x="566" y="403"/>
                </a:cubicBezTo>
                <a:cubicBezTo>
                  <a:pt x="566" y="404"/>
                  <a:pt x="566" y="404"/>
                  <a:pt x="566" y="404"/>
                </a:cubicBezTo>
                <a:cubicBezTo>
                  <a:pt x="566" y="404"/>
                  <a:pt x="566" y="405"/>
                  <a:pt x="566" y="405"/>
                </a:cubicBezTo>
                <a:cubicBezTo>
                  <a:pt x="566" y="405"/>
                  <a:pt x="566" y="405"/>
                  <a:pt x="566" y="405"/>
                </a:cubicBezTo>
                <a:cubicBezTo>
                  <a:pt x="566" y="405"/>
                  <a:pt x="566" y="405"/>
                  <a:pt x="566" y="405"/>
                </a:cubicBezTo>
                <a:cubicBezTo>
                  <a:pt x="566" y="406"/>
                  <a:pt x="565" y="406"/>
                  <a:pt x="565" y="406"/>
                </a:cubicBezTo>
                <a:cubicBezTo>
                  <a:pt x="565" y="406"/>
                  <a:pt x="565" y="406"/>
                  <a:pt x="565" y="406"/>
                </a:cubicBezTo>
                <a:cubicBezTo>
                  <a:pt x="565" y="407"/>
                  <a:pt x="565" y="407"/>
                  <a:pt x="564" y="407"/>
                </a:cubicBezTo>
                <a:cubicBezTo>
                  <a:pt x="564" y="407"/>
                  <a:pt x="564" y="407"/>
                  <a:pt x="564" y="407"/>
                </a:cubicBezTo>
                <a:cubicBezTo>
                  <a:pt x="564" y="408"/>
                  <a:pt x="564" y="408"/>
                  <a:pt x="564" y="408"/>
                </a:cubicBezTo>
                <a:cubicBezTo>
                  <a:pt x="564" y="408"/>
                  <a:pt x="563" y="408"/>
                  <a:pt x="563" y="408"/>
                </a:cubicBezTo>
                <a:cubicBezTo>
                  <a:pt x="563" y="408"/>
                  <a:pt x="562" y="409"/>
                  <a:pt x="561" y="409"/>
                </a:cubicBezTo>
                <a:cubicBezTo>
                  <a:pt x="561" y="409"/>
                  <a:pt x="561" y="409"/>
                  <a:pt x="560" y="409"/>
                </a:cubicBezTo>
                <a:cubicBezTo>
                  <a:pt x="560" y="409"/>
                  <a:pt x="559" y="409"/>
                  <a:pt x="559" y="410"/>
                </a:cubicBezTo>
                <a:cubicBezTo>
                  <a:pt x="559" y="410"/>
                  <a:pt x="559" y="410"/>
                  <a:pt x="559" y="410"/>
                </a:cubicBezTo>
                <a:cubicBezTo>
                  <a:pt x="558" y="410"/>
                  <a:pt x="558" y="410"/>
                  <a:pt x="558" y="410"/>
                </a:cubicBezTo>
                <a:cubicBezTo>
                  <a:pt x="550" y="410"/>
                  <a:pt x="541" y="410"/>
                  <a:pt x="532" y="410"/>
                </a:cubicBezTo>
                <a:cubicBezTo>
                  <a:pt x="532" y="410"/>
                  <a:pt x="531" y="410"/>
                  <a:pt x="530" y="410"/>
                </a:cubicBezTo>
                <a:cubicBezTo>
                  <a:pt x="530" y="410"/>
                  <a:pt x="530" y="410"/>
                  <a:pt x="530" y="410"/>
                </a:cubicBezTo>
                <a:cubicBezTo>
                  <a:pt x="527" y="409"/>
                  <a:pt x="524" y="408"/>
                  <a:pt x="521" y="406"/>
                </a:cubicBezTo>
                <a:cubicBezTo>
                  <a:pt x="520" y="406"/>
                  <a:pt x="520" y="406"/>
                  <a:pt x="519" y="405"/>
                </a:cubicBezTo>
                <a:close/>
                <a:moveTo>
                  <a:pt x="589" y="451"/>
                </a:moveTo>
                <a:cubicBezTo>
                  <a:pt x="589" y="452"/>
                  <a:pt x="588" y="452"/>
                  <a:pt x="588" y="452"/>
                </a:cubicBezTo>
                <a:cubicBezTo>
                  <a:pt x="588" y="452"/>
                  <a:pt x="588" y="452"/>
                  <a:pt x="588" y="453"/>
                </a:cubicBezTo>
                <a:cubicBezTo>
                  <a:pt x="588" y="453"/>
                  <a:pt x="588" y="453"/>
                  <a:pt x="588" y="453"/>
                </a:cubicBezTo>
                <a:cubicBezTo>
                  <a:pt x="588" y="453"/>
                  <a:pt x="588" y="453"/>
                  <a:pt x="588" y="454"/>
                </a:cubicBezTo>
                <a:cubicBezTo>
                  <a:pt x="588" y="454"/>
                  <a:pt x="588" y="454"/>
                  <a:pt x="587" y="454"/>
                </a:cubicBezTo>
                <a:cubicBezTo>
                  <a:pt x="587" y="454"/>
                  <a:pt x="587" y="454"/>
                  <a:pt x="587" y="454"/>
                </a:cubicBezTo>
                <a:cubicBezTo>
                  <a:pt x="587" y="454"/>
                  <a:pt x="587" y="454"/>
                  <a:pt x="587" y="455"/>
                </a:cubicBezTo>
                <a:cubicBezTo>
                  <a:pt x="585" y="456"/>
                  <a:pt x="583" y="457"/>
                  <a:pt x="581" y="457"/>
                </a:cubicBezTo>
                <a:cubicBezTo>
                  <a:pt x="581" y="457"/>
                  <a:pt x="581" y="457"/>
                  <a:pt x="581" y="457"/>
                </a:cubicBezTo>
                <a:cubicBezTo>
                  <a:pt x="580" y="457"/>
                  <a:pt x="579" y="457"/>
                  <a:pt x="578" y="457"/>
                </a:cubicBezTo>
                <a:cubicBezTo>
                  <a:pt x="578" y="457"/>
                  <a:pt x="578" y="457"/>
                  <a:pt x="578" y="457"/>
                </a:cubicBezTo>
                <a:cubicBezTo>
                  <a:pt x="577" y="457"/>
                  <a:pt x="577" y="457"/>
                  <a:pt x="577" y="457"/>
                </a:cubicBezTo>
                <a:cubicBezTo>
                  <a:pt x="577" y="457"/>
                  <a:pt x="576" y="457"/>
                  <a:pt x="575" y="457"/>
                </a:cubicBezTo>
                <a:cubicBezTo>
                  <a:pt x="552" y="457"/>
                  <a:pt x="552" y="457"/>
                  <a:pt x="552" y="457"/>
                </a:cubicBezTo>
                <a:cubicBezTo>
                  <a:pt x="551" y="457"/>
                  <a:pt x="550" y="457"/>
                  <a:pt x="549" y="457"/>
                </a:cubicBezTo>
                <a:cubicBezTo>
                  <a:pt x="549" y="457"/>
                  <a:pt x="549" y="457"/>
                  <a:pt x="548" y="457"/>
                </a:cubicBezTo>
                <a:cubicBezTo>
                  <a:pt x="543" y="456"/>
                  <a:pt x="538" y="454"/>
                  <a:pt x="535" y="450"/>
                </a:cubicBezTo>
                <a:cubicBezTo>
                  <a:pt x="534" y="449"/>
                  <a:pt x="534" y="449"/>
                  <a:pt x="534" y="448"/>
                </a:cubicBezTo>
                <a:cubicBezTo>
                  <a:pt x="534" y="448"/>
                  <a:pt x="534" y="448"/>
                  <a:pt x="534" y="448"/>
                </a:cubicBezTo>
                <a:cubicBezTo>
                  <a:pt x="534" y="448"/>
                  <a:pt x="534" y="448"/>
                  <a:pt x="534" y="448"/>
                </a:cubicBezTo>
                <a:cubicBezTo>
                  <a:pt x="533" y="444"/>
                  <a:pt x="531" y="441"/>
                  <a:pt x="530" y="438"/>
                </a:cubicBezTo>
                <a:cubicBezTo>
                  <a:pt x="530" y="436"/>
                  <a:pt x="528" y="434"/>
                  <a:pt x="528" y="432"/>
                </a:cubicBezTo>
                <a:cubicBezTo>
                  <a:pt x="528" y="432"/>
                  <a:pt x="528" y="432"/>
                  <a:pt x="528" y="432"/>
                </a:cubicBezTo>
                <a:cubicBezTo>
                  <a:pt x="528" y="431"/>
                  <a:pt x="528" y="431"/>
                  <a:pt x="528" y="431"/>
                </a:cubicBezTo>
                <a:cubicBezTo>
                  <a:pt x="528" y="431"/>
                  <a:pt x="528" y="431"/>
                  <a:pt x="528" y="431"/>
                </a:cubicBezTo>
                <a:cubicBezTo>
                  <a:pt x="528" y="430"/>
                  <a:pt x="528" y="429"/>
                  <a:pt x="528" y="428"/>
                </a:cubicBezTo>
                <a:cubicBezTo>
                  <a:pt x="528" y="428"/>
                  <a:pt x="528" y="427"/>
                  <a:pt x="528" y="427"/>
                </a:cubicBezTo>
                <a:cubicBezTo>
                  <a:pt x="528" y="427"/>
                  <a:pt x="528" y="427"/>
                  <a:pt x="528" y="427"/>
                </a:cubicBezTo>
                <a:cubicBezTo>
                  <a:pt x="530" y="425"/>
                  <a:pt x="532" y="424"/>
                  <a:pt x="535" y="423"/>
                </a:cubicBezTo>
                <a:cubicBezTo>
                  <a:pt x="535" y="423"/>
                  <a:pt x="535" y="423"/>
                  <a:pt x="536" y="423"/>
                </a:cubicBezTo>
                <a:cubicBezTo>
                  <a:pt x="536" y="423"/>
                  <a:pt x="537" y="423"/>
                  <a:pt x="538" y="423"/>
                </a:cubicBezTo>
                <a:cubicBezTo>
                  <a:pt x="538" y="423"/>
                  <a:pt x="538" y="423"/>
                  <a:pt x="538" y="423"/>
                </a:cubicBezTo>
                <a:cubicBezTo>
                  <a:pt x="540" y="423"/>
                  <a:pt x="540" y="423"/>
                  <a:pt x="540" y="423"/>
                </a:cubicBezTo>
                <a:cubicBezTo>
                  <a:pt x="540" y="423"/>
                  <a:pt x="540" y="423"/>
                  <a:pt x="541" y="423"/>
                </a:cubicBezTo>
                <a:cubicBezTo>
                  <a:pt x="548" y="423"/>
                  <a:pt x="555" y="423"/>
                  <a:pt x="563" y="423"/>
                </a:cubicBezTo>
                <a:cubicBezTo>
                  <a:pt x="563" y="423"/>
                  <a:pt x="563" y="423"/>
                  <a:pt x="563" y="423"/>
                </a:cubicBezTo>
                <a:cubicBezTo>
                  <a:pt x="563" y="423"/>
                  <a:pt x="563" y="423"/>
                  <a:pt x="563" y="423"/>
                </a:cubicBezTo>
                <a:cubicBezTo>
                  <a:pt x="563" y="423"/>
                  <a:pt x="564" y="423"/>
                  <a:pt x="565" y="423"/>
                </a:cubicBezTo>
                <a:cubicBezTo>
                  <a:pt x="565" y="423"/>
                  <a:pt x="565" y="423"/>
                  <a:pt x="565" y="423"/>
                </a:cubicBezTo>
                <a:cubicBezTo>
                  <a:pt x="570" y="424"/>
                  <a:pt x="576" y="426"/>
                  <a:pt x="579" y="430"/>
                </a:cubicBezTo>
                <a:cubicBezTo>
                  <a:pt x="579" y="430"/>
                  <a:pt x="579" y="431"/>
                  <a:pt x="580" y="431"/>
                </a:cubicBezTo>
                <a:cubicBezTo>
                  <a:pt x="581" y="433"/>
                  <a:pt x="581" y="433"/>
                  <a:pt x="581" y="433"/>
                </a:cubicBezTo>
                <a:cubicBezTo>
                  <a:pt x="582" y="436"/>
                  <a:pt x="584" y="439"/>
                  <a:pt x="585" y="442"/>
                </a:cubicBezTo>
                <a:cubicBezTo>
                  <a:pt x="586" y="443"/>
                  <a:pt x="588" y="446"/>
                  <a:pt x="588" y="448"/>
                </a:cubicBezTo>
                <a:cubicBezTo>
                  <a:pt x="589" y="449"/>
                  <a:pt x="589" y="450"/>
                  <a:pt x="589" y="451"/>
                </a:cubicBezTo>
                <a:close/>
                <a:moveTo>
                  <a:pt x="594" y="406"/>
                </a:moveTo>
                <a:cubicBezTo>
                  <a:pt x="593" y="406"/>
                  <a:pt x="593" y="405"/>
                  <a:pt x="592" y="405"/>
                </a:cubicBezTo>
                <a:cubicBezTo>
                  <a:pt x="591" y="404"/>
                  <a:pt x="590" y="403"/>
                  <a:pt x="590" y="402"/>
                </a:cubicBezTo>
                <a:cubicBezTo>
                  <a:pt x="589" y="401"/>
                  <a:pt x="589" y="401"/>
                  <a:pt x="589" y="401"/>
                </a:cubicBezTo>
                <a:cubicBezTo>
                  <a:pt x="589" y="401"/>
                  <a:pt x="589" y="401"/>
                  <a:pt x="589" y="401"/>
                </a:cubicBezTo>
                <a:cubicBezTo>
                  <a:pt x="587" y="398"/>
                  <a:pt x="585" y="394"/>
                  <a:pt x="583" y="390"/>
                </a:cubicBezTo>
                <a:cubicBezTo>
                  <a:pt x="583" y="390"/>
                  <a:pt x="583" y="390"/>
                  <a:pt x="583" y="390"/>
                </a:cubicBezTo>
                <a:cubicBezTo>
                  <a:pt x="582" y="389"/>
                  <a:pt x="582" y="389"/>
                  <a:pt x="582" y="389"/>
                </a:cubicBezTo>
                <a:cubicBezTo>
                  <a:pt x="582" y="388"/>
                  <a:pt x="582" y="387"/>
                  <a:pt x="582" y="386"/>
                </a:cubicBezTo>
                <a:cubicBezTo>
                  <a:pt x="582" y="385"/>
                  <a:pt x="582" y="385"/>
                  <a:pt x="583" y="384"/>
                </a:cubicBezTo>
                <a:cubicBezTo>
                  <a:pt x="584" y="383"/>
                  <a:pt x="585" y="383"/>
                  <a:pt x="586" y="383"/>
                </a:cubicBezTo>
                <a:cubicBezTo>
                  <a:pt x="588" y="382"/>
                  <a:pt x="589" y="382"/>
                  <a:pt x="591" y="382"/>
                </a:cubicBezTo>
                <a:cubicBezTo>
                  <a:pt x="591" y="382"/>
                  <a:pt x="591" y="382"/>
                  <a:pt x="591" y="382"/>
                </a:cubicBezTo>
                <a:cubicBezTo>
                  <a:pt x="594" y="382"/>
                  <a:pt x="598" y="382"/>
                  <a:pt x="600" y="382"/>
                </a:cubicBezTo>
                <a:cubicBezTo>
                  <a:pt x="609" y="382"/>
                  <a:pt x="623" y="380"/>
                  <a:pt x="629" y="389"/>
                </a:cubicBezTo>
                <a:cubicBezTo>
                  <a:pt x="631" y="392"/>
                  <a:pt x="633" y="394"/>
                  <a:pt x="635" y="397"/>
                </a:cubicBezTo>
                <a:cubicBezTo>
                  <a:pt x="636" y="399"/>
                  <a:pt x="637" y="401"/>
                  <a:pt x="638" y="402"/>
                </a:cubicBezTo>
                <a:cubicBezTo>
                  <a:pt x="639" y="403"/>
                  <a:pt x="639" y="404"/>
                  <a:pt x="639" y="405"/>
                </a:cubicBezTo>
                <a:cubicBezTo>
                  <a:pt x="639" y="405"/>
                  <a:pt x="639" y="406"/>
                  <a:pt x="639" y="406"/>
                </a:cubicBezTo>
                <a:cubicBezTo>
                  <a:pt x="639" y="407"/>
                  <a:pt x="638" y="407"/>
                  <a:pt x="638" y="407"/>
                </a:cubicBezTo>
                <a:cubicBezTo>
                  <a:pt x="638" y="407"/>
                  <a:pt x="638" y="407"/>
                  <a:pt x="638" y="407"/>
                </a:cubicBezTo>
                <a:cubicBezTo>
                  <a:pt x="638" y="407"/>
                  <a:pt x="638" y="407"/>
                  <a:pt x="638" y="407"/>
                </a:cubicBezTo>
                <a:cubicBezTo>
                  <a:pt x="638" y="408"/>
                  <a:pt x="638" y="408"/>
                  <a:pt x="637" y="408"/>
                </a:cubicBezTo>
                <a:cubicBezTo>
                  <a:pt x="637" y="408"/>
                  <a:pt x="637" y="408"/>
                  <a:pt x="637" y="408"/>
                </a:cubicBezTo>
                <a:cubicBezTo>
                  <a:pt x="637" y="408"/>
                  <a:pt x="637" y="408"/>
                  <a:pt x="636" y="408"/>
                </a:cubicBezTo>
                <a:cubicBezTo>
                  <a:pt x="636" y="408"/>
                  <a:pt x="635" y="409"/>
                  <a:pt x="635" y="409"/>
                </a:cubicBezTo>
                <a:cubicBezTo>
                  <a:pt x="635" y="409"/>
                  <a:pt x="635" y="409"/>
                  <a:pt x="635" y="409"/>
                </a:cubicBezTo>
                <a:cubicBezTo>
                  <a:pt x="635" y="409"/>
                  <a:pt x="635" y="409"/>
                  <a:pt x="635" y="409"/>
                </a:cubicBezTo>
                <a:cubicBezTo>
                  <a:pt x="631" y="410"/>
                  <a:pt x="625" y="410"/>
                  <a:pt x="621" y="410"/>
                </a:cubicBezTo>
                <a:cubicBezTo>
                  <a:pt x="616" y="410"/>
                  <a:pt x="611" y="410"/>
                  <a:pt x="607" y="410"/>
                </a:cubicBezTo>
                <a:cubicBezTo>
                  <a:pt x="602" y="410"/>
                  <a:pt x="598" y="408"/>
                  <a:pt x="594" y="406"/>
                </a:cubicBezTo>
                <a:close/>
                <a:moveTo>
                  <a:pt x="670" y="454"/>
                </a:moveTo>
                <a:cubicBezTo>
                  <a:pt x="670" y="454"/>
                  <a:pt x="670" y="454"/>
                  <a:pt x="670" y="454"/>
                </a:cubicBezTo>
                <a:cubicBezTo>
                  <a:pt x="669" y="455"/>
                  <a:pt x="668" y="456"/>
                  <a:pt x="666" y="456"/>
                </a:cubicBezTo>
                <a:cubicBezTo>
                  <a:pt x="665" y="457"/>
                  <a:pt x="664" y="457"/>
                  <a:pt x="662" y="457"/>
                </a:cubicBezTo>
                <a:cubicBezTo>
                  <a:pt x="660" y="457"/>
                  <a:pt x="660" y="457"/>
                  <a:pt x="660" y="457"/>
                </a:cubicBezTo>
                <a:cubicBezTo>
                  <a:pt x="660" y="457"/>
                  <a:pt x="660" y="457"/>
                  <a:pt x="660" y="457"/>
                </a:cubicBezTo>
                <a:cubicBezTo>
                  <a:pt x="651" y="457"/>
                  <a:pt x="643" y="457"/>
                  <a:pt x="635" y="457"/>
                </a:cubicBezTo>
                <a:cubicBezTo>
                  <a:pt x="634" y="457"/>
                  <a:pt x="633" y="457"/>
                  <a:pt x="632" y="457"/>
                </a:cubicBezTo>
                <a:cubicBezTo>
                  <a:pt x="632" y="457"/>
                  <a:pt x="632" y="457"/>
                  <a:pt x="632" y="457"/>
                </a:cubicBezTo>
                <a:cubicBezTo>
                  <a:pt x="626" y="456"/>
                  <a:pt x="620" y="454"/>
                  <a:pt x="616" y="449"/>
                </a:cubicBezTo>
                <a:cubicBezTo>
                  <a:pt x="616" y="449"/>
                  <a:pt x="616" y="448"/>
                  <a:pt x="615" y="448"/>
                </a:cubicBezTo>
                <a:cubicBezTo>
                  <a:pt x="615" y="448"/>
                  <a:pt x="615" y="448"/>
                  <a:pt x="615" y="448"/>
                </a:cubicBezTo>
                <a:cubicBezTo>
                  <a:pt x="615" y="448"/>
                  <a:pt x="615" y="448"/>
                  <a:pt x="615" y="448"/>
                </a:cubicBezTo>
                <a:cubicBezTo>
                  <a:pt x="614" y="445"/>
                  <a:pt x="612" y="441"/>
                  <a:pt x="610" y="438"/>
                </a:cubicBezTo>
                <a:cubicBezTo>
                  <a:pt x="609" y="436"/>
                  <a:pt x="606" y="433"/>
                  <a:pt x="606" y="430"/>
                </a:cubicBezTo>
                <a:cubicBezTo>
                  <a:pt x="606" y="430"/>
                  <a:pt x="606" y="430"/>
                  <a:pt x="606" y="430"/>
                </a:cubicBezTo>
                <a:cubicBezTo>
                  <a:pt x="605" y="429"/>
                  <a:pt x="605" y="429"/>
                  <a:pt x="605" y="429"/>
                </a:cubicBezTo>
                <a:cubicBezTo>
                  <a:pt x="605" y="426"/>
                  <a:pt x="607" y="425"/>
                  <a:pt x="610" y="424"/>
                </a:cubicBezTo>
                <a:cubicBezTo>
                  <a:pt x="610" y="424"/>
                  <a:pt x="610" y="424"/>
                  <a:pt x="610" y="424"/>
                </a:cubicBezTo>
                <a:cubicBezTo>
                  <a:pt x="610" y="424"/>
                  <a:pt x="610" y="424"/>
                  <a:pt x="610" y="424"/>
                </a:cubicBezTo>
                <a:cubicBezTo>
                  <a:pt x="610" y="424"/>
                  <a:pt x="610" y="424"/>
                  <a:pt x="611" y="423"/>
                </a:cubicBezTo>
                <a:cubicBezTo>
                  <a:pt x="612" y="423"/>
                  <a:pt x="613" y="423"/>
                  <a:pt x="615" y="423"/>
                </a:cubicBezTo>
                <a:cubicBezTo>
                  <a:pt x="631" y="423"/>
                  <a:pt x="631" y="423"/>
                  <a:pt x="631" y="423"/>
                </a:cubicBezTo>
                <a:cubicBezTo>
                  <a:pt x="634" y="423"/>
                  <a:pt x="637" y="423"/>
                  <a:pt x="639" y="423"/>
                </a:cubicBezTo>
                <a:cubicBezTo>
                  <a:pt x="639" y="423"/>
                  <a:pt x="639" y="423"/>
                  <a:pt x="639" y="423"/>
                </a:cubicBezTo>
                <a:cubicBezTo>
                  <a:pt x="639" y="423"/>
                  <a:pt x="639" y="423"/>
                  <a:pt x="640" y="423"/>
                </a:cubicBezTo>
                <a:cubicBezTo>
                  <a:pt x="640" y="423"/>
                  <a:pt x="641" y="423"/>
                  <a:pt x="642" y="423"/>
                </a:cubicBezTo>
                <a:cubicBezTo>
                  <a:pt x="642" y="423"/>
                  <a:pt x="642" y="423"/>
                  <a:pt x="642" y="423"/>
                </a:cubicBezTo>
                <a:cubicBezTo>
                  <a:pt x="647" y="424"/>
                  <a:pt x="653" y="426"/>
                  <a:pt x="656" y="429"/>
                </a:cubicBezTo>
                <a:cubicBezTo>
                  <a:pt x="657" y="429"/>
                  <a:pt x="657" y="430"/>
                  <a:pt x="657" y="430"/>
                </a:cubicBezTo>
                <a:cubicBezTo>
                  <a:pt x="657" y="430"/>
                  <a:pt x="657" y="430"/>
                  <a:pt x="657" y="431"/>
                </a:cubicBezTo>
                <a:cubicBezTo>
                  <a:pt x="658" y="431"/>
                  <a:pt x="658" y="431"/>
                  <a:pt x="658" y="431"/>
                </a:cubicBezTo>
                <a:cubicBezTo>
                  <a:pt x="658" y="431"/>
                  <a:pt x="658" y="431"/>
                  <a:pt x="658" y="431"/>
                </a:cubicBezTo>
                <a:cubicBezTo>
                  <a:pt x="659" y="432"/>
                  <a:pt x="659" y="432"/>
                  <a:pt x="659" y="432"/>
                </a:cubicBezTo>
                <a:cubicBezTo>
                  <a:pt x="660" y="434"/>
                  <a:pt x="662" y="436"/>
                  <a:pt x="663" y="439"/>
                </a:cubicBezTo>
                <a:cubicBezTo>
                  <a:pt x="663" y="439"/>
                  <a:pt x="663" y="439"/>
                  <a:pt x="663" y="439"/>
                </a:cubicBezTo>
                <a:cubicBezTo>
                  <a:pt x="665" y="442"/>
                  <a:pt x="668" y="445"/>
                  <a:pt x="670" y="449"/>
                </a:cubicBezTo>
                <a:cubicBezTo>
                  <a:pt x="670" y="449"/>
                  <a:pt x="670" y="449"/>
                  <a:pt x="670" y="449"/>
                </a:cubicBezTo>
                <a:cubicBezTo>
                  <a:pt x="670" y="449"/>
                  <a:pt x="670" y="449"/>
                  <a:pt x="670" y="449"/>
                </a:cubicBezTo>
                <a:cubicBezTo>
                  <a:pt x="671" y="451"/>
                  <a:pt x="671" y="453"/>
                  <a:pt x="670" y="454"/>
                </a:cubicBezTo>
                <a:close/>
                <a:moveTo>
                  <a:pt x="729" y="79"/>
                </a:moveTo>
                <a:cubicBezTo>
                  <a:pt x="753" y="103"/>
                  <a:pt x="766" y="136"/>
                  <a:pt x="766" y="170"/>
                </a:cubicBezTo>
                <a:cubicBezTo>
                  <a:pt x="766" y="204"/>
                  <a:pt x="753" y="237"/>
                  <a:pt x="729" y="261"/>
                </a:cubicBezTo>
                <a:cubicBezTo>
                  <a:pt x="757" y="248"/>
                  <a:pt x="782" y="212"/>
                  <a:pt x="782" y="170"/>
                </a:cubicBezTo>
                <a:cubicBezTo>
                  <a:pt x="782" y="127"/>
                  <a:pt x="757" y="92"/>
                  <a:pt x="729" y="79"/>
                </a:cubicBezTo>
                <a:close/>
                <a:moveTo>
                  <a:pt x="53" y="79"/>
                </a:moveTo>
                <a:cubicBezTo>
                  <a:pt x="26" y="92"/>
                  <a:pt x="0" y="127"/>
                  <a:pt x="0" y="170"/>
                </a:cubicBezTo>
                <a:cubicBezTo>
                  <a:pt x="0" y="212"/>
                  <a:pt x="26" y="248"/>
                  <a:pt x="53" y="261"/>
                </a:cubicBezTo>
                <a:cubicBezTo>
                  <a:pt x="30" y="237"/>
                  <a:pt x="16" y="204"/>
                  <a:pt x="16" y="170"/>
                </a:cubicBezTo>
                <a:cubicBezTo>
                  <a:pt x="16" y="136"/>
                  <a:pt x="30" y="103"/>
                  <a:pt x="53" y="79"/>
                </a:cubicBezTo>
                <a:close/>
              </a:path>
            </a:pathLst>
          </a:custGeom>
          <a:solidFill>
            <a:schemeClr val="accent5">
              <a:lumMod val="50000"/>
            </a:schemeClr>
          </a:solidFill>
          <a:ln w="9525">
            <a:noFill/>
            <a:round/>
          </a:ln>
        </p:spPr>
        <p:txBody>
          <a:bodyPr lIns="91427" tIns="45713" rIns="91427" bIns="45713"/>
          <a:lstStyle/>
          <a:p>
            <a:pPr marL="0" marR="0" lvl="0" indent="0" algn="l" defTabSz="932815" rtl="0" eaLnBrk="1" fontAlgn="auto" latinLnBrk="0" hangingPunct="1">
              <a:lnSpc>
                <a:spcPct val="100000"/>
              </a:lnSpc>
              <a:spcBef>
                <a:spcPts val="0"/>
              </a:spcBef>
              <a:spcAft>
                <a:spcPts val="0"/>
              </a:spcAft>
              <a:buClrTx/>
              <a:buSzTx/>
              <a:buFontTx/>
              <a:buNone/>
              <a:defRPr/>
            </a:pPr>
            <a:endParaRPr kumimoji="0" lang="en-GB"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63" name="Freeform 266"/>
          <p:cNvSpPr>
            <a:spLocks noChangeAspect="1" noEditPoints="1"/>
          </p:cNvSpPr>
          <p:nvPr/>
        </p:nvSpPr>
        <p:spPr bwMode="auto">
          <a:xfrm>
            <a:off x="2987675" y="3708400"/>
            <a:ext cx="327025" cy="358775"/>
          </a:xfrm>
          <a:custGeom>
            <a:avLst/>
            <a:gdLst>
              <a:gd name="T0" fmla="*/ 62 w 183"/>
              <a:gd name="T1" fmla="*/ 22 h 200"/>
              <a:gd name="T2" fmla="*/ 36 w 183"/>
              <a:gd name="T3" fmla="*/ 11 h 200"/>
              <a:gd name="T4" fmla="*/ 0 w 183"/>
              <a:gd name="T5" fmla="*/ 48 h 200"/>
              <a:gd name="T6" fmla="*/ 9 w 183"/>
              <a:gd name="T7" fmla="*/ 73 h 200"/>
              <a:gd name="T8" fmla="*/ 62 w 183"/>
              <a:gd name="T9" fmla="*/ 22 h 200"/>
              <a:gd name="T10" fmla="*/ 147 w 183"/>
              <a:gd name="T11" fmla="*/ 11 h 200"/>
              <a:gd name="T12" fmla="*/ 119 w 183"/>
              <a:gd name="T13" fmla="*/ 23 h 200"/>
              <a:gd name="T14" fmla="*/ 170 w 183"/>
              <a:gd name="T15" fmla="*/ 76 h 200"/>
              <a:gd name="T16" fmla="*/ 183 w 183"/>
              <a:gd name="T17" fmla="*/ 48 h 200"/>
              <a:gd name="T18" fmla="*/ 147 w 183"/>
              <a:gd name="T19" fmla="*/ 11 h 200"/>
              <a:gd name="T20" fmla="*/ 169 w 183"/>
              <a:gd name="T21" fmla="*/ 103 h 200"/>
              <a:gd name="T22" fmla="*/ 96 w 183"/>
              <a:gd name="T23" fmla="*/ 23 h 200"/>
              <a:gd name="T24" fmla="*/ 96 w 183"/>
              <a:gd name="T25" fmla="*/ 6 h 200"/>
              <a:gd name="T26" fmla="*/ 98 w 183"/>
              <a:gd name="T27" fmla="*/ 6 h 200"/>
              <a:gd name="T28" fmla="*/ 102 w 183"/>
              <a:gd name="T29" fmla="*/ 3 h 200"/>
              <a:gd name="T30" fmla="*/ 98 w 183"/>
              <a:gd name="T31" fmla="*/ 0 h 200"/>
              <a:gd name="T32" fmla="*/ 81 w 183"/>
              <a:gd name="T33" fmla="*/ 0 h 200"/>
              <a:gd name="T34" fmla="*/ 78 w 183"/>
              <a:gd name="T35" fmla="*/ 3 h 200"/>
              <a:gd name="T36" fmla="*/ 81 w 183"/>
              <a:gd name="T37" fmla="*/ 6 h 200"/>
              <a:gd name="T38" fmla="*/ 84 w 183"/>
              <a:gd name="T39" fmla="*/ 6 h 200"/>
              <a:gd name="T40" fmla="*/ 84 w 183"/>
              <a:gd name="T41" fmla="*/ 23 h 200"/>
              <a:gd name="T42" fmla="*/ 9 w 183"/>
              <a:gd name="T43" fmla="*/ 103 h 200"/>
              <a:gd name="T44" fmla="*/ 38 w 183"/>
              <a:gd name="T45" fmla="*/ 164 h 200"/>
              <a:gd name="T46" fmla="*/ 29 w 183"/>
              <a:gd name="T47" fmla="*/ 190 h 200"/>
              <a:gd name="T48" fmla="*/ 33 w 183"/>
              <a:gd name="T49" fmla="*/ 198 h 200"/>
              <a:gd name="T50" fmla="*/ 35 w 183"/>
              <a:gd name="T51" fmla="*/ 199 h 200"/>
              <a:gd name="T52" fmla="*/ 43 w 183"/>
              <a:gd name="T53" fmla="*/ 196 h 200"/>
              <a:gd name="T54" fmla="*/ 53 w 183"/>
              <a:gd name="T55" fmla="*/ 174 h 200"/>
              <a:gd name="T56" fmla="*/ 89 w 183"/>
              <a:gd name="T57" fmla="*/ 183 h 200"/>
              <a:gd name="T58" fmla="*/ 125 w 183"/>
              <a:gd name="T59" fmla="*/ 174 h 200"/>
              <a:gd name="T60" fmla="*/ 136 w 183"/>
              <a:gd name="T61" fmla="*/ 196 h 200"/>
              <a:gd name="T62" fmla="*/ 144 w 183"/>
              <a:gd name="T63" fmla="*/ 199 h 200"/>
              <a:gd name="T64" fmla="*/ 146 w 183"/>
              <a:gd name="T65" fmla="*/ 198 h 200"/>
              <a:gd name="T66" fmla="*/ 149 w 183"/>
              <a:gd name="T67" fmla="*/ 190 h 200"/>
              <a:gd name="T68" fmla="*/ 141 w 183"/>
              <a:gd name="T69" fmla="*/ 164 h 200"/>
              <a:gd name="T70" fmla="*/ 169 w 183"/>
              <a:gd name="T71" fmla="*/ 103 h 200"/>
              <a:gd name="T72" fmla="*/ 89 w 183"/>
              <a:gd name="T73" fmla="*/ 167 h 200"/>
              <a:gd name="T74" fmla="*/ 25 w 183"/>
              <a:gd name="T75" fmla="*/ 103 h 200"/>
              <a:gd name="T76" fmla="*/ 89 w 183"/>
              <a:gd name="T77" fmla="*/ 39 h 200"/>
              <a:gd name="T78" fmla="*/ 153 w 183"/>
              <a:gd name="T79" fmla="*/ 103 h 200"/>
              <a:gd name="T80" fmla="*/ 89 w 183"/>
              <a:gd name="T81" fmla="*/ 167 h 200"/>
              <a:gd name="T82" fmla="*/ 97 w 183"/>
              <a:gd name="T83" fmla="*/ 111 h 200"/>
              <a:gd name="T84" fmla="*/ 100 w 183"/>
              <a:gd name="T85" fmla="*/ 103 h 200"/>
              <a:gd name="T86" fmla="*/ 91 w 183"/>
              <a:gd name="T87" fmla="*/ 92 h 200"/>
              <a:gd name="T88" fmla="*/ 91 w 183"/>
              <a:gd name="T89" fmla="*/ 55 h 200"/>
              <a:gd name="T90" fmla="*/ 89 w 183"/>
              <a:gd name="T91" fmla="*/ 53 h 200"/>
              <a:gd name="T92" fmla="*/ 87 w 183"/>
              <a:gd name="T93" fmla="*/ 55 h 200"/>
              <a:gd name="T94" fmla="*/ 87 w 183"/>
              <a:gd name="T95" fmla="*/ 92 h 200"/>
              <a:gd name="T96" fmla="*/ 78 w 183"/>
              <a:gd name="T97" fmla="*/ 103 h 200"/>
              <a:gd name="T98" fmla="*/ 89 w 183"/>
              <a:gd name="T99" fmla="*/ 114 h 200"/>
              <a:gd name="T100" fmla="*/ 93 w 183"/>
              <a:gd name="T101" fmla="*/ 113 h 200"/>
              <a:gd name="T102" fmla="*/ 104 w 183"/>
              <a:gd name="T103" fmla="*/ 131 h 200"/>
              <a:gd name="T104" fmla="*/ 107 w 183"/>
              <a:gd name="T105" fmla="*/ 132 h 200"/>
              <a:gd name="T106" fmla="*/ 108 w 183"/>
              <a:gd name="T107" fmla="*/ 129 h 200"/>
              <a:gd name="T108" fmla="*/ 97 w 183"/>
              <a:gd name="T109" fmla="*/ 111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 h="200">
                <a:moveTo>
                  <a:pt x="62" y="22"/>
                </a:moveTo>
                <a:cubicBezTo>
                  <a:pt x="56" y="15"/>
                  <a:pt x="46" y="11"/>
                  <a:pt x="36" y="11"/>
                </a:cubicBezTo>
                <a:cubicBezTo>
                  <a:pt x="16" y="11"/>
                  <a:pt x="0" y="28"/>
                  <a:pt x="0" y="48"/>
                </a:cubicBezTo>
                <a:cubicBezTo>
                  <a:pt x="0" y="57"/>
                  <a:pt x="3" y="66"/>
                  <a:pt x="9" y="73"/>
                </a:cubicBezTo>
                <a:cubicBezTo>
                  <a:pt x="18" y="49"/>
                  <a:pt x="38" y="30"/>
                  <a:pt x="62" y="22"/>
                </a:cubicBezTo>
                <a:close/>
                <a:moveTo>
                  <a:pt x="147" y="11"/>
                </a:moveTo>
                <a:cubicBezTo>
                  <a:pt x="136" y="11"/>
                  <a:pt x="126" y="16"/>
                  <a:pt x="119" y="23"/>
                </a:cubicBezTo>
                <a:cubicBezTo>
                  <a:pt x="143" y="32"/>
                  <a:pt x="162" y="52"/>
                  <a:pt x="170" y="76"/>
                </a:cubicBezTo>
                <a:cubicBezTo>
                  <a:pt x="178" y="69"/>
                  <a:pt x="183" y="59"/>
                  <a:pt x="183" y="48"/>
                </a:cubicBezTo>
                <a:cubicBezTo>
                  <a:pt x="183" y="28"/>
                  <a:pt x="167" y="11"/>
                  <a:pt x="147" y="11"/>
                </a:cubicBezTo>
                <a:close/>
                <a:moveTo>
                  <a:pt x="169" y="103"/>
                </a:moveTo>
                <a:cubicBezTo>
                  <a:pt x="169" y="61"/>
                  <a:pt x="137" y="26"/>
                  <a:pt x="96" y="23"/>
                </a:cubicBezTo>
                <a:cubicBezTo>
                  <a:pt x="96" y="6"/>
                  <a:pt x="96" y="6"/>
                  <a:pt x="96" y="6"/>
                </a:cubicBezTo>
                <a:cubicBezTo>
                  <a:pt x="98" y="6"/>
                  <a:pt x="98" y="6"/>
                  <a:pt x="98" y="6"/>
                </a:cubicBezTo>
                <a:cubicBezTo>
                  <a:pt x="100" y="6"/>
                  <a:pt x="102" y="5"/>
                  <a:pt x="102" y="3"/>
                </a:cubicBezTo>
                <a:cubicBezTo>
                  <a:pt x="102" y="1"/>
                  <a:pt x="100" y="0"/>
                  <a:pt x="98" y="0"/>
                </a:cubicBezTo>
                <a:cubicBezTo>
                  <a:pt x="81" y="0"/>
                  <a:pt x="81" y="0"/>
                  <a:pt x="81" y="0"/>
                </a:cubicBezTo>
                <a:cubicBezTo>
                  <a:pt x="80" y="0"/>
                  <a:pt x="78" y="1"/>
                  <a:pt x="78" y="3"/>
                </a:cubicBezTo>
                <a:cubicBezTo>
                  <a:pt x="78" y="5"/>
                  <a:pt x="80" y="6"/>
                  <a:pt x="81" y="6"/>
                </a:cubicBezTo>
                <a:cubicBezTo>
                  <a:pt x="84" y="6"/>
                  <a:pt x="84" y="6"/>
                  <a:pt x="84" y="6"/>
                </a:cubicBezTo>
                <a:cubicBezTo>
                  <a:pt x="84" y="23"/>
                  <a:pt x="84" y="23"/>
                  <a:pt x="84" y="23"/>
                </a:cubicBezTo>
                <a:cubicBezTo>
                  <a:pt x="42" y="25"/>
                  <a:pt x="9" y="60"/>
                  <a:pt x="9" y="103"/>
                </a:cubicBezTo>
                <a:cubicBezTo>
                  <a:pt x="9" y="127"/>
                  <a:pt x="20" y="150"/>
                  <a:pt x="38" y="164"/>
                </a:cubicBezTo>
                <a:cubicBezTo>
                  <a:pt x="29" y="190"/>
                  <a:pt x="29" y="190"/>
                  <a:pt x="29" y="190"/>
                </a:cubicBezTo>
                <a:cubicBezTo>
                  <a:pt x="28" y="194"/>
                  <a:pt x="30" y="197"/>
                  <a:pt x="33" y="198"/>
                </a:cubicBezTo>
                <a:cubicBezTo>
                  <a:pt x="35" y="199"/>
                  <a:pt x="35" y="199"/>
                  <a:pt x="35" y="199"/>
                </a:cubicBezTo>
                <a:cubicBezTo>
                  <a:pt x="38" y="200"/>
                  <a:pt x="41" y="199"/>
                  <a:pt x="43" y="196"/>
                </a:cubicBezTo>
                <a:cubicBezTo>
                  <a:pt x="53" y="174"/>
                  <a:pt x="53" y="174"/>
                  <a:pt x="53" y="174"/>
                </a:cubicBezTo>
                <a:cubicBezTo>
                  <a:pt x="64" y="180"/>
                  <a:pt x="76" y="183"/>
                  <a:pt x="89" y="183"/>
                </a:cubicBezTo>
                <a:cubicBezTo>
                  <a:pt x="102" y="183"/>
                  <a:pt x="114" y="180"/>
                  <a:pt x="125" y="174"/>
                </a:cubicBezTo>
                <a:cubicBezTo>
                  <a:pt x="136" y="196"/>
                  <a:pt x="136" y="196"/>
                  <a:pt x="136" y="196"/>
                </a:cubicBezTo>
                <a:cubicBezTo>
                  <a:pt x="137" y="199"/>
                  <a:pt x="141" y="200"/>
                  <a:pt x="144" y="199"/>
                </a:cubicBezTo>
                <a:cubicBezTo>
                  <a:pt x="146" y="198"/>
                  <a:pt x="146" y="198"/>
                  <a:pt x="146" y="198"/>
                </a:cubicBezTo>
                <a:cubicBezTo>
                  <a:pt x="149" y="197"/>
                  <a:pt x="150" y="194"/>
                  <a:pt x="149" y="190"/>
                </a:cubicBezTo>
                <a:cubicBezTo>
                  <a:pt x="141" y="164"/>
                  <a:pt x="141" y="164"/>
                  <a:pt x="141" y="164"/>
                </a:cubicBezTo>
                <a:cubicBezTo>
                  <a:pt x="158" y="149"/>
                  <a:pt x="169" y="127"/>
                  <a:pt x="169" y="103"/>
                </a:cubicBezTo>
                <a:close/>
                <a:moveTo>
                  <a:pt x="89" y="167"/>
                </a:moveTo>
                <a:cubicBezTo>
                  <a:pt x="54" y="167"/>
                  <a:pt x="25" y="138"/>
                  <a:pt x="25" y="103"/>
                </a:cubicBezTo>
                <a:cubicBezTo>
                  <a:pt x="25" y="67"/>
                  <a:pt x="54" y="39"/>
                  <a:pt x="89" y="39"/>
                </a:cubicBezTo>
                <a:cubicBezTo>
                  <a:pt x="124" y="39"/>
                  <a:pt x="153" y="67"/>
                  <a:pt x="153" y="103"/>
                </a:cubicBezTo>
                <a:cubicBezTo>
                  <a:pt x="153" y="138"/>
                  <a:pt x="124" y="167"/>
                  <a:pt x="89" y="167"/>
                </a:cubicBezTo>
                <a:close/>
                <a:moveTo>
                  <a:pt x="97" y="111"/>
                </a:moveTo>
                <a:cubicBezTo>
                  <a:pt x="99" y="109"/>
                  <a:pt x="100" y="106"/>
                  <a:pt x="100" y="103"/>
                </a:cubicBezTo>
                <a:cubicBezTo>
                  <a:pt x="100" y="97"/>
                  <a:pt x="96" y="93"/>
                  <a:pt x="91" y="92"/>
                </a:cubicBezTo>
                <a:cubicBezTo>
                  <a:pt x="91" y="55"/>
                  <a:pt x="91" y="55"/>
                  <a:pt x="91" y="55"/>
                </a:cubicBezTo>
                <a:cubicBezTo>
                  <a:pt x="91" y="54"/>
                  <a:pt x="90" y="53"/>
                  <a:pt x="89" y="53"/>
                </a:cubicBezTo>
                <a:cubicBezTo>
                  <a:pt x="88" y="53"/>
                  <a:pt x="87" y="54"/>
                  <a:pt x="87" y="55"/>
                </a:cubicBezTo>
                <a:cubicBezTo>
                  <a:pt x="87" y="92"/>
                  <a:pt x="87" y="92"/>
                  <a:pt x="87" y="92"/>
                </a:cubicBezTo>
                <a:cubicBezTo>
                  <a:pt x="82" y="93"/>
                  <a:pt x="78" y="97"/>
                  <a:pt x="78" y="103"/>
                </a:cubicBezTo>
                <a:cubicBezTo>
                  <a:pt x="78" y="109"/>
                  <a:pt x="83" y="114"/>
                  <a:pt x="89" y="114"/>
                </a:cubicBezTo>
                <a:cubicBezTo>
                  <a:pt x="90" y="114"/>
                  <a:pt x="92" y="114"/>
                  <a:pt x="93" y="113"/>
                </a:cubicBezTo>
                <a:cubicBezTo>
                  <a:pt x="104" y="131"/>
                  <a:pt x="104" y="131"/>
                  <a:pt x="104" y="131"/>
                </a:cubicBezTo>
                <a:cubicBezTo>
                  <a:pt x="105" y="132"/>
                  <a:pt x="106" y="133"/>
                  <a:pt x="107" y="132"/>
                </a:cubicBezTo>
                <a:cubicBezTo>
                  <a:pt x="108" y="131"/>
                  <a:pt x="109" y="130"/>
                  <a:pt x="108" y="129"/>
                </a:cubicBezTo>
                <a:lnTo>
                  <a:pt x="97" y="111"/>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64" name="Freeform 55"/>
          <p:cNvSpPr>
            <a:spLocks noChangeAspect="1" noEditPoints="1"/>
          </p:cNvSpPr>
          <p:nvPr/>
        </p:nvSpPr>
        <p:spPr bwMode="auto">
          <a:xfrm>
            <a:off x="6605588" y="3732213"/>
            <a:ext cx="358775" cy="309562"/>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19" y="73"/>
                  <a:pt x="59" y="112"/>
                  <a:pt x="59" y="112"/>
                </a:cubicBezTo>
                <a:cubicBezTo>
                  <a:pt x="64" y="117"/>
                  <a:pt x="72" y="117"/>
                  <a:pt x="77" y="112"/>
                </a:cubicBezTo>
                <a:cubicBezTo>
                  <a:pt x="77" y="112"/>
                  <a:pt x="120" y="69"/>
                  <a:pt x="121" y="69"/>
                </a:cubicBezTo>
                <a:cubicBezTo>
                  <a:pt x="136" y="54"/>
                  <a:pt x="136" y="30"/>
                  <a:pt x="121" y="15"/>
                </a:cubicBezTo>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65" name="Freeform 145"/>
          <p:cNvSpPr>
            <a:spLocks noChangeAspect="1" noEditPoints="1"/>
          </p:cNvSpPr>
          <p:nvPr/>
        </p:nvSpPr>
        <p:spPr bwMode="auto">
          <a:xfrm>
            <a:off x="5872163" y="3646488"/>
            <a:ext cx="358775" cy="482600"/>
          </a:xfrm>
          <a:custGeom>
            <a:avLst/>
            <a:gdLst>
              <a:gd name="T0" fmla="*/ 114 w 146"/>
              <a:gd name="T1" fmla="*/ 118 h 196"/>
              <a:gd name="T2" fmla="*/ 115 w 146"/>
              <a:gd name="T3" fmla="*/ 117 h 196"/>
              <a:gd name="T4" fmla="*/ 122 w 146"/>
              <a:gd name="T5" fmla="*/ 94 h 196"/>
              <a:gd name="T6" fmla="*/ 125 w 146"/>
              <a:gd name="T7" fmla="*/ 84 h 196"/>
              <a:gd name="T8" fmla="*/ 133 w 146"/>
              <a:gd name="T9" fmla="*/ 65 h 196"/>
              <a:gd name="T10" fmla="*/ 120 w 146"/>
              <a:gd name="T11" fmla="*/ 42 h 196"/>
              <a:gd name="T12" fmla="*/ 118 w 146"/>
              <a:gd name="T13" fmla="*/ 40 h 196"/>
              <a:gd name="T14" fmla="*/ 110 w 146"/>
              <a:gd name="T15" fmla="*/ 21 h 196"/>
              <a:gd name="T16" fmla="*/ 92 w 146"/>
              <a:gd name="T17" fmla="*/ 13 h 196"/>
              <a:gd name="T18" fmla="*/ 70 w 146"/>
              <a:gd name="T19" fmla="*/ 0 h 196"/>
              <a:gd name="T20" fmla="*/ 47 w 146"/>
              <a:gd name="T21" fmla="*/ 13 h 196"/>
              <a:gd name="T22" fmla="*/ 19 w 146"/>
              <a:gd name="T23" fmla="*/ 19 h 196"/>
              <a:gd name="T24" fmla="*/ 12 w 146"/>
              <a:gd name="T25" fmla="*/ 46 h 196"/>
              <a:gd name="T26" fmla="*/ 12 w 146"/>
              <a:gd name="T27" fmla="*/ 47 h 196"/>
              <a:gd name="T28" fmla="*/ 0 w 146"/>
              <a:gd name="T29" fmla="*/ 69 h 196"/>
              <a:gd name="T30" fmla="*/ 10 w 146"/>
              <a:gd name="T31" fmla="*/ 89 h 196"/>
              <a:gd name="T32" fmla="*/ 11 w 146"/>
              <a:gd name="T33" fmla="*/ 94 h 196"/>
              <a:gd name="T34" fmla="*/ 19 w 146"/>
              <a:gd name="T35" fmla="*/ 117 h 196"/>
              <a:gd name="T36" fmla="*/ 25 w 146"/>
              <a:gd name="T37" fmla="*/ 121 h 196"/>
              <a:gd name="T38" fmla="*/ 6 w 146"/>
              <a:gd name="T39" fmla="*/ 167 h 196"/>
              <a:gd name="T40" fmla="*/ 32 w 146"/>
              <a:gd name="T41" fmla="*/ 162 h 196"/>
              <a:gd name="T42" fmla="*/ 44 w 146"/>
              <a:gd name="T43" fmla="*/ 182 h 196"/>
              <a:gd name="T44" fmla="*/ 62 w 146"/>
              <a:gd name="T45" fmla="*/ 136 h 196"/>
              <a:gd name="T46" fmla="*/ 68 w 146"/>
              <a:gd name="T47" fmla="*/ 137 h 196"/>
              <a:gd name="T48" fmla="*/ 78 w 146"/>
              <a:gd name="T49" fmla="*/ 135 h 196"/>
              <a:gd name="T50" fmla="*/ 111 w 146"/>
              <a:gd name="T51" fmla="*/ 196 h 196"/>
              <a:gd name="T52" fmla="*/ 122 w 146"/>
              <a:gd name="T53" fmla="*/ 172 h 196"/>
              <a:gd name="T54" fmla="*/ 146 w 146"/>
              <a:gd name="T55" fmla="*/ 177 h 196"/>
              <a:gd name="T56" fmla="*/ 114 w 146"/>
              <a:gd name="T57" fmla="*/ 118 h 196"/>
              <a:gd name="T58" fmla="*/ 67 w 146"/>
              <a:gd name="T59" fmla="*/ 118 h 196"/>
              <a:gd name="T60" fmla="*/ 18 w 146"/>
              <a:gd name="T61" fmla="*/ 70 h 196"/>
              <a:gd name="T62" fmla="*/ 67 w 146"/>
              <a:gd name="T63" fmla="*/ 21 h 196"/>
              <a:gd name="T64" fmla="*/ 116 w 146"/>
              <a:gd name="T65" fmla="*/ 70 h 196"/>
              <a:gd name="T66" fmla="*/ 67 w 146"/>
              <a:gd name="T67" fmla="*/ 11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96">
                <a:moveTo>
                  <a:pt x="114" y="118"/>
                </a:moveTo>
                <a:cubicBezTo>
                  <a:pt x="114" y="117"/>
                  <a:pt x="115" y="117"/>
                  <a:pt x="115" y="117"/>
                </a:cubicBezTo>
                <a:cubicBezTo>
                  <a:pt x="121" y="111"/>
                  <a:pt x="123" y="102"/>
                  <a:pt x="122" y="94"/>
                </a:cubicBezTo>
                <a:cubicBezTo>
                  <a:pt x="123" y="91"/>
                  <a:pt x="125" y="88"/>
                  <a:pt x="125" y="84"/>
                </a:cubicBezTo>
                <a:cubicBezTo>
                  <a:pt x="130" y="79"/>
                  <a:pt x="133" y="73"/>
                  <a:pt x="133" y="65"/>
                </a:cubicBezTo>
                <a:cubicBezTo>
                  <a:pt x="133" y="55"/>
                  <a:pt x="128" y="47"/>
                  <a:pt x="120" y="42"/>
                </a:cubicBezTo>
                <a:cubicBezTo>
                  <a:pt x="119" y="41"/>
                  <a:pt x="119" y="40"/>
                  <a:pt x="118" y="40"/>
                </a:cubicBezTo>
                <a:cubicBezTo>
                  <a:pt x="118" y="33"/>
                  <a:pt x="115" y="26"/>
                  <a:pt x="110" y="21"/>
                </a:cubicBezTo>
                <a:cubicBezTo>
                  <a:pt x="105" y="16"/>
                  <a:pt x="99" y="13"/>
                  <a:pt x="92" y="13"/>
                </a:cubicBezTo>
                <a:cubicBezTo>
                  <a:pt x="88" y="5"/>
                  <a:pt x="79" y="0"/>
                  <a:pt x="70" y="0"/>
                </a:cubicBezTo>
                <a:cubicBezTo>
                  <a:pt x="60" y="0"/>
                  <a:pt x="51" y="5"/>
                  <a:pt x="47" y="13"/>
                </a:cubicBezTo>
                <a:cubicBezTo>
                  <a:pt x="37" y="10"/>
                  <a:pt x="26" y="12"/>
                  <a:pt x="19" y="19"/>
                </a:cubicBezTo>
                <a:cubicBezTo>
                  <a:pt x="12" y="26"/>
                  <a:pt x="10" y="37"/>
                  <a:pt x="12" y="46"/>
                </a:cubicBezTo>
                <a:cubicBezTo>
                  <a:pt x="12" y="46"/>
                  <a:pt x="12" y="47"/>
                  <a:pt x="12" y="47"/>
                </a:cubicBezTo>
                <a:cubicBezTo>
                  <a:pt x="5" y="52"/>
                  <a:pt x="0" y="60"/>
                  <a:pt x="0" y="69"/>
                </a:cubicBezTo>
                <a:cubicBezTo>
                  <a:pt x="0" y="77"/>
                  <a:pt x="4" y="84"/>
                  <a:pt x="10" y="89"/>
                </a:cubicBezTo>
                <a:cubicBezTo>
                  <a:pt x="10" y="91"/>
                  <a:pt x="11" y="92"/>
                  <a:pt x="11" y="94"/>
                </a:cubicBezTo>
                <a:cubicBezTo>
                  <a:pt x="10" y="102"/>
                  <a:pt x="13" y="111"/>
                  <a:pt x="19" y="117"/>
                </a:cubicBezTo>
                <a:cubicBezTo>
                  <a:pt x="21" y="119"/>
                  <a:pt x="23" y="120"/>
                  <a:pt x="25" y="121"/>
                </a:cubicBezTo>
                <a:cubicBezTo>
                  <a:pt x="6" y="167"/>
                  <a:pt x="6" y="167"/>
                  <a:pt x="6" y="167"/>
                </a:cubicBezTo>
                <a:cubicBezTo>
                  <a:pt x="32" y="162"/>
                  <a:pt x="32" y="162"/>
                  <a:pt x="32" y="162"/>
                </a:cubicBezTo>
                <a:cubicBezTo>
                  <a:pt x="44" y="182"/>
                  <a:pt x="44" y="182"/>
                  <a:pt x="44" y="182"/>
                </a:cubicBezTo>
                <a:cubicBezTo>
                  <a:pt x="62" y="136"/>
                  <a:pt x="62" y="136"/>
                  <a:pt x="62" y="136"/>
                </a:cubicBezTo>
                <a:cubicBezTo>
                  <a:pt x="64" y="136"/>
                  <a:pt x="66" y="137"/>
                  <a:pt x="68" y="137"/>
                </a:cubicBezTo>
                <a:cubicBezTo>
                  <a:pt x="72" y="137"/>
                  <a:pt x="75" y="136"/>
                  <a:pt x="78" y="135"/>
                </a:cubicBezTo>
                <a:cubicBezTo>
                  <a:pt x="111" y="196"/>
                  <a:pt x="111" y="196"/>
                  <a:pt x="111" y="196"/>
                </a:cubicBezTo>
                <a:cubicBezTo>
                  <a:pt x="122" y="172"/>
                  <a:pt x="122" y="172"/>
                  <a:pt x="122" y="172"/>
                </a:cubicBezTo>
                <a:cubicBezTo>
                  <a:pt x="146" y="177"/>
                  <a:pt x="146" y="177"/>
                  <a:pt x="146" y="177"/>
                </a:cubicBezTo>
                <a:lnTo>
                  <a:pt x="114" y="118"/>
                </a:lnTo>
                <a:close/>
                <a:moveTo>
                  <a:pt x="67" y="118"/>
                </a:moveTo>
                <a:cubicBezTo>
                  <a:pt x="40" y="118"/>
                  <a:pt x="18" y="97"/>
                  <a:pt x="18" y="70"/>
                </a:cubicBezTo>
                <a:cubicBezTo>
                  <a:pt x="18" y="43"/>
                  <a:pt x="40" y="21"/>
                  <a:pt x="67" y="21"/>
                </a:cubicBezTo>
                <a:cubicBezTo>
                  <a:pt x="94" y="21"/>
                  <a:pt x="116" y="43"/>
                  <a:pt x="116" y="70"/>
                </a:cubicBezTo>
                <a:cubicBezTo>
                  <a:pt x="116" y="97"/>
                  <a:pt x="94" y="118"/>
                  <a:pt x="67" y="118"/>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66" name="Freeform 9"/>
          <p:cNvSpPr>
            <a:spLocks noChangeAspect="1" noEditPoints="1"/>
          </p:cNvSpPr>
          <p:nvPr/>
        </p:nvSpPr>
        <p:spPr bwMode="black">
          <a:xfrm>
            <a:off x="5153025" y="3708400"/>
            <a:ext cx="358775" cy="358775"/>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accent5">
              <a:lumMod val="50000"/>
            </a:schemeClr>
          </a:solidFill>
          <a:ln w="25400" cap="flat" cmpd="sng" algn="ctr">
            <a:noFill/>
            <a:prstDash val="solid"/>
            <a:headEnd type="none" w="med" len="med"/>
            <a:tailEnd type="none" w="med" len="med"/>
          </a:ln>
          <a:effectLst/>
        </p:spPr>
        <p:txBody>
          <a:bodyPr lIns="548640" tIns="146304" rIns="0" bIns="146304" anchor="ct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2400" b="1" i="0" u="none" strike="noStrike" kern="0" cap="none" spc="0" normalizeH="0" baseline="0" noProof="0">
              <a:ln>
                <a:noFill/>
              </a:ln>
              <a:gradFill>
                <a:gsLst>
                  <a:gs pos="0">
                    <a:srgbClr val="FFFFFF"/>
                  </a:gs>
                  <a:gs pos="100000">
                    <a:srgbClr val="FFFFFF"/>
                  </a:gs>
                </a:gsLst>
                <a:lin ang="5400000" scaled="0"/>
              </a:gradFill>
              <a:effectLst/>
              <a:uLnTx/>
              <a:uFillTx/>
              <a:latin typeface="Arial" panose="020B0604020202020204"/>
              <a:ea typeface="微软雅黑" panose="020B0503020204020204" charset="-122"/>
              <a:cs typeface="+mn-ea"/>
              <a:sym typeface="+mn-lt"/>
            </a:endParaRPr>
          </a:p>
        </p:txBody>
      </p:sp>
      <p:sp>
        <p:nvSpPr>
          <p:cNvPr id="267" name="Freeform 4030"/>
          <p:cNvSpPr>
            <a:spLocks noChangeAspect="1"/>
          </p:cNvSpPr>
          <p:nvPr/>
        </p:nvSpPr>
        <p:spPr bwMode="auto">
          <a:xfrm>
            <a:off x="3703638" y="3708400"/>
            <a:ext cx="357187" cy="358775"/>
          </a:xfrm>
          <a:custGeom>
            <a:avLst/>
            <a:gdLst>
              <a:gd name="T0" fmla="*/ 1798 w 1798"/>
              <a:gd name="T1" fmla="*/ 903 h 1806"/>
              <a:gd name="T2" fmla="*/ 0 w 1798"/>
              <a:gd name="T3" fmla="*/ 1806 h 1806"/>
              <a:gd name="T4" fmla="*/ 596 w 1798"/>
              <a:gd name="T5" fmla="*/ 903 h 1806"/>
              <a:gd name="T6" fmla="*/ 0 w 1798"/>
              <a:gd name="T7" fmla="*/ 0 h 1806"/>
              <a:gd name="T8" fmla="*/ 1798 w 1798"/>
              <a:gd name="T9" fmla="*/ 903 h 1806"/>
            </a:gdLst>
            <a:ahLst/>
            <a:cxnLst>
              <a:cxn ang="0">
                <a:pos x="T0" y="T1"/>
              </a:cxn>
              <a:cxn ang="0">
                <a:pos x="T2" y="T3"/>
              </a:cxn>
              <a:cxn ang="0">
                <a:pos x="T4" y="T5"/>
              </a:cxn>
              <a:cxn ang="0">
                <a:pos x="T6" y="T7"/>
              </a:cxn>
              <a:cxn ang="0">
                <a:pos x="T8" y="T9"/>
              </a:cxn>
            </a:cxnLst>
            <a:rect l="0" t="0" r="r" b="b"/>
            <a:pathLst>
              <a:path w="1798" h="1806">
                <a:moveTo>
                  <a:pt x="1798" y="903"/>
                </a:moveTo>
                <a:lnTo>
                  <a:pt x="0" y="1806"/>
                </a:lnTo>
                <a:lnTo>
                  <a:pt x="596" y="903"/>
                </a:lnTo>
                <a:lnTo>
                  <a:pt x="0" y="0"/>
                </a:lnTo>
                <a:lnTo>
                  <a:pt x="1798" y="903"/>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68" name="Freeform 230"/>
          <p:cNvSpPr>
            <a:spLocks noChangeAspect="1" noEditPoints="1"/>
          </p:cNvSpPr>
          <p:nvPr/>
        </p:nvSpPr>
        <p:spPr bwMode="auto">
          <a:xfrm>
            <a:off x="4422775" y="3708400"/>
            <a:ext cx="358775" cy="358775"/>
          </a:xfrm>
          <a:custGeom>
            <a:avLst/>
            <a:gdLst>
              <a:gd name="T0" fmla="*/ 0 w 1541"/>
              <a:gd name="T1" fmla="*/ 771 h 1541"/>
              <a:gd name="T2" fmla="*/ 154 w 1541"/>
              <a:gd name="T3" fmla="*/ 771 h 1541"/>
              <a:gd name="T4" fmla="*/ 335 w 1541"/>
              <a:gd name="T5" fmla="*/ 1207 h 1541"/>
              <a:gd name="T6" fmla="*/ 771 w 1541"/>
              <a:gd name="T7" fmla="*/ 1387 h 1541"/>
              <a:gd name="T8" fmla="*/ 1207 w 1541"/>
              <a:gd name="T9" fmla="*/ 1207 h 1541"/>
              <a:gd name="T10" fmla="*/ 1387 w 1541"/>
              <a:gd name="T11" fmla="*/ 771 h 1541"/>
              <a:gd name="T12" fmla="*/ 1210 w 1541"/>
              <a:gd name="T13" fmla="*/ 337 h 1541"/>
              <a:gd name="T14" fmla="*/ 782 w 1541"/>
              <a:gd name="T15" fmla="*/ 158 h 1541"/>
              <a:gd name="T16" fmla="*/ 782 w 1541"/>
              <a:gd name="T17" fmla="*/ 3 h 1541"/>
              <a:gd name="T18" fmla="*/ 1320 w 1541"/>
              <a:gd name="T19" fmla="*/ 228 h 1541"/>
              <a:gd name="T20" fmla="*/ 1541 w 1541"/>
              <a:gd name="T21" fmla="*/ 771 h 1541"/>
              <a:gd name="T22" fmla="*/ 1316 w 1541"/>
              <a:gd name="T23" fmla="*/ 1316 h 1541"/>
              <a:gd name="T24" fmla="*/ 771 w 1541"/>
              <a:gd name="T25" fmla="*/ 1541 h 1541"/>
              <a:gd name="T26" fmla="*/ 225 w 1541"/>
              <a:gd name="T27" fmla="*/ 1316 h 1541"/>
              <a:gd name="T28" fmla="*/ 0 w 1541"/>
              <a:gd name="T29" fmla="*/ 771 h 1541"/>
              <a:gd name="T30" fmla="*/ 0 w 1541"/>
              <a:gd name="T31" fmla="*/ 0 h 1541"/>
              <a:gd name="T32" fmla="*/ 545 w 1541"/>
              <a:gd name="T33" fmla="*/ 0 h 1541"/>
              <a:gd name="T34" fmla="*/ 327 w 1541"/>
              <a:gd name="T35" fmla="*/ 218 h 1541"/>
              <a:gd name="T36" fmla="*/ 825 w 1541"/>
              <a:gd name="T37" fmla="*/ 716 h 1541"/>
              <a:gd name="T38" fmla="*/ 717 w 1541"/>
              <a:gd name="T39" fmla="*/ 825 h 1541"/>
              <a:gd name="T40" fmla="*/ 218 w 1541"/>
              <a:gd name="T41" fmla="*/ 327 h 1541"/>
              <a:gd name="T42" fmla="*/ 0 w 1541"/>
              <a:gd name="T43" fmla="*/ 545 h 1541"/>
              <a:gd name="T44" fmla="*/ 0 w 1541"/>
              <a:gd name="T45" fmla="*/ 0 h 1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41" h="1541">
                <a:moveTo>
                  <a:pt x="0" y="771"/>
                </a:moveTo>
                <a:lnTo>
                  <a:pt x="154" y="771"/>
                </a:lnTo>
                <a:cubicBezTo>
                  <a:pt x="154" y="941"/>
                  <a:pt x="214" y="1086"/>
                  <a:pt x="335" y="1207"/>
                </a:cubicBezTo>
                <a:cubicBezTo>
                  <a:pt x="455" y="1327"/>
                  <a:pt x="601" y="1387"/>
                  <a:pt x="771" y="1387"/>
                </a:cubicBezTo>
                <a:cubicBezTo>
                  <a:pt x="941" y="1387"/>
                  <a:pt x="1086" y="1327"/>
                  <a:pt x="1207" y="1207"/>
                </a:cubicBezTo>
                <a:cubicBezTo>
                  <a:pt x="1327" y="1086"/>
                  <a:pt x="1387" y="941"/>
                  <a:pt x="1387" y="771"/>
                </a:cubicBezTo>
                <a:cubicBezTo>
                  <a:pt x="1387" y="602"/>
                  <a:pt x="1328" y="457"/>
                  <a:pt x="1210" y="337"/>
                </a:cubicBezTo>
                <a:cubicBezTo>
                  <a:pt x="1092" y="217"/>
                  <a:pt x="950" y="158"/>
                  <a:pt x="782" y="158"/>
                </a:cubicBezTo>
                <a:lnTo>
                  <a:pt x="782" y="3"/>
                </a:lnTo>
                <a:cubicBezTo>
                  <a:pt x="993" y="3"/>
                  <a:pt x="1172" y="78"/>
                  <a:pt x="1320" y="228"/>
                </a:cubicBezTo>
                <a:cubicBezTo>
                  <a:pt x="1468" y="377"/>
                  <a:pt x="1541" y="558"/>
                  <a:pt x="1541" y="771"/>
                </a:cubicBezTo>
                <a:cubicBezTo>
                  <a:pt x="1541" y="984"/>
                  <a:pt x="1466" y="1166"/>
                  <a:pt x="1316" y="1316"/>
                </a:cubicBezTo>
                <a:cubicBezTo>
                  <a:pt x="1166" y="1466"/>
                  <a:pt x="984" y="1541"/>
                  <a:pt x="771" y="1541"/>
                </a:cubicBezTo>
                <a:cubicBezTo>
                  <a:pt x="557" y="1541"/>
                  <a:pt x="376" y="1466"/>
                  <a:pt x="225" y="1316"/>
                </a:cubicBezTo>
                <a:cubicBezTo>
                  <a:pt x="75" y="1166"/>
                  <a:pt x="0" y="984"/>
                  <a:pt x="0" y="771"/>
                </a:cubicBezTo>
                <a:close/>
                <a:moveTo>
                  <a:pt x="0" y="0"/>
                </a:moveTo>
                <a:lnTo>
                  <a:pt x="545" y="0"/>
                </a:lnTo>
                <a:lnTo>
                  <a:pt x="327" y="218"/>
                </a:lnTo>
                <a:lnTo>
                  <a:pt x="825" y="716"/>
                </a:lnTo>
                <a:lnTo>
                  <a:pt x="717" y="825"/>
                </a:lnTo>
                <a:lnTo>
                  <a:pt x="218" y="327"/>
                </a:lnTo>
                <a:lnTo>
                  <a:pt x="0" y="545"/>
                </a:lnTo>
                <a:lnTo>
                  <a:pt x="0" y="0"/>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69" name="Freeform 58"/>
          <p:cNvSpPr>
            <a:spLocks noEditPoints="1"/>
          </p:cNvSpPr>
          <p:nvPr/>
        </p:nvSpPr>
        <p:spPr bwMode="auto">
          <a:xfrm>
            <a:off x="7361238" y="3692525"/>
            <a:ext cx="301625" cy="390525"/>
          </a:xfrm>
          <a:custGeom>
            <a:avLst/>
            <a:gdLst>
              <a:gd name="T0" fmla="*/ 81 w 106"/>
              <a:gd name="T1" fmla="*/ 67 h 140"/>
              <a:gd name="T2" fmla="*/ 106 w 106"/>
              <a:gd name="T3" fmla="*/ 26 h 140"/>
              <a:gd name="T4" fmla="*/ 89 w 106"/>
              <a:gd name="T5" fmla="*/ 1 h 140"/>
              <a:gd name="T6" fmla="*/ 58 w 106"/>
              <a:gd name="T7" fmla="*/ 57 h 140"/>
              <a:gd name="T8" fmla="*/ 81 w 106"/>
              <a:gd name="T9" fmla="*/ 67 h 140"/>
              <a:gd name="T10" fmla="*/ 74 w 106"/>
              <a:gd name="T11" fmla="*/ 25 h 140"/>
              <a:gd name="T12" fmla="*/ 88 w 106"/>
              <a:gd name="T13" fmla="*/ 0 h 140"/>
              <a:gd name="T14" fmla="*/ 18 w 106"/>
              <a:gd name="T15" fmla="*/ 0 h 140"/>
              <a:gd name="T16" fmla="*/ 32 w 106"/>
              <a:gd name="T17" fmla="*/ 25 h 140"/>
              <a:gd name="T18" fmla="*/ 74 w 106"/>
              <a:gd name="T19" fmla="*/ 25 h 140"/>
              <a:gd name="T20" fmla="*/ 48 w 106"/>
              <a:gd name="T21" fmla="*/ 57 h 140"/>
              <a:gd name="T22" fmla="*/ 17 w 106"/>
              <a:gd name="T23" fmla="*/ 1 h 140"/>
              <a:gd name="T24" fmla="*/ 0 w 106"/>
              <a:gd name="T25" fmla="*/ 26 h 140"/>
              <a:gd name="T26" fmla="*/ 24 w 106"/>
              <a:gd name="T27" fmla="*/ 68 h 140"/>
              <a:gd name="T28" fmla="*/ 48 w 106"/>
              <a:gd name="T29" fmla="*/ 57 h 140"/>
              <a:gd name="T30" fmla="*/ 53 w 106"/>
              <a:gd name="T31" fmla="*/ 58 h 140"/>
              <a:gd name="T32" fmla="*/ 12 w 106"/>
              <a:gd name="T33" fmla="*/ 99 h 140"/>
              <a:gd name="T34" fmla="*/ 53 w 106"/>
              <a:gd name="T35" fmla="*/ 140 h 140"/>
              <a:gd name="T36" fmla="*/ 94 w 106"/>
              <a:gd name="T37" fmla="*/ 99 h 140"/>
              <a:gd name="T38" fmla="*/ 53 w 106"/>
              <a:gd name="T39" fmla="*/ 58 h 140"/>
              <a:gd name="T40" fmla="*/ 53 w 106"/>
              <a:gd name="T41" fmla="*/ 134 h 140"/>
              <a:gd name="T42" fmla="*/ 18 w 106"/>
              <a:gd name="T43" fmla="*/ 99 h 140"/>
              <a:gd name="T44" fmla="*/ 53 w 106"/>
              <a:gd name="T45" fmla="*/ 65 h 140"/>
              <a:gd name="T46" fmla="*/ 88 w 106"/>
              <a:gd name="T47" fmla="*/ 99 h 140"/>
              <a:gd name="T48" fmla="*/ 53 w 106"/>
              <a:gd name="T49" fmla="*/ 13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6" h="140">
                <a:moveTo>
                  <a:pt x="81" y="67"/>
                </a:moveTo>
                <a:cubicBezTo>
                  <a:pt x="106" y="26"/>
                  <a:pt x="106" y="26"/>
                  <a:pt x="106" y="26"/>
                </a:cubicBezTo>
                <a:cubicBezTo>
                  <a:pt x="89" y="1"/>
                  <a:pt x="89" y="1"/>
                  <a:pt x="89" y="1"/>
                </a:cubicBezTo>
                <a:cubicBezTo>
                  <a:pt x="58" y="57"/>
                  <a:pt x="58" y="57"/>
                  <a:pt x="58" y="57"/>
                </a:cubicBezTo>
                <a:cubicBezTo>
                  <a:pt x="71" y="58"/>
                  <a:pt x="81" y="67"/>
                  <a:pt x="81" y="67"/>
                </a:cubicBezTo>
                <a:close/>
                <a:moveTo>
                  <a:pt x="74" y="25"/>
                </a:moveTo>
                <a:cubicBezTo>
                  <a:pt x="88" y="0"/>
                  <a:pt x="88" y="0"/>
                  <a:pt x="88" y="0"/>
                </a:cubicBezTo>
                <a:cubicBezTo>
                  <a:pt x="18" y="0"/>
                  <a:pt x="18" y="0"/>
                  <a:pt x="18" y="0"/>
                </a:cubicBezTo>
                <a:cubicBezTo>
                  <a:pt x="32" y="25"/>
                  <a:pt x="32" y="25"/>
                  <a:pt x="32" y="25"/>
                </a:cubicBezTo>
                <a:lnTo>
                  <a:pt x="74" y="25"/>
                </a:lnTo>
                <a:close/>
                <a:moveTo>
                  <a:pt x="48" y="57"/>
                </a:moveTo>
                <a:cubicBezTo>
                  <a:pt x="17" y="1"/>
                  <a:pt x="17" y="1"/>
                  <a:pt x="17" y="1"/>
                </a:cubicBezTo>
                <a:cubicBezTo>
                  <a:pt x="0" y="26"/>
                  <a:pt x="0" y="26"/>
                  <a:pt x="0" y="26"/>
                </a:cubicBezTo>
                <a:cubicBezTo>
                  <a:pt x="24" y="68"/>
                  <a:pt x="24" y="68"/>
                  <a:pt x="24" y="68"/>
                </a:cubicBezTo>
                <a:cubicBezTo>
                  <a:pt x="24" y="68"/>
                  <a:pt x="33" y="59"/>
                  <a:pt x="48" y="57"/>
                </a:cubicBezTo>
                <a:close/>
                <a:moveTo>
                  <a:pt x="53" y="58"/>
                </a:moveTo>
                <a:cubicBezTo>
                  <a:pt x="30" y="58"/>
                  <a:pt x="12" y="76"/>
                  <a:pt x="12" y="99"/>
                </a:cubicBezTo>
                <a:cubicBezTo>
                  <a:pt x="12" y="122"/>
                  <a:pt x="30" y="140"/>
                  <a:pt x="53" y="140"/>
                </a:cubicBezTo>
                <a:cubicBezTo>
                  <a:pt x="76" y="140"/>
                  <a:pt x="94" y="122"/>
                  <a:pt x="94" y="99"/>
                </a:cubicBezTo>
                <a:cubicBezTo>
                  <a:pt x="94" y="76"/>
                  <a:pt x="76" y="58"/>
                  <a:pt x="53" y="58"/>
                </a:cubicBezTo>
                <a:close/>
                <a:moveTo>
                  <a:pt x="53" y="134"/>
                </a:moveTo>
                <a:cubicBezTo>
                  <a:pt x="34" y="134"/>
                  <a:pt x="18" y="119"/>
                  <a:pt x="18" y="99"/>
                </a:cubicBezTo>
                <a:cubicBezTo>
                  <a:pt x="18" y="80"/>
                  <a:pt x="34" y="65"/>
                  <a:pt x="53" y="65"/>
                </a:cubicBezTo>
                <a:cubicBezTo>
                  <a:pt x="72" y="65"/>
                  <a:pt x="88" y="80"/>
                  <a:pt x="88" y="99"/>
                </a:cubicBezTo>
                <a:cubicBezTo>
                  <a:pt x="88" y="119"/>
                  <a:pt x="72" y="134"/>
                  <a:pt x="53" y="134"/>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nvGrpSpPr>
          <p:cNvPr id="270" name="组合 269"/>
          <p:cNvGrpSpPr/>
          <p:nvPr/>
        </p:nvGrpSpPr>
        <p:grpSpPr>
          <a:xfrm>
            <a:off x="10979911" y="3725013"/>
            <a:ext cx="335184" cy="324639"/>
            <a:chOff x="6557963" y="4448176"/>
            <a:chExt cx="706438" cy="684213"/>
          </a:xfrm>
          <a:solidFill>
            <a:schemeClr val="accent5">
              <a:lumMod val="50000"/>
            </a:schemeClr>
          </a:solidFill>
        </p:grpSpPr>
        <p:sp>
          <p:nvSpPr>
            <p:cNvPr id="271" name="Freeform 54"/>
            <p:cNvSpPr>
              <a:spLocks noEditPoints="1"/>
            </p:cNvSpPr>
            <p:nvPr/>
          </p:nvSpPr>
          <p:spPr bwMode="auto">
            <a:xfrm>
              <a:off x="6557963" y="4448176"/>
              <a:ext cx="706438" cy="684213"/>
            </a:xfrm>
            <a:custGeom>
              <a:avLst/>
              <a:gdLst>
                <a:gd name="T0" fmla="*/ 154 w 242"/>
                <a:gd name="T1" fmla="*/ 0 h 234"/>
                <a:gd name="T2" fmla="*/ 97 w 242"/>
                <a:gd name="T3" fmla="*/ 24 h 234"/>
                <a:gd name="T4" fmla="*/ 85 w 242"/>
                <a:gd name="T5" fmla="*/ 121 h 234"/>
                <a:gd name="T6" fmla="*/ 86 w 242"/>
                <a:gd name="T7" fmla="*/ 124 h 234"/>
                <a:gd name="T8" fmla="*/ 4 w 242"/>
                <a:gd name="T9" fmla="*/ 205 h 234"/>
                <a:gd name="T10" fmla="*/ 0 w 242"/>
                <a:gd name="T11" fmla="*/ 214 h 234"/>
                <a:gd name="T12" fmla="*/ 7 w 242"/>
                <a:gd name="T13" fmla="*/ 227 h 234"/>
                <a:gd name="T14" fmla="*/ 20 w 242"/>
                <a:gd name="T15" fmla="*/ 234 h 234"/>
                <a:gd name="T16" fmla="*/ 30 w 242"/>
                <a:gd name="T17" fmla="*/ 230 h 234"/>
                <a:gd name="T18" fmla="*/ 111 w 242"/>
                <a:gd name="T19" fmla="*/ 149 h 234"/>
                <a:gd name="T20" fmla="*/ 113 w 242"/>
                <a:gd name="T21" fmla="*/ 150 h 234"/>
                <a:gd name="T22" fmla="*/ 154 w 242"/>
                <a:gd name="T23" fmla="*/ 161 h 234"/>
                <a:gd name="T24" fmla="*/ 154 w 242"/>
                <a:gd name="T25" fmla="*/ 161 h 234"/>
                <a:gd name="T26" fmla="*/ 211 w 242"/>
                <a:gd name="T27" fmla="*/ 137 h 234"/>
                <a:gd name="T28" fmla="*/ 211 w 242"/>
                <a:gd name="T29" fmla="*/ 24 h 234"/>
                <a:gd name="T30" fmla="*/ 154 w 242"/>
                <a:gd name="T31" fmla="*/ 0 h 234"/>
                <a:gd name="T32" fmla="*/ 154 w 242"/>
                <a:gd name="T33" fmla="*/ 137 h 234"/>
                <a:gd name="T34" fmla="*/ 97 w 242"/>
                <a:gd name="T35" fmla="*/ 81 h 234"/>
                <a:gd name="T36" fmla="*/ 154 w 242"/>
                <a:gd name="T37" fmla="*/ 24 h 234"/>
                <a:gd name="T38" fmla="*/ 154 w 242"/>
                <a:gd name="T39" fmla="*/ 24 h 234"/>
                <a:gd name="T40" fmla="*/ 211 w 242"/>
                <a:gd name="T41" fmla="*/ 81 h 234"/>
                <a:gd name="T42" fmla="*/ 154 w 242"/>
                <a:gd name="T43" fmla="*/ 137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2" h="234">
                  <a:moveTo>
                    <a:pt x="154" y="0"/>
                  </a:moveTo>
                  <a:cubicBezTo>
                    <a:pt x="133" y="0"/>
                    <a:pt x="112" y="8"/>
                    <a:pt x="97" y="24"/>
                  </a:cubicBezTo>
                  <a:cubicBezTo>
                    <a:pt x="71" y="50"/>
                    <a:pt x="66" y="90"/>
                    <a:pt x="85" y="121"/>
                  </a:cubicBezTo>
                  <a:cubicBezTo>
                    <a:pt x="86" y="124"/>
                    <a:pt x="86" y="124"/>
                    <a:pt x="86" y="124"/>
                  </a:cubicBezTo>
                  <a:cubicBezTo>
                    <a:pt x="4" y="205"/>
                    <a:pt x="4" y="205"/>
                    <a:pt x="4" y="205"/>
                  </a:cubicBezTo>
                  <a:cubicBezTo>
                    <a:pt x="4" y="205"/>
                    <a:pt x="1" y="209"/>
                    <a:pt x="0" y="214"/>
                  </a:cubicBezTo>
                  <a:cubicBezTo>
                    <a:pt x="0" y="218"/>
                    <a:pt x="3" y="222"/>
                    <a:pt x="7" y="227"/>
                  </a:cubicBezTo>
                  <a:cubicBezTo>
                    <a:pt x="11" y="231"/>
                    <a:pt x="16" y="234"/>
                    <a:pt x="20" y="234"/>
                  </a:cubicBezTo>
                  <a:cubicBezTo>
                    <a:pt x="26" y="234"/>
                    <a:pt x="30" y="230"/>
                    <a:pt x="30" y="230"/>
                  </a:cubicBezTo>
                  <a:cubicBezTo>
                    <a:pt x="111" y="149"/>
                    <a:pt x="111" y="149"/>
                    <a:pt x="111" y="149"/>
                  </a:cubicBezTo>
                  <a:cubicBezTo>
                    <a:pt x="113" y="150"/>
                    <a:pt x="113" y="150"/>
                    <a:pt x="113" y="150"/>
                  </a:cubicBezTo>
                  <a:cubicBezTo>
                    <a:pt x="126" y="157"/>
                    <a:pt x="140" y="161"/>
                    <a:pt x="154" y="161"/>
                  </a:cubicBezTo>
                  <a:cubicBezTo>
                    <a:pt x="154" y="161"/>
                    <a:pt x="154" y="161"/>
                    <a:pt x="154" y="161"/>
                  </a:cubicBezTo>
                  <a:cubicBezTo>
                    <a:pt x="176" y="161"/>
                    <a:pt x="196" y="153"/>
                    <a:pt x="211" y="137"/>
                  </a:cubicBezTo>
                  <a:cubicBezTo>
                    <a:pt x="242" y="106"/>
                    <a:pt x="242" y="55"/>
                    <a:pt x="211" y="24"/>
                  </a:cubicBezTo>
                  <a:cubicBezTo>
                    <a:pt x="196" y="8"/>
                    <a:pt x="176" y="0"/>
                    <a:pt x="154" y="0"/>
                  </a:cubicBezTo>
                  <a:close/>
                  <a:moveTo>
                    <a:pt x="154" y="137"/>
                  </a:moveTo>
                  <a:cubicBezTo>
                    <a:pt x="123" y="137"/>
                    <a:pt x="97" y="112"/>
                    <a:pt x="97" y="81"/>
                  </a:cubicBezTo>
                  <a:cubicBezTo>
                    <a:pt x="97" y="49"/>
                    <a:pt x="123" y="24"/>
                    <a:pt x="154" y="24"/>
                  </a:cubicBezTo>
                  <a:cubicBezTo>
                    <a:pt x="154" y="24"/>
                    <a:pt x="154" y="24"/>
                    <a:pt x="154" y="24"/>
                  </a:cubicBezTo>
                  <a:cubicBezTo>
                    <a:pt x="185" y="24"/>
                    <a:pt x="211" y="49"/>
                    <a:pt x="211" y="81"/>
                  </a:cubicBezTo>
                  <a:cubicBezTo>
                    <a:pt x="211" y="112"/>
                    <a:pt x="185" y="137"/>
                    <a:pt x="154"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72" name="Freeform 55"/>
            <p:cNvSpPr/>
            <p:nvPr/>
          </p:nvSpPr>
          <p:spPr bwMode="auto">
            <a:xfrm>
              <a:off x="6919913" y="4608513"/>
              <a:ext cx="173038" cy="173038"/>
            </a:xfrm>
            <a:custGeom>
              <a:avLst/>
              <a:gdLst>
                <a:gd name="T0" fmla="*/ 40 w 109"/>
                <a:gd name="T1" fmla="*/ 109 h 109"/>
                <a:gd name="T2" fmla="*/ 68 w 109"/>
                <a:gd name="T3" fmla="*/ 109 h 109"/>
                <a:gd name="T4" fmla="*/ 68 w 109"/>
                <a:gd name="T5" fmla="*/ 69 h 109"/>
                <a:gd name="T6" fmla="*/ 109 w 109"/>
                <a:gd name="T7" fmla="*/ 69 h 109"/>
                <a:gd name="T8" fmla="*/ 109 w 109"/>
                <a:gd name="T9" fmla="*/ 41 h 109"/>
                <a:gd name="T10" fmla="*/ 68 w 109"/>
                <a:gd name="T11" fmla="*/ 41 h 109"/>
                <a:gd name="T12" fmla="*/ 68 w 109"/>
                <a:gd name="T13" fmla="*/ 0 h 109"/>
                <a:gd name="T14" fmla="*/ 40 w 109"/>
                <a:gd name="T15" fmla="*/ 0 h 109"/>
                <a:gd name="T16" fmla="*/ 40 w 109"/>
                <a:gd name="T17" fmla="*/ 41 h 109"/>
                <a:gd name="T18" fmla="*/ 0 w 109"/>
                <a:gd name="T19" fmla="*/ 41 h 109"/>
                <a:gd name="T20" fmla="*/ 0 w 109"/>
                <a:gd name="T21" fmla="*/ 69 h 109"/>
                <a:gd name="T22" fmla="*/ 40 w 109"/>
                <a:gd name="T23" fmla="*/ 69 h 109"/>
                <a:gd name="T24" fmla="*/ 40 w 109"/>
                <a:gd name="T2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 h="109">
                  <a:moveTo>
                    <a:pt x="40" y="109"/>
                  </a:moveTo>
                  <a:lnTo>
                    <a:pt x="68" y="109"/>
                  </a:lnTo>
                  <a:lnTo>
                    <a:pt x="68" y="69"/>
                  </a:lnTo>
                  <a:lnTo>
                    <a:pt x="109" y="69"/>
                  </a:lnTo>
                  <a:lnTo>
                    <a:pt x="109" y="41"/>
                  </a:lnTo>
                  <a:lnTo>
                    <a:pt x="68" y="41"/>
                  </a:lnTo>
                  <a:lnTo>
                    <a:pt x="68" y="0"/>
                  </a:lnTo>
                  <a:lnTo>
                    <a:pt x="40" y="0"/>
                  </a:lnTo>
                  <a:lnTo>
                    <a:pt x="40" y="41"/>
                  </a:lnTo>
                  <a:lnTo>
                    <a:pt x="0" y="41"/>
                  </a:lnTo>
                  <a:lnTo>
                    <a:pt x="0" y="69"/>
                  </a:lnTo>
                  <a:lnTo>
                    <a:pt x="40" y="69"/>
                  </a:lnTo>
                  <a:lnTo>
                    <a:pt x="40" y="1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73" name="组合 272"/>
          <p:cNvGrpSpPr/>
          <p:nvPr/>
        </p:nvGrpSpPr>
        <p:grpSpPr>
          <a:xfrm>
            <a:off x="8080208" y="3725766"/>
            <a:ext cx="334430" cy="323132"/>
            <a:chOff x="749301" y="4433888"/>
            <a:chExt cx="704850" cy="681038"/>
          </a:xfrm>
          <a:solidFill>
            <a:schemeClr val="accent5">
              <a:lumMod val="50000"/>
            </a:schemeClr>
          </a:solidFill>
        </p:grpSpPr>
        <p:sp>
          <p:nvSpPr>
            <p:cNvPr id="274" name="Freeform 56"/>
            <p:cNvSpPr>
              <a:spLocks noEditPoints="1"/>
            </p:cNvSpPr>
            <p:nvPr/>
          </p:nvSpPr>
          <p:spPr bwMode="auto">
            <a:xfrm>
              <a:off x="749301" y="4433888"/>
              <a:ext cx="704850" cy="681038"/>
            </a:xfrm>
            <a:custGeom>
              <a:avLst/>
              <a:gdLst>
                <a:gd name="T0" fmla="*/ 153 w 241"/>
                <a:gd name="T1" fmla="*/ 0 h 233"/>
                <a:gd name="T2" fmla="*/ 96 w 241"/>
                <a:gd name="T3" fmla="*/ 23 h 233"/>
                <a:gd name="T4" fmla="*/ 84 w 241"/>
                <a:gd name="T5" fmla="*/ 121 h 233"/>
                <a:gd name="T6" fmla="*/ 85 w 241"/>
                <a:gd name="T7" fmla="*/ 123 h 233"/>
                <a:gd name="T8" fmla="*/ 4 w 241"/>
                <a:gd name="T9" fmla="*/ 204 h 233"/>
                <a:gd name="T10" fmla="*/ 0 w 241"/>
                <a:gd name="T11" fmla="*/ 214 h 233"/>
                <a:gd name="T12" fmla="*/ 6 w 241"/>
                <a:gd name="T13" fmla="*/ 226 h 233"/>
                <a:gd name="T14" fmla="*/ 19 w 241"/>
                <a:gd name="T15" fmla="*/ 233 h 233"/>
                <a:gd name="T16" fmla="*/ 29 w 241"/>
                <a:gd name="T17" fmla="*/ 229 h 233"/>
                <a:gd name="T18" fmla="*/ 110 w 241"/>
                <a:gd name="T19" fmla="*/ 148 h 233"/>
                <a:gd name="T20" fmla="*/ 112 w 241"/>
                <a:gd name="T21" fmla="*/ 149 h 233"/>
                <a:gd name="T22" fmla="*/ 153 w 241"/>
                <a:gd name="T23" fmla="*/ 160 h 233"/>
                <a:gd name="T24" fmla="*/ 210 w 241"/>
                <a:gd name="T25" fmla="*/ 137 h 233"/>
                <a:gd name="T26" fmla="*/ 210 w 241"/>
                <a:gd name="T27" fmla="*/ 23 h 233"/>
                <a:gd name="T28" fmla="*/ 153 w 241"/>
                <a:gd name="T29" fmla="*/ 0 h 233"/>
                <a:gd name="T30" fmla="*/ 153 w 241"/>
                <a:gd name="T31" fmla="*/ 137 h 233"/>
                <a:gd name="T32" fmla="*/ 97 w 241"/>
                <a:gd name="T33" fmla="*/ 80 h 233"/>
                <a:gd name="T34" fmla="*/ 153 w 241"/>
                <a:gd name="T35" fmla="*/ 23 h 233"/>
                <a:gd name="T36" fmla="*/ 153 w 241"/>
                <a:gd name="T37" fmla="*/ 23 h 233"/>
                <a:gd name="T38" fmla="*/ 210 w 241"/>
                <a:gd name="T39" fmla="*/ 80 h 233"/>
                <a:gd name="T40" fmla="*/ 153 w 241"/>
                <a:gd name="T41" fmla="*/ 137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1" h="233">
                  <a:moveTo>
                    <a:pt x="153" y="0"/>
                  </a:moveTo>
                  <a:cubicBezTo>
                    <a:pt x="132" y="0"/>
                    <a:pt x="111" y="8"/>
                    <a:pt x="96" y="23"/>
                  </a:cubicBezTo>
                  <a:cubicBezTo>
                    <a:pt x="70" y="49"/>
                    <a:pt x="65" y="89"/>
                    <a:pt x="84" y="121"/>
                  </a:cubicBezTo>
                  <a:cubicBezTo>
                    <a:pt x="85" y="123"/>
                    <a:pt x="85" y="123"/>
                    <a:pt x="85" y="123"/>
                  </a:cubicBezTo>
                  <a:cubicBezTo>
                    <a:pt x="4" y="204"/>
                    <a:pt x="4" y="204"/>
                    <a:pt x="4" y="204"/>
                  </a:cubicBezTo>
                  <a:cubicBezTo>
                    <a:pt x="4" y="204"/>
                    <a:pt x="0" y="208"/>
                    <a:pt x="0" y="214"/>
                  </a:cubicBezTo>
                  <a:cubicBezTo>
                    <a:pt x="0" y="218"/>
                    <a:pt x="2" y="222"/>
                    <a:pt x="6" y="226"/>
                  </a:cubicBezTo>
                  <a:cubicBezTo>
                    <a:pt x="10" y="230"/>
                    <a:pt x="15" y="233"/>
                    <a:pt x="19" y="233"/>
                  </a:cubicBezTo>
                  <a:cubicBezTo>
                    <a:pt x="25" y="233"/>
                    <a:pt x="29" y="229"/>
                    <a:pt x="29" y="229"/>
                  </a:cubicBezTo>
                  <a:cubicBezTo>
                    <a:pt x="110" y="148"/>
                    <a:pt x="110" y="148"/>
                    <a:pt x="110" y="148"/>
                  </a:cubicBezTo>
                  <a:cubicBezTo>
                    <a:pt x="112" y="149"/>
                    <a:pt x="112" y="149"/>
                    <a:pt x="112" y="149"/>
                  </a:cubicBezTo>
                  <a:cubicBezTo>
                    <a:pt x="125" y="157"/>
                    <a:pt x="139" y="160"/>
                    <a:pt x="153" y="160"/>
                  </a:cubicBezTo>
                  <a:cubicBezTo>
                    <a:pt x="175" y="160"/>
                    <a:pt x="195" y="152"/>
                    <a:pt x="210" y="137"/>
                  </a:cubicBezTo>
                  <a:cubicBezTo>
                    <a:pt x="241" y="105"/>
                    <a:pt x="241" y="54"/>
                    <a:pt x="210" y="23"/>
                  </a:cubicBezTo>
                  <a:cubicBezTo>
                    <a:pt x="195" y="8"/>
                    <a:pt x="175" y="0"/>
                    <a:pt x="153" y="0"/>
                  </a:cubicBezTo>
                  <a:close/>
                  <a:moveTo>
                    <a:pt x="153" y="137"/>
                  </a:moveTo>
                  <a:cubicBezTo>
                    <a:pt x="122" y="137"/>
                    <a:pt x="97" y="111"/>
                    <a:pt x="97" y="80"/>
                  </a:cubicBezTo>
                  <a:cubicBezTo>
                    <a:pt x="97" y="49"/>
                    <a:pt x="122" y="23"/>
                    <a:pt x="153" y="23"/>
                  </a:cubicBezTo>
                  <a:cubicBezTo>
                    <a:pt x="153" y="23"/>
                    <a:pt x="153" y="23"/>
                    <a:pt x="153" y="23"/>
                  </a:cubicBezTo>
                  <a:cubicBezTo>
                    <a:pt x="184" y="23"/>
                    <a:pt x="210" y="49"/>
                    <a:pt x="210" y="80"/>
                  </a:cubicBezTo>
                  <a:cubicBezTo>
                    <a:pt x="210" y="111"/>
                    <a:pt x="184" y="137"/>
                    <a:pt x="153" y="1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75" name="Rectangle 57"/>
            <p:cNvSpPr>
              <a:spLocks noChangeArrowheads="1"/>
            </p:cNvSpPr>
            <p:nvPr/>
          </p:nvSpPr>
          <p:spPr bwMode="auto">
            <a:xfrm>
              <a:off x="1109663" y="4659313"/>
              <a:ext cx="171450" cy="428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76" name="组合 275"/>
          <p:cNvGrpSpPr/>
          <p:nvPr/>
        </p:nvGrpSpPr>
        <p:grpSpPr>
          <a:xfrm>
            <a:off x="818123" y="4330252"/>
            <a:ext cx="303549" cy="327652"/>
            <a:chOff x="7777163" y="4395788"/>
            <a:chExt cx="639763" cy="690563"/>
          </a:xfrm>
          <a:solidFill>
            <a:schemeClr val="accent5">
              <a:lumMod val="50000"/>
            </a:schemeClr>
          </a:solidFill>
        </p:grpSpPr>
        <p:sp>
          <p:nvSpPr>
            <p:cNvPr id="277" name="Freeform 58"/>
            <p:cNvSpPr/>
            <p:nvPr/>
          </p:nvSpPr>
          <p:spPr bwMode="auto">
            <a:xfrm>
              <a:off x="7926388" y="4395788"/>
              <a:ext cx="490538" cy="690563"/>
            </a:xfrm>
            <a:custGeom>
              <a:avLst/>
              <a:gdLst>
                <a:gd name="T0" fmla="*/ 2 w 168"/>
                <a:gd name="T1" fmla="*/ 226 h 236"/>
                <a:gd name="T2" fmla="*/ 96 w 168"/>
                <a:gd name="T3" fmla="*/ 236 h 236"/>
                <a:gd name="T4" fmla="*/ 100 w 168"/>
                <a:gd name="T5" fmla="*/ 236 h 236"/>
                <a:gd name="T6" fmla="*/ 105 w 168"/>
                <a:gd name="T7" fmla="*/ 236 h 236"/>
                <a:gd name="T8" fmla="*/ 106 w 168"/>
                <a:gd name="T9" fmla="*/ 236 h 236"/>
                <a:gd name="T10" fmla="*/ 133 w 168"/>
                <a:gd name="T11" fmla="*/ 233 h 236"/>
                <a:gd name="T12" fmla="*/ 150 w 168"/>
                <a:gd name="T13" fmla="*/ 217 h 236"/>
                <a:gd name="T14" fmla="*/ 150 w 168"/>
                <a:gd name="T15" fmla="*/ 212 h 236"/>
                <a:gd name="T16" fmla="*/ 150 w 168"/>
                <a:gd name="T17" fmla="*/ 204 h 236"/>
                <a:gd name="T18" fmla="*/ 158 w 168"/>
                <a:gd name="T19" fmla="*/ 194 h 236"/>
                <a:gd name="T20" fmla="*/ 163 w 168"/>
                <a:gd name="T21" fmla="*/ 186 h 236"/>
                <a:gd name="T22" fmla="*/ 161 w 168"/>
                <a:gd name="T23" fmla="*/ 179 h 236"/>
                <a:gd name="T24" fmla="*/ 158 w 168"/>
                <a:gd name="T25" fmla="*/ 168 h 236"/>
                <a:gd name="T26" fmla="*/ 164 w 168"/>
                <a:gd name="T27" fmla="*/ 158 h 236"/>
                <a:gd name="T28" fmla="*/ 168 w 168"/>
                <a:gd name="T29" fmla="*/ 151 h 236"/>
                <a:gd name="T30" fmla="*/ 165 w 168"/>
                <a:gd name="T31" fmla="*/ 145 h 236"/>
                <a:gd name="T32" fmla="*/ 160 w 168"/>
                <a:gd name="T33" fmla="*/ 133 h 236"/>
                <a:gd name="T34" fmla="*/ 165 w 168"/>
                <a:gd name="T35" fmla="*/ 124 h 236"/>
                <a:gd name="T36" fmla="*/ 168 w 168"/>
                <a:gd name="T37" fmla="*/ 119 h 236"/>
                <a:gd name="T38" fmla="*/ 154 w 168"/>
                <a:gd name="T39" fmla="*/ 98 h 236"/>
                <a:gd name="T40" fmla="*/ 129 w 168"/>
                <a:gd name="T41" fmla="*/ 96 h 236"/>
                <a:gd name="T42" fmla="*/ 124 w 168"/>
                <a:gd name="T43" fmla="*/ 96 h 236"/>
                <a:gd name="T44" fmla="*/ 110 w 168"/>
                <a:gd name="T45" fmla="*/ 96 h 236"/>
                <a:gd name="T46" fmla="*/ 97 w 168"/>
                <a:gd name="T47" fmla="*/ 97 h 236"/>
                <a:gd name="T48" fmla="*/ 97 w 168"/>
                <a:gd name="T49" fmla="*/ 97 h 236"/>
                <a:gd name="T50" fmla="*/ 89 w 168"/>
                <a:gd name="T51" fmla="*/ 96 h 236"/>
                <a:gd name="T52" fmla="*/ 86 w 168"/>
                <a:gd name="T53" fmla="*/ 96 h 236"/>
                <a:gd name="T54" fmla="*/ 86 w 168"/>
                <a:gd name="T55" fmla="*/ 93 h 236"/>
                <a:gd name="T56" fmla="*/ 94 w 168"/>
                <a:gd name="T57" fmla="*/ 61 h 236"/>
                <a:gd name="T58" fmla="*/ 103 w 168"/>
                <a:gd name="T59" fmla="*/ 24 h 236"/>
                <a:gd name="T60" fmla="*/ 80 w 168"/>
                <a:gd name="T61" fmla="*/ 0 h 236"/>
                <a:gd name="T62" fmla="*/ 77 w 168"/>
                <a:gd name="T63" fmla="*/ 0 h 236"/>
                <a:gd name="T64" fmla="*/ 76 w 168"/>
                <a:gd name="T65" fmla="*/ 7 h 236"/>
                <a:gd name="T66" fmla="*/ 76 w 168"/>
                <a:gd name="T67" fmla="*/ 12 h 236"/>
                <a:gd name="T68" fmla="*/ 64 w 168"/>
                <a:gd name="T69" fmla="*/ 53 h 236"/>
                <a:gd name="T70" fmla="*/ 54 w 168"/>
                <a:gd name="T71" fmla="*/ 63 h 236"/>
                <a:gd name="T72" fmla="*/ 44 w 168"/>
                <a:gd name="T73" fmla="*/ 72 h 236"/>
                <a:gd name="T74" fmla="*/ 37 w 168"/>
                <a:gd name="T75" fmla="*/ 88 h 236"/>
                <a:gd name="T76" fmla="*/ 30 w 168"/>
                <a:gd name="T77" fmla="*/ 105 h 236"/>
                <a:gd name="T78" fmla="*/ 6 w 168"/>
                <a:gd name="T79" fmla="*/ 132 h 236"/>
                <a:gd name="T80" fmla="*/ 0 w 168"/>
                <a:gd name="T81" fmla="*/ 133 h 236"/>
                <a:gd name="T82" fmla="*/ 2 w 168"/>
                <a:gd name="T83" fmla="*/ 22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8" h="236">
                  <a:moveTo>
                    <a:pt x="2" y="226"/>
                  </a:moveTo>
                  <a:cubicBezTo>
                    <a:pt x="37" y="233"/>
                    <a:pt x="69" y="236"/>
                    <a:pt x="96" y="236"/>
                  </a:cubicBezTo>
                  <a:cubicBezTo>
                    <a:pt x="97" y="236"/>
                    <a:pt x="98" y="236"/>
                    <a:pt x="100" y="236"/>
                  </a:cubicBezTo>
                  <a:cubicBezTo>
                    <a:pt x="101" y="236"/>
                    <a:pt x="103" y="236"/>
                    <a:pt x="105" y="236"/>
                  </a:cubicBezTo>
                  <a:cubicBezTo>
                    <a:pt x="106" y="236"/>
                    <a:pt x="106" y="236"/>
                    <a:pt x="106" y="236"/>
                  </a:cubicBezTo>
                  <a:cubicBezTo>
                    <a:pt x="115" y="236"/>
                    <a:pt x="126" y="236"/>
                    <a:pt x="133" y="233"/>
                  </a:cubicBezTo>
                  <a:cubicBezTo>
                    <a:pt x="139" y="231"/>
                    <a:pt x="149" y="222"/>
                    <a:pt x="150" y="217"/>
                  </a:cubicBezTo>
                  <a:cubicBezTo>
                    <a:pt x="150" y="216"/>
                    <a:pt x="150" y="214"/>
                    <a:pt x="150" y="212"/>
                  </a:cubicBezTo>
                  <a:cubicBezTo>
                    <a:pt x="150" y="209"/>
                    <a:pt x="149" y="207"/>
                    <a:pt x="150" y="204"/>
                  </a:cubicBezTo>
                  <a:cubicBezTo>
                    <a:pt x="151" y="199"/>
                    <a:pt x="155" y="197"/>
                    <a:pt x="158" y="194"/>
                  </a:cubicBezTo>
                  <a:cubicBezTo>
                    <a:pt x="161" y="192"/>
                    <a:pt x="163" y="190"/>
                    <a:pt x="163" y="186"/>
                  </a:cubicBezTo>
                  <a:cubicBezTo>
                    <a:pt x="164" y="184"/>
                    <a:pt x="162" y="181"/>
                    <a:pt x="161" y="179"/>
                  </a:cubicBezTo>
                  <a:cubicBezTo>
                    <a:pt x="159" y="175"/>
                    <a:pt x="158" y="172"/>
                    <a:pt x="158" y="168"/>
                  </a:cubicBezTo>
                  <a:cubicBezTo>
                    <a:pt x="158" y="163"/>
                    <a:pt x="161" y="160"/>
                    <a:pt x="164" y="158"/>
                  </a:cubicBezTo>
                  <a:cubicBezTo>
                    <a:pt x="167" y="155"/>
                    <a:pt x="168" y="154"/>
                    <a:pt x="168" y="151"/>
                  </a:cubicBezTo>
                  <a:cubicBezTo>
                    <a:pt x="168" y="149"/>
                    <a:pt x="167" y="147"/>
                    <a:pt x="165" y="145"/>
                  </a:cubicBezTo>
                  <a:cubicBezTo>
                    <a:pt x="163" y="142"/>
                    <a:pt x="160" y="138"/>
                    <a:pt x="160" y="133"/>
                  </a:cubicBezTo>
                  <a:cubicBezTo>
                    <a:pt x="160" y="129"/>
                    <a:pt x="163" y="126"/>
                    <a:pt x="165" y="124"/>
                  </a:cubicBezTo>
                  <a:cubicBezTo>
                    <a:pt x="167" y="122"/>
                    <a:pt x="168" y="121"/>
                    <a:pt x="168" y="119"/>
                  </a:cubicBezTo>
                  <a:cubicBezTo>
                    <a:pt x="168" y="111"/>
                    <a:pt x="159" y="100"/>
                    <a:pt x="154" y="98"/>
                  </a:cubicBezTo>
                  <a:cubicBezTo>
                    <a:pt x="148" y="96"/>
                    <a:pt x="138" y="96"/>
                    <a:pt x="129" y="96"/>
                  </a:cubicBezTo>
                  <a:cubicBezTo>
                    <a:pt x="127" y="96"/>
                    <a:pt x="125" y="96"/>
                    <a:pt x="124" y="96"/>
                  </a:cubicBezTo>
                  <a:cubicBezTo>
                    <a:pt x="119" y="96"/>
                    <a:pt x="115" y="96"/>
                    <a:pt x="110" y="96"/>
                  </a:cubicBezTo>
                  <a:cubicBezTo>
                    <a:pt x="106" y="96"/>
                    <a:pt x="101" y="97"/>
                    <a:pt x="97" y="97"/>
                  </a:cubicBezTo>
                  <a:cubicBezTo>
                    <a:pt x="97" y="97"/>
                    <a:pt x="97" y="97"/>
                    <a:pt x="97" y="97"/>
                  </a:cubicBezTo>
                  <a:cubicBezTo>
                    <a:pt x="94" y="97"/>
                    <a:pt x="92" y="97"/>
                    <a:pt x="89" y="96"/>
                  </a:cubicBezTo>
                  <a:cubicBezTo>
                    <a:pt x="86" y="96"/>
                    <a:pt x="86" y="96"/>
                    <a:pt x="86" y="96"/>
                  </a:cubicBezTo>
                  <a:cubicBezTo>
                    <a:pt x="86" y="93"/>
                    <a:pt x="86" y="93"/>
                    <a:pt x="86" y="93"/>
                  </a:cubicBezTo>
                  <a:cubicBezTo>
                    <a:pt x="85" y="81"/>
                    <a:pt x="89" y="71"/>
                    <a:pt x="94" y="61"/>
                  </a:cubicBezTo>
                  <a:cubicBezTo>
                    <a:pt x="99" y="51"/>
                    <a:pt x="104" y="40"/>
                    <a:pt x="103" y="24"/>
                  </a:cubicBezTo>
                  <a:cubicBezTo>
                    <a:pt x="102" y="14"/>
                    <a:pt x="94" y="0"/>
                    <a:pt x="80" y="0"/>
                  </a:cubicBezTo>
                  <a:cubicBezTo>
                    <a:pt x="79" y="0"/>
                    <a:pt x="78" y="0"/>
                    <a:pt x="77" y="0"/>
                  </a:cubicBezTo>
                  <a:cubicBezTo>
                    <a:pt x="76" y="1"/>
                    <a:pt x="76" y="2"/>
                    <a:pt x="76" y="7"/>
                  </a:cubicBezTo>
                  <a:cubicBezTo>
                    <a:pt x="76" y="9"/>
                    <a:pt x="76" y="10"/>
                    <a:pt x="76" y="12"/>
                  </a:cubicBezTo>
                  <a:cubicBezTo>
                    <a:pt x="74" y="26"/>
                    <a:pt x="72" y="42"/>
                    <a:pt x="64" y="53"/>
                  </a:cubicBezTo>
                  <a:cubicBezTo>
                    <a:pt x="61" y="57"/>
                    <a:pt x="57" y="60"/>
                    <a:pt x="54" y="63"/>
                  </a:cubicBezTo>
                  <a:cubicBezTo>
                    <a:pt x="50" y="65"/>
                    <a:pt x="46" y="68"/>
                    <a:pt x="44" y="72"/>
                  </a:cubicBezTo>
                  <a:cubicBezTo>
                    <a:pt x="42" y="77"/>
                    <a:pt x="39" y="82"/>
                    <a:pt x="37" y="88"/>
                  </a:cubicBezTo>
                  <a:cubicBezTo>
                    <a:pt x="35" y="94"/>
                    <a:pt x="33" y="99"/>
                    <a:pt x="30" y="105"/>
                  </a:cubicBezTo>
                  <a:cubicBezTo>
                    <a:pt x="22" y="121"/>
                    <a:pt x="14" y="129"/>
                    <a:pt x="6" y="132"/>
                  </a:cubicBezTo>
                  <a:cubicBezTo>
                    <a:pt x="4" y="133"/>
                    <a:pt x="2" y="133"/>
                    <a:pt x="0" y="133"/>
                  </a:cubicBezTo>
                  <a:lnTo>
                    <a:pt x="2" y="2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78" name="Freeform 59"/>
            <p:cNvSpPr/>
            <p:nvPr/>
          </p:nvSpPr>
          <p:spPr bwMode="auto">
            <a:xfrm>
              <a:off x="7777163" y="4778376"/>
              <a:ext cx="119063" cy="290513"/>
            </a:xfrm>
            <a:custGeom>
              <a:avLst/>
              <a:gdLst>
                <a:gd name="T0" fmla="*/ 41 w 41"/>
                <a:gd name="T1" fmla="*/ 84 h 99"/>
                <a:gd name="T2" fmla="*/ 20 w 41"/>
                <a:gd name="T3" fmla="*/ 99 h 99"/>
                <a:gd name="T4" fmla="*/ 20 w 41"/>
                <a:gd name="T5" fmla="*/ 99 h 99"/>
                <a:gd name="T6" fmla="*/ 0 w 41"/>
                <a:gd name="T7" fmla="*/ 84 h 99"/>
                <a:gd name="T8" fmla="*/ 0 w 41"/>
                <a:gd name="T9" fmla="*/ 14 h 99"/>
                <a:gd name="T10" fmla="*/ 20 w 41"/>
                <a:gd name="T11" fmla="*/ 0 h 99"/>
                <a:gd name="T12" fmla="*/ 20 w 41"/>
                <a:gd name="T13" fmla="*/ 0 h 99"/>
                <a:gd name="T14" fmla="*/ 41 w 41"/>
                <a:gd name="T15" fmla="*/ 14 h 99"/>
                <a:gd name="T16" fmla="*/ 41 w 41"/>
                <a:gd name="T17" fmla="*/ 8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99">
                  <a:moveTo>
                    <a:pt x="41" y="84"/>
                  </a:moveTo>
                  <a:cubicBezTo>
                    <a:pt x="41" y="95"/>
                    <a:pt x="32" y="99"/>
                    <a:pt x="20" y="99"/>
                  </a:cubicBezTo>
                  <a:cubicBezTo>
                    <a:pt x="20" y="99"/>
                    <a:pt x="20" y="99"/>
                    <a:pt x="20" y="99"/>
                  </a:cubicBezTo>
                  <a:cubicBezTo>
                    <a:pt x="9" y="99"/>
                    <a:pt x="0" y="95"/>
                    <a:pt x="0" y="84"/>
                  </a:cubicBezTo>
                  <a:cubicBezTo>
                    <a:pt x="0" y="14"/>
                    <a:pt x="0" y="14"/>
                    <a:pt x="0" y="14"/>
                  </a:cubicBezTo>
                  <a:cubicBezTo>
                    <a:pt x="0" y="2"/>
                    <a:pt x="9" y="0"/>
                    <a:pt x="20" y="0"/>
                  </a:cubicBezTo>
                  <a:cubicBezTo>
                    <a:pt x="20" y="0"/>
                    <a:pt x="20" y="0"/>
                    <a:pt x="20" y="0"/>
                  </a:cubicBezTo>
                  <a:cubicBezTo>
                    <a:pt x="32" y="0"/>
                    <a:pt x="41" y="2"/>
                    <a:pt x="41" y="14"/>
                  </a:cubicBezTo>
                  <a:lnTo>
                    <a:pt x="41" y="8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279" name="Freeform 95"/>
          <p:cNvSpPr>
            <a:spLocks noEditPoints="1"/>
          </p:cNvSpPr>
          <p:nvPr/>
        </p:nvSpPr>
        <p:spPr bwMode="auto">
          <a:xfrm>
            <a:off x="9585325" y="3689350"/>
            <a:ext cx="242888" cy="396875"/>
          </a:xfrm>
          <a:custGeom>
            <a:avLst/>
            <a:gdLst>
              <a:gd name="T0" fmla="*/ 165 w 175"/>
              <a:gd name="T1" fmla="*/ 0 h 286"/>
              <a:gd name="T2" fmla="*/ 156 w 175"/>
              <a:gd name="T3" fmla="*/ 0 h 286"/>
              <a:gd name="T4" fmla="*/ 10 w 175"/>
              <a:gd name="T5" fmla="*/ 0 h 286"/>
              <a:gd name="T6" fmla="*/ 0 w 175"/>
              <a:gd name="T7" fmla="*/ 11 h 286"/>
              <a:gd name="T8" fmla="*/ 0 w 175"/>
              <a:gd name="T9" fmla="*/ 273 h 286"/>
              <a:gd name="T10" fmla="*/ 11 w 175"/>
              <a:gd name="T11" fmla="*/ 286 h 286"/>
              <a:gd name="T12" fmla="*/ 26 w 175"/>
              <a:gd name="T13" fmla="*/ 286 h 286"/>
              <a:gd name="T14" fmla="*/ 165 w 175"/>
              <a:gd name="T15" fmla="*/ 286 h 286"/>
              <a:gd name="T16" fmla="*/ 175 w 175"/>
              <a:gd name="T17" fmla="*/ 274 h 286"/>
              <a:gd name="T18" fmla="*/ 175 w 175"/>
              <a:gd name="T19" fmla="*/ 12 h 286"/>
              <a:gd name="T20" fmla="*/ 165 w 175"/>
              <a:gd name="T21" fmla="*/ 0 h 286"/>
              <a:gd name="T22" fmla="*/ 70 w 175"/>
              <a:gd name="T23" fmla="*/ 8 h 286"/>
              <a:gd name="T24" fmla="*/ 106 w 175"/>
              <a:gd name="T25" fmla="*/ 8 h 286"/>
              <a:gd name="T26" fmla="*/ 107 w 175"/>
              <a:gd name="T27" fmla="*/ 8 h 286"/>
              <a:gd name="T28" fmla="*/ 105 w 175"/>
              <a:gd name="T29" fmla="*/ 10 h 286"/>
              <a:gd name="T30" fmla="*/ 71 w 175"/>
              <a:gd name="T31" fmla="*/ 10 h 286"/>
              <a:gd name="T32" fmla="*/ 69 w 175"/>
              <a:gd name="T33" fmla="*/ 8 h 286"/>
              <a:gd name="T34" fmla="*/ 70 w 175"/>
              <a:gd name="T35" fmla="*/ 8 h 286"/>
              <a:gd name="T36" fmla="*/ 99 w 175"/>
              <a:gd name="T37" fmla="*/ 275 h 286"/>
              <a:gd name="T38" fmla="*/ 97 w 175"/>
              <a:gd name="T39" fmla="*/ 277 h 286"/>
              <a:gd name="T40" fmla="*/ 84 w 175"/>
              <a:gd name="T41" fmla="*/ 277 h 286"/>
              <a:gd name="T42" fmla="*/ 78 w 175"/>
              <a:gd name="T43" fmla="*/ 277 h 286"/>
              <a:gd name="T44" fmla="*/ 76 w 175"/>
              <a:gd name="T45" fmla="*/ 275 h 286"/>
              <a:gd name="T46" fmla="*/ 76 w 175"/>
              <a:gd name="T47" fmla="*/ 266 h 286"/>
              <a:gd name="T48" fmla="*/ 78 w 175"/>
              <a:gd name="T49" fmla="*/ 264 h 286"/>
              <a:gd name="T50" fmla="*/ 89 w 175"/>
              <a:gd name="T51" fmla="*/ 264 h 286"/>
              <a:gd name="T52" fmla="*/ 97 w 175"/>
              <a:gd name="T53" fmla="*/ 264 h 286"/>
              <a:gd name="T54" fmla="*/ 99 w 175"/>
              <a:gd name="T55" fmla="*/ 266 h 286"/>
              <a:gd name="T56" fmla="*/ 99 w 175"/>
              <a:gd name="T57" fmla="*/ 275 h 286"/>
              <a:gd name="T58" fmla="*/ 164 w 175"/>
              <a:gd name="T59" fmla="*/ 256 h 286"/>
              <a:gd name="T60" fmla="*/ 13 w 175"/>
              <a:gd name="T61" fmla="*/ 256 h 286"/>
              <a:gd name="T62" fmla="*/ 13 w 175"/>
              <a:gd name="T63" fmla="*/ 25 h 286"/>
              <a:gd name="T64" fmla="*/ 164 w 175"/>
              <a:gd name="T65" fmla="*/ 25 h 286"/>
              <a:gd name="T66" fmla="*/ 164 w 175"/>
              <a:gd name="T67" fmla="*/ 25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5" h="286">
                <a:moveTo>
                  <a:pt x="165" y="0"/>
                </a:moveTo>
                <a:cubicBezTo>
                  <a:pt x="156" y="0"/>
                  <a:pt x="156" y="0"/>
                  <a:pt x="156" y="0"/>
                </a:cubicBezTo>
                <a:cubicBezTo>
                  <a:pt x="10" y="0"/>
                  <a:pt x="10" y="0"/>
                  <a:pt x="10" y="0"/>
                </a:cubicBezTo>
                <a:cubicBezTo>
                  <a:pt x="4" y="0"/>
                  <a:pt x="0" y="4"/>
                  <a:pt x="0" y="11"/>
                </a:cubicBezTo>
                <a:cubicBezTo>
                  <a:pt x="0" y="273"/>
                  <a:pt x="0" y="273"/>
                  <a:pt x="0" y="273"/>
                </a:cubicBezTo>
                <a:cubicBezTo>
                  <a:pt x="0" y="280"/>
                  <a:pt x="5" y="286"/>
                  <a:pt x="11" y="286"/>
                </a:cubicBezTo>
                <a:cubicBezTo>
                  <a:pt x="26" y="286"/>
                  <a:pt x="26" y="286"/>
                  <a:pt x="26" y="286"/>
                </a:cubicBezTo>
                <a:cubicBezTo>
                  <a:pt x="165" y="286"/>
                  <a:pt x="165" y="286"/>
                  <a:pt x="165" y="286"/>
                </a:cubicBezTo>
                <a:cubicBezTo>
                  <a:pt x="171" y="286"/>
                  <a:pt x="175" y="281"/>
                  <a:pt x="175" y="274"/>
                </a:cubicBezTo>
                <a:cubicBezTo>
                  <a:pt x="175" y="12"/>
                  <a:pt x="175" y="12"/>
                  <a:pt x="175" y="12"/>
                </a:cubicBezTo>
                <a:cubicBezTo>
                  <a:pt x="175" y="5"/>
                  <a:pt x="171" y="0"/>
                  <a:pt x="165" y="0"/>
                </a:cubicBezTo>
                <a:close/>
                <a:moveTo>
                  <a:pt x="70" y="8"/>
                </a:moveTo>
                <a:cubicBezTo>
                  <a:pt x="106" y="8"/>
                  <a:pt x="106" y="8"/>
                  <a:pt x="106" y="8"/>
                </a:cubicBezTo>
                <a:cubicBezTo>
                  <a:pt x="106" y="8"/>
                  <a:pt x="107" y="8"/>
                  <a:pt x="107" y="8"/>
                </a:cubicBezTo>
                <a:cubicBezTo>
                  <a:pt x="107" y="9"/>
                  <a:pt x="106" y="10"/>
                  <a:pt x="105" y="10"/>
                </a:cubicBezTo>
                <a:cubicBezTo>
                  <a:pt x="71" y="10"/>
                  <a:pt x="71" y="10"/>
                  <a:pt x="71" y="10"/>
                </a:cubicBezTo>
                <a:cubicBezTo>
                  <a:pt x="70" y="10"/>
                  <a:pt x="69" y="9"/>
                  <a:pt x="69" y="8"/>
                </a:cubicBezTo>
                <a:cubicBezTo>
                  <a:pt x="69" y="8"/>
                  <a:pt x="70" y="8"/>
                  <a:pt x="70" y="8"/>
                </a:cubicBezTo>
                <a:close/>
                <a:moveTo>
                  <a:pt x="99" y="275"/>
                </a:moveTo>
                <a:cubicBezTo>
                  <a:pt x="99" y="277"/>
                  <a:pt x="98" y="277"/>
                  <a:pt x="97" y="277"/>
                </a:cubicBezTo>
                <a:cubicBezTo>
                  <a:pt x="84" y="277"/>
                  <a:pt x="84" y="277"/>
                  <a:pt x="84" y="277"/>
                </a:cubicBezTo>
                <a:cubicBezTo>
                  <a:pt x="78" y="277"/>
                  <a:pt x="78" y="277"/>
                  <a:pt x="78" y="277"/>
                </a:cubicBezTo>
                <a:cubicBezTo>
                  <a:pt x="77" y="277"/>
                  <a:pt x="76" y="277"/>
                  <a:pt x="76" y="275"/>
                </a:cubicBezTo>
                <a:cubicBezTo>
                  <a:pt x="76" y="266"/>
                  <a:pt x="76" y="266"/>
                  <a:pt x="76" y="266"/>
                </a:cubicBezTo>
                <a:cubicBezTo>
                  <a:pt x="76" y="265"/>
                  <a:pt x="77" y="264"/>
                  <a:pt x="78" y="264"/>
                </a:cubicBezTo>
                <a:cubicBezTo>
                  <a:pt x="89" y="264"/>
                  <a:pt x="89" y="264"/>
                  <a:pt x="89" y="264"/>
                </a:cubicBezTo>
                <a:cubicBezTo>
                  <a:pt x="97" y="264"/>
                  <a:pt x="97" y="264"/>
                  <a:pt x="97" y="264"/>
                </a:cubicBezTo>
                <a:cubicBezTo>
                  <a:pt x="98" y="264"/>
                  <a:pt x="99" y="265"/>
                  <a:pt x="99" y="266"/>
                </a:cubicBezTo>
                <a:lnTo>
                  <a:pt x="99" y="275"/>
                </a:lnTo>
                <a:close/>
                <a:moveTo>
                  <a:pt x="164" y="256"/>
                </a:moveTo>
                <a:cubicBezTo>
                  <a:pt x="13" y="256"/>
                  <a:pt x="13" y="256"/>
                  <a:pt x="13" y="256"/>
                </a:cubicBezTo>
                <a:cubicBezTo>
                  <a:pt x="13" y="25"/>
                  <a:pt x="13" y="25"/>
                  <a:pt x="13" y="25"/>
                </a:cubicBezTo>
                <a:cubicBezTo>
                  <a:pt x="164" y="25"/>
                  <a:pt x="164" y="25"/>
                  <a:pt x="164" y="25"/>
                </a:cubicBezTo>
                <a:lnTo>
                  <a:pt x="164" y="256"/>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nvGrpSpPr>
          <p:cNvPr id="280" name="组合 279"/>
          <p:cNvGrpSpPr/>
          <p:nvPr/>
        </p:nvGrpSpPr>
        <p:grpSpPr>
          <a:xfrm>
            <a:off x="10300918" y="3714468"/>
            <a:ext cx="271914" cy="345729"/>
            <a:chOff x="5346701" y="4424363"/>
            <a:chExt cx="573088" cy="728663"/>
          </a:xfrm>
          <a:solidFill>
            <a:schemeClr val="accent5">
              <a:lumMod val="50000"/>
            </a:schemeClr>
          </a:solidFill>
        </p:grpSpPr>
        <p:sp>
          <p:nvSpPr>
            <p:cNvPr id="281" name="Freeform 98"/>
            <p:cNvSpPr/>
            <p:nvPr/>
          </p:nvSpPr>
          <p:spPr bwMode="auto">
            <a:xfrm>
              <a:off x="5472113" y="4424363"/>
              <a:ext cx="312738" cy="388938"/>
            </a:xfrm>
            <a:custGeom>
              <a:avLst/>
              <a:gdLst>
                <a:gd name="T0" fmla="*/ 100 w 107"/>
                <a:gd name="T1" fmla="*/ 52 h 133"/>
                <a:gd name="T2" fmla="*/ 100 w 107"/>
                <a:gd name="T3" fmla="*/ 44 h 133"/>
                <a:gd name="T4" fmla="*/ 55 w 107"/>
                <a:gd name="T5" fmla="*/ 0 h 133"/>
                <a:gd name="T6" fmla="*/ 53 w 107"/>
                <a:gd name="T7" fmla="*/ 0 h 133"/>
                <a:gd name="T8" fmla="*/ 7 w 107"/>
                <a:gd name="T9" fmla="*/ 44 h 133"/>
                <a:gd name="T10" fmla="*/ 7 w 107"/>
                <a:gd name="T11" fmla="*/ 52 h 133"/>
                <a:gd name="T12" fmla="*/ 0 w 107"/>
                <a:gd name="T13" fmla="*/ 59 h 133"/>
                <a:gd name="T14" fmla="*/ 0 w 107"/>
                <a:gd name="T15" fmla="*/ 76 h 133"/>
                <a:gd name="T16" fmla="*/ 7 w 107"/>
                <a:gd name="T17" fmla="*/ 82 h 133"/>
                <a:gd name="T18" fmla="*/ 7 w 107"/>
                <a:gd name="T19" fmla="*/ 82 h 133"/>
                <a:gd name="T20" fmla="*/ 53 w 107"/>
                <a:gd name="T21" fmla="*/ 133 h 133"/>
                <a:gd name="T22" fmla="*/ 55 w 107"/>
                <a:gd name="T23" fmla="*/ 133 h 133"/>
                <a:gd name="T24" fmla="*/ 100 w 107"/>
                <a:gd name="T25" fmla="*/ 82 h 133"/>
                <a:gd name="T26" fmla="*/ 100 w 107"/>
                <a:gd name="T27" fmla="*/ 82 h 133"/>
                <a:gd name="T28" fmla="*/ 107 w 107"/>
                <a:gd name="T29" fmla="*/ 76 h 133"/>
                <a:gd name="T30" fmla="*/ 107 w 107"/>
                <a:gd name="T31" fmla="*/ 59 h 133"/>
                <a:gd name="T32" fmla="*/ 100 w 107"/>
                <a:gd name="T33" fmla="*/ 5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7" h="133">
                  <a:moveTo>
                    <a:pt x="100" y="52"/>
                  </a:moveTo>
                  <a:cubicBezTo>
                    <a:pt x="100" y="48"/>
                    <a:pt x="100" y="45"/>
                    <a:pt x="100" y="44"/>
                  </a:cubicBezTo>
                  <a:cubicBezTo>
                    <a:pt x="100" y="28"/>
                    <a:pt x="89" y="0"/>
                    <a:pt x="55" y="0"/>
                  </a:cubicBezTo>
                  <a:cubicBezTo>
                    <a:pt x="53" y="0"/>
                    <a:pt x="53" y="0"/>
                    <a:pt x="53" y="0"/>
                  </a:cubicBezTo>
                  <a:cubicBezTo>
                    <a:pt x="16" y="0"/>
                    <a:pt x="7" y="28"/>
                    <a:pt x="7" y="44"/>
                  </a:cubicBezTo>
                  <a:cubicBezTo>
                    <a:pt x="7" y="45"/>
                    <a:pt x="7" y="48"/>
                    <a:pt x="7" y="52"/>
                  </a:cubicBezTo>
                  <a:cubicBezTo>
                    <a:pt x="3" y="52"/>
                    <a:pt x="0" y="55"/>
                    <a:pt x="0" y="59"/>
                  </a:cubicBezTo>
                  <a:cubicBezTo>
                    <a:pt x="0" y="76"/>
                    <a:pt x="0" y="76"/>
                    <a:pt x="0" y="76"/>
                  </a:cubicBezTo>
                  <a:cubicBezTo>
                    <a:pt x="0" y="79"/>
                    <a:pt x="3" y="82"/>
                    <a:pt x="7" y="82"/>
                  </a:cubicBezTo>
                  <a:cubicBezTo>
                    <a:pt x="7" y="82"/>
                    <a:pt x="7" y="82"/>
                    <a:pt x="7" y="82"/>
                  </a:cubicBezTo>
                  <a:cubicBezTo>
                    <a:pt x="10" y="106"/>
                    <a:pt x="38" y="133"/>
                    <a:pt x="53" y="133"/>
                  </a:cubicBezTo>
                  <a:cubicBezTo>
                    <a:pt x="55" y="133"/>
                    <a:pt x="55" y="133"/>
                    <a:pt x="55" y="133"/>
                  </a:cubicBezTo>
                  <a:cubicBezTo>
                    <a:pt x="70" y="133"/>
                    <a:pt x="97" y="106"/>
                    <a:pt x="100" y="82"/>
                  </a:cubicBezTo>
                  <a:cubicBezTo>
                    <a:pt x="100" y="82"/>
                    <a:pt x="100" y="82"/>
                    <a:pt x="100" y="82"/>
                  </a:cubicBezTo>
                  <a:cubicBezTo>
                    <a:pt x="104" y="82"/>
                    <a:pt x="107" y="79"/>
                    <a:pt x="107" y="76"/>
                  </a:cubicBezTo>
                  <a:cubicBezTo>
                    <a:pt x="107" y="59"/>
                    <a:pt x="107" y="59"/>
                    <a:pt x="107" y="59"/>
                  </a:cubicBezTo>
                  <a:cubicBezTo>
                    <a:pt x="107" y="55"/>
                    <a:pt x="104" y="52"/>
                    <a:pt x="100" y="5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82" name="Freeform 99"/>
            <p:cNvSpPr/>
            <p:nvPr/>
          </p:nvSpPr>
          <p:spPr bwMode="auto">
            <a:xfrm>
              <a:off x="5346701" y="4851401"/>
              <a:ext cx="285750" cy="301625"/>
            </a:xfrm>
            <a:custGeom>
              <a:avLst/>
              <a:gdLst>
                <a:gd name="T0" fmla="*/ 51 w 98"/>
                <a:gd name="T1" fmla="*/ 0 h 103"/>
                <a:gd name="T2" fmla="*/ 0 w 98"/>
                <a:gd name="T3" fmla="*/ 51 h 103"/>
                <a:gd name="T4" fmla="*/ 0 w 98"/>
                <a:gd name="T5" fmla="*/ 103 h 103"/>
                <a:gd name="T6" fmla="*/ 98 w 98"/>
                <a:gd name="T7" fmla="*/ 103 h 103"/>
                <a:gd name="T8" fmla="*/ 53 w 98"/>
                <a:gd name="T9" fmla="*/ 0 h 103"/>
                <a:gd name="T10" fmla="*/ 51 w 98"/>
                <a:gd name="T11" fmla="*/ 0 h 103"/>
              </a:gdLst>
              <a:ahLst/>
              <a:cxnLst>
                <a:cxn ang="0">
                  <a:pos x="T0" y="T1"/>
                </a:cxn>
                <a:cxn ang="0">
                  <a:pos x="T2" y="T3"/>
                </a:cxn>
                <a:cxn ang="0">
                  <a:pos x="T4" y="T5"/>
                </a:cxn>
                <a:cxn ang="0">
                  <a:pos x="T6" y="T7"/>
                </a:cxn>
                <a:cxn ang="0">
                  <a:pos x="T8" y="T9"/>
                </a:cxn>
                <a:cxn ang="0">
                  <a:pos x="T10" y="T11"/>
                </a:cxn>
              </a:cxnLst>
              <a:rect l="0" t="0" r="r" b="b"/>
              <a:pathLst>
                <a:path w="98" h="103">
                  <a:moveTo>
                    <a:pt x="51" y="0"/>
                  </a:moveTo>
                  <a:cubicBezTo>
                    <a:pt x="23" y="0"/>
                    <a:pt x="0" y="23"/>
                    <a:pt x="0" y="51"/>
                  </a:cubicBezTo>
                  <a:cubicBezTo>
                    <a:pt x="0" y="103"/>
                    <a:pt x="0" y="103"/>
                    <a:pt x="0" y="103"/>
                  </a:cubicBezTo>
                  <a:cubicBezTo>
                    <a:pt x="98" y="103"/>
                    <a:pt x="98" y="103"/>
                    <a:pt x="98" y="103"/>
                  </a:cubicBezTo>
                  <a:cubicBezTo>
                    <a:pt x="53" y="0"/>
                    <a:pt x="53" y="0"/>
                    <a:pt x="53" y="0"/>
                  </a:cubicBezTo>
                  <a:lnTo>
                    <a:pt x="5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83" name="Freeform 100"/>
            <p:cNvSpPr/>
            <p:nvPr/>
          </p:nvSpPr>
          <p:spPr bwMode="auto">
            <a:xfrm>
              <a:off x="5632451" y="4851401"/>
              <a:ext cx="287338" cy="301625"/>
            </a:xfrm>
            <a:custGeom>
              <a:avLst/>
              <a:gdLst>
                <a:gd name="T0" fmla="*/ 47 w 98"/>
                <a:gd name="T1" fmla="*/ 0 h 103"/>
                <a:gd name="T2" fmla="*/ 42 w 98"/>
                <a:gd name="T3" fmla="*/ 0 h 103"/>
                <a:gd name="T4" fmla="*/ 0 w 98"/>
                <a:gd name="T5" fmla="*/ 103 h 103"/>
                <a:gd name="T6" fmla="*/ 98 w 98"/>
                <a:gd name="T7" fmla="*/ 103 h 103"/>
                <a:gd name="T8" fmla="*/ 98 w 98"/>
                <a:gd name="T9" fmla="*/ 51 h 103"/>
                <a:gd name="T10" fmla="*/ 47 w 98"/>
                <a:gd name="T11" fmla="*/ 0 h 103"/>
              </a:gdLst>
              <a:ahLst/>
              <a:cxnLst>
                <a:cxn ang="0">
                  <a:pos x="T0" y="T1"/>
                </a:cxn>
                <a:cxn ang="0">
                  <a:pos x="T2" y="T3"/>
                </a:cxn>
                <a:cxn ang="0">
                  <a:pos x="T4" y="T5"/>
                </a:cxn>
                <a:cxn ang="0">
                  <a:pos x="T6" y="T7"/>
                </a:cxn>
                <a:cxn ang="0">
                  <a:pos x="T8" y="T9"/>
                </a:cxn>
                <a:cxn ang="0">
                  <a:pos x="T10" y="T11"/>
                </a:cxn>
              </a:cxnLst>
              <a:rect l="0" t="0" r="r" b="b"/>
              <a:pathLst>
                <a:path w="98" h="103">
                  <a:moveTo>
                    <a:pt x="47" y="0"/>
                  </a:moveTo>
                  <a:cubicBezTo>
                    <a:pt x="42" y="0"/>
                    <a:pt x="42" y="0"/>
                    <a:pt x="42" y="0"/>
                  </a:cubicBezTo>
                  <a:cubicBezTo>
                    <a:pt x="0" y="103"/>
                    <a:pt x="0" y="103"/>
                    <a:pt x="0" y="103"/>
                  </a:cubicBezTo>
                  <a:cubicBezTo>
                    <a:pt x="98" y="103"/>
                    <a:pt x="98" y="103"/>
                    <a:pt x="98" y="103"/>
                  </a:cubicBezTo>
                  <a:cubicBezTo>
                    <a:pt x="98" y="51"/>
                    <a:pt x="98" y="51"/>
                    <a:pt x="98" y="51"/>
                  </a:cubicBezTo>
                  <a:cubicBezTo>
                    <a:pt x="98" y="23"/>
                    <a:pt x="75" y="0"/>
                    <a:pt x="4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84" name="Freeform 101"/>
            <p:cNvSpPr/>
            <p:nvPr/>
          </p:nvSpPr>
          <p:spPr bwMode="auto">
            <a:xfrm>
              <a:off x="5554663" y="4822826"/>
              <a:ext cx="76200" cy="87313"/>
            </a:xfrm>
            <a:custGeom>
              <a:avLst/>
              <a:gdLst>
                <a:gd name="T0" fmla="*/ 48 w 48"/>
                <a:gd name="T1" fmla="*/ 28 h 55"/>
                <a:gd name="T2" fmla="*/ 0 w 48"/>
                <a:gd name="T3" fmla="*/ 0 h 55"/>
                <a:gd name="T4" fmla="*/ 0 w 48"/>
                <a:gd name="T5" fmla="*/ 55 h 55"/>
                <a:gd name="T6" fmla="*/ 48 w 48"/>
                <a:gd name="T7" fmla="*/ 28 h 55"/>
              </a:gdLst>
              <a:ahLst/>
              <a:cxnLst>
                <a:cxn ang="0">
                  <a:pos x="T0" y="T1"/>
                </a:cxn>
                <a:cxn ang="0">
                  <a:pos x="T2" y="T3"/>
                </a:cxn>
                <a:cxn ang="0">
                  <a:pos x="T4" y="T5"/>
                </a:cxn>
                <a:cxn ang="0">
                  <a:pos x="T6" y="T7"/>
                </a:cxn>
              </a:cxnLst>
              <a:rect l="0" t="0" r="r" b="b"/>
              <a:pathLst>
                <a:path w="48" h="55">
                  <a:moveTo>
                    <a:pt x="48" y="28"/>
                  </a:moveTo>
                  <a:lnTo>
                    <a:pt x="0" y="0"/>
                  </a:lnTo>
                  <a:lnTo>
                    <a:pt x="0" y="55"/>
                  </a:lnTo>
                  <a:lnTo>
                    <a:pt x="48"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85" name="Freeform 102"/>
            <p:cNvSpPr/>
            <p:nvPr/>
          </p:nvSpPr>
          <p:spPr bwMode="auto">
            <a:xfrm>
              <a:off x="5630863" y="4822826"/>
              <a:ext cx="74613" cy="87313"/>
            </a:xfrm>
            <a:custGeom>
              <a:avLst/>
              <a:gdLst>
                <a:gd name="T0" fmla="*/ 0 w 47"/>
                <a:gd name="T1" fmla="*/ 28 h 55"/>
                <a:gd name="T2" fmla="*/ 47 w 47"/>
                <a:gd name="T3" fmla="*/ 0 h 55"/>
                <a:gd name="T4" fmla="*/ 47 w 47"/>
                <a:gd name="T5" fmla="*/ 55 h 55"/>
                <a:gd name="T6" fmla="*/ 0 w 47"/>
                <a:gd name="T7" fmla="*/ 28 h 55"/>
              </a:gdLst>
              <a:ahLst/>
              <a:cxnLst>
                <a:cxn ang="0">
                  <a:pos x="T0" y="T1"/>
                </a:cxn>
                <a:cxn ang="0">
                  <a:pos x="T2" y="T3"/>
                </a:cxn>
                <a:cxn ang="0">
                  <a:pos x="T4" y="T5"/>
                </a:cxn>
                <a:cxn ang="0">
                  <a:pos x="T6" y="T7"/>
                </a:cxn>
              </a:cxnLst>
              <a:rect l="0" t="0" r="r" b="b"/>
              <a:pathLst>
                <a:path w="47" h="55">
                  <a:moveTo>
                    <a:pt x="0" y="28"/>
                  </a:moveTo>
                  <a:lnTo>
                    <a:pt x="47" y="0"/>
                  </a:lnTo>
                  <a:lnTo>
                    <a:pt x="47" y="55"/>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86" name="Oval 103"/>
            <p:cNvSpPr>
              <a:spLocks noChangeArrowheads="1"/>
            </p:cNvSpPr>
            <p:nvPr/>
          </p:nvSpPr>
          <p:spPr bwMode="auto">
            <a:xfrm>
              <a:off x="5603876" y="4843463"/>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287" name="组合 286"/>
          <p:cNvGrpSpPr/>
          <p:nvPr/>
        </p:nvGrpSpPr>
        <p:grpSpPr>
          <a:xfrm>
            <a:off x="8902717" y="3726896"/>
            <a:ext cx="157423" cy="320872"/>
            <a:chOff x="2462213" y="4459288"/>
            <a:chExt cx="331788" cy="676275"/>
          </a:xfrm>
          <a:solidFill>
            <a:schemeClr val="accent5">
              <a:lumMod val="50000"/>
            </a:schemeClr>
          </a:solidFill>
        </p:grpSpPr>
        <p:sp>
          <p:nvSpPr>
            <p:cNvPr id="288" name="Freeform 113"/>
            <p:cNvSpPr/>
            <p:nvPr/>
          </p:nvSpPr>
          <p:spPr bwMode="auto">
            <a:xfrm>
              <a:off x="2462213" y="4459288"/>
              <a:ext cx="76200" cy="485775"/>
            </a:xfrm>
            <a:custGeom>
              <a:avLst/>
              <a:gdLst>
                <a:gd name="T0" fmla="*/ 24 w 48"/>
                <a:gd name="T1" fmla="*/ 282 h 306"/>
                <a:gd name="T2" fmla="*/ 26 w 48"/>
                <a:gd name="T3" fmla="*/ 0 h 306"/>
                <a:gd name="T4" fmla="*/ 0 w 48"/>
                <a:gd name="T5" fmla="*/ 0 h 306"/>
                <a:gd name="T6" fmla="*/ 0 w 48"/>
                <a:gd name="T7" fmla="*/ 282 h 306"/>
                <a:gd name="T8" fmla="*/ 0 w 48"/>
                <a:gd name="T9" fmla="*/ 305 h 306"/>
                <a:gd name="T10" fmla="*/ 24 w 48"/>
                <a:gd name="T11" fmla="*/ 306 h 306"/>
                <a:gd name="T12" fmla="*/ 48 w 48"/>
                <a:gd name="T13" fmla="*/ 306 h 306"/>
                <a:gd name="T14" fmla="*/ 48 w 48"/>
                <a:gd name="T15" fmla="*/ 282 h 306"/>
                <a:gd name="T16" fmla="*/ 24 w 48"/>
                <a:gd name="T17" fmla="*/ 282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306">
                  <a:moveTo>
                    <a:pt x="24" y="282"/>
                  </a:moveTo>
                  <a:lnTo>
                    <a:pt x="26" y="0"/>
                  </a:lnTo>
                  <a:lnTo>
                    <a:pt x="0" y="0"/>
                  </a:lnTo>
                  <a:lnTo>
                    <a:pt x="0" y="282"/>
                  </a:lnTo>
                  <a:lnTo>
                    <a:pt x="0" y="305"/>
                  </a:lnTo>
                  <a:lnTo>
                    <a:pt x="24" y="306"/>
                  </a:lnTo>
                  <a:lnTo>
                    <a:pt x="48" y="306"/>
                  </a:lnTo>
                  <a:lnTo>
                    <a:pt x="48" y="282"/>
                  </a:lnTo>
                  <a:lnTo>
                    <a:pt x="24" y="2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89" name="Freeform 114"/>
            <p:cNvSpPr/>
            <p:nvPr/>
          </p:nvSpPr>
          <p:spPr bwMode="auto">
            <a:xfrm>
              <a:off x="2500313" y="4495801"/>
              <a:ext cx="38100" cy="36513"/>
            </a:xfrm>
            <a:custGeom>
              <a:avLst/>
              <a:gdLst>
                <a:gd name="T0" fmla="*/ 24 w 24"/>
                <a:gd name="T1" fmla="*/ 23 h 23"/>
                <a:gd name="T2" fmla="*/ 0 w 24"/>
                <a:gd name="T3" fmla="*/ 23 h 23"/>
                <a:gd name="T4" fmla="*/ 2 w 24"/>
                <a:gd name="T5" fmla="*/ 0 h 23"/>
                <a:gd name="T6" fmla="*/ 24 w 24"/>
                <a:gd name="T7" fmla="*/ 0 h 23"/>
                <a:gd name="T8" fmla="*/ 24 w 24"/>
                <a:gd name="T9" fmla="*/ 23 h 23"/>
              </a:gdLst>
              <a:ahLst/>
              <a:cxnLst>
                <a:cxn ang="0">
                  <a:pos x="T0" y="T1"/>
                </a:cxn>
                <a:cxn ang="0">
                  <a:pos x="T2" y="T3"/>
                </a:cxn>
                <a:cxn ang="0">
                  <a:pos x="T4" y="T5"/>
                </a:cxn>
                <a:cxn ang="0">
                  <a:pos x="T6" y="T7"/>
                </a:cxn>
                <a:cxn ang="0">
                  <a:pos x="T8" y="T9"/>
                </a:cxn>
              </a:cxnLst>
              <a:rect l="0" t="0" r="r" b="b"/>
              <a:pathLst>
                <a:path w="24" h="23">
                  <a:moveTo>
                    <a:pt x="24" y="23"/>
                  </a:moveTo>
                  <a:lnTo>
                    <a:pt x="0" y="23"/>
                  </a:lnTo>
                  <a:lnTo>
                    <a:pt x="2" y="0"/>
                  </a:lnTo>
                  <a:lnTo>
                    <a:pt x="24" y="0"/>
                  </a:lnTo>
                  <a:lnTo>
                    <a:pt x="24"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0" name="Rectangle 115"/>
            <p:cNvSpPr>
              <a:spLocks noChangeArrowheads="1"/>
            </p:cNvSpPr>
            <p:nvPr/>
          </p:nvSpPr>
          <p:spPr bwMode="auto">
            <a:xfrm>
              <a:off x="2538413" y="4532313"/>
              <a:ext cx="3492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1" name="Rectangle 116"/>
            <p:cNvSpPr>
              <a:spLocks noChangeArrowheads="1"/>
            </p:cNvSpPr>
            <p:nvPr/>
          </p:nvSpPr>
          <p:spPr bwMode="auto">
            <a:xfrm>
              <a:off x="2573338" y="4570413"/>
              <a:ext cx="38100"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2" name="Rectangle 117"/>
            <p:cNvSpPr>
              <a:spLocks noChangeArrowheads="1"/>
            </p:cNvSpPr>
            <p:nvPr/>
          </p:nvSpPr>
          <p:spPr bwMode="auto">
            <a:xfrm>
              <a:off x="2611438" y="4608513"/>
              <a:ext cx="3651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3" name="Rectangle 118"/>
            <p:cNvSpPr>
              <a:spLocks noChangeArrowheads="1"/>
            </p:cNvSpPr>
            <p:nvPr/>
          </p:nvSpPr>
          <p:spPr bwMode="auto">
            <a:xfrm>
              <a:off x="2647951" y="4646613"/>
              <a:ext cx="3651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4" name="Rectangle 119"/>
            <p:cNvSpPr>
              <a:spLocks noChangeArrowheads="1"/>
            </p:cNvSpPr>
            <p:nvPr/>
          </p:nvSpPr>
          <p:spPr bwMode="auto">
            <a:xfrm>
              <a:off x="2684463" y="4681538"/>
              <a:ext cx="36513"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5" name="Rectangle 120"/>
            <p:cNvSpPr>
              <a:spLocks noChangeArrowheads="1"/>
            </p:cNvSpPr>
            <p:nvPr/>
          </p:nvSpPr>
          <p:spPr bwMode="auto">
            <a:xfrm>
              <a:off x="2720976" y="4719638"/>
              <a:ext cx="3492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6" name="Rectangle 121"/>
            <p:cNvSpPr>
              <a:spLocks noChangeArrowheads="1"/>
            </p:cNvSpPr>
            <p:nvPr/>
          </p:nvSpPr>
          <p:spPr bwMode="auto">
            <a:xfrm>
              <a:off x="2720976" y="4795838"/>
              <a:ext cx="3492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7" name="Freeform 122"/>
            <p:cNvSpPr/>
            <p:nvPr/>
          </p:nvSpPr>
          <p:spPr bwMode="auto">
            <a:xfrm>
              <a:off x="2682876" y="4795838"/>
              <a:ext cx="38100" cy="38100"/>
            </a:xfrm>
            <a:custGeom>
              <a:avLst/>
              <a:gdLst>
                <a:gd name="T0" fmla="*/ 0 w 24"/>
                <a:gd name="T1" fmla="*/ 24 h 24"/>
                <a:gd name="T2" fmla="*/ 24 w 24"/>
                <a:gd name="T3" fmla="*/ 24 h 24"/>
                <a:gd name="T4" fmla="*/ 24 w 24"/>
                <a:gd name="T5" fmla="*/ 0 h 24"/>
                <a:gd name="T6" fmla="*/ 1 w 24"/>
                <a:gd name="T7" fmla="*/ 0 h 24"/>
                <a:gd name="T8" fmla="*/ 0 w 24"/>
                <a:gd name="T9" fmla="*/ 24 h 24"/>
              </a:gdLst>
              <a:ahLst/>
              <a:cxnLst>
                <a:cxn ang="0">
                  <a:pos x="T0" y="T1"/>
                </a:cxn>
                <a:cxn ang="0">
                  <a:pos x="T2" y="T3"/>
                </a:cxn>
                <a:cxn ang="0">
                  <a:pos x="T4" y="T5"/>
                </a:cxn>
                <a:cxn ang="0">
                  <a:pos x="T6" y="T7"/>
                </a:cxn>
                <a:cxn ang="0">
                  <a:pos x="T8" y="T9"/>
                </a:cxn>
              </a:cxnLst>
              <a:rect l="0" t="0" r="r" b="b"/>
              <a:pathLst>
                <a:path w="24" h="24">
                  <a:moveTo>
                    <a:pt x="0" y="24"/>
                  </a:moveTo>
                  <a:lnTo>
                    <a:pt x="24" y="24"/>
                  </a:lnTo>
                  <a:lnTo>
                    <a:pt x="24" y="0"/>
                  </a:lnTo>
                  <a:lnTo>
                    <a:pt x="1"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8" name="Rectangle 123"/>
            <p:cNvSpPr>
              <a:spLocks noChangeArrowheads="1"/>
            </p:cNvSpPr>
            <p:nvPr/>
          </p:nvSpPr>
          <p:spPr bwMode="auto">
            <a:xfrm>
              <a:off x="2720976" y="5097463"/>
              <a:ext cx="3492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299" name="Rectangle 124"/>
            <p:cNvSpPr>
              <a:spLocks noChangeArrowheads="1"/>
            </p:cNvSpPr>
            <p:nvPr/>
          </p:nvSpPr>
          <p:spPr bwMode="auto">
            <a:xfrm>
              <a:off x="2538413" y="4872038"/>
              <a:ext cx="34925"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00" name="Freeform 125"/>
            <p:cNvSpPr/>
            <p:nvPr/>
          </p:nvSpPr>
          <p:spPr bwMode="auto">
            <a:xfrm>
              <a:off x="2647951" y="4795838"/>
              <a:ext cx="36513" cy="76200"/>
            </a:xfrm>
            <a:custGeom>
              <a:avLst/>
              <a:gdLst>
                <a:gd name="T0" fmla="*/ 0 w 23"/>
                <a:gd name="T1" fmla="*/ 24 h 48"/>
                <a:gd name="T2" fmla="*/ 0 w 23"/>
                <a:gd name="T3" fmla="*/ 48 h 48"/>
                <a:gd name="T4" fmla="*/ 22 w 23"/>
                <a:gd name="T5" fmla="*/ 48 h 48"/>
                <a:gd name="T6" fmla="*/ 22 w 23"/>
                <a:gd name="T7" fmla="*/ 24 h 48"/>
                <a:gd name="T8" fmla="*/ 23 w 23"/>
                <a:gd name="T9" fmla="*/ 0 h 48"/>
                <a:gd name="T10" fmla="*/ 0 w 23"/>
                <a:gd name="T11" fmla="*/ 0 h 48"/>
                <a:gd name="T12" fmla="*/ 0 w 23"/>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3" h="48">
                  <a:moveTo>
                    <a:pt x="0" y="24"/>
                  </a:moveTo>
                  <a:lnTo>
                    <a:pt x="0" y="48"/>
                  </a:lnTo>
                  <a:lnTo>
                    <a:pt x="22" y="48"/>
                  </a:lnTo>
                  <a:lnTo>
                    <a:pt x="22" y="24"/>
                  </a:lnTo>
                  <a:lnTo>
                    <a:pt x="23" y="0"/>
                  </a:lnTo>
                  <a:lnTo>
                    <a:pt x="0"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01" name="Freeform 126"/>
            <p:cNvSpPr/>
            <p:nvPr/>
          </p:nvSpPr>
          <p:spPr bwMode="auto">
            <a:xfrm>
              <a:off x="2682876" y="4872038"/>
              <a:ext cx="38100" cy="76200"/>
            </a:xfrm>
            <a:custGeom>
              <a:avLst/>
              <a:gdLst>
                <a:gd name="T0" fmla="*/ 0 w 24"/>
                <a:gd name="T1" fmla="*/ 24 h 48"/>
                <a:gd name="T2" fmla="*/ 0 w 24"/>
                <a:gd name="T3" fmla="*/ 48 h 48"/>
                <a:gd name="T4" fmla="*/ 24 w 24"/>
                <a:gd name="T5" fmla="*/ 48 h 48"/>
                <a:gd name="T6" fmla="*/ 24 w 24"/>
                <a:gd name="T7" fmla="*/ 24 h 48"/>
                <a:gd name="T8" fmla="*/ 24 w 24"/>
                <a:gd name="T9" fmla="*/ 0 h 48"/>
                <a:gd name="T10" fmla="*/ 0 w 24"/>
                <a:gd name="T11" fmla="*/ 0 h 48"/>
                <a:gd name="T12" fmla="*/ 0 w 24"/>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0" y="24"/>
                  </a:moveTo>
                  <a:lnTo>
                    <a:pt x="0" y="48"/>
                  </a:lnTo>
                  <a:lnTo>
                    <a:pt x="24" y="48"/>
                  </a:lnTo>
                  <a:lnTo>
                    <a:pt x="24" y="24"/>
                  </a:lnTo>
                  <a:lnTo>
                    <a:pt x="24" y="0"/>
                  </a:lnTo>
                  <a:lnTo>
                    <a:pt x="0"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02" name="Freeform 127"/>
            <p:cNvSpPr/>
            <p:nvPr/>
          </p:nvSpPr>
          <p:spPr bwMode="auto">
            <a:xfrm>
              <a:off x="2720976" y="4945063"/>
              <a:ext cx="34925" cy="76200"/>
            </a:xfrm>
            <a:custGeom>
              <a:avLst/>
              <a:gdLst>
                <a:gd name="T0" fmla="*/ 0 w 22"/>
                <a:gd name="T1" fmla="*/ 24 h 48"/>
                <a:gd name="T2" fmla="*/ 0 w 22"/>
                <a:gd name="T3" fmla="*/ 48 h 48"/>
                <a:gd name="T4" fmla="*/ 22 w 22"/>
                <a:gd name="T5" fmla="*/ 48 h 48"/>
                <a:gd name="T6" fmla="*/ 22 w 22"/>
                <a:gd name="T7" fmla="*/ 24 h 48"/>
                <a:gd name="T8" fmla="*/ 22 w 22"/>
                <a:gd name="T9" fmla="*/ 0 h 48"/>
                <a:gd name="T10" fmla="*/ 0 w 22"/>
                <a:gd name="T11" fmla="*/ 0 h 48"/>
                <a:gd name="T12" fmla="*/ 0 w 22"/>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2" h="48">
                  <a:moveTo>
                    <a:pt x="0" y="24"/>
                  </a:moveTo>
                  <a:lnTo>
                    <a:pt x="0" y="48"/>
                  </a:lnTo>
                  <a:lnTo>
                    <a:pt x="22" y="48"/>
                  </a:lnTo>
                  <a:lnTo>
                    <a:pt x="22" y="24"/>
                  </a:lnTo>
                  <a:lnTo>
                    <a:pt x="22" y="0"/>
                  </a:lnTo>
                  <a:lnTo>
                    <a:pt x="0"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03" name="Freeform 128"/>
            <p:cNvSpPr/>
            <p:nvPr/>
          </p:nvSpPr>
          <p:spPr bwMode="auto">
            <a:xfrm>
              <a:off x="2755901" y="5021263"/>
              <a:ext cx="38100" cy="76200"/>
            </a:xfrm>
            <a:custGeom>
              <a:avLst/>
              <a:gdLst>
                <a:gd name="T0" fmla="*/ 0 w 24"/>
                <a:gd name="T1" fmla="*/ 24 h 48"/>
                <a:gd name="T2" fmla="*/ 0 w 24"/>
                <a:gd name="T3" fmla="*/ 48 h 48"/>
                <a:gd name="T4" fmla="*/ 24 w 24"/>
                <a:gd name="T5" fmla="*/ 48 h 48"/>
                <a:gd name="T6" fmla="*/ 24 w 24"/>
                <a:gd name="T7" fmla="*/ 24 h 48"/>
                <a:gd name="T8" fmla="*/ 24 w 24"/>
                <a:gd name="T9" fmla="*/ 0 h 48"/>
                <a:gd name="T10" fmla="*/ 0 w 24"/>
                <a:gd name="T11" fmla="*/ 0 h 48"/>
                <a:gd name="T12" fmla="*/ 0 w 24"/>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0" y="24"/>
                  </a:moveTo>
                  <a:lnTo>
                    <a:pt x="0" y="48"/>
                  </a:lnTo>
                  <a:lnTo>
                    <a:pt x="24" y="48"/>
                  </a:lnTo>
                  <a:lnTo>
                    <a:pt x="24" y="24"/>
                  </a:lnTo>
                  <a:lnTo>
                    <a:pt x="24" y="0"/>
                  </a:lnTo>
                  <a:lnTo>
                    <a:pt x="0"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04" name="Freeform 129"/>
            <p:cNvSpPr/>
            <p:nvPr/>
          </p:nvSpPr>
          <p:spPr bwMode="auto">
            <a:xfrm>
              <a:off x="2682876" y="5059363"/>
              <a:ext cx="38100" cy="76200"/>
            </a:xfrm>
            <a:custGeom>
              <a:avLst/>
              <a:gdLst>
                <a:gd name="T0" fmla="*/ 0 w 24"/>
                <a:gd name="T1" fmla="*/ 24 h 48"/>
                <a:gd name="T2" fmla="*/ 0 w 24"/>
                <a:gd name="T3" fmla="*/ 48 h 48"/>
                <a:gd name="T4" fmla="*/ 24 w 24"/>
                <a:gd name="T5" fmla="*/ 48 h 48"/>
                <a:gd name="T6" fmla="*/ 24 w 24"/>
                <a:gd name="T7" fmla="*/ 24 h 48"/>
                <a:gd name="T8" fmla="*/ 24 w 24"/>
                <a:gd name="T9" fmla="*/ 0 h 48"/>
                <a:gd name="T10" fmla="*/ 0 w 24"/>
                <a:gd name="T11" fmla="*/ 0 h 48"/>
                <a:gd name="T12" fmla="*/ 0 w 24"/>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0" y="24"/>
                  </a:moveTo>
                  <a:lnTo>
                    <a:pt x="0" y="48"/>
                  </a:lnTo>
                  <a:lnTo>
                    <a:pt x="24" y="48"/>
                  </a:lnTo>
                  <a:lnTo>
                    <a:pt x="24" y="24"/>
                  </a:lnTo>
                  <a:lnTo>
                    <a:pt x="24" y="0"/>
                  </a:lnTo>
                  <a:lnTo>
                    <a:pt x="0"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05" name="Freeform 130"/>
            <p:cNvSpPr/>
            <p:nvPr/>
          </p:nvSpPr>
          <p:spPr bwMode="auto">
            <a:xfrm>
              <a:off x="2647951" y="4983163"/>
              <a:ext cx="34925" cy="76200"/>
            </a:xfrm>
            <a:custGeom>
              <a:avLst/>
              <a:gdLst>
                <a:gd name="T0" fmla="*/ 0 w 22"/>
                <a:gd name="T1" fmla="*/ 24 h 48"/>
                <a:gd name="T2" fmla="*/ 0 w 22"/>
                <a:gd name="T3" fmla="*/ 48 h 48"/>
                <a:gd name="T4" fmla="*/ 22 w 22"/>
                <a:gd name="T5" fmla="*/ 48 h 48"/>
                <a:gd name="T6" fmla="*/ 22 w 22"/>
                <a:gd name="T7" fmla="*/ 24 h 48"/>
                <a:gd name="T8" fmla="*/ 22 w 22"/>
                <a:gd name="T9" fmla="*/ 0 h 48"/>
                <a:gd name="T10" fmla="*/ 0 w 22"/>
                <a:gd name="T11" fmla="*/ 0 h 48"/>
                <a:gd name="T12" fmla="*/ 0 w 22"/>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2" h="48">
                  <a:moveTo>
                    <a:pt x="0" y="24"/>
                  </a:moveTo>
                  <a:lnTo>
                    <a:pt x="0" y="48"/>
                  </a:lnTo>
                  <a:lnTo>
                    <a:pt x="22" y="48"/>
                  </a:lnTo>
                  <a:lnTo>
                    <a:pt x="22" y="24"/>
                  </a:lnTo>
                  <a:lnTo>
                    <a:pt x="22" y="0"/>
                  </a:lnTo>
                  <a:lnTo>
                    <a:pt x="0"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06" name="Freeform 131"/>
            <p:cNvSpPr/>
            <p:nvPr/>
          </p:nvSpPr>
          <p:spPr bwMode="auto">
            <a:xfrm>
              <a:off x="2609851" y="4910138"/>
              <a:ext cx="38100" cy="76200"/>
            </a:xfrm>
            <a:custGeom>
              <a:avLst/>
              <a:gdLst>
                <a:gd name="T0" fmla="*/ 0 w 24"/>
                <a:gd name="T1" fmla="*/ 24 h 48"/>
                <a:gd name="T2" fmla="*/ 0 w 24"/>
                <a:gd name="T3" fmla="*/ 48 h 48"/>
                <a:gd name="T4" fmla="*/ 24 w 24"/>
                <a:gd name="T5" fmla="*/ 48 h 48"/>
                <a:gd name="T6" fmla="*/ 24 w 24"/>
                <a:gd name="T7" fmla="*/ 24 h 48"/>
                <a:gd name="T8" fmla="*/ 24 w 24"/>
                <a:gd name="T9" fmla="*/ 0 h 48"/>
                <a:gd name="T10" fmla="*/ 1 w 24"/>
                <a:gd name="T11" fmla="*/ 0 h 48"/>
                <a:gd name="T12" fmla="*/ 0 w 24"/>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0" y="24"/>
                  </a:moveTo>
                  <a:lnTo>
                    <a:pt x="0" y="48"/>
                  </a:lnTo>
                  <a:lnTo>
                    <a:pt x="24" y="48"/>
                  </a:lnTo>
                  <a:lnTo>
                    <a:pt x="24" y="24"/>
                  </a:lnTo>
                  <a:lnTo>
                    <a:pt x="24" y="0"/>
                  </a:lnTo>
                  <a:lnTo>
                    <a:pt x="1"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07" name="Freeform 132"/>
            <p:cNvSpPr/>
            <p:nvPr/>
          </p:nvSpPr>
          <p:spPr bwMode="auto">
            <a:xfrm>
              <a:off x="2573338" y="4833938"/>
              <a:ext cx="38100" cy="76200"/>
            </a:xfrm>
            <a:custGeom>
              <a:avLst/>
              <a:gdLst>
                <a:gd name="T0" fmla="*/ 0 w 24"/>
                <a:gd name="T1" fmla="*/ 24 h 48"/>
                <a:gd name="T2" fmla="*/ 0 w 24"/>
                <a:gd name="T3" fmla="*/ 48 h 48"/>
                <a:gd name="T4" fmla="*/ 23 w 24"/>
                <a:gd name="T5" fmla="*/ 48 h 48"/>
                <a:gd name="T6" fmla="*/ 24 w 24"/>
                <a:gd name="T7" fmla="*/ 24 h 48"/>
                <a:gd name="T8" fmla="*/ 24 w 24"/>
                <a:gd name="T9" fmla="*/ 0 h 48"/>
                <a:gd name="T10" fmla="*/ 0 w 24"/>
                <a:gd name="T11" fmla="*/ 0 h 48"/>
                <a:gd name="T12" fmla="*/ 0 w 24"/>
                <a:gd name="T13" fmla="*/ 24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0" y="24"/>
                  </a:moveTo>
                  <a:lnTo>
                    <a:pt x="0" y="48"/>
                  </a:lnTo>
                  <a:lnTo>
                    <a:pt x="23" y="48"/>
                  </a:lnTo>
                  <a:lnTo>
                    <a:pt x="24" y="24"/>
                  </a:lnTo>
                  <a:lnTo>
                    <a:pt x="24" y="0"/>
                  </a:lnTo>
                  <a:lnTo>
                    <a:pt x="0" y="0"/>
                  </a:lnTo>
                  <a:lnTo>
                    <a:pt x="0" y="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08" name="Freeform 133"/>
            <p:cNvSpPr/>
            <p:nvPr/>
          </p:nvSpPr>
          <p:spPr bwMode="auto">
            <a:xfrm>
              <a:off x="2755901" y="4757738"/>
              <a:ext cx="38100" cy="76200"/>
            </a:xfrm>
            <a:custGeom>
              <a:avLst/>
              <a:gdLst>
                <a:gd name="T0" fmla="*/ 0 w 24"/>
                <a:gd name="T1" fmla="*/ 0 h 48"/>
                <a:gd name="T2" fmla="*/ 0 w 24"/>
                <a:gd name="T3" fmla="*/ 24 h 48"/>
                <a:gd name="T4" fmla="*/ 0 w 24"/>
                <a:gd name="T5" fmla="*/ 48 h 48"/>
                <a:gd name="T6" fmla="*/ 24 w 24"/>
                <a:gd name="T7" fmla="*/ 48 h 48"/>
                <a:gd name="T8" fmla="*/ 24 w 24"/>
                <a:gd name="T9" fmla="*/ 24 h 48"/>
                <a:gd name="T10" fmla="*/ 24 w 24"/>
                <a:gd name="T11" fmla="*/ 0 h 48"/>
                <a:gd name="T12" fmla="*/ 0 w 2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24" h="48">
                  <a:moveTo>
                    <a:pt x="0" y="0"/>
                  </a:moveTo>
                  <a:lnTo>
                    <a:pt x="0" y="24"/>
                  </a:lnTo>
                  <a:lnTo>
                    <a:pt x="0" y="48"/>
                  </a:lnTo>
                  <a:lnTo>
                    <a:pt x="24" y="48"/>
                  </a:lnTo>
                  <a:lnTo>
                    <a:pt x="24" y="24"/>
                  </a:lnTo>
                  <a:lnTo>
                    <a:pt x="24"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309" name="组合 308"/>
          <p:cNvGrpSpPr/>
          <p:nvPr/>
        </p:nvGrpSpPr>
        <p:grpSpPr>
          <a:xfrm>
            <a:off x="1555019" y="4340044"/>
            <a:ext cx="263627" cy="308068"/>
            <a:chOff x="9124951" y="4468813"/>
            <a:chExt cx="555625" cy="649288"/>
          </a:xfrm>
          <a:solidFill>
            <a:schemeClr val="accent5">
              <a:lumMod val="50000"/>
            </a:schemeClr>
          </a:solidFill>
        </p:grpSpPr>
        <p:sp>
          <p:nvSpPr>
            <p:cNvPr id="310" name="Freeform 34"/>
            <p:cNvSpPr>
              <a:spLocks noEditPoints="1"/>
            </p:cNvSpPr>
            <p:nvPr/>
          </p:nvSpPr>
          <p:spPr bwMode="auto">
            <a:xfrm>
              <a:off x="9124951" y="4468813"/>
              <a:ext cx="555625" cy="649288"/>
            </a:xfrm>
            <a:custGeom>
              <a:avLst/>
              <a:gdLst>
                <a:gd name="T0" fmla="*/ 163 w 190"/>
                <a:gd name="T1" fmla="*/ 0 h 222"/>
                <a:gd name="T2" fmla="*/ 28 w 190"/>
                <a:gd name="T3" fmla="*/ 0 h 222"/>
                <a:gd name="T4" fmla="*/ 0 w 190"/>
                <a:gd name="T5" fmla="*/ 27 h 222"/>
                <a:gd name="T6" fmla="*/ 0 w 190"/>
                <a:gd name="T7" fmla="*/ 194 h 222"/>
                <a:gd name="T8" fmla="*/ 28 w 190"/>
                <a:gd name="T9" fmla="*/ 222 h 222"/>
                <a:gd name="T10" fmla="*/ 163 w 190"/>
                <a:gd name="T11" fmla="*/ 222 h 222"/>
                <a:gd name="T12" fmla="*/ 190 w 190"/>
                <a:gd name="T13" fmla="*/ 194 h 222"/>
                <a:gd name="T14" fmla="*/ 190 w 190"/>
                <a:gd name="T15" fmla="*/ 27 h 222"/>
                <a:gd name="T16" fmla="*/ 163 w 190"/>
                <a:gd name="T17" fmla="*/ 0 h 222"/>
                <a:gd name="T18" fmla="*/ 167 w 190"/>
                <a:gd name="T19" fmla="*/ 179 h 222"/>
                <a:gd name="T20" fmla="*/ 149 w 190"/>
                <a:gd name="T21" fmla="*/ 198 h 222"/>
                <a:gd name="T22" fmla="*/ 42 w 190"/>
                <a:gd name="T23" fmla="*/ 198 h 222"/>
                <a:gd name="T24" fmla="*/ 23 w 190"/>
                <a:gd name="T25" fmla="*/ 179 h 222"/>
                <a:gd name="T26" fmla="*/ 23 w 190"/>
                <a:gd name="T27" fmla="*/ 42 h 222"/>
                <a:gd name="T28" fmla="*/ 42 w 190"/>
                <a:gd name="T29" fmla="*/ 24 h 222"/>
                <a:gd name="T30" fmla="*/ 149 w 190"/>
                <a:gd name="T31" fmla="*/ 24 h 222"/>
                <a:gd name="T32" fmla="*/ 167 w 190"/>
                <a:gd name="T33" fmla="*/ 42 h 222"/>
                <a:gd name="T34" fmla="*/ 167 w 190"/>
                <a:gd name="T35" fmla="*/ 179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222">
                  <a:moveTo>
                    <a:pt x="163" y="0"/>
                  </a:moveTo>
                  <a:cubicBezTo>
                    <a:pt x="28" y="0"/>
                    <a:pt x="28" y="0"/>
                    <a:pt x="28" y="0"/>
                  </a:cubicBezTo>
                  <a:cubicBezTo>
                    <a:pt x="13" y="0"/>
                    <a:pt x="0" y="12"/>
                    <a:pt x="0" y="27"/>
                  </a:cubicBezTo>
                  <a:cubicBezTo>
                    <a:pt x="0" y="194"/>
                    <a:pt x="0" y="194"/>
                    <a:pt x="0" y="194"/>
                  </a:cubicBezTo>
                  <a:cubicBezTo>
                    <a:pt x="0" y="210"/>
                    <a:pt x="13" y="222"/>
                    <a:pt x="28" y="222"/>
                  </a:cubicBezTo>
                  <a:cubicBezTo>
                    <a:pt x="163" y="222"/>
                    <a:pt x="163" y="222"/>
                    <a:pt x="163" y="222"/>
                  </a:cubicBezTo>
                  <a:cubicBezTo>
                    <a:pt x="178" y="222"/>
                    <a:pt x="190" y="210"/>
                    <a:pt x="190" y="194"/>
                  </a:cubicBezTo>
                  <a:cubicBezTo>
                    <a:pt x="190" y="27"/>
                    <a:pt x="190" y="27"/>
                    <a:pt x="190" y="27"/>
                  </a:cubicBezTo>
                  <a:cubicBezTo>
                    <a:pt x="190" y="12"/>
                    <a:pt x="178" y="0"/>
                    <a:pt x="163" y="0"/>
                  </a:cubicBezTo>
                  <a:close/>
                  <a:moveTo>
                    <a:pt x="167" y="179"/>
                  </a:moveTo>
                  <a:cubicBezTo>
                    <a:pt x="167" y="189"/>
                    <a:pt x="159" y="198"/>
                    <a:pt x="149" y="198"/>
                  </a:cubicBezTo>
                  <a:cubicBezTo>
                    <a:pt x="42" y="198"/>
                    <a:pt x="42" y="198"/>
                    <a:pt x="42" y="198"/>
                  </a:cubicBezTo>
                  <a:cubicBezTo>
                    <a:pt x="32" y="198"/>
                    <a:pt x="23" y="189"/>
                    <a:pt x="23" y="179"/>
                  </a:cubicBezTo>
                  <a:cubicBezTo>
                    <a:pt x="23" y="42"/>
                    <a:pt x="23" y="42"/>
                    <a:pt x="23" y="42"/>
                  </a:cubicBezTo>
                  <a:cubicBezTo>
                    <a:pt x="23" y="32"/>
                    <a:pt x="32" y="24"/>
                    <a:pt x="42" y="24"/>
                  </a:cubicBezTo>
                  <a:cubicBezTo>
                    <a:pt x="149" y="24"/>
                    <a:pt x="149" y="24"/>
                    <a:pt x="149" y="24"/>
                  </a:cubicBezTo>
                  <a:cubicBezTo>
                    <a:pt x="159" y="24"/>
                    <a:pt x="167" y="32"/>
                    <a:pt x="167" y="42"/>
                  </a:cubicBezTo>
                  <a:lnTo>
                    <a:pt x="167" y="1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11" name="Freeform 35"/>
            <p:cNvSpPr/>
            <p:nvPr/>
          </p:nvSpPr>
          <p:spPr bwMode="auto">
            <a:xfrm>
              <a:off x="9244013" y="4757738"/>
              <a:ext cx="319088" cy="76200"/>
            </a:xfrm>
            <a:custGeom>
              <a:avLst/>
              <a:gdLst>
                <a:gd name="T0" fmla="*/ 100 w 109"/>
                <a:gd name="T1" fmla="*/ 0 h 26"/>
                <a:gd name="T2" fmla="*/ 9 w 109"/>
                <a:gd name="T3" fmla="*/ 0 h 26"/>
                <a:gd name="T4" fmla="*/ 0 w 109"/>
                <a:gd name="T5" fmla="*/ 9 h 26"/>
                <a:gd name="T6" fmla="*/ 0 w 109"/>
                <a:gd name="T7" fmla="*/ 17 h 26"/>
                <a:gd name="T8" fmla="*/ 9 w 109"/>
                <a:gd name="T9" fmla="*/ 26 h 26"/>
                <a:gd name="T10" fmla="*/ 100 w 109"/>
                <a:gd name="T11" fmla="*/ 26 h 26"/>
                <a:gd name="T12" fmla="*/ 109 w 109"/>
                <a:gd name="T13" fmla="*/ 17 h 26"/>
                <a:gd name="T14" fmla="*/ 109 w 109"/>
                <a:gd name="T15" fmla="*/ 9 h 26"/>
                <a:gd name="T16" fmla="*/ 100 w 109"/>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26">
                  <a:moveTo>
                    <a:pt x="100" y="0"/>
                  </a:moveTo>
                  <a:cubicBezTo>
                    <a:pt x="9" y="0"/>
                    <a:pt x="9" y="0"/>
                    <a:pt x="9" y="0"/>
                  </a:cubicBezTo>
                  <a:cubicBezTo>
                    <a:pt x="4" y="0"/>
                    <a:pt x="0" y="4"/>
                    <a:pt x="0" y="9"/>
                  </a:cubicBezTo>
                  <a:cubicBezTo>
                    <a:pt x="0" y="17"/>
                    <a:pt x="0" y="17"/>
                    <a:pt x="0" y="17"/>
                  </a:cubicBezTo>
                  <a:cubicBezTo>
                    <a:pt x="0" y="22"/>
                    <a:pt x="4" y="26"/>
                    <a:pt x="9" y="26"/>
                  </a:cubicBezTo>
                  <a:cubicBezTo>
                    <a:pt x="100" y="26"/>
                    <a:pt x="100" y="26"/>
                    <a:pt x="100" y="26"/>
                  </a:cubicBezTo>
                  <a:cubicBezTo>
                    <a:pt x="105" y="26"/>
                    <a:pt x="109" y="22"/>
                    <a:pt x="109" y="17"/>
                  </a:cubicBezTo>
                  <a:cubicBezTo>
                    <a:pt x="109" y="9"/>
                    <a:pt x="109" y="9"/>
                    <a:pt x="109" y="9"/>
                  </a:cubicBezTo>
                  <a:cubicBezTo>
                    <a:pt x="109" y="4"/>
                    <a:pt x="105" y="0"/>
                    <a:pt x="1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12" name="Freeform 36"/>
            <p:cNvSpPr/>
            <p:nvPr/>
          </p:nvSpPr>
          <p:spPr bwMode="auto">
            <a:xfrm>
              <a:off x="9244013" y="4635501"/>
              <a:ext cx="319088" cy="79375"/>
            </a:xfrm>
            <a:custGeom>
              <a:avLst/>
              <a:gdLst>
                <a:gd name="T0" fmla="*/ 100 w 109"/>
                <a:gd name="T1" fmla="*/ 0 h 27"/>
                <a:gd name="T2" fmla="*/ 9 w 109"/>
                <a:gd name="T3" fmla="*/ 0 h 27"/>
                <a:gd name="T4" fmla="*/ 0 w 109"/>
                <a:gd name="T5" fmla="*/ 9 h 27"/>
                <a:gd name="T6" fmla="*/ 0 w 109"/>
                <a:gd name="T7" fmla="*/ 18 h 27"/>
                <a:gd name="T8" fmla="*/ 9 w 109"/>
                <a:gd name="T9" fmla="*/ 27 h 27"/>
                <a:gd name="T10" fmla="*/ 100 w 109"/>
                <a:gd name="T11" fmla="*/ 27 h 27"/>
                <a:gd name="T12" fmla="*/ 109 w 109"/>
                <a:gd name="T13" fmla="*/ 18 h 27"/>
                <a:gd name="T14" fmla="*/ 109 w 109"/>
                <a:gd name="T15" fmla="*/ 9 h 27"/>
                <a:gd name="T16" fmla="*/ 100 w 10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27">
                  <a:moveTo>
                    <a:pt x="100" y="0"/>
                  </a:moveTo>
                  <a:cubicBezTo>
                    <a:pt x="9" y="0"/>
                    <a:pt x="9" y="0"/>
                    <a:pt x="9" y="0"/>
                  </a:cubicBezTo>
                  <a:cubicBezTo>
                    <a:pt x="4" y="0"/>
                    <a:pt x="0" y="4"/>
                    <a:pt x="0" y="9"/>
                  </a:cubicBezTo>
                  <a:cubicBezTo>
                    <a:pt x="0" y="18"/>
                    <a:pt x="0" y="18"/>
                    <a:pt x="0" y="18"/>
                  </a:cubicBezTo>
                  <a:cubicBezTo>
                    <a:pt x="0" y="23"/>
                    <a:pt x="4" y="27"/>
                    <a:pt x="9" y="27"/>
                  </a:cubicBezTo>
                  <a:cubicBezTo>
                    <a:pt x="100" y="27"/>
                    <a:pt x="100" y="27"/>
                    <a:pt x="100" y="27"/>
                  </a:cubicBezTo>
                  <a:cubicBezTo>
                    <a:pt x="105" y="27"/>
                    <a:pt x="109" y="23"/>
                    <a:pt x="109" y="18"/>
                  </a:cubicBezTo>
                  <a:cubicBezTo>
                    <a:pt x="109" y="9"/>
                    <a:pt x="109" y="9"/>
                    <a:pt x="109" y="9"/>
                  </a:cubicBezTo>
                  <a:cubicBezTo>
                    <a:pt x="109" y="4"/>
                    <a:pt x="105" y="0"/>
                    <a:pt x="1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13" name="Freeform 37"/>
            <p:cNvSpPr/>
            <p:nvPr/>
          </p:nvSpPr>
          <p:spPr bwMode="auto">
            <a:xfrm>
              <a:off x="9244013" y="4878388"/>
              <a:ext cx="319088" cy="79375"/>
            </a:xfrm>
            <a:custGeom>
              <a:avLst/>
              <a:gdLst>
                <a:gd name="T0" fmla="*/ 100 w 109"/>
                <a:gd name="T1" fmla="*/ 0 h 27"/>
                <a:gd name="T2" fmla="*/ 9 w 109"/>
                <a:gd name="T3" fmla="*/ 0 h 27"/>
                <a:gd name="T4" fmla="*/ 0 w 109"/>
                <a:gd name="T5" fmla="*/ 9 h 27"/>
                <a:gd name="T6" fmla="*/ 0 w 109"/>
                <a:gd name="T7" fmla="*/ 18 h 27"/>
                <a:gd name="T8" fmla="*/ 9 w 109"/>
                <a:gd name="T9" fmla="*/ 27 h 27"/>
                <a:gd name="T10" fmla="*/ 100 w 109"/>
                <a:gd name="T11" fmla="*/ 27 h 27"/>
                <a:gd name="T12" fmla="*/ 109 w 109"/>
                <a:gd name="T13" fmla="*/ 18 h 27"/>
                <a:gd name="T14" fmla="*/ 109 w 109"/>
                <a:gd name="T15" fmla="*/ 9 h 27"/>
                <a:gd name="T16" fmla="*/ 100 w 109"/>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 h="27">
                  <a:moveTo>
                    <a:pt x="100" y="0"/>
                  </a:moveTo>
                  <a:cubicBezTo>
                    <a:pt x="9" y="0"/>
                    <a:pt x="9" y="0"/>
                    <a:pt x="9" y="0"/>
                  </a:cubicBezTo>
                  <a:cubicBezTo>
                    <a:pt x="4" y="0"/>
                    <a:pt x="0" y="4"/>
                    <a:pt x="0" y="9"/>
                  </a:cubicBezTo>
                  <a:cubicBezTo>
                    <a:pt x="0" y="18"/>
                    <a:pt x="0" y="18"/>
                    <a:pt x="0" y="18"/>
                  </a:cubicBezTo>
                  <a:cubicBezTo>
                    <a:pt x="0" y="23"/>
                    <a:pt x="4" y="27"/>
                    <a:pt x="9" y="27"/>
                  </a:cubicBezTo>
                  <a:cubicBezTo>
                    <a:pt x="100" y="27"/>
                    <a:pt x="100" y="27"/>
                    <a:pt x="100" y="27"/>
                  </a:cubicBezTo>
                  <a:cubicBezTo>
                    <a:pt x="105" y="27"/>
                    <a:pt x="109" y="23"/>
                    <a:pt x="109" y="18"/>
                  </a:cubicBezTo>
                  <a:cubicBezTo>
                    <a:pt x="109" y="9"/>
                    <a:pt x="109" y="9"/>
                    <a:pt x="109" y="9"/>
                  </a:cubicBezTo>
                  <a:cubicBezTo>
                    <a:pt x="109" y="4"/>
                    <a:pt x="105" y="0"/>
                    <a:pt x="10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314" name="组合 313"/>
          <p:cNvGrpSpPr/>
          <p:nvPr/>
        </p:nvGrpSpPr>
        <p:grpSpPr>
          <a:xfrm>
            <a:off x="2256743" y="4345726"/>
            <a:ext cx="328948" cy="296704"/>
            <a:chOff x="5321300" y="431800"/>
            <a:chExt cx="1603375" cy="1446213"/>
          </a:xfrm>
          <a:solidFill>
            <a:schemeClr val="accent5">
              <a:lumMod val="50000"/>
            </a:schemeClr>
          </a:solidFill>
        </p:grpSpPr>
        <p:sp>
          <p:nvSpPr>
            <p:cNvPr id="315" name="Freeform 21"/>
            <p:cNvSpPr/>
            <p:nvPr/>
          </p:nvSpPr>
          <p:spPr bwMode="auto">
            <a:xfrm>
              <a:off x="5321300" y="1555750"/>
              <a:ext cx="1603375" cy="322263"/>
            </a:xfrm>
            <a:custGeom>
              <a:avLst/>
              <a:gdLst>
                <a:gd name="T0" fmla="*/ 517 w 551"/>
                <a:gd name="T1" fmla="*/ 0 h 111"/>
                <a:gd name="T2" fmla="*/ 496 w 551"/>
                <a:gd name="T3" fmla="*/ 0 h 111"/>
                <a:gd name="T4" fmla="*/ 496 w 551"/>
                <a:gd name="T5" fmla="*/ 23 h 111"/>
                <a:gd name="T6" fmla="*/ 454 w 551"/>
                <a:gd name="T7" fmla="*/ 66 h 111"/>
                <a:gd name="T8" fmla="*/ 97 w 551"/>
                <a:gd name="T9" fmla="*/ 66 h 111"/>
                <a:gd name="T10" fmla="*/ 54 w 551"/>
                <a:gd name="T11" fmla="*/ 23 h 111"/>
                <a:gd name="T12" fmla="*/ 54 w 551"/>
                <a:gd name="T13" fmla="*/ 0 h 111"/>
                <a:gd name="T14" fmla="*/ 34 w 551"/>
                <a:gd name="T15" fmla="*/ 0 h 111"/>
                <a:gd name="T16" fmla="*/ 0 w 551"/>
                <a:gd name="T17" fmla="*/ 35 h 111"/>
                <a:gd name="T18" fmla="*/ 0 w 551"/>
                <a:gd name="T19" fmla="*/ 77 h 111"/>
                <a:gd name="T20" fmla="*/ 34 w 551"/>
                <a:gd name="T21" fmla="*/ 111 h 111"/>
                <a:gd name="T22" fmla="*/ 517 w 551"/>
                <a:gd name="T23" fmla="*/ 111 h 111"/>
                <a:gd name="T24" fmla="*/ 551 w 551"/>
                <a:gd name="T25" fmla="*/ 77 h 111"/>
                <a:gd name="T26" fmla="*/ 551 w 551"/>
                <a:gd name="T27" fmla="*/ 35 h 111"/>
                <a:gd name="T28" fmla="*/ 517 w 551"/>
                <a:gd name="T2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51" h="111">
                  <a:moveTo>
                    <a:pt x="517" y="0"/>
                  </a:moveTo>
                  <a:cubicBezTo>
                    <a:pt x="496" y="0"/>
                    <a:pt x="496" y="0"/>
                    <a:pt x="496" y="0"/>
                  </a:cubicBezTo>
                  <a:cubicBezTo>
                    <a:pt x="496" y="23"/>
                    <a:pt x="496" y="23"/>
                    <a:pt x="496" y="23"/>
                  </a:cubicBezTo>
                  <a:cubicBezTo>
                    <a:pt x="496" y="47"/>
                    <a:pt x="477" y="66"/>
                    <a:pt x="454" y="66"/>
                  </a:cubicBezTo>
                  <a:cubicBezTo>
                    <a:pt x="97" y="66"/>
                    <a:pt x="97" y="66"/>
                    <a:pt x="97" y="66"/>
                  </a:cubicBezTo>
                  <a:cubicBezTo>
                    <a:pt x="74" y="66"/>
                    <a:pt x="54" y="47"/>
                    <a:pt x="54" y="23"/>
                  </a:cubicBezTo>
                  <a:cubicBezTo>
                    <a:pt x="54" y="0"/>
                    <a:pt x="54" y="0"/>
                    <a:pt x="54" y="0"/>
                  </a:cubicBezTo>
                  <a:cubicBezTo>
                    <a:pt x="34" y="0"/>
                    <a:pt x="34" y="0"/>
                    <a:pt x="34" y="0"/>
                  </a:cubicBezTo>
                  <a:cubicBezTo>
                    <a:pt x="15" y="0"/>
                    <a:pt x="0" y="16"/>
                    <a:pt x="0" y="35"/>
                  </a:cubicBezTo>
                  <a:cubicBezTo>
                    <a:pt x="0" y="77"/>
                    <a:pt x="0" y="77"/>
                    <a:pt x="0" y="77"/>
                  </a:cubicBezTo>
                  <a:cubicBezTo>
                    <a:pt x="0" y="96"/>
                    <a:pt x="15" y="111"/>
                    <a:pt x="34" y="111"/>
                  </a:cubicBezTo>
                  <a:cubicBezTo>
                    <a:pt x="517" y="111"/>
                    <a:pt x="517" y="111"/>
                    <a:pt x="517" y="111"/>
                  </a:cubicBezTo>
                  <a:cubicBezTo>
                    <a:pt x="536" y="111"/>
                    <a:pt x="551" y="96"/>
                    <a:pt x="551" y="77"/>
                  </a:cubicBezTo>
                  <a:cubicBezTo>
                    <a:pt x="551" y="35"/>
                    <a:pt x="551" y="35"/>
                    <a:pt x="551" y="35"/>
                  </a:cubicBezTo>
                  <a:cubicBezTo>
                    <a:pt x="551" y="16"/>
                    <a:pt x="536" y="0"/>
                    <a:pt x="5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16" name="Freeform 22"/>
            <p:cNvSpPr/>
            <p:nvPr/>
          </p:nvSpPr>
          <p:spPr bwMode="auto">
            <a:xfrm>
              <a:off x="6191250" y="431800"/>
              <a:ext cx="555625" cy="474663"/>
            </a:xfrm>
            <a:custGeom>
              <a:avLst/>
              <a:gdLst>
                <a:gd name="T0" fmla="*/ 78 w 191"/>
                <a:gd name="T1" fmla="*/ 158 h 163"/>
                <a:gd name="T2" fmla="*/ 188 w 191"/>
                <a:gd name="T3" fmla="*/ 5 h 163"/>
                <a:gd name="T4" fmla="*/ 186 w 191"/>
                <a:gd name="T5" fmla="*/ 3 h 163"/>
                <a:gd name="T6" fmla="*/ 83 w 191"/>
                <a:gd name="T7" fmla="*/ 87 h 163"/>
                <a:gd name="T8" fmla="*/ 66 w 191"/>
                <a:gd name="T9" fmla="*/ 90 h 163"/>
                <a:gd name="T10" fmla="*/ 7 w 191"/>
                <a:gd name="T11" fmla="*/ 66 h 163"/>
                <a:gd name="T12" fmla="*/ 3 w 191"/>
                <a:gd name="T13" fmla="*/ 70 h 163"/>
                <a:gd name="T14" fmla="*/ 67 w 191"/>
                <a:gd name="T15" fmla="*/ 158 h 163"/>
                <a:gd name="T16" fmla="*/ 78 w 191"/>
                <a:gd name="T17" fmla="*/ 15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1" h="163">
                  <a:moveTo>
                    <a:pt x="78" y="158"/>
                  </a:moveTo>
                  <a:cubicBezTo>
                    <a:pt x="188" y="5"/>
                    <a:pt x="188" y="5"/>
                    <a:pt x="188" y="5"/>
                  </a:cubicBezTo>
                  <a:cubicBezTo>
                    <a:pt x="191" y="1"/>
                    <a:pt x="190" y="0"/>
                    <a:pt x="186" y="3"/>
                  </a:cubicBezTo>
                  <a:cubicBezTo>
                    <a:pt x="83" y="87"/>
                    <a:pt x="83" y="87"/>
                    <a:pt x="83" y="87"/>
                  </a:cubicBezTo>
                  <a:cubicBezTo>
                    <a:pt x="78" y="91"/>
                    <a:pt x="71" y="92"/>
                    <a:pt x="66" y="90"/>
                  </a:cubicBezTo>
                  <a:cubicBezTo>
                    <a:pt x="7" y="66"/>
                    <a:pt x="7" y="66"/>
                    <a:pt x="7" y="66"/>
                  </a:cubicBezTo>
                  <a:cubicBezTo>
                    <a:pt x="2" y="64"/>
                    <a:pt x="0" y="66"/>
                    <a:pt x="3" y="70"/>
                  </a:cubicBezTo>
                  <a:cubicBezTo>
                    <a:pt x="67" y="158"/>
                    <a:pt x="67" y="158"/>
                    <a:pt x="67" y="158"/>
                  </a:cubicBezTo>
                  <a:cubicBezTo>
                    <a:pt x="70" y="163"/>
                    <a:pt x="75" y="163"/>
                    <a:pt x="78" y="1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17" name="Freeform 23"/>
            <p:cNvSpPr>
              <a:spLocks noEditPoints="1"/>
            </p:cNvSpPr>
            <p:nvPr/>
          </p:nvSpPr>
          <p:spPr bwMode="auto">
            <a:xfrm>
              <a:off x="5440363" y="819150"/>
              <a:ext cx="1362075" cy="971550"/>
            </a:xfrm>
            <a:custGeom>
              <a:avLst/>
              <a:gdLst>
                <a:gd name="T0" fmla="*/ 409 w 468"/>
                <a:gd name="T1" fmla="*/ 0 h 334"/>
                <a:gd name="T2" fmla="*/ 372 w 468"/>
                <a:gd name="T3" fmla="*/ 0 h 334"/>
                <a:gd name="T4" fmla="*/ 347 w 468"/>
                <a:gd name="T5" fmla="*/ 34 h 334"/>
                <a:gd name="T6" fmla="*/ 347 w 468"/>
                <a:gd name="T7" fmla="*/ 34 h 334"/>
                <a:gd name="T8" fmla="*/ 347 w 468"/>
                <a:gd name="T9" fmla="*/ 34 h 334"/>
                <a:gd name="T10" fmla="*/ 408 w 468"/>
                <a:gd name="T11" fmla="*/ 34 h 334"/>
                <a:gd name="T12" fmla="*/ 249 w 468"/>
                <a:gd name="T13" fmla="*/ 174 h 334"/>
                <a:gd name="T14" fmla="*/ 249 w 468"/>
                <a:gd name="T15" fmla="*/ 174 h 334"/>
                <a:gd name="T16" fmla="*/ 234 w 468"/>
                <a:gd name="T17" fmla="*/ 181 h 334"/>
                <a:gd name="T18" fmla="*/ 218 w 468"/>
                <a:gd name="T19" fmla="*/ 175 h 334"/>
                <a:gd name="T20" fmla="*/ 218 w 468"/>
                <a:gd name="T21" fmla="*/ 174 h 334"/>
                <a:gd name="T22" fmla="*/ 59 w 468"/>
                <a:gd name="T23" fmla="*/ 34 h 334"/>
                <a:gd name="T24" fmla="*/ 59 w 468"/>
                <a:gd name="T25" fmla="*/ 34 h 334"/>
                <a:gd name="T26" fmla="*/ 277 w 468"/>
                <a:gd name="T27" fmla="*/ 34 h 334"/>
                <a:gd name="T28" fmla="*/ 287 w 468"/>
                <a:gd name="T29" fmla="*/ 34 h 334"/>
                <a:gd name="T30" fmla="*/ 314 w 468"/>
                <a:gd name="T31" fmla="*/ 34 h 334"/>
                <a:gd name="T32" fmla="*/ 313 w 468"/>
                <a:gd name="T33" fmla="*/ 34 h 334"/>
                <a:gd name="T34" fmla="*/ 289 w 468"/>
                <a:gd name="T35" fmla="*/ 0 h 334"/>
                <a:gd name="T36" fmla="*/ 287 w 468"/>
                <a:gd name="T37" fmla="*/ 0 h 334"/>
                <a:gd name="T38" fmla="*/ 277 w 468"/>
                <a:gd name="T39" fmla="*/ 0 h 334"/>
                <a:gd name="T40" fmla="*/ 59 w 468"/>
                <a:gd name="T41" fmla="*/ 0 h 334"/>
                <a:gd name="T42" fmla="*/ 0 w 468"/>
                <a:gd name="T43" fmla="*/ 59 h 334"/>
                <a:gd name="T44" fmla="*/ 0 w 468"/>
                <a:gd name="T45" fmla="*/ 275 h 334"/>
                <a:gd name="T46" fmla="*/ 59 w 468"/>
                <a:gd name="T47" fmla="*/ 334 h 334"/>
                <a:gd name="T48" fmla="*/ 409 w 468"/>
                <a:gd name="T49" fmla="*/ 334 h 334"/>
                <a:gd name="T50" fmla="*/ 468 w 468"/>
                <a:gd name="T51" fmla="*/ 275 h 334"/>
                <a:gd name="T52" fmla="*/ 468 w 468"/>
                <a:gd name="T53" fmla="*/ 59 h 334"/>
                <a:gd name="T54" fmla="*/ 409 w 468"/>
                <a:gd name="T55" fmla="*/ 0 h 334"/>
                <a:gd name="T56" fmla="*/ 431 w 468"/>
                <a:gd name="T57" fmla="*/ 48 h 334"/>
                <a:gd name="T58" fmla="*/ 434 w 468"/>
                <a:gd name="T59" fmla="*/ 59 h 334"/>
                <a:gd name="T60" fmla="*/ 434 w 468"/>
                <a:gd name="T61" fmla="*/ 275 h 334"/>
                <a:gd name="T62" fmla="*/ 434 w 468"/>
                <a:gd name="T63" fmla="*/ 277 h 334"/>
                <a:gd name="T64" fmla="*/ 303 w 468"/>
                <a:gd name="T65" fmla="*/ 161 h 334"/>
                <a:gd name="T66" fmla="*/ 431 w 468"/>
                <a:gd name="T67" fmla="*/ 48 h 334"/>
                <a:gd name="T68" fmla="*/ 35 w 468"/>
                <a:gd name="T69" fmla="*/ 276 h 334"/>
                <a:gd name="T70" fmla="*/ 35 w 468"/>
                <a:gd name="T71" fmla="*/ 275 h 334"/>
                <a:gd name="T72" fmla="*/ 35 w 468"/>
                <a:gd name="T73" fmla="*/ 59 h 334"/>
                <a:gd name="T74" fmla="*/ 37 w 468"/>
                <a:gd name="T75" fmla="*/ 49 h 334"/>
                <a:gd name="T76" fmla="*/ 164 w 468"/>
                <a:gd name="T77" fmla="*/ 161 h 334"/>
                <a:gd name="T78" fmla="*/ 35 w 468"/>
                <a:gd name="T79" fmla="*/ 276 h 334"/>
                <a:gd name="T80" fmla="*/ 59 w 468"/>
                <a:gd name="T81" fmla="*/ 300 h 334"/>
                <a:gd name="T82" fmla="*/ 49 w 468"/>
                <a:gd name="T83" fmla="*/ 297 h 334"/>
                <a:gd name="T84" fmla="*/ 184 w 468"/>
                <a:gd name="T85" fmla="*/ 179 h 334"/>
                <a:gd name="T86" fmla="*/ 200 w 468"/>
                <a:gd name="T87" fmla="*/ 193 h 334"/>
                <a:gd name="T88" fmla="*/ 234 w 468"/>
                <a:gd name="T89" fmla="*/ 207 h 334"/>
                <a:gd name="T90" fmla="*/ 234 w 468"/>
                <a:gd name="T91" fmla="*/ 207 h 334"/>
                <a:gd name="T92" fmla="*/ 267 w 468"/>
                <a:gd name="T93" fmla="*/ 193 h 334"/>
                <a:gd name="T94" fmla="*/ 283 w 468"/>
                <a:gd name="T95" fmla="*/ 179 h 334"/>
                <a:gd name="T96" fmla="*/ 419 w 468"/>
                <a:gd name="T97" fmla="*/ 298 h 334"/>
                <a:gd name="T98" fmla="*/ 409 w 468"/>
                <a:gd name="T99" fmla="*/ 300 h 334"/>
                <a:gd name="T100" fmla="*/ 59 w 468"/>
                <a:gd name="T101" fmla="*/ 30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8" h="334">
                  <a:moveTo>
                    <a:pt x="409" y="0"/>
                  </a:moveTo>
                  <a:cubicBezTo>
                    <a:pt x="372" y="0"/>
                    <a:pt x="372" y="0"/>
                    <a:pt x="372" y="0"/>
                  </a:cubicBezTo>
                  <a:cubicBezTo>
                    <a:pt x="347" y="34"/>
                    <a:pt x="347" y="34"/>
                    <a:pt x="347" y="34"/>
                  </a:cubicBezTo>
                  <a:cubicBezTo>
                    <a:pt x="347" y="34"/>
                    <a:pt x="347" y="34"/>
                    <a:pt x="347" y="34"/>
                  </a:cubicBezTo>
                  <a:cubicBezTo>
                    <a:pt x="347" y="34"/>
                    <a:pt x="347" y="34"/>
                    <a:pt x="347" y="34"/>
                  </a:cubicBezTo>
                  <a:cubicBezTo>
                    <a:pt x="408" y="34"/>
                    <a:pt x="408" y="34"/>
                    <a:pt x="408" y="34"/>
                  </a:cubicBezTo>
                  <a:cubicBezTo>
                    <a:pt x="249" y="174"/>
                    <a:pt x="249" y="174"/>
                    <a:pt x="249" y="174"/>
                  </a:cubicBezTo>
                  <a:cubicBezTo>
                    <a:pt x="249" y="174"/>
                    <a:pt x="249" y="174"/>
                    <a:pt x="249" y="174"/>
                  </a:cubicBezTo>
                  <a:cubicBezTo>
                    <a:pt x="245" y="179"/>
                    <a:pt x="239" y="181"/>
                    <a:pt x="234" y="181"/>
                  </a:cubicBezTo>
                  <a:cubicBezTo>
                    <a:pt x="228" y="181"/>
                    <a:pt x="222" y="179"/>
                    <a:pt x="218" y="175"/>
                  </a:cubicBezTo>
                  <a:cubicBezTo>
                    <a:pt x="218" y="174"/>
                    <a:pt x="218" y="174"/>
                    <a:pt x="218" y="174"/>
                  </a:cubicBezTo>
                  <a:cubicBezTo>
                    <a:pt x="59" y="34"/>
                    <a:pt x="59" y="34"/>
                    <a:pt x="59" y="34"/>
                  </a:cubicBezTo>
                  <a:cubicBezTo>
                    <a:pt x="59" y="34"/>
                    <a:pt x="59" y="34"/>
                    <a:pt x="59" y="34"/>
                  </a:cubicBezTo>
                  <a:cubicBezTo>
                    <a:pt x="277" y="34"/>
                    <a:pt x="277" y="34"/>
                    <a:pt x="277" y="34"/>
                  </a:cubicBezTo>
                  <a:cubicBezTo>
                    <a:pt x="287" y="34"/>
                    <a:pt x="287" y="34"/>
                    <a:pt x="287" y="34"/>
                  </a:cubicBezTo>
                  <a:cubicBezTo>
                    <a:pt x="314" y="34"/>
                    <a:pt x="314" y="34"/>
                    <a:pt x="314" y="34"/>
                  </a:cubicBezTo>
                  <a:cubicBezTo>
                    <a:pt x="314" y="34"/>
                    <a:pt x="314" y="34"/>
                    <a:pt x="313" y="34"/>
                  </a:cubicBezTo>
                  <a:cubicBezTo>
                    <a:pt x="289" y="0"/>
                    <a:pt x="289" y="0"/>
                    <a:pt x="289" y="0"/>
                  </a:cubicBezTo>
                  <a:cubicBezTo>
                    <a:pt x="287" y="0"/>
                    <a:pt x="287" y="0"/>
                    <a:pt x="287" y="0"/>
                  </a:cubicBezTo>
                  <a:cubicBezTo>
                    <a:pt x="277" y="0"/>
                    <a:pt x="277" y="0"/>
                    <a:pt x="277" y="0"/>
                  </a:cubicBezTo>
                  <a:cubicBezTo>
                    <a:pt x="59" y="0"/>
                    <a:pt x="59" y="0"/>
                    <a:pt x="59" y="0"/>
                  </a:cubicBezTo>
                  <a:cubicBezTo>
                    <a:pt x="27" y="0"/>
                    <a:pt x="0" y="26"/>
                    <a:pt x="0" y="59"/>
                  </a:cubicBezTo>
                  <a:cubicBezTo>
                    <a:pt x="0" y="275"/>
                    <a:pt x="0" y="275"/>
                    <a:pt x="0" y="275"/>
                  </a:cubicBezTo>
                  <a:cubicBezTo>
                    <a:pt x="0" y="308"/>
                    <a:pt x="27" y="334"/>
                    <a:pt x="59" y="334"/>
                  </a:cubicBezTo>
                  <a:cubicBezTo>
                    <a:pt x="409" y="334"/>
                    <a:pt x="409" y="334"/>
                    <a:pt x="409" y="334"/>
                  </a:cubicBezTo>
                  <a:cubicBezTo>
                    <a:pt x="442" y="334"/>
                    <a:pt x="468" y="308"/>
                    <a:pt x="468" y="275"/>
                  </a:cubicBezTo>
                  <a:cubicBezTo>
                    <a:pt x="468" y="59"/>
                    <a:pt x="468" y="59"/>
                    <a:pt x="468" y="59"/>
                  </a:cubicBezTo>
                  <a:cubicBezTo>
                    <a:pt x="468" y="26"/>
                    <a:pt x="442" y="0"/>
                    <a:pt x="409" y="0"/>
                  </a:cubicBezTo>
                  <a:close/>
                  <a:moveTo>
                    <a:pt x="431" y="48"/>
                  </a:moveTo>
                  <a:cubicBezTo>
                    <a:pt x="433" y="51"/>
                    <a:pt x="434" y="55"/>
                    <a:pt x="434" y="59"/>
                  </a:cubicBezTo>
                  <a:cubicBezTo>
                    <a:pt x="434" y="275"/>
                    <a:pt x="434" y="275"/>
                    <a:pt x="434" y="275"/>
                  </a:cubicBezTo>
                  <a:cubicBezTo>
                    <a:pt x="434" y="276"/>
                    <a:pt x="434" y="276"/>
                    <a:pt x="434" y="277"/>
                  </a:cubicBezTo>
                  <a:cubicBezTo>
                    <a:pt x="303" y="161"/>
                    <a:pt x="303" y="161"/>
                    <a:pt x="303" y="161"/>
                  </a:cubicBezTo>
                  <a:lnTo>
                    <a:pt x="431" y="48"/>
                  </a:lnTo>
                  <a:close/>
                  <a:moveTo>
                    <a:pt x="35" y="276"/>
                  </a:moveTo>
                  <a:cubicBezTo>
                    <a:pt x="35" y="275"/>
                    <a:pt x="35" y="275"/>
                    <a:pt x="35" y="275"/>
                  </a:cubicBezTo>
                  <a:cubicBezTo>
                    <a:pt x="35" y="59"/>
                    <a:pt x="35" y="59"/>
                    <a:pt x="35" y="59"/>
                  </a:cubicBezTo>
                  <a:cubicBezTo>
                    <a:pt x="35" y="55"/>
                    <a:pt x="35" y="52"/>
                    <a:pt x="37" y="49"/>
                  </a:cubicBezTo>
                  <a:cubicBezTo>
                    <a:pt x="164" y="161"/>
                    <a:pt x="164" y="161"/>
                    <a:pt x="164" y="161"/>
                  </a:cubicBezTo>
                  <a:lnTo>
                    <a:pt x="35" y="276"/>
                  </a:lnTo>
                  <a:close/>
                  <a:moveTo>
                    <a:pt x="59" y="300"/>
                  </a:moveTo>
                  <a:cubicBezTo>
                    <a:pt x="56" y="300"/>
                    <a:pt x="52" y="299"/>
                    <a:pt x="49" y="297"/>
                  </a:cubicBezTo>
                  <a:cubicBezTo>
                    <a:pt x="184" y="179"/>
                    <a:pt x="184" y="179"/>
                    <a:pt x="184" y="179"/>
                  </a:cubicBezTo>
                  <a:cubicBezTo>
                    <a:pt x="200" y="193"/>
                    <a:pt x="200" y="193"/>
                    <a:pt x="200" y="193"/>
                  </a:cubicBezTo>
                  <a:cubicBezTo>
                    <a:pt x="210" y="202"/>
                    <a:pt x="222" y="207"/>
                    <a:pt x="234" y="207"/>
                  </a:cubicBezTo>
                  <a:cubicBezTo>
                    <a:pt x="234" y="207"/>
                    <a:pt x="234" y="207"/>
                    <a:pt x="234" y="207"/>
                  </a:cubicBezTo>
                  <a:cubicBezTo>
                    <a:pt x="246" y="207"/>
                    <a:pt x="258" y="202"/>
                    <a:pt x="267" y="193"/>
                  </a:cubicBezTo>
                  <a:cubicBezTo>
                    <a:pt x="283" y="179"/>
                    <a:pt x="283" y="179"/>
                    <a:pt x="283" y="179"/>
                  </a:cubicBezTo>
                  <a:cubicBezTo>
                    <a:pt x="419" y="298"/>
                    <a:pt x="419" y="298"/>
                    <a:pt x="419" y="298"/>
                  </a:cubicBezTo>
                  <a:cubicBezTo>
                    <a:pt x="416" y="299"/>
                    <a:pt x="413" y="300"/>
                    <a:pt x="409" y="300"/>
                  </a:cubicBezTo>
                  <a:lnTo>
                    <a:pt x="59" y="3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318" name="组合 317"/>
          <p:cNvGrpSpPr/>
          <p:nvPr/>
        </p:nvGrpSpPr>
        <p:grpSpPr>
          <a:xfrm>
            <a:off x="3729335" y="4327332"/>
            <a:ext cx="306181" cy="333492"/>
            <a:chOff x="6169025" y="6338888"/>
            <a:chExt cx="338138" cy="368300"/>
          </a:xfrm>
          <a:solidFill>
            <a:schemeClr val="accent5">
              <a:lumMod val="50000"/>
            </a:schemeClr>
          </a:solidFill>
        </p:grpSpPr>
        <p:sp>
          <p:nvSpPr>
            <p:cNvPr id="319" name="Oval 5"/>
            <p:cNvSpPr>
              <a:spLocks noChangeArrowheads="1"/>
            </p:cNvSpPr>
            <p:nvPr/>
          </p:nvSpPr>
          <p:spPr bwMode="auto">
            <a:xfrm>
              <a:off x="6296025" y="6338888"/>
              <a:ext cx="79375"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20" name="Freeform 6"/>
            <p:cNvSpPr/>
            <p:nvPr/>
          </p:nvSpPr>
          <p:spPr bwMode="auto">
            <a:xfrm>
              <a:off x="6262688" y="6435725"/>
              <a:ext cx="146050" cy="271463"/>
            </a:xfrm>
            <a:custGeom>
              <a:avLst/>
              <a:gdLst>
                <a:gd name="T0" fmla="*/ 31 w 39"/>
                <a:gd name="T1" fmla="*/ 0 h 71"/>
                <a:gd name="T2" fmla="*/ 28 w 39"/>
                <a:gd name="T3" fmla="*/ 0 h 71"/>
                <a:gd name="T4" fmla="*/ 19 w 39"/>
                <a:gd name="T5" fmla="*/ 8 h 71"/>
                <a:gd name="T6" fmla="*/ 11 w 39"/>
                <a:gd name="T7" fmla="*/ 0 h 71"/>
                <a:gd name="T8" fmla="*/ 8 w 39"/>
                <a:gd name="T9" fmla="*/ 0 h 71"/>
                <a:gd name="T10" fmla="*/ 0 w 39"/>
                <a:gd name="T11" fmla="*/ 8 h 71"/>
                <a:gd name="T12" fmla="*/ 0 w 39"/>
                <a:gd name="T13" fmla="*/ 26 h 71"/>
                <a:gd name="T14" fmla="*/ 8 w 39"/>
                <a:gd name="T15" fmla="*/ 34 h 71"/>
                <a:gd name="T16" fmla="*/ 8 w 39"/>
                <a:gd name="T17" fmla="*/ 34 h 71"/>
                <a:gd name="T18" fmla="*/ 8 w 39"/>
                <a:gd name="T19" fmla="*/ 36 h 71"/>
                <a:gd name="T20" fmla="*/ 8 w 39"/>
                <a:gd name="T21" fmla="*/ 65 h 71"/>
                <a:gd name="T22" fmla="*/ 14 w 39"/>
                <a:gd name="T23" fmla="*/ 71 h 71"/>
                <a:gd name="T24" fmla="*/ 20 w 39"/>
                <a:gd name="T25" fmla="*/ 65 h 71"/>
                <a:gd name="T26" fmla="*/ 26 w 39"/>
                <a:gd name="T27" fmla="*/ 71 h 71"/>
                <a:gd name="T28" fmla="*/ 31 w 39"/>
                <a:gd name="T29" fmla="*/ 65 h 71"/>
                <a:gd name="T30" fmla="*/ 31 w 39"/>
                <a:gd name="T31" fmla="*/ 36 h 71"/>
                <a:gd name="T32" fmla="*/ 31 w 39"/>
                <a:gd name="T33" fmla="*/ 34 h 71"/>
                <a:gd name="T34" fmla="*/ 31 w 39"/>
                <a:gd name="T35" fmla="*/ 34 h 71"/>
                <a:gd name="T36" fmla="*/ 39 w 39"/>
                <a:gd name="T37" fmla="*/ 26 h 71"/>
                <a:gd name="T38" fmla="*/ 39 w 39"/>
                <a:gd name="T39" fmla="*/ 8 h 71"/>
                <a:gd name="T40" fmla="*/ 31 w 39"/>
                <a:gd name="T4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71">
                  <a:moveTo>
                    <a:pt x="31" y="0"/>
                  </a:moveTo>
                  <a:cubicBezTo>
                    <a:pt x="28" y="0"/>
                    <a:pt x="28" y="0"/>
                    <a:pt x="28" y="0"/>
                  </a:cubicBezTo>
                  <a:cubicBezTo>
                    <a:pt x="19" y="8"/>
                    <a:pt x="19" y="8"/>
                    <a:pt x="19" y="8"/>
                  </a:cubicBezTo>
                  <a:cubicBezTo>
                    <a:pt x="11" y="0"/>
                    <a:pt x="11" y="0"/>
                    <a:pt x="11" y="0"/>
                  </a:cubicBezTo>
                  <a:cubicBezTo>
                    <a:pt x="8" y="0"/>
                    <a:pt x="8" y="0"/>
                    <a:pt x="8" y="0"/>
                  </a:cubicBezTo>
                  <a:cubicBezTo>
                    <a:pt x="4" y="0"/>
                    <a:pt x="0" y="3"/>
                    <a:pt x="0" y="8"/>
                  </a:cubicBezTo>
                  <a:cubicBezTo>
                    <a:pt x="0" y="26"/>
                    <a:pt x="0" y="26"/>
                    <a:pt x="0" y="26"/>
                  </a:cubicBezTo>
                  <a:cubicBezTo>
                    <a:pt x="0" y="30"/>
                    <a:pt x="4" y="34"/>
                    <a:pt x="8" y="34"/>
                  </a:cubicBezTo>
                  <a:cubicBezTo>
                    <a:pt x="8" y="34"/>
                    <a:pt x="8" y="34"/>
                    <a:pt x="8" y="34"/>
                  </a:cubicBezTo>
                  <a:cubicBezTo>
                    <a:pt x="8" y="35"/>
                    <a:pt x="8" y="36"/>
                    <a:pt x="8" y="36"/>
                  </a:cubicBezTo>
                  <a:cubicBezTo>
                    <a:pt x="8" y="65"/>
                    <a:pt x="8" y="65"/>
                    <a:pt x="8" y="65"/>
                  </a:cubicBezTo>
                  <a:cubicBezTo>
                    <a:pt x="8" y="69"/>
                    <a:pt x="11" y="71"/>
                    <a:pt x="14" y="71"/>
                  </a:cubicBezTo>
                  <a:cubicBezTo>
                    <a:pt x="17" y="71"/>
                    <a:pt x="20" y="69"/>
                    <a:pt x="20" y="65"/>
                  </a:cubicBezTo>
                  <a:cubicBezTo>
                    <a:pt x="20" y="69"/>
                    <a:pt x="22" y="71"/>
                    <a:pt x="26" y="71"/>
                  </a:cubicBezTo>
                  <a:cubicBezTo>
                    <a:pt x="29" y="71"/>
                    <a:pt x="31" y="69"/>
                    <a:pt x="31" y="65"/>
                  </a:cubicBezTo>
                  <a:cubicBezTo>
                    <a:pt x="31" y="36"/>
                    <a:pt x="31" y="36"/>
                    <a:pt x="31" y="36"/>
                  </a:cubicBezTo>
                  <a:cubicBezTo>
                    <a:pt x="31" y="36"/>
                    <a:pt x="31" y="35"/>
                    <a:pt x="31" y="34"/>
                  </a:cubicBezTo>
                  <a:cubicBezTo>
                    <a:pt x="31" y="34"/>
                    <a:pt x="31" y="34"/>
                    <a:pt x="31" y="34"/>
                  </a:cubicBezTo>
                  <a:cubicBezTo>
                    <a:pt x="36" y="34"/>
                    <a:pt x="39" y="30"/>
                    <a:pt x="39" y="26"/>
                  </a:cubicBezTo>
                  <a:cubicBezTo>
                    <a:pt x="39" y="8"/>
                    <a:pt x="39" y="8"/>
                    <a:pt x="39" y="8"/>
                  </a:cubicBezTo>
                  <a:cubicBezTo>
                    <a:pt x="39" y="3"/>
                    <a:pt x="36"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21" name="Oval 7"/>
            <p:cNvSpPr>
              <a:spLocks noChangeArrowheads="1"/>
            </p:cNvSpPr>
            <p:nvPr/>
          </p:nvSpPr>
          <p:spPr bwMode="auto">
            <a:xfrm>
              <a:off x="6419850" y="6362700"/>
              <a:ext cx="57150"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22" name="Freeform 8"/>
            <p:cNvSpPr/>
            <p:nvPr/>
          </p:nvSpPr>
          <p:spPr bwMode="auto">
            <a:xfrm>
              <a:off x="6416675" y="6430963"/>
              <a:ext cx="90488" cy="227013"/>
            </a:xfrm>
            <a:custGeom>
              <a:avLst/>
              <a:gdLst>
                <a:gd name="T0" fmla="*/ 18 w 24"/>
                <a:gd name="T1" fmla="*/ 0 h 59"/>
                <a:gd name="T2" fmla="*/ 15 w 24"/>
                <a:gd name="T3" fmla="*/ 0 h 59"/>
                <a:gd name="T4" fmla="*/ 8 w 24"/>
                <a:gd name="T5" fmla="*/ 7 h 59"/>
                <a:gd name="T6" fmla="*/ 2 w 24"/>
                <a:gd name="T7" fmla="*/ 0 h 59"/>
                <a:gd name="T8" fmla="*/ 1 w 24"/>
                <a:gd name="T9" fmla="*/ 0 h 59"/>
                <a:gd name="T10" fmla="*/ 4 w 24"/>
                <a:gd name="T11" fmla="*/ 7 h 59"/>
                <a:gd name="T12" fmla="*/ 4 w 24"/>
                <a:gd name="T13" fmla="*/ 30 h 59"/>
                <a:gd name="T14" fmla="*/ 0 w 24"/>
                <a:gd name="T15" fmla="*/ 38 h 59"/>
                <a:gd name="T16" fmla="*/ 0 w 24"/>
                <a:gd name="T17" fmla="*/ 54 h 59"/>
                <a:gd name="T18" fmla="*/ 4 w 24"/>
                <a:gd name="T19" fmla="*/ 59 h 59"/>
                <a:gd name="T20" fmla="*/ 9 w 24"/>
                <a:gd name="T21" fmla="*/ 54 h 59"/>
                <a:gd name="T22" fmla="*/ 13 w 24"/>
                <a:gd name="T23" fmla="*/ 59 h 59"/>
                <a:gd name="T24" fmla="*/ 18 w 24"/>
                <a:gd name="T25" fmla="*/ 54 h 59"/>
                <a:gd name="T26" fmla="*/ 18 w 24"/>
                <a:gd name="T27" fmla="*/ 29 h 59"/>
                <a:gd name="T28" fmla="*/ 18 w 24"/>
                <a:gd name="T29" fmla="*/ 27 h 59"/>
                <a:gd name="T30" fmla="*/ 18 w 24"/>
                <a:gd name="T31" fmla="*/ 27 h 59"/>
                <a:gd name="T32" fmla="*/ 24 w 24"/>
                <a:gd name="T33" fmla="*/ 21 h 59"/>
                <a:gd name="T34" fmla="*/ 24 w 24"/>
                <a:gd name="T35" fmla="*/ 7 h 59"/>
                <a:gd name="T36" fmla="*/ 18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18" y="0"/>
                  </a:moveTo>
                  <a:cubicBezTo>
                    <a:pt x="15" y="0"/>
                    <a:pt x="15" y="0"/>
                    <a:pt x="15" y="0"/>
                  </a:cubicBezTo>
                  <a:cubicBezTo>
                    <a:pt x="8" y="7"/>
                    <a:pt x="8" y="7"/>
                    <a:pt x="8" y="7"/>
                  </a:cubicBezTo>
                  <a:cubicBezTo>
                    <a:pt x="2" y="0"/>
                    <a:pt x="2" y="0"/>
                    <a:pt x="2" y="0"/>
                  </a:cubicBezTo>
                  <a:cubicBezTo>
                    <a:pt x="1" y="0"/>
                    <a:pt x="1" y="0"/>
                    <a:pt x="1" y="0"/>
                  </a:cubicBezTo>
                  <a:cubicBezTo>
                    <a:pt x="3" y="2"/>
                    <a:pt x="4" y="4"/>
                    <a:pt x="4" y="7"/>
                  </a:cubicBezTo>
                  <a:cubicBezTo>
                    <a:pt x="4" y="30"/>
                    <a:pt x="4" y="30"/>
                    <a:pt x="4" y="30"/>
                  </a:cubicBezTo>
                  <a:cubicBezTo>
                    <a:pt x="4" y="34"/>
                    <a:pt x="2" y="36"/>
                    <a:pt x="0" y="38"/>
                  </a:cubicBezTo>
                  <a:cubicBezTo>
                    <a:pt x="0" y="54"/>
                    <a:pt x="0" y="54"/>
                    <a:pt x="0" y="54"/>
                  </a:cubicBezTo>
                  <a:cubicBezTo>
                    <a:pt x="0" y="57"/>
                    <a:pt x="2" y="59"/>
                    <a:pt x="4" y="59"/>
                  </a:cubicBezTo>
                  <a:cubicBezTo>
                    <a:pt x="7" y="59"/>
                    <a:pt x="9" y="57"/>
                    <a:pt x="9" y="54"/>
                  </a:cubicBezTo>
                  <a:cubicBezTo>
                    <a:pt x="9" y="57"/>
                    <a:pt x="11" y="59"/>
                    <a:pt x="13" y="59"/>
                  </a:cubicBezTo>
                  <a:cubicBezTo>
                    <a:pt x="16" y="59"/>
                    <a:pt x="18" y="57"/>
                    <a:pt x="18" y="54"/>
                  </a:cubicBezTo>
                  <a:cubicBezTo>
                    <a:pt x="18" y="29"/>
                    <a:pt x="18" y="29"/>
                    <a:pt x="18" y="29"/>
                  </a:cubicBezTo>
                  <a:cubicBezTo>
                    <a:pt x="18" y="28"/>
                    <a:pt x="18" y="27"/>
                    <a:pt x="18" y="27"/>
                  </a:cubicBezTo>
                  <a:cubicBezTo>
                    <a:pt x="18" y="27"/>
                    <a:pt x="18" y="27"/>
                    <a:pt x="18" y="27"/>
                  </a:cubicBezTo>
                  <a:cubicBezTo>
                    <a:pt x="21" y="27"/>
                    <a:pt x="24" y="24"/>
                    <a:pt x="24" y="21"/>
                  </a:cubicBezTo>
                  <a:cubicBezTo>
                    <a:pt x="24" y="7"/>
                    <a:pt x="24" y="7"/>
                    <a:pt x="24" y="7"/>
                  </a:cubicBezTo>
                  <a:cubicBezTo>
                    <a:pt x="24" y="3"/>
                    <a:pt x="21"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23" name="Oval 9"/>
            <p:cNvSpPr>
              <a:spLocks noChangeArrowheads="1"/>
            </p:cNvSpPr>
            <p:nvPr/>
          </p:nvSpPr>
          <p:spPr bwMode="auto">
            <a:xfrm>
              <a:off x="6194425" y="6362700"/>
              <a:ext cx="60325"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24" name="Freeform 10"/>
            <p:cNvSpPr/>
            <p:nvPr/>
          </p:nvSpPr>
          <p:spPr bwMode="auto">
            <a:xfrm>
              <a:off x="6169025" y="6430963"/>
              <a:ext cx="88900" cy="227013"/>
            </a:xfrm>
            <a:custGeom>
              <a:avLst/>
              <a:gdLst>
                <a:gd name="T0" fmla="*/ 6 w 24"/>
                <a:gd name="T1" fmla="*/ 0 h 59"/>
                <a:gd name="T2" fmla="*/ 9 w 24"/>
                <a:gd name="T3" fmla="*/ 0 h 59"/>
                <a:gd name="T4" fmla="*/ 15 w 24"/>
                <a:gd name="T5" fmla="*/ 7 h 59"/>
                <a:gd name="T6" fmla="*/ 22 w 24"/>
                <a:gd name="T7" fmla="*/ 0 h 59"/>
                <a:gd name="T8" fmla="*/ 23 w 24"/>
                <a:gd name="T9" fmla="*/ 0 h 59"/>
                <a:gd name="T10" fmla="*/ 20 w 24"/>
                <a:gd name="T11" fmla="*/ 7 h 59"/>
                <a:gd name="T12" fmla="*/ 20 w 24"/>
                <a:gd name="T13" fmla="*/ 30 h 59"/>
                <a:gd name="T14" fmla="*/ 24 w 24"/>
                <a:gd name="T15" fmla="*/ 38 h 59"/>
                <a:gd name="T16" fmla="*/ 24 w 24"/>
                <a:gd name="T17" fmla="*/ 54 h 59"/>
                <a:gd name="T18" fmla="*/ 20 w 24"/>
                <a:gd name="T19" fmla="*/ 59 h 59"/>
                <a:gd name="T20" fmla="*/ 15 w 24"/>
                <a:gd name="T21" fmla="*/ 54 h 59"/>
                <a:gd name="T22" fmla="*/ 10 w 24"/>
                <a:gd name="T23" fmla="*/ 59 h 59"/>
                <a:gd name="T24" fmla="*/ 6 w 24"/>
                <a:gd name="T25" fmla="*/ 54 h 59"/>
                <a:gd name="T26" fmla="*/ 6 w 24"/>
                <a:gd name="T27" fmla="*/ 29 h 59"/>
                <a:gd name="T28" fmla="*/ 6 w 24"/>
                <a:gd name="T29" fmla="*/ 27 h 59"/>
                <a:gd name="T30" fmla="*/ 6 w 24"/>
                <a:gd name="T31" fmla="*/ 27 h 59"/>
                <a:gd name="T32" fmla="*/ 0 w 24"/>
                <a:gd name="T33" fmla="*/ 21 h 59"/>
                <a:gd name="T34" fmla="*/ 0 w 24"/>
                <a:gd name="T35" fmla="*/ 7 h 59"/>
                <a:gd name="T36" fmla="*/ 6 w 24"/>
                <a:gd name="T3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59">
                  <a:moveTo>
                    <a:pt x="6" y="0"/>
                  </a:moveTo>
                  <a:cubicBezTo>
                    <a:pt x="9" y="0"/>
                    <a:pt x="9" y="0"/>
                    <a:pt x="9" y="0"/>
                  </a:cubicBezTo>
                  <a:cubicBezTo>
                    <a:pt x="15" y="7"/>
                    <a:pt x="15" y="7"/>
                    <a:pt x="15" y="7"/>
                  </a:cubicBezTo>
                  <a:cubicBezTo>
                    <a:pt x="22" y="0"/>
                    <a:pt x="22" y="0"/>
                    <a:pt x="22" y="0"/>
                  </a:cubicBezTo>
                  <a:cubicBezTo>
                    <a:pt x="23" y="0"/>
                    <a:pt x="23" y="0"/>
                    <a:pt x="23" y="0"/>
                  </a:cubicBezTo>
                  <a:cubicBezTo>
                    <a:pt x="21" y="2"/>
                    <a:pt x="20" y="4"/>
                    <a:pt x="20" y="7"/>
                  </a:cubicBezTo>
                  <a:cubicBezTo>
                    <a:pt x="20" y="30"/>
                    <a:pt x="20" y="30"/>
                    <a:pt x="20" y="30"/>
                  </a:cubicBezTo>
                  <a:cubicBezTo>
                    <a:pt x="20" y="34"/>
                    <a:pt x="22" y="36"/>
                    <a:pt x="24" y="38"/>
                  </a:cubicBezTo>
                  <a:cubicBezTo>
                    <a:pt x="24" y="54"/>
                    <a:pt x="24" y="54"/>
                    <a:pt x="24" y="54"/>
                  </a:cubicBezTo>
                  <a:cubicBezTo>
                    <a:pt x="24" y="57"/>
                    <a:pt x="22" y="59"/>
                    <a:pt x="20" y="59"/>
                  </a:cubicBezTo>
                  <a:cubicBezTo>
                    <a:pt x="17" y="59"/>
                    <a:pt x="15" y="57"/>
                    <a:pt x="15" y="54"/>
                  </a:cubicBezTo>
                  <a:cubicBezTo>
                    <a:pt x="15" y="57"/>
                    <a:pt x="13" y="59"/>
                    <a:pt x="10" y="59"/>
                  </a:cubicBezTo>
                  <a:cubicBezTo>
                    <a:pt x="8" y="59"/>
                    <a:pt x="6" y="57"/>
                    <a:pt x="6" y="54"/>
                  </a:cubicBezTo>
                  <a:cubicBezTo>
                    <a:pt x="6" y="29"/>
                    <a:pt x="6" y="29"/>
                    <a:pt x="6" y="29"/>
                  </a:cubicBezTo>
                  <a:cubicBezTo>
                    <a:pt x="6" y="28"/>
                    <a:pt x="6" y="27"/>
                    <a:pt x="6" y="27"/>
                  </a:cubicBezTo>
                  <a:cubicBezTo>
                    <a:pt x="6" y="27"/>
                    <a:pt x="6" y="27"/>
                    <a:pt x="6" y="27"/>
                  </a:cubicBezTo>
                  <a:cubicBezTo>
                    <a:pt x="3" y="27"/>
                    <a:pt x="0" y="24"/>
                    <a:pt x="0" y="21"/>
                  </a:cubicBezTo>
                  <a:cubicBezTo>
                    <a:pt x="0" y="7"/>
                    <a:pt x="0" y="7"/>
                    <a:pt x="0" y="7"/>
                  </a:cubicBezTo>
                  <a:cubicBezTo>
                    <a:pt x="0" y="3"/>
                    <a:pt x="3"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325" name="组合 324"/>
          <p:cNvGrpSpPr/>
          <p:nvPr/>
        </p:nvGrpSpPr>
        <p:grpSpPr>
          <a:xfrm>
            <a:off x="3033448" y="4313677"/>
            <a:ext cx="234308" cy="360803"/>
            <a:chOff x="10534650" y="6297613"/>
            <a:chExt cx="258763" cy="398462"/>
          </a:xfrm>
          <a:solidFill>
            <a:schemeClr val="accent5">
              <a:lumMod val="50000"/>
            </a:schemeClr>
          </a:solidFill>
        </p:grpSpPr>
        <p:sp>
          <p:nvSpPr>
            <p:cNvPr id="326" name="Freeform 11"/>
            <p:cNvSpPr/>
            <p:nvPr/>
          </p:nvSpPr>
          <p:spPr bwMode="auto">
            <a:xfrm>
              <a:off x="10591800" y="6638925"/>
              <a:ext cx="146050" cy="57150"/>
            </a:xfrm>
            <a:custGeom>
              <a:avLst/>
              <a:gdLst>
                <a:gd name="T0" fmla="*/ 35 w 39"/>
                <a:gd name="T1" fmla="*/ 0 h 15"/>
                <a:gd name="T2" fmla="*/ 4 w 39"/>
                <a:gd name="T3" fmla="*/ 0 h 15"/>
                <a:gd name="T4" fmla="*/ 0 w 39"/>
                <a:gd name="T5" fmla="*/ 5 h 15"/>
                <a:gd name="T6" fmla="*/ 4 w 39"/>
                <a:gd name="T7" fmla="*/ 9 h 15"/>
                <a:gd name="T8" fmla="*/ 11 w 39"/>
                <a:gd name="T9" fmla="*/ 9 h 15"/>
                <a:gd name="T10" fmla="*/ 11 w 39"/>
                <a:gd name="T11" fmla="*/ 9 h 15"/>
                <a:gd name="T12" fmla="*/ 20 w 39"/>
                <a:gd name="T13" fmla="*/ 15 h 15"/>
                <a:gd name="T14" fmla="*/ 29 w 39"/>
                <a:gd name="T15" fmla="*/ 9 h 15"/>
                <a:gd name="T16" fmla="*/ 29 w 39"/>
                <a:gd name="T17" fmla="*/ 9 h 15"/>
                <a:gd name="T18" fmla="*/ 35 w 39"/>
                <a:gd name="T19" fmla="*/ 9 h 15"/>
                <a:gd name="T20" fmla="*/ 39 w 39"/>
                <a:gd name="T21" fmla="*/ 5 h 15"/>
                <a:gd name="T22" fmla="*/ 35 w 39"/>
                <a:gd name="T23"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5">
                  <a:moveTo>
                    <a:pt x="35" y="0"/>
                  </a:moveTo>
                  <a:cubicBezTo>
                    <a:pt x="4" y="0"/>
                    <a:pt x="4" y="0"/>
                    <a:pt x="4" y="0"/>
                  </a:cubicBezTo>
                  <a:cubicBezTo>
                    <a:pt x="2" y="0"/>
                    <a:pt x="0" y="2"/>
                    <a:pt x="0" y="5"/>
                  </a:cubicBezTo>
                  <a:cubicBezTo>
                    <a:pt x="0" y="7"/>
                    <a:pt x="2" y="9"/>
                    <a:pt x="4" y="9"/>
                  </a:cubicBezTo>
                  <a:cubicBezTo>
                    <a:pt x="11" y="9"/>
                    <a:pt x="11" y="9"/>
                    <a:pt x="11" y="9"/>
                  </a:cubicBezTo>
                  <a:cubicBezTo>
                    <a:pt x="11" y="9"/>
                    <a:pt x="11" y="9"/>
                    <a:pt x="11" y="9"/>
                  </a:cubicBezTo>
                  <a:cubicBezTo>
                    <a:pt x="11" y="13"/>
                    <a:pt x="15" y="15"/>
                    <a:pt x="20" y="15"/>
                  </a:cubicBezTo>
                  <a:cubicBezTo>
                    <a:pt x="25" y="15"/>
                    <a:pt x="29" y="13"/>
                    <a:pt x="29" y="9"/>
                  </a:cubicBezTo>
                  <a:cubicBezTo>
                    <a:pt x="29" y="9"/>
                    <a:pt x="29" y="9"/>
                    <a:pt x="29" y="9"/>
                  </a:cubicBezTo>
                  <a:cubicBezTo>
                    <a:pt x="35" y="9"/>
                    <a:pt x="35" y="9"/>
                    <a:pt x="35" y="9"/>
                  </a:cubicBezTo>
                  <a:cubicBezTo>
                    <a:pt x="37" y="9"/>
                    <a:pt x="39" y="7"/>
                    <a:pt x="39" y="5"/>
                  </a:cubicBezTo>
                  <a:cubicBezTo>
                    <a:pt x="39" y="2"/>
                    <a:pt x="37" y="0"/>
                    <a:pt x="3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27" name="Freeform 12"/>
            <p:cNvSpPr>
              <a:spLocks noEditPoints="1"/>
            </p:cNvSpPr>
            <p:nvPr/>
          </p:nvSpPr>
          <p:spPr bwMode="auto">
            <a:xfrm>
              <a:off x="10534650" y="6297613"/>
              <a:ext cx="258763" cy="295275"/>
            </a:xfrm>
            <a:custGeom>
              <a:avLst/>
              <a:gdLst>
                <a:gd name="T0" fmla="*/ 69 w 69"/>
                <a:gd name="T1" fmla="*/ 35 h 77"/>
                <a:gd name="T2" fmla="*/ 35 w 69"/>
                <a:gd name="T3" fmla="*/ 0 h 77"/>
                <a:gd name="T4" fmla="*/ 0 w 69"/>
                <a:gd name="T5" fmla="*/ 35 h 77"/>
                <a:gd name="T6" fmla="*/ 15 w 69"/>
                <a:gd name="T7" fmla="*/ 77 h 77"/>
                <a:gd name="T8" fmla="*/ 55 w 69"/>
                <a:gd name="T9" fmla="*/ 77 h 77"/>
                <a:gd name="T10" fmla="*/ 69 w 69"/>
                <a:gd name="T11" fmla="*/ 35 h 77"/>
                <a:gd name="T12" fmla="*/ 35 w 69"/>
                <a:gd name="T13" fmla="*/ 9 h 77"/>
                <a:gd name="T14" fmla="*/ 42 w 69"/>
                <a:gd name="T15" fmla="*/ 16 h 77"/>
                <a:gd name="T16" fmla="*/ 35 w 69"/>
                <a:gd name="T17" fmla="*/ 23 h 77"/>
                <a:gd name="T18" fmla="*/ 28 w 69"/>
                <a:gd name="T19" fmla="*/ 16 h 77"/>
                <a:gd name="T20" fmla="*/ 35 w 69"/>
                <a:gd name="T21" fmla="*/ 9 h 77"/>
                <a:gd name="T22" fmla="*/ 48 w 69"/>
                <a:gd name="T23" fmla="*/ 44 h 77"/>
                <a:gd name="T24" fmla="*/ 43 w 69"/>
                <a:gd name="T25" fmla="*/ 49 h 77"/>
                <a:gd name="T26" fmla="*/ 43 w 69"/>
                <a:gd name="T27" fmla="*/ 49 h 77"/>
                <a:gd name="T28" fmla="*/ 43 w 69"/>
                <a:gd name="T29" fmla="*/ 51 h 77"/>
                <a:gd name="T30" fmla="*/ 43 w 69"/>
                <a:gd name="T31" fmla="*/ 71 h 77"/>
                <a:gd name="T32" fmla="*/ 39 w 69"/>
                <a:gd name="T33" fmla="*/ 75 h 77"/>
                <a:gd name="T34" fmla="*/ 35 w 69"/>
                <a:gd name="T35" fmla="*/ 71 h 77"/>
                <a:gd name="T36" fmla="*/ 31 w 69"/>
                <a:gd name="T37" fmla="*/ 75 h 77"/>
                <a:gd name="T38" fmla="*/ 27 w 69"/>
                <a:gd name="T39" fmla="*/ 71 h 77"/>
                <a:gd name="T40" fmla="*/ 27 w 69"/>
                <a:gd name="T41" fmla="*/ 51 h 77"/>
                <a:gd name="T42" fmla="*/ 27 w 69"/>
                <a:gd name="T43" fmla="*/ 49 h 77"/>
                <a:gd name="T44" fmla="*/ 27 w 69"/>
                <a:gd name="T45" fmla="*/ 49 h 77"/>
                <a:gd name="T46" fmla="*/ 21 w 69"/>
                <a:gd name="T47" fmla="*/ 44 h 77"/>
                <a:gd name="T48" fmla="*/ 21 w 69"/>
                <a:gd name="T49" fmla="*/ 31 h 77"/>
                <a:gd name="T50" fmla="*/ 27 w 69"/>
                <a:gd name="T51" fmla="*/ 26 h 77"/>
                <a:gd name="T52" fmla="*/ 29 w 69"/>
                <a:gd name="T53" fmla="*/ 26 h 77"/>
                <a:gd name="T54" fmla="*/ 34 w 69"/>
                <a:gd name="T55" fmla="*/ 31 h 77"/>
                <a:gd name="T56" fmla="*/ 40 w 69"/>
                <a:gd name="T57" fmla="*/ 26 h 77"/>
                <a:gd name="T58" fmla="*/ 43 w 69"/>
                <a:gd name="T59" fmla="*/ 26 h 77"/>
                <a:gd name="T60" fmla="*/ 48 w 69"/>
                <a:gd name="T61" fmla="*/ 31 h 77"/>
                <a:gd name="T62" fmla="*/ 48 w 69"/>
                <a:gd name="T63" fmla="*/ 4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 h="77">
                  <a:moveTo>
                    <a:pt x="69" y="35"/>
                  </a:moveTo>
                  <a:cubicBezTo>
                    <a:pt x="69" y="15"/>
                    <a:pt x="54" y="0"/>
                    <a:pt x="35" y="0"/>
                  </a:cubicBezTo>
                  <a:cubicBezTo>
                    <a:pt x="16" y="0"/>
                    <a:pt x="0" y="15"/>
                    <a:pt x="0" y="35"/>
                  </a:cubicBezTo>
                  <a:cubicBezTo>
                    <a:pt x="0" y="51"/>
                    <a:pt x="15" y="61"/>
                    <a:pt x="15" y="77"/>
                  </a:cubicBezTo>
                  <a:cubicBezTo>
                    <a:pt x="55" y="77"/>
                    <a:pt x="55" y="77"/>
                    <a:pt x="55" y="77"/>
                  </a:cubicBezTo>
                  <a:cubicBezTo>
                    <a:pt x="55" y="60"/>
                    <a:pt x="69" y="51"/>
                    <a:pt x="69" y="35"/>
                  </a:cubicBezTo>
                  <a:close/>
                  <a:moveTo>
                    <a:pt x="35" y="9"/>
                  </a:moveTo>
                  <a:cubicBezTo>
                    <a:pt x="39" y="9"/>
                    <a:pt x="42" y="12"/>
                    <a:pt x="42" y="16"/>
                  </a:cubicBezTo>
                  <a:cubicBezTo>
                    <a:pt x="42" y="20"/>
                    <a:pt x="39" y="23"/>
                    <a:pt x="35" y="23"/>
                  </a:cubicBezTo>
                  <a:cubicBezTo>
                    <a:pt x="31" y="23"/>
                    <a:pt x="28" y="20"/>
                    <a:pt x="28" y="16"/>
                  </a:cubicBezTo>
                  <a:cubicBezTo>
                    <a:pt x="28" y="12"/>
                    <a:pt x="31" y="9"/>
                    <a:pt x="35" y="9"/>
                  </a:cubicBezTo>
                  <a:close/>
                  <a:moveTo>
                    <a:pt x="48" y="44"/>
                  </a:moveTo>
                  <a:cubicBezTo>
                    <a:pt x="48" y="47"/>
                    <a:pt x="46" y="49"/>
                    <a:pt x="43" y="49"/>
                  </a:cubicBezTo>
                  <a:cubicBezTo>
                    <a:pt x="43" y="49"/>
                    <a:pt x="43" y="49"/>
                    <a:pt x="43" y="49"/>
                  </a:cubicBezTo>
                  <a:cubicBezTo>
                    <a:pt x="43" y="50"/>
                    <a:pt x="43" y="50"/>
                    <a:pt x="43" y="51"/>
                  </a:cubicBezTo>
                  <a:cubicBezTo>
                    <a:pt x="43" y="71"/>
                    <a:pt x="43" y="71"/>
                    <a:pt x="43" y="71"/>
                  </a:cubicBezTo>
                  <a:cubicBezTo>
                    <a:pt x="43" y="73"/>
                    <a:pt x="41" y="75"/>
                    <a:pt x="39" y="75"/>
                  </a:cubicBezTo>
                  <a:cubicBezTo>
                    <a:pt x="37" y="75"/>
                    <a:pt x="35" y="73"/>
                    <a:pt x="35" y="71"/>
                  </a:cubicBezTo>
                  <a:cubicBezTo>
                    <a:pt x="35" y="73"/>
                    <a:pt x="33" y="75"/>
                    <a:pt x="31" y="75"/>
                  </a:cubicBezTo>
                  <a:cubicBezTo>
                    <a:pt x="28" y="75"/>
                    <a:pt x="27" y="73"/>
                    <a:pt x="27" y="71"/>
                  </a:cubicBezTo>
                  <a:cubicBezTo>
                    <a:pt x="27" y="51"/>
                    <a:pt x="27" y="51"/>
                    <a:pt x="27" y="51"/>
                  </a:cubicBezTo>
                  <a:cubicBezTo>
                    <a:pt x="27" y="50"/>
                    <a:pt x="27" y="50"/>
                    <a:pt x="27" y="49"/>
                  </a:cubicBezTo>
                  <a:cubicBezTo>
                    <a:pt x="27" y="49"/>
                    <a:pt x="27" y="49"/>
                    <a:pt x="27" y="49"/>
                  </a:cubicBezTo>
                  <a:cubicBezTo>
                    <a:pt x="24" y="49"/>
                    <a:pt x="21" y="47"/>
                    <a:pt x="21" y="44"/>
                  </a:cubicBezTo>
                  <a:cubicBezTo>
                    <a:pt x="21" y="31"/>
                    <a:pt x="21" y="31"/>
                    <a:pt x="21" y="31"/>
                  </a:cubicBezTo>
                  <a:cubicBezTo>
                    <a:pt x="21" y="28"/>
                    <a:pt x="24" y="26"/>
                    <a:pt x="27" y="26"/>
                  </a:cubicBezTo>
                  <a:cubicBezTo>
                    <a:pt x="29" y="26"/>
                    <a:pt x="29" y="26"/>
                    <a:pt x="29" y="26"/>
                  </a:cubicBezTo>
                  <a:cubicBezTo>
                    <a:pt x="34" y="31"/>
                    <a:pt x="34" y="31"/>
                    <a:pt x="34" y="31"/>
                  </a:cubicBezTo>
                  <a:cubicBezTo>
                    <a:pt x="40" y="26"/>
                    <a:pt x="40" y="26"/>
                    <a:pt x="40" y="26"/>
                  </a:cubicBezTo>
                  <a:cubicBezTo>
                    <a:pt x="43" y="26"/>
                    <a:pt x="43" y="26"/>
                    <a:pt x="43" y="26"/>
                  </a:cubicBezTo>
                  <a:cubicBezTo>
                    <a:pt x="46" y="26"/>
                    <a:pt x="48" y="28"/>
                    <a:pt x="48" y="31"/>
                  </a:cubicBezTo>
                  <a:lnTo>
                    <a:pt x="48" y="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28" name="Freeform 13"/>
            <p:cNvSpPr/>
            <p:nvPr/>
          </p:nvSpPr>
          <p:spPr bwMode="auto">
            <a:xfrm>
              <a:off x="10591800" y="6608763"/>
              <a:ext cx="146050" cy="19050"/>
            </a:xfrm>
            <a:custGeom>
              <a:avLst/>
              <a:gdLst>
                <a:gd name="T0" fmla="*/ 39 w 39"/>
                <a:gd name="T1" fmla="*/ 2 h 5"/>
                <a:gd name="T2" fmla="*/ 36 w 39"/>
                <a:gd name="T3" fmla="*/ 5 h 5"/>
                <a:gd name="T4" fmla="*/ 3 w 39"/>
                <a:gd name="T5" fmla="*/ 5 h 5"/>
                <a:gd name="T6" fmla="*/ 0 w 39"/>
                <a:gd name="T7" fmla="*/ 2 h 5"/>
                <a:gd name="T8" fmla="*/ 0 w 39"/>
                <a:gd name="T9" fmla="*/ 2 h 5"/>
                <a:gd name="T10" fmla="*/ 3 w 39"/>
                <a:gd name="T11" fmla="*/ 0 h 5"/>
                <a:gd name="T12" fmla="*/ 36 w 39"/>
                <a:gd name="T13" fmla="*/ 0 h 5"/>
                <a:gd name="T14" fmla="*/ 39 w 39"/>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5">
                  <a:moveTo>
                    <a:pt x="39" y="2"/>
                  </a:moveTo>
                  <a:cubicBezTo>
                    <a:pt x="39" y="4"/>
                    <a:pt x="38" y="5"/>
                    <a:pt x="36" y="5"/>
                  </a:cubicBezTo>
                  <a:cubicBezTo>
                    <a:pt x="3" y="5"/>
                    <a:pt x="3" y="5"/>
                    <a:pt x="3" y="5"/>
                  </a:cubicBezTo>
                  <a:cubicBezTo>
                    <a:pt x="1" y="5"/>
                    <a:pt x="0" y="4"/>
                    <a:pt x="0" y="2"/>
                  </a:cubicBezTo>
                  <a:cubicBezTo>
                    <a:pt x="0" y="2"/>
                    <a:pt x="0" y="2"/>
                    <a:pt x="0" y="2"/>
                  </a:cubicBezTo>
                  <a:cubicBezTo>
                    <a:pt x="0" y="1"/>
                    <a:pt x="1" y="0"/>
                    <a:pt x="3" y="0"/>
                  </a:cubicBezTo>
                  <a:cubicBezTo>
                    <a:pt x="36" y="0"/>
                    <a:pt x="36" y="0"/>
                    <a:pt x="36" y="0"/>
                  </a:cubicBezTo>
                  <a:cubicBezTo>
                    <a:pt x="38" y="0"/>
                    <a:pt x="39" y="1"/>
                    <a:pt x="3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329" name="组合 328"/>
          <p:cNvGrpSpPr/>
          <p:nvPr/>
        </p:nvGrpSpPr>
        <p:grpSpPr>
          <a:xfrm>
            <a:off x="5115232" y="4353206"/>
            <a:ext cx="435553" cy="281744"/>
            <a:chOff x="8375650" y="6343650"/>
            <a:chExt cx="481013" cy="311151"/>
          </a:xfrm>
          <a:solidFill>
            <a:schemeClr val="accent5">
              <a:lumMod val="50000"/>
            </a:schemeClr>
          </a:solidFill>
        </p:grpSpPr>
        <p:sp>
          <p:nvSpPr>
            <p:cNvPr id="330" name="Freeform 26"/>
            <p:cNvSpPr/>
            <p:nvPr/>
          </p:nvSpPr>
          <p:spPr bwMode="auto">
            <a:xfrm>
              <a:off x="8375650" y="6405563"/>
              <a:ext cx="247650" cy="249238"/>
            </a:xfrm>
            <a:custGeom>
              <a:avLst/>
              <a:gdLst>
                <a:gd name="T0" fmla="*/ 27 w 66"/>
                <a:gd name="T1" fmla="*/ 20 h 65"/>
                <a:gd name="T2" fmla="*/ 33 w 66"/>
                <a:gd name="T3" fmla="*/ 0 h 65"/>
                <a:gd name="T4" fmla="*/ 3 w 66"/>
                <a:gd name="T5" fmla="*/ 31 h 65"/>
                <a:gd name="T6" fmla="*/ 8 w 66"/>
                <a:gd name="T7" fmla="*/ 47 h 65"/>
                <a:gd name="T8" fmla="*/ 0 w 66"/>
                <a:gd name="T9" fmla="*/ 65 h 65"/>
                <a:gd name="T10" fmla="*/ 25 w 66"/>
                <a:gd name="T11" fmla="*/ 59 h 65"/>
                <a:gd name="T12" fmla="*/ 44 w 66"/>
                <a:gd name="T13" fmla="*/ 63 h 65"/>
                <a:gd name="T14" fmla="*/ 66 w 66"/>
                <a:gd name="T15" fmla="*/ 58 h 65"/>
                <a:gd name="T16" fmla="*/ 27 w 66"/>
                <a:gd name="T17" fmla="*/ 2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65">
                  <a:moveTo>
                    <a:pt x="27" y="20"/>
                  </a:moveTo>
                  <a:cubicBezTo>
                    <a:pt x="27" y="13"/>
                    <a:pt x="29" y="6"/>
                    <a:pt x="33" y="0"/>
                  </a:cubicBezTo>
                  <a:cubicBezTo>
                    <a:pt x="16" y="4"/>
                    <a:pt x="3" y="16"/>
                    <a:pt x="3" y="31"/>
                  </a:cubicBezTo>
                  <a:cubicBezTo>
                    <a:pt x="3" y="37"/>
                    <a:pt x="5" y="42"/>
                    <a:pt x="8" y="47"/>
                  </a:cubicBezTo>
                  <a:cubicBezTo>
                    <a:pt x="0" y="65"/>
                    <a:pt x="0" y="65"/>
                    <a:pt x="0" y="65"/>
                  </a:cubicBezTo>
                  <a:cubicBezTo>
                    <a:pt x="25" y="59"/>
                    <a:pt x="25" y="59"/>
                    <a:pt x="25" y="59"/>
                  </a:cubicBezTo>
                  <a:cubicBezTo>
                    <a:pt x="31" y="61"/>
                    <a:pt x="37" y="63"/>
                    <a:pt x="44" y="63"/>
                  </a:cubicBezTo>
                  <a:cubicBezTo>
                    <a:pt x="52" y="63"/>
                    <a:pt x="60" y="61"/>
                    <a:pt x="66" y="58"/>
                  </a:cubicBezTo>
                  <a:cubicBezTo>
                    <a:pt x="44" y="55"/>
                    <a:pt x="27" y="39"/>
                    <a:pt x="27"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31" name="Freeform 27"/>
            <p:cNvSpPr>
              <a:spLocks noEditPoints="1"/>
            </p:cNvSpPr>
            <p:nvPr/>
          </p:nvSpPr>
          <p:spPr bwMode="auto">
            <a:xfrm>
              <a:off x="8499475" y="6343650"/>
              <a:ext cx="357188" cy="284163"/>
            </a:xfrm>
            <a:custGeom>
              <a:avLst/>
              <a:gdLst>
                <a:gd name="T0" fmla="*/ 95 w 95"/>
                <a:gd name="T1" fmla="*/ 74 h 74"/>
                <a:gd name="T2" fmla="*/ 64 w 95"/>
                <a:gd name="T3" fmla="*/ 67 h 74"/>
                <a:gd name="T4" fmla="*/ 45 w 95"/>
                <a:gd name="T5" fmla="*/ 70 h 74"/>
                <a:gd name="T6" fmla="*/ 0 w 95"/>
                <a:gd name="T7" fmla="*/ 35 h 74"/>
                <a:gd name="T8" fmla="*/ 45 w 95"/>
                <a:gd name="T9" fmla="*/ 0 h 74"/>
                <a:gd name="T10" fmla="*/ 90 w 95"/>
                <a:gd name="T11" fmla="*/ 35 h 74"/>
                <a:gd name="T12" fmla="*/ 85 w 95"/>
                <a:gd name="T13" fmla="*/ 51 h 74"/>
                <a:gd name="T14" fmla="*/ 95 w 95"/>
                <a:gd name="T15" fmla="*/ 74 h 74"/>
                <a:gd name="T16" fmla="*/ 64 w 95"/>
                <a:gd name="T17" fmla="*/ 59 h 74"/>
                <a:gd name="T18" fmla="*/ 83 w 95"/>
                <a:gd name="T19" fmla="*/ 64 h 74"/>
                <a:gd name="T20" fmla="*/ 76 w 95"/>
                <a:gd name="T21" fmla="*/ 50 h 74"/>
                <a:gd name="T22" fmla="*/ 78 w 95"/>
                <a:gd name="T23" fmla="*/ 49 h 74"/>
                <a:gd name="T24" fmla="*/ 83 w 95"/>
                <a:gd name="T25" fmla="*/ 35 h 74"/>
                <a:gd name="T26" fmla="*/ 45 w 95"/>
                <a:gd name="T27" fmla="*/ 7 h 74"/>
                <a:gd name="T28" fmla="*/ 7 w 95"/>
                <a:gd name="T29" fmla="*/ 35 h 74"/>
                <a:gd name="T30" fmla="*/ 45 w 95"/>
                <a:gd name="T31" fmla="*/ 63 h 74"/>
                <a:gd name="T32" fmla="*/ 63 w 95"/>
                <a:gd name="T33" fmla="*/ 60 h 74"/>
                <a:gd name="T34" fmla="*/ 64 w 95"/>
                <a:gd name="T35" fmla="*/ 5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74">
                  <a:moveTo>
                    <a:pt x="95" y="74"/>
                  </a:moveTo>
                  <a:cubicBezTo>
                    <a:pt x="64" y="67"/>
                    <a:pt x="64" y="67"/>
                    <a:pt x="64" y="67"/>
                  </a:cubicBezTo>
                  <a:cubicBezTo>
                    <a:pt x="58" y="69"/>
                    <a:pt x="52" y="70"/>
                    <a:pt x="45" y="70"/>
                  </a:cubicBezTo>
                  <a:cubicBezTo>
                    <a:pt x="20" y="70"/>
                    <a:pt x="0" y="54"/>
                    <a:pt x="0" y="35"/>
                  </a:cubicBezTo>
                  <a:cubicBezTo>
                    <a:pt x="0" y="16"/>
                    <a:pt x="20" y="0"/>
                    <a:pt x="45" y="0"/>
                  </a:cubicBezTo>
                  <a:cubicBezTo>
                    <a:pt x="70" y="0"/>
                    <a:pt x="90" y="16"/>
                    <a:pt x="90" y="35"/>
                  </a:cubicBezTo>
                  <a:cubicBezTo>
                    <a:pt x="90" y="41"/>
                    <a:pt x="88" y="46"/>
                    <a:pt x="85" y="51"/>
                  </a:cubicBezTo>
                  <a:lnTo>
                    <a:pt x="95" y="74"/>
                  </a:lnTo>
                  <a:close/>
                  <a:moveTo>
                    <a:pt x="64" y="59"/>
                  </a:moveTo>
                  <a:cubicBezTo>
                    <a:pt x="83" y="64"/>
                    <a:pt x="83" y="64"/>
                    <a:pt x="83" y="64"/>
                  </a:cubicBezTo>
                  <a:cubicBezTo>
                    <a:pt x="76" y="50"/>
                    <a:pt x="76" y="50"/>
                    <a:pt x="76" y="50"/>
                  </a:cubicBezTo>
                  <a:cubicBezTo>
                    <a:pt x="78" y="49"/>
                    <a:pt x="78" y="49"/>
                    <a:pt x="78" y="49"/>
                  </a:cubicBezTo>
                  <a:cubicBezTo>
                    <a:pt x="81" y="44"/>
                    <a:pt x="83" y="40"/>
                    <a:pt x="83" y="35"/>
                  </a:cubicBezTo>
                  <a:cubicBezTo>
                    <a:pt x="83" y="19"/>
                    <a:pt x="66" y="7"/>
                    <a:pt x="45" y="7"/>
                  </a:cubicBezTo>
                  <a:cubicBezTo>
                    <a:pt x="24" y="7"/>
                    <a:pt x="7" y="19"/>
                    <a:pt x="7" y="35"/>
                  </a:cubicBezTo>
                  <a:cubicBezTo>
                    <a:pt x="7" y="50"/>
                    <a:pt x="24" y="63"/>
                    <a:pt x="45" y="63"/>
                  </a:cubicBezTo>
                  <a:cubicBezTo>
                    <a:pt x="51" y="63"/>
                    <a:pt x="57" y="62"/>
                    <a:pt x="63" y="60"/>
                  </a:cubicBezTo>
                  <a:lnTo>
                    <a:pt x="64"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32" name="Freeform 28"/>
            <p:cNvSpPr/>
            <p:nvPr/>
          </p:nvSpPr>
          <p:spPr bwMode="auto">
            <a:xfrm>
              <a:off x="8609013" y="6381750"/>
              <a:ext cx="123825" cy="192088"/>
            </a:xfrm>
            <a:custGeom>
              <a:avLst/>
              <a:gdLst>
                <a:gd name="T0" fmla="*/ 31 w 33"/>
                <a:gd name="T1" fmla="*/ 27 h 50"/>
                <a:gd name="T2" fmla="*/ 26 w 33"/>
                <a:gd name="T3" fmla="*/ 24 h 50"/>
                <a:gd name="T4" fmla="*/ 21 w 33"/>
                <a:gd name="T5" fmla="*/ 22 h 50"/>
                <a:gd name="T6" fmla="*/ 18 w 33"/>
                <a:gd name="T7" fmla="*/ 21 h 50"/>
                <a:gd name="T8" fmla="*/ 14 w 33"/>
                <a:gd name="T9" fmla="*/ 20 h 50"/>
                <a:gd name="T10" fmla="*/ 11 w 33"/>
                <a:gd name="T11" fmla="*/ 19 h 50"/>
                <a:gd name="T12" fmla="*/ 9 w 33"/>
                <a:gd name="T13" fmla="*/ 18 h 50"/>
                <a:gd name="T14" fmla="*/ 9 w 33"/>
                <a:gd name="T15" fmla="*/ 16 h 50"/>
                <a:gd name="T16" fmla="*/ 9 w 33"/>
                <a:gd name="T17" fmla="*/ 14 h 50"/>
                <a:gd name="T18" fmla="*/ 11 w 33"/>
                <a:gd name="T19" fmla="*/ 13 h 50"/>
                <a:gd name="T20" fmla="*/ 14 w 33"/>
                <a:gd name="T21" fmla="*/ 12 h 50"/>
                <a:gd name="T22" fmla="*/ 17 w 33"/>
                <a:gd name="T23" fmla="*/ 12 h 50"/>
                <a:gd name="T24" fmla="*/ 22 w 33"/>
                <a:gd name="T25" fmla="*/ 12 h 50"/>
                <a:gd name="T26" fmla="*/ 26 w 33"/>
                <a:gd name="T27" fmla="*/ 14 h 50"/>
                <a:gd name="T28" fmla="*/ 27 w 33"/>
                <a:gd name="T29" fmla="*/ 14 h 50"/>
                <a:gd name="T30" fmla="*/ 28 w 33"/>
                <a:gd name="T31" fmla="*/ 14 h 50"/>
                <a:gd name="T32" fmla="*/ 30 w 33"/>
                <a:gd name="T33" fmla="*/ 13 h 50"/>
                <a:gd name="T34" fmla="*/ 31 w 33"/>
                <a:gd name="T35" fmla="*/ 12 h 50"/>
                <a:gd name="T36" fmla="*/ 30 w 33"/>
                <a:gd name="T37" fmla="*/ 10 h 50"/>
                <a:gd name="T38" fmla="*/ 27 w 33"/>
                <a:gd name="T39" fmla="*/ 8 h 50"/>
                <a:gd name="T40" fmla="*/ 23 w 33"/>
                <a:gd name="T41" fmla="*/ 6 h 50"/>
                <a:gd name="T42" fmla="*/ 18 w 33"/>
                <a:gd name="T43" fmla="*/ 6 h 50"/>
                <a:gd name="T44" fmla="*/ 18 w 33"/>
                <a:gd name="T45" fmla="*/ 2 h 50"/>
                <a:gd name="T46" fmla="*/ 16 w 33"/>
                <a:gd name="T47" fmla="*/ 0 h 50"/>
                <a:gd name="T48" fmla="*/ 14 w 33"/>
                <a:gd name="T49" fmla="*/ 2 h 50"/>
                <a:gd name="T50" fmla="*/ 14 w 33"/>
                <a:gd name="T51" fmla="*/ 6 h 50"/>
                <a:gd name="T52" fmla="*/ 10 w 33"/>
                <a:gd name="T53" fmla="*/ 6 h 50"/>
                <a:gd name="T54" fmla="*/ 5 w 33"/>
                <a:gd name="T55" fmla="*/ 8 h 50"/>
                <a:gd name="T56" fmla="*/ 2 w 33"/>
                <a:gd name="T57" fmla="*/ 12 h 50"/>
                <a:gd name="T58" fmla="*/ 0 w 33"/>
                <a:gd name="T59" fmla="*/ 16 h 50"/>
                <a:gd name="T60" fmla="*/ 1 w 33"/>
                <a:gd name="T61" fmla="*/ 20 h 50"/>
                <a:gd name="T62" fmla="*/ 3 w 33"/>
                <a:gd name="T63" fmla="*/ 23 h 50"/>
                <a:gd name="T64" fmla="*/ 7 w 33"/>
                <a:gd name="T65" fmla="*/ 25 h 50"/>
                <a:gd name="T66" fmla="*/ 11 w 33"/>
                <a:gd name="T67" fmla="*/ 26 h 50"/>
                <a:gd name="T68" fmla="*/ 15 w 33"/>
                <a:gd name="T69" fmla="*/ 28 h 50"/>
                <a:gd name="T70" fmla="*/ 20 w 33"/>
                <a:gd name="T71" fmla="*/ 29 h 50"/>
                <a:gd name="T72" fmla="*/ 24 w 33"/>
                <a:gd name="T73" fmla="*/ 31 h 50"/>
                <a:gd name="T74" fmla="*/ 25 w 33"/>
                <a:gd name="T75" fmla="*/ 33 h 50"/>
                <a:gd name="T76" fmla="*/ 24 w 33"/>
                <a:gd name="T77" fmla="*/ 36 h 50"/>
                <a:gd name="T78" fmla="*/ 23 w 33"/>
                <a:gd name="T79" fmla="*/ 38 h 50"/>
                <a:gd name="T80" fmla="*/ 20 w 33"/>
                <a:gd name="T81" fmla="*/ 39 h 50"/>
                <a:gd name="T82" fmla="*/ 17 w 33"/>
                <a:gd name="T83" fmla="*/ 39 h 50"/>
                <a:gd name="T84" fmla="*/ 12 w 33"/>
                <a:gd name="T85" fmla="*/ 39 h 50"/>
                <a:gd name="T86" fmla="*/ 8 w 33"/>
                <a:gd name="T87" fmla="*/ 37 h 50"/>
                <a:gd name="T88" fmla="*/ 5 w 33"/>
                <a:gd name="T89" fmla="*/ 36 h 50"/>
                <a:gd name="T90" fmla="*/ 3 w 33"/>
                <a:gd name="T91" fmla="*/ 36 h 50"/>
                <a:gd name="T92" fmla="*/ 1 w 33"/>
                <a:gd name="T93" fmla="*/ 36 h 50"/>
                <a:gd name="T94" fmla="*/ 0 w 33"/>
                <a:gd name="T95" fmla="*/ 38 h 50"/>
                <a:gd name="T96" fmla="*/ 2 w 33"/>
                <a:gd name="T97" fmla="*/ 41 h 50"/>
                <a:gd name="T98" fmla="*/ 5 w 33"/>
                <a:gd name="T99" fmla="*/ 43 h 50"/>
                <a:gd name="T100" fmla="*/ 10 w 33"/>
                <a:gd name="T101" fmla="*/ 44 h 50"/>
                <a:gd name="T102" fmla="*/ 14 w 33"/>
                <a:gd name="T103" fmla="*/ 45 h 50"/>
                <a:gd name="T104" fmla="*/ 14 w 33"/>
                <a:gd name="T105" fmla="*/ 47 h 50"/>
                <a:gd name="T106" fmla="*/ 16 w 33"/>
                <a:gd name="T107" fmla="*/ 50 h 50"/>
                <a:gd name="T108" fmla="*/ 18 w 33"/>
                <a:gd name="T109" fmla="*/ 47 h 50"/>
                <a:gd name="T110" fmla="*/ 18 w 33"/>
                <a:gd name="T111" fmla="*/ 45 h 50"/>
                <a:gd name="T112" fmla="*/ 23 w 33"/>
                <a:gd name="T113" fmla="*/ 44 h 50"/>
                <a:gd name="T114" fmla="*/ 28 w 33"/>
                <a:gd name="T115" fmla="*/ 42 h 50"/>
                <a:gd name="T116" fmla="*/ 32 w 33"/>
                <a:gd name="T117" fmla="*/ 38 h 50"/>
                <a:gd name="T118" fmla="*/ 33 w 33"/>
                <a:gd name="T119" fmla="*/ 33 h 50"/>
                <a:gd name="T120" fmla="*/ 31 w 33"/>
                <a:gd name="T121" fmla="*/ 2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 h="50">
                  <a:moveTo>
                    <a:pt x="31" y="27"/>
                  </a:moveTo>
                  <a:cubicBezTo>
                    <a:pt x="30" y="25"/>
                    <a:pt x="28" y="24"/>
                    <a:pt x="26" y="24"/>
                  </a:cubicBezTo>
                  <a:cubicBezTo>
                    <a:pt x="24" y="23"/>
                    <a:pt x="23" y="23"/>
                    <a:pt x="21" y="22"/>
                  </a:cubicBezTo>
                  <a:cubicBezTo>
                    <a:pt x="20" y="22"/>
                    <a:pt x="19" y="22"/>
                    <a:pt x="18" y="21"/>
                  </a:cubicBezTo>
                  <a:cubicBezTo>
                    <a:pt x="16" y="21"/>
                    <a:pt x="15" y="21"/>
                    <a:pt x="14" y="20"/>
                  </a:cubicBezTo>
                  <a:cubicBezTo>
                    <a:pt x="13" y="20"/>
                    <a:pt x="12" y="20"/>
                    <a:pt x="11" y="19"/>
                  </a:cubicBezTo>
                  <a:cubicBezTo>
                    <a:pt x="10" y="19"/>
                    <a:pt x="10" y="19"/>
                    <a:pt x="9" y="18"/>
                  </a:cubicBezTo>
                  <a:cubicBezTo>
                    <a:pt x="9" y="17"/>
                    <a:pt x="9" y="17"/>
                    <a:pt x="9" y="16"/>
                  </a:cubicBezTo>
                  <a:cubicBezTo>
                    <a:pt x="9" y="16"/>
                    <a:pt x="9" y="15"/>
                    <a:pt x="9" y="14"/>
                  </a:cubicBezTo>
                  <a:cubicBezTo>
                    <a:pt x="10" y="14"/>
                    <a:pt x="10" y="13"/>
                    <a:pt x="11" y="13"/>
                  </a:cubicBezTo>
                  <a:cubicBezTo>
                    <a:pt x="12" y="12"/>
                    <a:pt x="12" y="12"/>
                    <a:pt x="14" y="12"/>
                  </a:cubicBezTo>
                  <a:cubicBezTo>
                    <a:pt x="15" y="12"/>
                    <a:pt x="16" y="12"/>
                    <a:pt x="17" y="12"/>
                  </a:cubicBezTo>
                  <a:cubicBezTo>
                    <a:pt x="19" y="12"/>
                    <a:pt x="21" y="12"/>
                    <a:pt x="22" y="12"/>
                  </a:cubicBezTo>
                  <a:cubicBezTo>
                    <a:pt x="24" y="13"/>
                    <a:pt x="25" y="13"/>
                    <a:pt x="26" y="14"/>
                  </a:cubicBezTo>
                  <a:cubicBezTo>
                    <a:pt x="26" y="14"/>
                    <a:pt x="27" y="14"/>
                    <a:pt x="27" y="14"/>
                  </a:cubicBezTo>
                  <a:cubicBezTo>
                    <a:pt x="27" y="14"/>
                    <a:pt x="28" y="14"/>
                    <a:pt x="28" y="14"/>
                  </a:cubicBezTo>
                  <a:cubicBezTo>
                    <a:pt x="29" y="14"/>
                    <a:pt x="29" y="14"/>
                    <a:pt x="30" y="13"/>
                  </a:cubicBezTo>
                  <a:cubicBezTo>
                    <a:pt x="30" y="13"/>
                    <a:pt x="31" y="13"/>
                    <a:pt x="31" y="12"/>
                  </a:cubicBezTo>
                  <a:cubicBezTo>
                    <a:pt x="31" y="11"/>
                    <a:pt x="30" y="10"/>
                    <a:pt x="30" y="10"/>
                  </a:cubicBezTo>
                  <a:cubicBezTo>
                    <a:pt x="29" y="9"/>
                    <a:pt x="28" y="8"/>
                    <a:pt x="27" y="8"/>
                  </a:cubicBezTo>
                  <a:cubicBezTo>
                    <a:pt x="26" y="7"/>
                    <a:pt x="25" y="7"/>
                    <a:pt x="23" y="6"/>
                  </a:cubicBezTo>
                  <a:cubicBezTo>
                    <a:pt x="21" y="6"/>
                    <a:pt x="20" y="6"/>
                    <a:pt x="18" y="6"/>
                  </a:cubicBezTo>
                  <a:cubicBezTo>
                    <a:pt x="18" y="2"/>
                    <a:pt x="18" y="2"/>
                    <a:pt x="18" y="2"/>
                  </a:cubicBezTo>
                  <a:cubicBezTo>
                    <a:pt x="18" y="1"/>
                    <a:pt x="17" y="0"/>
                    <a:pt x="16" y="0"/>
                  </a:cubicBezTo>
                  <a:cubicBezTo>
                    <a:pt x="15" y="0"/>
                    <a:pt x="14" y="1"/>
                    <a:pt x="14" y="2"/>
                  </a:cubicBezTo>
                  <a:cubicBezTo>
                    <a:pt x="14" y="6"/>
                    <a:pt x="14" y="6"/>
                    <a:pt x="14" y="6"/>
                  </a:cubicBezTo>
                  <a:cubicBezTo>
                    <a:pt x="12" y="6"/>
                    <a:pt x="11" y="6"/>
                    <a:pt x="10" y="6"/>
                  </a:cubicBezTo>
                  <a:cubicBezTo>
                    <a:pt x="8" y="7"/>
                    <a:pt x="6" y="7"/>
                    <a:pt x="5" y="8"/>
                  </a:cubicBezTo>
                  <a:cubicBezTo>
                    <a:pt x="4" y="9"/>
                    <a:pt x="2" y="10"/>
                    <a:pt x="2" y="12"/>
                  </a:cubicBezTo>
                  <a:cubicBezTo>
                    <a:pt x="1" y="13"/>
                    <a:pt x="0" y="15"/>
                    <a:pt x="0" y="16"/>
                  </a:cubicBezTo>
                  <a:cubicBezTo>
                    <a:pt x="0" y="18"/>
                    <a:pt x="1" y="19"/>
                    <a:pt x="1" y="20"/>
                  </a:cubicBezTo>
                  <a:cubicBezTo>
                    <a:pt x="2" y="21"/>
                    <a:pt x="2" y="22"/>
                    <a:pt x="3" y="23"/>
                  </a:cubicBezTo>
                  <a:cubicBezTo>
                    <a:pt x="4" y="24"/>
                    <a:pt x="5" y="25"/>
                    <a:pt x="7" y="25"/>
                  </a:cubicBezTo>
                  <a:cubicBezTo>
                    <a:pt x="8" y="26"/>
                    <a:pt x="9" y="26"/>
                    <a:pt x="11" y="26"/>
                  </a:cubicBezTo>
                  <a:cubicBezTo>
                    <a:pt x="12" y="27"/>
                    <a:pt x="14" y="27"/>
                    <a:pt x="15" y="28"/>
                  </a:cubicBezTo>
                  <a:cubicBezTo>
                    <a:pt x="17" y="28"/>
                    <a:pt x="19" y="28"/>
                    <a:pt x="20" y="29"/>
                  </a:cubicBezTo>
                  <a:cubicBezTo>
                    <a:pt x="22" y="29"/>
                    <a:pt x="23" y="30"/>
                    <a:pt x="24" y="31"/>
                  </a:cubicBezTo>
                  <a:cubicBezTo>
                    <a:pt x="25" y="31"/>
                    <a:pt x="25" y="32"/>
                    <a:pt x="25" y="33"/>
                  </a:cubicBezTo>
                  <a:cubicBezTo>
                    <a:pt x="25" y="34"/>
                    <a:pt x="25" y="35"/>
                    <a:pt x="24" y="36"/>
                  </a:cubicBezTo>
                  <a:cubicBezTo>
                    <a:pt x="24" y="37"/>
                    <a:pt x="23" y="37"/>
                    <a:pt x="23" y="38"/>
                  </a:cubicBezTo>
                  <a:cubicBezTo>
                    <a:pt x="22" y="38"/>
                    <a:pt x="21" y="38"/>
                    <a:pt x="20" y="39"/>
                  </a:cubicBezTo>
                  <a:cubicBezTo>
                    <a:pt x="19" y="39"/>
                    <a:pt x="18" y="39"/>
                    <a:pt x="17" y="39"/>
                  </a:cubicBezTo>
                  <a:cubicBezTo>
                    <a:pt x="15" y="39"/>
                    <a:pt x="14" y="39"/>
                    <a:pt x="12" y="39"/>
                  </a:cubicBezTo>
                  <a:cubicBezTo>
                    <a:pt x="11" y="38"/>
                    <a:pt x="10" y="38"/>
                    <a:pt x="8" y="37"/>
                  </a:cubicBezTo>
                  <a:cubicBezTo>
                    <a:pt x="7" y="37"/>
                    <a:pt x="6" y="36"/>
                    <a:pt x="5" y="36"/>
                  </a:cubicBezTo>
                  <a:cubicBezTo>
                    <a:pt x="4" y="36"/>
                    <a:pt x="4" y="36"/>
                    <a:pt x="3" y="36"/>
                  </a:cubicBezTo>
                  <a:cubicBezTo>
                    <a:pt x="2" y="36"/>
                    <a:pt x="2" y="36"/>
                    <a:pt x="1" y="36"/>
                  </a:cubicBezTo>
                  <a:cubicBezTo>
                    <a:pt x="1" y="37"/>
                    <a:pt x="0" y="37"/>
                    <a:pt x="0" y="38"/>
                  </a:cubicBezTo>
                  <a:cubicBezTo>
                    <a:pt x="0" y="39"/>
                    <a:pt x="1" y="40"/>
                    <a:pt x="2" y="41"/>
                  </a:cubicBezTo>
                  <a:cubicBezTo>
                    <a:pt x="2" y="42"/>
                    <a:pt x="4" y="42"/>
                    <a:pt x="5" y="43"/>
                  </a:cubicBezTo>
                  <a:cubicBezTo>
                    <a:pt x="6" y="44"/>
                    <a:pt x="8" y="44"/>
                    <a:pt x="10" y="44"/>
                  </a:cubicBezTo>
                  <a:cubicBezTo>
                    <a:pt x="11" y="45"/>
                    <a:pt x="12" y="45"/>
                    <a:pt x="14" y="45"/>
                  </a:cubicBezTo>
                  <a:cubicBezTo>
                    <a:pt x="14" y="47"/>
                    <a:pt x="14" y="47"/>
                    <a:pt x="14" y="47"/>
                  </a:cubicBezTo>
                  <a:cubicBezTo>
                    <a:pt x="14" y="49"/>
                    <a:pt x="15" y="50"/>
                    <a:pt x="16" y="50"/>
                  </a:cubicBezTo>
                  <a:cubicBezTo>
                    <a:pt x="17" y="50"/>
                    <a:pt x="18" y="49"/>
                    <a:pt x="18" y="47"/>
                  </a:cubicBezTo>
                  <a:cubicBezTo>
                    <a:pt x="18" y="45"/>
                    <a:pt x="18" y="45"/>
                    <a:pt x="18" y="45"/>
                  </a:cubicBezTo>
                  <a:cubicBezTo>
                    <a:pt x="20" y="45"/>
                    <a:pt x="21" y="44"/>
                    <a:pt x="23" y="44"/>
                  </a:cubicBezTo>
                  <a:cubicBezTo>
                    <a:pt x="25" y="44"/>
                    <a:pt x="27" y="43"/>
                    <a:pt x="28" y="42"/>
                  </a:cubicBezTo>
                  <a:cubicBezTo>
                    <a:pt x="30" y="41"/>
                    <a:pt x="31" y="39"/>
                    <a:pt x="32" y="38"/>
                  </a:cubicBezTo>
                  <a:cubicBezTo>
                    <a:pt x="33" y="36"/>
                    <a:pt x="33" y="35"/>
                    <a:pt x="33" y="33"/>
                  </a:cubicBezTo>
                  <a:cubicBezTo>
                    <a:pt x="33" y="30"/>
                    <a:pt x="33" y="28"/>
                    <a:pt x="3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333" name="组合 332"/>
          <p:cNvGrpSpPr/>
          <p:nvPr/>
        </p:nvGrpSpPr>
        <p:grpSpPr>
          <a:xfrm>
            <a:off x="4433010" y="4363522"/>
            <a:ext cx="337757" cy="261113"/>
            <a:chOff x="9175750" y="6338888"/>
            <a:chExt cx="412750" cy="319088"/>
          </a:xfrm>
          <a:solidFill>
            <a:schemeClr val="accent5">
              <a:lumMod val="50000"/>
            </a:schemeClr>
          </a:solidFill>
        </p:grpSpPr>
        <p:sp>
          <p:nvSpPr>
            <p:cNvPr id="334" name="Freeform 51"/>
            <p:cNvSpPr>
              <a:spLocks noEditPoints="1"/>
            </p:cNvSpPr>
            <p:nvPr/>
          </p:nvSpPr>
          <p:spPr bwMode="auto">
            <a:xfrm>
              <a:off x="9175750" y="6338888"/>
              <a:ext cx="412750" cy="319088"/>
            </a:xfrm>
            <a:custGeom>
              <a:avLst/>
              <a:gdLst>
                <a:gd name="T0" fmla="*/ 102 w 110"/>
                <a:gd name="T1" fmla="*/ 0 h 83"/>
                <a:gd name="T2" fmla="*/ 9 w 110"/>
                <a:gd name="T3" fmla="*/ 0 h 83"/>
                <a:gd name="T4" fmla="*/ 0 w 110"/>
                <a:gd name="T5" fmla="*/ 8 h 83"/>
                <a:gd name="T6" fmla="*/ 0 w 110"/>
                <a:gd name="T7" fmla="*/ 74 h 83"/>
                <a:gd name="T8" fmla="*/ 9 w 110"/>
                <a:gd name="T9" fmla="*/ 83 h 83"/>
                <a:gd name="T10" fmla="*/ 102 w 110"/>
                <a:gd name="T11" fmla="*/ 83 h 83"/>
                <a:gd name="T12" fmla="*/ 110 w 110"/>
                <a:gd name="T13" fmla="*/ 74 h 83"/>
                <a:gd name="T14" fmla="*/ 110 w 110"/>
                <a:gd name="T15" fmla="*/ 8 h 83"/>
                <a:gd name="T16" fmla="*/ 102 w 110"/>
                <a:gd name="T17" fmla="*/ 0 h 83"/>
                <a:gd name="T18" fmla="*/ 104 w 110"/>
                <a:gd name="T19" fmla="*/ 38 h 83"/>
                <a:gd name="T20" fmla="*/ 86 w 110"/>
                <a:gd name="T21" fmla="*/ 24 h 83"/>
                <a:gd name="T22" fmla="*/ 80 w 110"/>
                <a:gd name="T23" fmla="*/ 24 h 83"/>
                <a:gd name="T24" fmla="*/ 52 w 110"/>
                <a:gd name="T25" fmla="*/ 47 h 83"/>
                <a:gd name="T26" fmla="*/ 45 w 110"/>
                <a:gd name="T27" fmla="*/ 47 h 83"/>
                <a:gd name="T28" fmla="*/ 30 w 110"/>
                <a:gd name="T29" fmla="*/ 35 h 83"/>
                <a:gd name="T30" fmla="*/ 23 w 110"/>
                <a:gd name="T31" fmla="*/ 35 h 83"/>
                <a:gd name="T32" fmla="*/ 7 w 110"/>
                <a:gd name="T33" fmla="*/ 48 h 83"/>
                <a:gd name="T34" fmla="*/ 7 w 110"/>
                <a:gd name="T35" fmla="*/ 10 h 83"/>
                <a:gd name="T36" fmla="*/ 11 w 110"/>
                <a:gd name="T37" fmla="*/ 6 h 83"/>
                <a:gd name="T38" fmla="*/ 100 w 110"/>
                <a:gd name="T39" fmla="*/ 6 h 83"/>
                <a:gd name="T40" fmla="*/ 104 w 110"/>
                <a:gd name="T41" fmla="*/ 10 h 83"/>
                <a:gd name="T42" fmla="*/ 104 w 110"/>
                <a:gd name="T43" fmla="*/ 3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0" h="83">
                  <a:moveTo>
                    <a:pt x="102" y="0"/>
                  </a:moveTo>
                  <a:cubicBezTo>
                    <a:pt x="9" y="0"/>
                    <a:pt x="9" y="0"/>
                    <a:pt x="9" y="0"/>
                  </a:cubicBezTo>
                  <a:cubicBezTo>
                    <a:pt x="4" y="0"/>
                    <a:pt x="0" y="4"/>
                    <a:pt x="0" y="8"/>
                  </a:cubicBezTo>
                  <a:cubicBezTo>
                    <a:pt x="0" y="74"/>
                    <a:pt x="0" y="74"/>
                    <a:pt x="0" y="74"/>
                  </a:cubicBezTo>
                  <a:cubicBezTo>
                    <a:pt x="0" y="79"/>
                    <a:pt x="4" y="83"/>
                    <a:pt x="9" y="83"/>
                  </a:cubicBezTo>
                  <a:cubicBezTo>
                    <a:pt x="102" y="83"/>
                    <a:pt x="102" y="83"/>
                    <a:pt x="102" y="83"/>
                  </a:cubicBezTo>
                  <a:cubicBezTo>
                    <a:pt x="106" y="83"/>
                    <a:pt x="110" y="79"/>
                    <a:pt x="110" y="74"/>
                  </a:cubicBezTo>
                  <a:cubicBezTo>
                    <a:pt x="110" y="8"/>
                    <a:pt x="110" y="8"/>
                    <a:pt x="110" y="8"/>
                  </a:cubicBezTo>
                  <a:cubicBezTo>
                    <a:pt x="110" y="4"/>
                    <a:pt x="106" y="0"/>
                    <a:pt x="102" y="0"/>
                  </a:cubicBezTo>
                  <a:close/>
                  <a:moveTo>
                    <a:pt x="104" y="38"/>
                  </a:moveTo>
                  <a:cubicBezTo>
                    <a:pt x="86" y="24"/>
                    <a:pt x="86" y="24"/>
                    <a:pt x="86" y="24"/>
                  </a:cubicBezTo>
                  <a:cubicBezTo>
                    <a:pt x="85" y="22"/>
                    <a:pt x="82" y="22"/>
                    <a:pt x="80" y="24"/>
                  </a:cubicBezTo>
                  <a:cubicBezTo>
                    <a:pt x="52" y="47"/>
                    <a:pt x="52" y="47"/>
                    <a:pt x="52" y="47"/>
                  </a:cubicBezTo>
                  <a:cubicBezTo>
                    <a:pt x="50" y="49"/>
                    <a:pt x="47" y="49"/>
                    <a:pt x="45" y="47"/>
                  </a:cubicBezTo>
                  <a:cubicBezTo>
                    <a:pt x="30" y="35"/>
                    <a:pt x="30" y="35"/>
                    <a:pt x="30" y="35"/>
                  </a:cubicBezTo>
                  <a:cubicBezTo>
                    <a:pt x="28" y="34"/>
                    <a:pt x="25" y="34"/>
                    <a:pt x="23" y="35"/>
                  </a:cubicBezTo>
                  <a:cubicBezTo>
                    <a:pt x="7" y="48"/>
                    <a:pt x="7" y="48"/>
                    <a:pt x="7" y="48"/>
                  </a:cubicBezTo>
                  <a:cubicBezTo>
                    <a:pt x="7" y="10"/>
                    <a:pt x="7" y="10"/>
                    <a:pt x="7" y="10"/>
                  </a:cubicBezTo>
                  <a:cubicBezTo>
                    <a:pt x="7" y="8"/>
                    <a:pt x="8" y="6"/>
                    <a:pt x="11" y="6"/>
                  </a:cubicBezTo>
                  <a:cubicBezTo>
                    <a:pt x="100" y="6"/>
                    <a:pt x="100" y="6"/>
                    <a:pt x="100" y="6"/>
                  </a:cubicBezTo>
                  <a:cubicBezTo>
                    <a:pt x="102" y="6"/>
                    <a:pt x="104" y="8"/>
                    <a:pt x="104" y="10"/>
                  </a:cubicBezTo>
                  <a:lnTo>
                    <a:pt x="104"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35" name="Oval 52"/>
            <p:cNvSpPr>
              <a:spLocks noChangeArrowheads="1"/>
            </p:cNvSpPr>
            <p:nvPr/>
          </p:nvSpPr>
          <p:spPr bwMode="auto">
            <a:xfrm>
              <a:off x="9302750" y="6392863"/>
              <a:ext cx="71438"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grpSp>
        <p:nvGrpSpPr>
          <p:cNvPr id="336" name="组合 335"/>
          <p:cNvGrpSpPr/>
          <p:nvPr/>
        </p:nvGrpSpPr>
        <p:grpSpPr>
          <a:xfrm>
            <a:off x="5900129" y="4352317"/>
            <a:ext cx="302347" cy="283523"/>
            <a:chOff x="7629525" y="6324600"/>
            <a:chExt cx="407988" cy="382588"/>
          </a:xfrm>
          <a:solidFill>
            <a:schemeClr val="accent5">
              <a:lumMod val="50000"/>
            </a:schemeClr>
          </a:solidFill>
        </p:grpSpPr>
        <p:grpSp>
          <p:nvGrpSpPr>
            <p:cNvPr id="337" name="组合 336"/>
            <p:cNvGrpSpPr/>
            <p:nvPr/>
          </p:nvGrpSpPr>
          <p:grpSpPr>
            <a:xfrm>
              <a:off x="7820025" y="6324600"/>
              <a:ext cx="217488" cy="382588"/>
              <a:chOff x="7820025" y="6324600"/>
              <a:chExt cx="217488" cy="382588"/>
            </a:xfrm>
            <a:grpFill/>
          </p:grpSpPr>
          <p:sp>
            <p:nvSpPr>
              <p:cNvPr id="340" name="Oval 61"/>
              <p:cNvSpPr>
                <a:spLocks noChangeArrowheads="1"/>
              </p:cNvSpPr>
              <p:nvPr/>
            </p:nvSpPr>
            <p:spPr bwMode="auto">
              <a:xfrm>
                <a:off x="7910513" y="6324600"/>
                <a:ext cx="74613"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41" name="Freeform 62"/>
              <p:cNvSpPr/>
              <p:nvPr/>
            </p:nvSpPr>
            <p:spPr bwMode="auto">
              <a:xfrm>
                <a:off x="7820025" y="6408738"/>
                <a:ext cx="217488" cy="298450"/>
              </a:xfrm>
              <a:custGeom>
                <a:avLst/>
                <a:gdLst>
                  <a:gd name="T0" fmla="*/ 57 w 58"/>
                  <a:gd name="T1" fmla="*/ 71 h 78"/>
                  <a:gd name="T2" fmla="*/ 53 w 58"/>
                  <a:gd name="T3" fmla="*/ 58 h 78"/>
                  <a:gd name="T4" fmla="*/ 48 w 58"/>
                  <a:gd name="T5" fmla="*/ 35 h 78"/>
                  <a:gd name="T6" fmla="*/ 46 w 58"/>
                  <a:gd name="T7" fmla="*/ 9 h 78"/>
                  <a:gd name="T8" fmla="*/ 37 w 58"/>
                  <a:gd name="T9" fmla="*/ 0 h 78"/>
                  <a:gd name="T10" fmla="*/ 29 w 58"/>
                  <a:gd name="T11" fmla="*/ 5 h 78"/>
                  <a:gd name="T12" fmla="*/ 23 w 58"/>
                  <a:gd name="T13" fmla="*/ 13 h 78"/>
                  <a:gd name="T14" fmla="*/ 3 w 58"/>
                  <a:gd name="T15" fmla="*/ 23 h 78"/>
                  <a:gd name="T16" fmla="*/ 1 w 58"/>
                  <a:gd name="T17" fmla="*/ 29 h 78"/>
                  <a:gd name="T18" fmla="*/ 5 w 58"/>
                  <a:gd name="T19" fmla="*/ 31 h 78"/>
                  <a:gd name="T20" fmla="*/ 7 w 58"/>
                  <a:gd name="T21" fmla="*/ 30 h 78"/>
                  <a:gd name="T22" fmla="*/ 27 w 58"/>
                  <a:gd name="T23" fmla="*/ 20 h 78"/>
                  <a:gd name="T24" fmla="*/ 28 w 58"/>
                  <a:gd name="T25" fmla="*/ 19 h 78"/>
                  <a:gd name="T26" fmla="*/ 28 w 58"/>
                  <a:gd name="T27" fmla="*/ 28 h 78"/>
                  <a:gd name="T28" fmla="*/ 29 w 58"/>
                  <a:gd name="T29" fmla="*/ 31 h 78"/>
                  <a:gd name="T30" fmla="*/ 20 w 58"/>
                  <a:gd name="T31" fmla="*/ 50 h 78"/>
                  <a:gd name="T32" fmla="*/ 16 w 58"/>
                  <a:gd name="T33" fmla="*/ 72 h 78"/>
                  <a:gd name="T34" fmla="*/ 20 w 58"/>
                  <a:gd name="T35" fmla="*/ 78 h 78"/>
                  <a:gd name="T36" fmla="*/ 21 w 58"/>
                  <a:gd name="T37" fmla="*/ 78 h 78"/>
                  <a:gd name="T38" fmla="*/ 26 w 58"/>
                  <a:gd name="T39" fmla="*/ 74 h 78"/>
                  <a:gd name="T40" fmla="*/ 30 w 58"/>
                  <a:gd name="T41" fmla="*/ 52 h 78"/>
                  <a:gd name="T42" fmla="*/ 37 w 58"/>
                  <a:gd name="T43" fmla="*/ 37 h 78"/>
                  <a:gd name="T44" fmla="*/ 47 w 58"/>
                  <a:gd name="T45" fmla="*/ 74 h 78"/>
                  <a:gd name="T46" fmla="*/ 52 w 58"/>
                  <a:gd name="T47" fmla="*/ 78 h 78"/>
                  <a:gd name="T48" fmla="*/ 53 w 58"/>
                  <a:gd name="T49" fmla="*/ 78 h 78"/>
                  <a:gd name="T50" fmla="*/ 57 w 58"/>
                  <a:gd name="T51" fmla="*/ 7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78">
                    <a:moveTo>
                      <a:pt x="57" y="71"/>
                    </a:moveTo>
                    <a:cubicBezTo>
                      <a:pt x="56" y="67"/>
                      <a:pt x="55" y="62"/>
                      <a:pt x="53" y="58"/>
                    </a:cubicBezTo>
                    <a:cubicBezTo>
                      <a:pt x="51" y="50"/>
                      <a:pt x="49" y="43"/>
                      <a:pt x="48" y="35"/>
                    </a:cubicBezTo>
                    <a:cubicBezTo>
                      <a:pt x="45" y="27"/>
                      <a:pt x="46" y="18"/>
                      <a:pt x="46" y="9"/>
                    </a:cubicBezTo>
                    <a:cubicBezTo>
                      <a:pt x="46" y="4"/>
                      <a:pt x="42" y="0"/>
                      <a:pt x="37" y="0"/>
                    </a:cubicBezTo>
                    <a:cubicBezTo>
                      <a:pt x="34" y="0"/>
                      <a:pt x="31" y="2"/>
                      <a:pt x="29" y="5"/>
                    </a:cubicBezTo>
                    <a:cubicBezTo>
                      <a:pt x="23" y="13"/>
                      <a:pt x="23" y="13"/>
                      <a:pt x="23" y="13"/>
                    </a:cubicBezTo>
                    <a:cubicBezTo>
                      <a:pt x="3" y="23"/>
                      <a:pt x="3" y="23"/>
                      <a:pt x="3" y="23"/>
                    </a:cubicBezTo>
                    <a:cubicBezTo>
                      <a:pt x="1" y="24"/>
                      <a:pt x="0" y="27"/>
                      <a:pt x="1" y="29"/>
                    </a:cubicBezTo>
                    <a:cubicBezTo>
                      <a:pt x="2" y="30"/>
                      <a:pt x="3" y="31"/>
                      <a:pt x="5" y="31"/>
                    </a:cubicBezTo>
                    <a:cubicBezTo>
                      <a:pt x="5" y="31"/>
                      <a:pt x="6" y="31"/>
                      <a:pt x="7" y="30"/>
                    </a:cubicBezTo>
                    <a:cubicBezTo>
                      <a:pt x="27" y="20"/>
                      <a:pt x="27" y="20"/>
                      <a:pt x="27" y="20"/>
                    </a:cubicBezTo>
                    <a:cubicBezTo>
                      <a:pt x="28" y="19"/>
                      <a:pt x="28" y="19"/>
                      <a:pt x="28" y="19"/>
                    </a:cubicBezTo>
                    <a:cubicBezTo>
                      <a:pt x="28" y="28"/>
                      <a:pt x="28" y="28"/>
                      <a:pt x="28" y="28"/>
                    </a:cubicBezTo>
                    <a:cubicBezTo>
                      <a:pt x="28" y="29"/>
                      <a:pt x="28" y="30"/>
                      <a:pt x="29" y="31"/>
                    </a:cubicBezTo>
                    <a:cubicBezTo>
                      <a:pt x="27" y="34"/>
                      <a:pt x="21" y="45"/>
                      <a:pt x="20" y="50"/>
                    </a:cubicBezTo>
                    <a:cubicBezTo>
                      <a:pt x="19" y="56"/>
                      <a:pt x="16" y="72"/>
                      <a:pt x="16" y="72"/>
                    </a:cubicBezTo>
                    <a:cubicBezTo>
                      <a:pt x="15" y="75"/>
                      <a:pt x="17" y="78"/>
                      <a:pt x="20" y="78"/>
                    </a:cubicBezTo>
                    <a:cubicBezTo>
                      <a:pt x="20" y="78"/>
                      <a:pt x="20" y="78"/>
                      <a:pt x="21" y="78"/>
                    </a:cubicBezTo>
                    <a:cubicBezTo>
                      <a:pt x="23" y="78"/>
                      <a:pt x="25" y="77"/>
                      <a:pt x="26" y="74"/>
                    </a:cubicBezTo>
                    <a:cubicBezTo>
                      <a:pt x="26" y="73"/>
                      <a:pt x="29" y="57"/>
                      <a:pt x="30" y="52"/>
                    </a:cubicBezTo>
                    <a:cubicBezTo>
                      <a:pt x="31" y="49"/>
                      <a:pt x="34" y="42"/>
                      <a:pt x="37" y="37"/>
                    </a:cubicBezTo>
                    <a:cubicBezTo>
                      <a:pt x="47" y="74"/>
                      <a:pt x="47" y="74"/>
                      <a:pt x="47" y="74"/>
                    </a:cubicBezTo>
                    <a:cubicBezTo>
                      <a:pt x="48" y="76"/>
                      <a:pt x="50" y="78"/>
                      <a:pt x="52" y="78"/>
                    </a:cubicBezTo>
                    <a:cubicBezTo>
                      <a:pt x="52" y="78"/>
                      <a:pt x="53" y="78"/>
                      <a:pt x="53" y="78"/>
                    </a:cubicBezTo>
                    <a:cubicBezTo>
                      <a:pt x="56" y="77"/>
                      <a:pt x="58" y="74"/>
                      <a:pt x="5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338" name="Freeform 63"/>
            <p:cNvSpPr/>
            <p:nvPr/>
          </p:nvSpPr>
          <p:spPr bwMode="auto">
            <a:xfrm>
              <a:off x="7629525" y="6411913"/>
              <a:ext cx="220663" cy="295275"/>
            </a:xfrm>
            <a:custGeom>
              <a:avLst/>
              <a:gdLst>
                <a:gd name="T0" fmla="*/ 57 w 59"/>
                <a:gd name="T1" fmla="*/ 22 h 77"/>
                <a:gd name="T2" fmla="*/ 44 w 59"/>
                <a:gd name="T3" fmla="*/ 10 h 77"/>
                <a:gd name="T4" fmla="*/ 36 w 59"/>
                <a:gd name="T5" fmla="*/ 2 h 77"/>
                <a:gd name="T6" fmla="*/ 35 w 59"/>
                <a:gd name="T7" fmla="*/ 7 h 77"/>
                <a:gd name="T8" fmla="*/ 31 w 59"/>
                <a:gd name="T9" fmla="*/ 10 h 77"/>
                <a:gd name="T10" fmla="*/ 31 w 59"/>
                <a:gd name="T11" fmla="*/ 4 h 77"/>
                <a:gd name="T12" fmla="*/ 33 w 59"/>
                <a:gd name="T13" fmla="*/ 2 h 77"/>
                <a:gd name="T14" fmla="*/ 31 w 59"/>
                <a:gd name="T15" fmla="*/ 0 h 77"/>
                <a:gd name="T16" fmla="*/ 29 w 59"/>
                <a:gd name="T17" fmla="*/ 1 h 77"/>
                <a:gd name="T18" fmla="*/ 29 w 59"/>
                <a:gd name="T19" fmla="*/ 4 h 77"/>
                <a:gd name="T20" fmla="*/ 27 w 59"/>
                <a:gd name="T21" fmla="*/ 10 h 77"/>
                <a:gd name="T22" fmla="*/ 25 w 59"/>
                <a:gd name="T23" fmla="*/ 5 h 77"/>
                <a:gd name="T24" fmla="*/ 25 w 59"/>
                <a:gd name="T25" fmla="*/ 0 h 77"/>
                <a:gd name="T26" fmla="*/ 6 w 59"/>
                <a:gd name="T27" fmla="*/ 13 h 77"/>
                <a:gd name="T28" fmla="*/ 1 w 59"/>
                <a:gd name="T29" fmla="*/ 31 h 77"/>
                <a:gd name="T30" fmla="*/ 4 w 59"/>
                <a:gd name="T31" fmla="*/ 36 h 77"/>
                <a:gd name="T32" fmla="*/ 5 w 59"/>
                <a:gd name="T33" fmla="*/ 36 h 77"/>
                <a:gd name="T34" fmla="*/ 9 w 59"/>
                <a:gd name="T35" fmla="*/ 33 h 77"/>
                <a:gd name="T36" fmla="*/ 13 w 59"/>
                <a:gd name="T37" fmla="*/ 16 h 77"/>
                <a:gd name="T38" fmla="*/ 17 w 59"/>
                <a:gd name="T39" fmla="*/ 13 h 77"/>
                <a:gd name="T40" fmla="*/ 14 w 59"/>
                <a:gd name="T41" fmla="*/ 35 h 77"/>
                <a:gd name="T42" fmla="*/ 12 w 59"/>
                <a:gd name="T43" fmla="*/ 49 h 77"/>
                <a:gd name="T44" fmla="*/ 4 w 59"/>
                <a:gd name="T45" fmla="*/ 69 h 77"/>
                <a:gd name="T46" fmla="*/ 7 w 59"/>
                <a:gd name="T47" fmla="*/ 76 h 77"/>
                <a:gd name="T48" fmla="*/ 9 w 59"/>
                <a:gd name="T49" fmla="*/ 76 h 77"/>
                <a:gd name="T50" fmla="*/ 14 w 59"/>
                <a:gd name="T51" fmla="*/ 73 h 77"/>
                <a:gd name="T52" fmla="*/ 22 w 59"/>
                <a:gd name="T53" fmla="*/ 52 h 77"/>
                <a:gd name="T54" fmla="*/ 23 w 59"/>
                <a:gd name="T55" fmla="*/ 51 h 77"/>
                <a:gd name="T56" fmla="*/ 25 w 59"/>
                <a:gd name="T57" fmla="*/ 34 h 77"/>
                <a:gd name="T58" fmla="*/ 25 w 59"/>
                <a:gd name="T59" fmla="*/ 34 h 77"/>
                <a:gd name="T60" fmla="*/ 37 w 59"/>
                <a:gd name="T61" fmla="*/ 49 h 77"/>
                <a:gd name="T62" fmla="*/ 42 w 59"/>
                <a:gd name="T63" fmla="*/ 73 h 77"/>
                <a:gd name="T64" fmla="*/ 47 w 59"/>
                <a:gd name="T65" fmla="*/ 77 h 77"/>
                <a:gd name="T66" fmla="*/ 48 w 59"/>
                <a:gd name="T67" fmla="*/ 77 h 77"/>
                <a:gd name="T68" fmla="*/ 52 w 59"/>
                <a:gd name="T69" fmla="*/ 71 h 77"/>
                <a:gd name="T70" fmla="*/ 47 w 59"/>
                <a:gd name="T71" fmla="*/ 45 h 77"/>
                <a:gd name="T72" fmla="*/ 46 w 59"/>
                <a:gd name="T73" fmla="*/ 43 h 77"/>
                <a:gd name="T74" fmla="*/ 35 w 59"/>
                <a:gd name="T75" fmla="*/ 31 h 77"/>
                <a:gd name="T76" fmla="*/ 37 w 59"/>
                <a:gd name="T77" fmla="*/ 14 h 77"/>
                <a:gd name="T78" fmla="*/ 52 w 59"/>
                <a:gd name="T79" fmla="*/ 28 h 77"/>
                <a:gd name="T80" fmla="*/ 58 w 59"/>
                <a:gd name="T81" fmla="*/ 28 h 77"/>
                <a:gd name="T82" fmla="*/ 57 w 59"/>
                <a:gd name="T83" fmla="*/ 2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 h="77">
                  <a:moveTo>
                    <a:pt x="57" y="22"/>
                  </a:moveTo>
                  <a:cubicBezTo>
                    <a:pt x="53" y="18"/>
                    <a:pt x="49" y="14"/>
                    <a:pt x="44" y="10"/>
                  </a:cubicBezTo>
                  <a:cubicBezTo>
                    <a:pt x="42" y="7"/>
                    <a:pt x="39" y="4"/>
                    <a:pt x="36" y="2"/>
                  </a:cubicBezTo>
                  <a:cubicBezTo>
                    <a:pt x="35" y="7"/>
                    <a:pt x="35" y="7"/>
                    <a:pt x="35" y="7"/>
                  </a:cubicBezTo>
                  <a:cubicBezTo>
                    <a:pt x="35" y="9"/>
                    <a:pt x="33" y="10"/>
                    <a:pt x="31" y="10"/>
                  </a:cubicBezTo>
                  <a:cubicBezTo>
                    <a:pt x="31" y="4"/>
                    <a:pt x="31" y="4"/>
                    <a:pt x="31" y="4"/>
                  </a:cubicBezTo>
                  <a:cubicBezTo>
                    <a:pt x="33" y="2"/>
                    <a:pt x="33" y="2"/>
                    <a:pt x="33" y="2"/>
                  </a:cubicBezTo>
                  <a:cubicBezTo>
                    <a:pt x="31" y="0"/>
                    <a:pt x="31" y="0"/>
                    <a:pt x="31" y="0"/>
                  </a:cubicBezTo>
                  <a:cubicBezTo>
                    <a:pt x="29" y="1"/>
                    <a:pt x="29" y="1"/>
                    <a:pt x="29" y="1"/>
                  </a:cubicBezTo>
                  <a:cubicBezTo>
                    <a:pt x="29" y="4"/>
                    <a:pt x="29" y="4"/>
                    <a:pt x="29" y="4"/>
                  </a:cubicBezTo>
                  <a:cubicBezTo>
                    <a:pt x="27" y="10"/>
                    <a:pt x="27" y="10"/>
                    <a:pt x="27" y="10"/>
                  </a:cubicBezTo>
                  <a:cubicBezTo>
                    <a:pt x="25" y="9"/>
                    <a:pt x="24" y="7"/>
                    <a:pt x="25" y="5"/>
                  </a:cubicBezTo>
                  <a:cubicBezTo>
                    <a:pt x="25" y="0"/>
                    <a:pt x="25" y="0"/>
                    <a:pt x="25" y="0"/>
                  </a:cubicBezTo>
                  <a:cubicBezTo>
                    <a:pt x="18" y="1"/>
                    <a:pt x="8" y="9"/>
                    <a:pt x="6" y="13"/>
                  </a:cubicBezTo>
                  <a:cubicBezTo>
                    <a:pt x="5" y="18"/>
                    <a:pt x="1" y="31"/>
                    <a:pt x="1" y="31"/>
                  </a:cubicBezTo>
                  <a:cubicBezTo>
                    <a:pt x="0" y="33"/>
                    <a:pt x="1" y="35"/>
                    <a:pt x="4" y="36"/>
                  </a:cubicBezTo>
                  <a:cubicBezTo>
                    <a:pt x="4" y="36"/>
                    <a:pt x="4" y="36"/>
                    <a:pt x="5" y="36"/>
                  </a:cubicBezTo>
                  <a:cubicBezTo>
                    <a:pt x="7" y="36"/>
                    <a:pt x="8" y="35"/>
                    <a:pt x="9" y="33"/>
                  </a:cubicBezTo>
                  <a:cubicBezTo>
                    <a:pt x="13" y="16"/>
                    <a:pt x="13" y="16"/>
                    <a:pt x="13" y="16"/>
                  </a:cubicBezTo>
                  <a:cubicBezTo>
                    <a:pt x="17" y="13"/>
                    <a:pt x="17" y="13"/>
                    <a:pt x="17" y="13"/>
                  </a:cubicBezTo>
                  <a:cubicBezTo>
                    <a:pt x="16" y="21"/>
                    <a:pt x="15" y="28"/>
                    <a:pt x="14" y="35"/>
                  </a:cubicBezTo>
                  <a:cubicBezTo>
                    <a:pt x="14" y="40"/>
                    <a:pt x="14" y="45"/>
                    <a:pt x="12" y="49"/>
                  </a:cubicBezTo>
                  <a:cubicBezTo>
                    <a:pt x="4" y="69"/>
                    <a:pt x="4" y="69"/>
                    <a:pt x="4" y="69"/>
                  </a:cubicBezTo>
                  <a:cubicBezTo>
                    <a:pt x="3" y="72"/>
                    <a:pt x="5" y="75"/>
                    <a:pt x="7" y="76"/>
                  </a:cubicBezTo>
                  <a:cubicBezTo>
                    <a:pt x="8" y="76"/>
                    <a:pt x="8" y="76"/>
                    <a:pt x="9" y="76"/>
                  </a:cubicBezTo>
                  <a:cubicBezTo>
                    <a:pt x="11" y="76"/>
                    <a:pt x="13" y="75"/>
                    <a:pt x="14" y="73"/>
                  </a:cubicBezTo>
                  <a:cubicBezTo>
                    <a:pt x="22" y="52"/>
                    <a:pt x="22" y="52"/>
                    <a:pt x="22" y="52"/>
                  </a:cubicBezTo>
                  <a:cubicBezTo>
                    <a:pt x="23" y="52"/>
                    <a:pt x="23" y="51"/>
                    <a:pt x="23" y="51"/>
                  </a:cubicBezTo>
                  <a:cubicBezTo>
                    <a:pt x="25" y="34"/>
                    <a:pt x="25" y="34"/>
                    <a:pt x="25" y="34"/>
                  </a:cubicBezTo>
                  <a:cubicBezTo>
                    <a:pt x="25" y="34"/>
                    <a:pt x="25" y="34"/>
                    <a:pt x="25" y="34"/>
                  </a:cubicBezTo>
                  <a:cubicBezTo>
                    <a:pt x="37" y="49"/>
                    <a:pt x="37" y="49"/>
                    <a:pt x="37" y="49"/>
                  </a:cubicBezTo>
                  <a:cubicBezTo>
                    <a:pt x="42" y="73"/>
                    <a:pt x="42" y="73"/>
                    <a:pt x="42" y="73"/>
                  </a:cubicBezTo>
                  <a:cubicBezTo>
                    <a:pt x="42" y="76"/>
                    <a:pt x="44" y="77"/>
                    <a:pt x="47" y="77"/>
                  </a:cubicBezTo>
                  <a:cubicBezTo>
                    <a:pt x="47" y="77"/>
                    <a:pt x="47" y="77"/>
                    <a:pt x="48" y="77"/>
                  </a:cubicBezTo>
                  <a:cubicBezTo>
                    <a:pt x="50" y="77"/>
                    <a:pt x="52" y="74"/>
                    <a:pt x="52" y="71"/>
                  </a:cubicBezTo>
                  <a:cubicBezTo>
                    <a:pt x="47" y="45"/>
                    <a:pt x="47" y="45"/>
                    <a:pt x="47" y="45"/>
                  </a:cubicBezTo>
                  <a:cubicBezTo>
                    <a:pt x="47" y="44"/>
                    <a:pt x="46" y="44"/>
                    <a:pt x="46" y="43"/>
                  </a:cubicBezTo>
                  <a:cubicBezTo>
                    <a:pt x="35" y="31"/>
                    <a:pt x="35" y="31"/>
                    <a:pt x="35" y="31"/>
                  </a:cubicBezTo>
                  <a:cubicBezTo>
                    <a:pt x="37" y="14"/>
                    <a:pt x="37" y="14"/>
                    <a:pt x="37" y="14"/>
                  </a:cubicBezTo>
                  <a:cubicBezTo>
                    <a:pt x="52" y="28"/>
                    <a:pt x="52" y="28"/>
                    <a:pt x="52" y="28"/>
                  </a:cubicBezTo>
                  <a:cubicBezTo>
                    <a:pt x="53" y="30"/>
                    <a:pt x="56" y="29"/>
                    <a:pt x="58" y="28"/>
                  </a:cubicBezTo>
                  <a:cubicBezTo>
                    <a:pt x="59" y="26"/>
                    <a:pt x="59" y="23"/>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39" name="Oval 64"/>
            <p:cNvSpPr>
              <a:spLocks noChangeArrowheads="1"/>
            </p:cNvSpPr>
            <p:nvPr/>
          </p:nvSpPr>
          <p:spPr bwMode="auto">
            <a:xfrm>
              <a:off x="7726363" y="6324600"/>
              <a:ext cx="74613"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grpSp>
      <p:sp>
        <p:nvSpPr>
          <p:cNvPr id="342" name="Freeform 45"/>
          <p:cNvSpPr>
            <a:spLocks noEditPoints="1"/>
          </p:cNvSpPr>
          <p:nvPr/>
        </p:nvSpPr>
        <p:spPr bwMode="auto">
          <a:xfrm>
            <a:off x="6702425" y="4356100"/>
            <a:ext cx="165100" cy="274638"/>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chemeClr val="accent5">
              <a:lumMod val="50000"/>
            </a:schemeClr>
          </a:solidFill>
          <a:ln>
            <a:noFill/>
          </a:ln>
        </p:spPr>
        <p:txBody>
          <a:bodyPr lIns="93256" tIns="46627" rIns="93256" bIns="46627"/>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en-US" sz="24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43" name="Freeform 118"/>
          <p:cNvSpPr>
            <a:spLocks noEditPoints="1"/>
          </p:cNvSpPr>
          <p:nvPr/>
        </p:nvSpPr>
        <p:spPr bwMode="auto">
          <a:xfrm>
            <a:off x="7334250" y="4316413"/>
            <a:ext cx="355600" cy="354012"/>
          </a:xfrm>
          <a:custGeom>
            <a:avLst/>
            <a:gdLst>
              <a:gd name="T0" fmla="*/ 170 w 199"/>
              <a:gd name="T1" fmla="*/ 94 h 198"/>
              <a:gd name="T2" fmla="*/ 171 w 199"/>
              <a:gd name="T3" fmla="*/ 166 h 198"/>
              <a:gd name="T4" fmla="*/ 147 w 199"/>
              <a:gd name="T5" fmla="*/ 186 h 198"/>
              <a:gd name="T6" fmla="*/ 135 w 199"/>
              <a:gd name="T7" fmla="*/ 186 h 198"/>
              <a:gd name="T8" fmla="*/ 135 w 199"/>
              <a:gd name="T9" fmla="*/ 110 h 198"/>
              <a:gd name="T10" fmla="*/ 123 w 199"/>
              <a:gd name="T11" fmla="*/ 98 h 198"/>
              <a:gd name="T12" fmla="*/ 79 w 199"/>
              <a:gd name="T13" fmla="*/ 98 h 198"/>
              <a:gd name="T14" fmla="*/ 67 w 199"/>
              <a:gd name="T15" fmla="*/ 110 h 198"/>
              <a:gd name="T16" fmla="*/ 67 w 199"/>
              <a:gd name="T17" fmla="*/ 186 h 198"/>
              <a:gd name="T18" fmla="*/ 55 w 199"/>
              <a:gd name="T19" fmla="*/ 186 h 198"/>
              <a:gd name="T20" fmla="*/ 31 w 199"/>
              <a:gd name="T21" fmla="*/ 166 h 198"/>
              <a:gd name="T22" fmla="*/ 31 w 199"/>
              <a:gd name="T23" fmla="*/ 94 h 198"/>
              <a:gd name="T24" fmla="*/ 19 w 199"/>
              <a:gd name="T25" fmla="*/ 114 h 198"/>
              <a:gd name="T26" fmla="*/ 19 w 199"/>
              <a:gd name="T27" fmla="*/ 178 h 198"/>
              <a:gd name="T28" fmla="*/ 39 w 199"/>
              <a:gd name="T29" fmla="*/ 198 h 198"/>
              <a:gd name="T30" fmla="*/ 163 w 199"/>
              <a:gd name="T31" fmla="*/ 198 h 198"/>
              <a:gd name="T32" fmla="*/ 183 w 199"/>
              <a:gd name="T33" fmla="*/ 178 h 198"/>
              <a:gd name="T34" fmla="*/ 183 w 199"/>
              <a:gd name="T35" fmla="*/ 114 h 198"/>
              <a:gd name="T36" fmla="*/ 170 w 199"/>
              <a:gd name="T37" fmla="*/ 94 h 198"/>
              <a:gd name="T38" fmla="*/ 95 w 199"/>
              <a:gd name="T39" fmla="*/ 130 h 198"/>
              <a:gd name="T40" fmla="*/ 103 w 199"/>
              <a:gd name="T41" fmla="*/ 121 h 198"/>
              <a:gd name="T42" fmla="*/ 112 w 199"/>
              <a:gd name="T43" fmla="*/ 130 h 198"/>
              <a:gd name="T44" fmla="*/ 103 w 199"/>
              <a:gd name="T45" fmla="*/ 138 h 198"/>
              <a:gd name="T46" fmla="*/ 95 w 199"/>
              <a:gd name="T47" fmla="*/ 130 h 198"/>
              <a:gd name="T48" fmla="*/ 123 w 199"/>
              <a:gd name="T49" fmla="*/ 158 h 198"/>
              <a:gd name="T50" fmla="*/ 103 w 199"/>
              <a:gd name="T51" fmla="*/ 158 h 198"/>
              <a:gd name="T52" fmla="*/ 103 w 199"/>
              <a:gd name="T53" fmla="*/ 150 h 198"/>
              <a:gd name="T54" fmla="*/ 123 w 199"/>
              <a:gd name="T55" fmla="*/ 150 h 198"/>
              <a:gd name="T56" fmla="*/ 123 w 199"/>
              <a:gd name="T57" fmla="*/ 158 h 198"/>
              <a:gd name="T58" fmla="*/ 193 w 199"/>
              <a:gd name="T59" fmla="*/ 73 h 198"/>
              <a:gd name="T60" fmla="*/ 180 w 199"/>
              <a:gd name="T61" fmla="*/ 63 h 198"/>
              <a:gd name="T62" fmla="*/ 100 w 199"/>
              <a:gd name="T63" fmla="*/ 0 h 198"/>
              <a:gd name="T64" fmla="*/ 3 w 199"/>
              <a:gd name="T65" fmla="*/ 74 h 198"/>
              <a:gd name="T66" fmla="*/ 2 w 199"/>
              <a:gd name="T67" fmla="*/ 86 h 198"/>
              <a:gd name="T68" fmla="*/ 15 w 199"/>
              <a:gd name="T69" fmla="*/ 89 h 198"/>
              <a:gd name="T70" fmla="*/ 27 w 199"/>
              <a:gd name="T71" fmla="*/ 80 h 198"/>
              <a:gd name="T72" fmla="*/ 29 w 199"/>
              <a:gd name="T73" fmla="*/ 86 h 198"/>
              <a:gd name="T74" fmla="*/ 42 w 199"/>
              <a:gd name="T75" fmla="*/ 89 h 198"/>
              <a:gd name="T76" fmla="*/ 54 w 199"/>
              <a:gd name="T77" fmla="*/ 80 h 198"/>
              <a:gd name="T78" fmla="*/ 55 w 199"/>
              <a:gd name="T79" fmla="*/ 86 h 198"/>
              <a:gd name="T80" fmla="*/ 68 w 199"/>
              <a:gd name="T81" fmla="*/ 89 h 198"/>
              <a:gd name="T82" fmla="*/ 80 w 199"/>
              <a:gd name="T83" fmla="*/ 80 h 198"/>
              <a:gd name="T84" fmla="*/ 82 w 199"/>
              <a:gd name="T85" fmla="*/ 86 h 198"/>
              <a:gd name="T86" fmla="*/ 95 w 199"/>
              <a:gd name="T87" fmla="*/ 89 h 198"/>
              <a:gd name="T88" fmla="*/ 99 w 199"/>
              <a:gd name="T89" fmla="*/ 86 h 198"/>
              <a:gd name="T90" fmla="*/ 103 w 199"/>
              <a:gd name="T91" fmla="*/ 89 h 198"/>
              <a:gd name="T92" fmla="*/ 116 w 199"/>
              <a:gd name="T93" fmla="*/ 86 h 198"/>
              <a:gd name="T94" fmla="*/ 118 w 199"/>
              <a:gd name="T95" fmla="*/ 80 h 198"/>
              <a:gd name="T96" fmla="*/ 130 w 199"/>
              <a:gd name="T97" fmla="*/ 89 h 198"/>
              <a:gd name="T98" fmla="*/ 143 w 199"/>
              <a:gd name="T99" fmla="*/ 86 h 198"/>
              <a:gd name="T100" fmla="*/ 144 w 199"/>
              <a:gd name="T101" fmla="*/ 80 h 198"/>
              <a:gd name="T102" fmla="*/ 156 w 199"/>
              <a:gd name="T103" fmla="*/ 89 h 198"/>
              <a:gd name="T104" fmla="*/ 169 w 199"/>
              <a:gd name="T105" fmla="*/ 86 h 198"/>
              <a:gd name="T106" fmla="*/ 171 w 199"/>
              <a:gd name="T107" fmla="*/ 80 h 198"/>
              <a:gd name="T108" fmla="*/ 183 w 199"/>
              <a:gd name="T109" fmla="*/ 89 h 198"/>
              <a:gd name="T110" fmla="*/ 196 w 199"/>
              <a:gd name="T111" fmla="*/ 86 h 198"/>
              <a:gd name="T112" fmla="*/ 193 w 199"/>
              <a:gd name="T113" fmla="*/ 7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 h="198">
                <a:moveTo>
                  <a:pt x="170" y="94"/>
                </a:moveTo>
                <a:cubicBezTo>
                  <a:pt x="170" y="141"/>
                  <a:pt x="171" y="166"/>
                  <a:pt x="171" y="166"/>
                </a:cubicBezTo>
                <a:cubicBezTo>
                  <a:pt x="171" y="177"/>
                  <a:pt x="158" y="186"/>
                  <a:pt x="147" y="186"/>
                </a:cubicBezTo>
                <a:cubicBezTo>
                  <a:pt x="135" y="186"/>
                  <a:pt x="135" y="186"/>
                  <a:pt x="135" y="186"/>
                </a:cubicBezTo>
                <a:cubicBezTo>
                  <a:pt x="135" y="110"/>
                  <a:pt x="135" y="110"/>
                  <a:pt x="135" y="110"/>
                </a:cubicBezTo>
                <a:cubicBezTo>
                  <a:pt x="135" y="104"/>
                  <a:pt x="129" y="98"/>
                  <a:pt x="123" y="98"/>
                </a:cubicBezTo>
                <a:cubicBezTo>
                  <a:pt x="79" y="98"/>
                  <a:pt x="79" y="98"/>
                  <a:pt x="79" y="98"/>
                </a:cubicBezTo>
                <a:cubicBezTo>
                  <a:pt x="72" y="98"/>
                  <a:pt x="67" y="104"/>
                  <a:pt x="67" y="110"/>
                </a:cubicBezTo>
                <a:cubicBezTo>
                  <a:pt x="67" y="186"/>
                  <a:pt x="67" y="186"/>
                  <a:pt x="67" y="186"/>
                </a:cubicBezTo>
                <a:cubicBezTo>
                  <a:pt x="55" y="186"/>
                  <a:pt x="55" y="186"/>
                  <a:pt x="55" y="186"/>
                </a:cubicBezTo>
                <a:cubicBezTo>
                  <a:pt x="44" y="186"/>
                  <a:pt x="31" y="177"/>
                  <a:pt x="31" y="166"/>
                </a:cubicBezTo>
                <a:cubicBezTo>
                  <a:pt x="31" y="166"/>
                  <a:pt x="31" y="142"/>
                  <a:pt x="31" y="94"/>
                </a:cubicBezTo>
                <a:cubicBezTo>
                  <a:pt x="22" y="96"/>
                  <a:pt x="19" y="104"/>
                  <a:pt x="19" y="114"/>
                </a:cubicBezTo>
                <a:cubicBezTo>
                  <a:pt x="19" y="178"/>
                  <a:pt x="19" y="178"/>
                  <a:pt x="19" y="178"/>
                </a:cubicBezTo>
                <a:cubicBezTo>
                  <a:pt x="19" y="189"/>
                  <a:pt x="28" y="198"/>
                  <a:pt x="39" y="198"/>
                </a:cubicBezTo>
                <a:cubicBezTo>
                  <a:pt x="163" y="198"/>
                  <a:pt x="163" y="198"/>
                  <a:pt x="163" y="198"/>
                </a:cubicBezTo>
                <a:cubicBezTo>
                  <a:pt x="174" y="198"/>
                  <a:pt x="183" y="189"/>
                  <a:pt x="183" y="178"/>
                </a:cubicBezTo>
                <a:cubicBezTo>
                  <a:pt x="183" y="114"/>
                  <a:pt x="183" y="114"/>
                  <a:pt x="183" y="114"/>
                </a:cubicBezTo>
                <a:cubicBezTo>
                  <a:pt x="183" y="104"/>
                  <a:pt x="180" y="96"/>
                  <a:pt x="170" y="94"/>
                </a:cubicBezTo>
                <a:close/>
                <a:moveTo>
                  <a:pt x="95" y="130"/>
                </a:moveTo>
                <a:cubicBezTo>
                  <a:pt x="95" y="125"/>
                  <a:pt x="99" y="121"/>
                  <a:pt x="103" y="121"/>
                </a:cubicBezTo>
                <a:cubicBezTo>
                  <a:pt x="108" y="121"/>
                  <a:pt x="112" y="125"/>
                  <a:pt x="112" y="130"/>
                </a:cubicBezTo>
                <a:cubicBezTo>
                  <a:pt x="112" y="135"/>
                  <a:pt x="108" y="138"/>
                  <a:pt x="103" y="138"/>
                </a:cubicBezTo>
                <a:cubicBezTo>
                  <a:pt x="99" y="138"/>
                  <a:pt x="95" y="135"/>
                  <a:pt x="95" y="130"/>
                </a:cubicBezTo>
                <a:close/>
                <a:moveTo>
                  <a:pt x="123" y="158"/>
                </a:moveTo>
                <a:cubicBezTo>
                  <a:pt x="103" y="158"/>
                  <a:pt x="103" y="158"/>
                  <a:pt x="103" y="158"/>
                </a:cubicBezTo>
                <a:cubicBezTo>
                  <a:pt x="103" y="150"/>
                  <a:pt x="103" y="150"/>
                  <a:pt x="103" y="150"/>
                </a:cubicBezTo>
                <a:cubicBezTo>
                  <a:pt x="123" y="150"/>
                  <a:pt x="123" y="150"/>
                  <a:pt x="123" y="150"/>
                </a:cubicBezTo>
                <a:lnTo>
                  <a:pt x="123" y="158"/>
                </a:lnTo>
                <a:close/>
                <a:moveTo>
                  <a:pt x="193" y="73"/>
                </a:moveTo>
                <a:cubicBezTo>
                  <a:pt x="180" y="63"/>
                  <a:pt x="180" y="63"/>
                  <a:pt x="180" y="63"/>
                </a:cubicBezTo>
                <a:cubicBezTo>
                  <a:pt x="100" y="0"/>
                  <a:pt x="100" y="0"/>
                  <a:pt x="100" y="0"/>
                </a:cubicBezTo>
                <a:cubicBezTo>
                  <a:pt x="3" y="74"/>
                  <a:pt x="3" y="74"/>
                  <a:pt x="3" y="74"/>
                </a:cubicBezTo>
                <a:cubicBezTo>
                  <a:pt x="0" y="77"/>
                  <a:pt x="0" y="82"/>
                  <a:pt x="2" y="86"/>
                </a:cubicBezTo>
                <a:cubicBezTo>
                  <a:pt x="5" y="91"/>
                  <a:pt x="11" y="92"/>
                  <a:pt x="15" y="89"/>
                </a:cubicBezTo>
                <a:cubicBezTo>
                  <a:pt x="27" y="80"/>
                  <a:pt x="27" y="80"/>
                  <a:pt x="27" y="80"/>
                </a:cubicBezTo>
                <a:cubicBezTo>
                  <a:pt x="27" y="82"/>
                  <a:pt x="27" y="84"/>
                  <a:pt x="29" y="86"/>
                </a:cubicBezTo>
                <a:cubicBezTo>
                  <a:pt x="31" y="91"/>
                  <a:pt x="37" y="92"/>
                  <a:pt x="42" y="89"/>
                </a:cubicBezTo>
                <a:cubicBezTo>
                  <a:pt x="54" y="80"/>
                  <a:pt x="54" y="80"/>
                  <a:pt x="54" y="80"/>
                </a:cubicBezTo>
                <a:cubicBezTo>
                  <a:pt x="53" y="82"/>
                  <a:pt x="54" y="84"/>
                  <a:pt x="55" y="86"/>
                </a:cubicBezTo>
                <a:cubicBezTo>
                  <a:pt x="58" y="91"/>
                  <a:pt x="64" y="92"/>
                  <a:pt x="68" y="89"/>
                </a:cubicBezTo>
                <a:cubicBezTo>
                  <a:pt x="80" y="80"/>
                  <a:pt x="80" y="80"/>
                  <a:pt x="80" y="80"/>
                </a:cubicBezTo>
                <a:cubicBezTo>
                  <a:pt x="80" y="82"/>
                  <a:pt x="80" y="84"/>
                  <a:pt x="82" y="86"/>
                </a:cubicBezTo>
                <a:cubicBezTo>
                  <a:pt x="84" y="91"/>
                  <a:pt x="90" y="92"/>
                  <a:pt x="95" y="89"/>
                </a:cubicBezTo>
                <a:cubicBezTo>
                  <a:pt x="99" y="86"/>
                  <a:pt x="99" y="86"/>
                  <a:pt x="99" y="86"/>
                </a:cubicBezTo>
                <a:cubicBezTo>
                  <a:pt x="103" y="89"/>
                  <a:pt x="103" y="89"/>
                  <a:pt x="103" y="89"/>
                </a:cubicBezTo>
                <a:cubicBezTo>
                  <a:pt x="108" y="92"/>
                  <a:pt x="113" y="91"/>
                  <a:pt x="116" y="86"/>
                </a:cubicBezTo>
                <a:cubicBezTo>
                  <a:pt x="118" y="84"/>
                  <a:pt x="118" y="82"/>
                  <a:pt x="118" y="80"/>
                </a:cubicBezTo>
                <a:cubicBezTo>
                  <a:pt x="130" y="89"/>
                  <a:pt x="130" y="89"/>
                  <a:pt x="130" y="89"/>
                </a:cubicBezTo>
                <a:cubicBezTo>
                  <a:pt x="134" y="92"/>
                  <a:pt x="140" y="91"/>
                  <a:pt x="143" y="86"/>
                </a:cubicBezTo>
                <a:cubicBezTo>
                  <a:pt x="144" y="84"/>
                  <a:pt x="145" y="82"/>
                  <a:pt x="144" y="80"/>
                </a:cubicBezTo>
                <a:cubicBezTo>
                  <a:pt x="156" y="89"/>
                  <a:pt x="156" y="89"/>
                  <a:pt x="156" y="89"/>
                </a:cubicBezTo>
                <a:cubicBezTo>
                  <a:pt x="161" y="92"/>
                  <a:pt x="166" y="91"/>
                  <a:pt x="169" y="86"/>
                </a:cubicBezTo>
                <a:cubicBezTo>
                  <a:pt x="171" y="84"/>
                  <a:pt x="171" y="82"/>
                  <a:pt x="171" y="80"/>
                </a:cubicBezTo>
                <a:cubicBezTo>
                  <a:pt x="183" y="89"/>
                  <a:pt x="183" y="89"/>
                  <a:pt x="183" y="89"/>
                </a:cubicBezTo>
                <a:cubicBezTo>
                  <a:pt x="187" y="92"/>
                  <a:pt x="193" y="91"/>
                  <a:pt x="196" y="86"/>
                </a:cubicBezTo>
                <a:cubicBezTo>
                  <a:pt x="199" y="82"/>
                  <a:pt x="197" y="76"/>
                  <a:pt x="193" y="73"/>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44" name="Freeform 119"/>
          <p:cNvSpPr>
            <a:spLocks noEditPoints="1"/>
          </p:cNvSpPr>
          <p:nvPr/>
        </p:nvSpPr>
        <p:spPr bwMode="auto">
          <a:xfrm>
            <a:off x="8069263" y="4319588"/>
            <a:ext cx="357187" cy="349250"/>
          </a:xfrm>
          <a:custGeom>
            <a:avLst/>
            <a:gdLst>
              <a:gd name="T0" fmla="*/ 0 w 200"/>
              <a:gd name="T1" fmla="*/ 176 h 196"/>
              <a:gd name="T2" fmla="*/ 180 w 200"/>
              <a:gd name="T3" fmla="*/ 0 h 196"/>
              <a:gd name="T4" fmla="*/ 180 w 200"/>
              <a:gd name="T5" fmla="*/ 196 h 196"/>
              <a:gd name="T6" fmla="*/ 28 w 200"/>
              <a:gd name="T7" fmla="*/ 8 h 196"/>
              <a:gd name="T8" fmla="*/ 28 w 200"/>
              <a:gd name="T9" fmla="*/ 188 h 196"/>
              <a:gd name="T10" fmla="*/ 192 w 200"/>
              <a:gd name="T11" fmla="*/ 28 h 196"/>
              <a:gd name="T12" fmla="*/ 120 w 200"/>
              <a:gd name="T13" fmla="*/ 180 h 196"/>
              <a:gd name="T14" fmla="*/ 184 w 200"/>
              <a:gd name="T15" fmla="*/ 16 h 196"/>
              <a:gd name="T16" fmla="*/ 168 w 200"/>
              <a:gd name="T17" fmla="*/ 168 h 196"/>
              <a:gd name="T18" fmla="*/ 62 w 200"/>
              <a:gd name="T19" fmla="*/ 95 h 196"/>
              <a:gd name="T20" fmla="*/ 54 w 200"/>
              <a:gd name="T21" fmla="*/ 89 h 196"/>
              <a:gd name="T22" fmla="*/ 65 w 200"/>
              <a:gd name="T23" fmla="*/ 86 h 196"/>
              <a:gd name="T24" fmla="*/ 68 w 200"/>
              <a:gd name="T25" fmla="*/ 78 h 196"/>
              <a:gd name="T26" fmla="*/ 61 w 200"/>
              <a:gd name="T27" fmla="*/ 80 h 196"/>
              <a:gd name="T28" fmla="*/ 47 w 200"/>
              <a:gd name="T29" fmla="*/ 84 h 196"/>
              <a:gd name="T30" fmla="*/ 39 w 200"/>
              <a:gd name="T31" fmla="*/ 88 h 196"/>
              <a:gd name="T32" fmla="*/ 45 w 200"/>
              <a:gd name="T33" fmla="*/ 106 h 196"/>
              <a:gd name="T34" fmla="*/ 50 w 200"/>
              <a:gd name="T35" fmla="*/ 115 h 196"/>
              <a:gd name="T36" fmla="*/ 58 w 200"/>
              <a:gd name="T37" fmla="*/ 104 h 196"/>
              <a:gd name="T38" fmla="*/ 75 w 200"/>
              <a:gd name="T39" fmla="*/ 111 h 196"/>
              <a:gd name="T40" fmla="*/ 59 w 200"/>
              <a:gd name="T41" fmla="*/ 130 h 196"/>
              <a:gd name="T42" fmla="*/ 50 w 200"/>
              <a:gd name="T43" fmla="*/ 129 h 196"/>
              <a:gd name="T44" fmla="*/ 67 w 200"/>
              <a:gd name="T45" fmla="*/ 136 h 196"/>
              <a:gd name="T46" fmla="*/ 115 w 200"/>
              <a:gd name="T47" fmla="*/ 98 h 196"/>
              <a:gd name="T48" fmla="*/ 105 w 200"/>
              <a:gd name="T49" fmla="*/ 97 h 196"/>
              <a:gd name="T50" fmla="*/ 101 w 200"/>
              <a:gd name="T51" fmla="*/ 92 h 196"/>
              <a:gd name="T52" fmla="*/ 96 w 200"/>
              <a:gd name="T53" fmla="*/ 88 h 196"/>
              <a:gd name="T54" fmla="*/ 95 w 200"/>
              <a:gd name="T55" fmla="*/ 96 h 196"/>
              <a:gd name="T56" fmla="*/ 87 w 200"/>
              <a:gd name="T57" fmla="*/ 102 h 196"/>
              <a:gd name="T58" fmla="*/ 98 w 200"/>
              <a:gd name="T59" fmla="*/ 106 h 196"/>
              <a:gd name="T60" fmla="*/ 101 w 200"/>
              <a:gd name="T61" fmla="*/ 115 h 196"/>
              <a:gd name="T62" fmla="*/ 104 w 200"/>
              <a:gd name="T63" fmla="*/ 104 h 196"/>
              <a:gd name="T64" fmla="*/ 112 w 200"/>
              <a:gd name="T65" fmla="*/ 102 h 196"/>
              <a:gd name="T66" fmla="*/ 115 w 200"/>
              <a:gd name="T67" fmla="*/ 98 h 196"/>
              <a:gd name="T68" fmla="*/ 151 w 200"/>
              <a:gd name="T69" fmla="*/ 103 h 196"/>
              <a:gd name="T70" fmla="*/ 135 w 200"/>
              <a:gd name="T71" fmla="*/ 99 h 196"/>
              <a:gd name="T72" fmla="*/ 150 w 200"/>
              <a:gd name="T73" fmla="*/ 75 h 196"/>
              <a:gd name="T74" fmla="*/ 132 w 200"/>
              <a:gd name="T75" fmla="*/ 61 h 196"/>
              <a:gd name="T76" fmla="*/ 118 w 200"/>
              <a:gd name="T77" fmla="*/ 76 h 196"/>
              <a:gd name="T78" fmla="*/ 128 w 200"/>
              <a:gd name="T79" fmla="*/ 71 h 196"/>
              <a:gd name="T80" fmla="*/ 143 w 200"/>
              <a:gd name="T81" fmla="*/ 71 h 196"/>
              <a:gd name="T82" fmla="*/ 128 w 200"/>
              <a:gd name="T83" fmla="*/ 97 h 196"/>
              <a:gd name="T84" fmla="*/ 132 w 200"/>
              <a:gd name="T85" fmla="*/ 116 h 196"/>
              <a:gd name="T86" fmla="*/ 139 w 200"/>
              <a:gd name="T87" fmla="*/ 114 h 196"/>
              <a:gd name="T88" fmla="*/ 153 w 200"/>
              <a:gd name="T89" fmla="*/ 110 h 196"/>
              <a:gd name="T90" fmla="*/ 160 w 200"/>
              <a:gd name="T91" fmla="*/ 10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196">
                <a:moveTo>
                  <a:pt x="180" y="196"/>
                </a:moveTo>
                <a:cubicBezTo>
                  <a:pt x="20" y="196"/>
                  <a:pt x="20" y="196"/>
                  <a:pt x="20" y="196"/>
                </a:cubicBezTo>
                <a:cubicBezTo>
                  <a:pt x="9" y="196"/>
                  <a:pt x="0" y="187"/>
                  <a:pt x="0" y="176"/>
                </a:cubicBezTo>
                <a:cubicBezTo>
                  <a:pt x="0" y="20"/>
                  <a:pt x="0" y="20"/>
                  <a:pt x="0" y="20"/>
                </a:cubicBezTo>
                <a:cubicBezTo>
                  <a:pt x="0" y="9"/>
                  <a:pt x="9" y="0"/>
                  <a:pt x="20" y="0"/>
                </a:cubicBezTo>
                <a:cubicBezTo>
                  <a:pt x="180" y="0"/>
                  <a:pt x="180" y="0"/>
                  <a:pt x="180" y="0"/>
                </a:cubicBezTo>
                <a:cubicBezTo>
                  <a:pt x="191" y="0"/>
                  <a:pt x="200" y="9"/>
                  <a:pt x="200" y="20"/>
                </a:cubicBezTo>
                <a:cubicBezTo>
                  <a:pt x="200" y="176"/>
                  <a:pt x="200" y="176"/>
                  <a:pt x="200" y="176"/>
                </a:cubicBezTo>
                <a:cubicBezTo>
                  <a:pt x="200" y="187"/>
                  <a:pt x="191" y="196"/>
                  <a:pt x="180" y="196"/>
                </a:cubicBezTo>
                <a:close/>
                <a:moveTo>
                  <a:pt x="192" y="28"/>
                </a:moveTo>
                <a:cubicBezTo>
                  <a:pt x="192" y="17"/>
                  <a:pt x="183" y="8"/>
                  <a:pt x="172" y="8"/>
                </a:cubicBezTo>
                <a:cubicBezTo>
                  <a:pt x="28" y="8"/>
                  <a:pt x="28" y="8"/>
                  <a:pt x="28" y="8"/>
                </a:cubicBezTo>
                <a:cubicBezTo>
                  <a:pt x="17" y="8"/>
                  <a:pt x="8" y="17"/>
                  <a:pt x="8" y="28"/>
                </a:cubicBezTo>
                <a:cubicBezTo>
                  <a:pt x="8" y="168"/>
                  <a:pt x="8" y="168"/>
                  <a:pt x="8" y="168"/>
                </a:cubicBezTo>
                <a:cubicBezTo>
                  <a:pt x="8" y="179"/>
                  <a:pt x="17" y="188"/>
                  <a:pt x="28" y="188"/>
                </a:cubicBezTo>
                <a:cubicBezTo>
                  <a:pt x="172" y="188"/>
                  <a:pt x="172" y="188"/>
                  <a:pt x="172" y="188"/>
                </a:cubicBezTo>
                <a:cubicBezTo>
                  <a:pt x="183" y="188"/>
                  <a:pt x="192" y="179"/>
                  <a:pt x="192" y="168"/>
                </a:cubicBezTo>
                <a:lnTo>
                  <a:pt x="192" y="28"/>
                </a:lnTo>
                <a:close/>
                <a:moveTo>
                  <a:pt x="168" y="168"/>
                </a:moveTo>
                <a:cubicBezTo>
                  <a:pt x="120" y="168"/>
                  <a:pt x="120" y="168"/>
                  <a:pt x="120" y="168"/>
                </a:cubicBezTo>
                <a:cubicBezTo>
                  <a:pt x="120" y="180"/>
                  <a:pt x="120" y="180"/>
                  <a:pt x="120" y="180"/>
                </a:cubicBezTo>
                <a:cubicBezTo>
                  <a:pt x="16" y="180"/>
                  <a:pt x="16" y="180"/>
                  <a:pt x="16" y="180"/>
                </a:cubicBezTo>
                <a:cubicBezTo>
                  <a:pt x="16" y="16"/>
                  <a:pt x="16" y="16"/>
                  <a:pt x="16" y="16"/>
                </a:cubicBezTo>
                <a:cubicBezTo>
                  <a:pt x="184" y="16"/>
                  <a:pt x="184" y="16"/>
                  <a:pt x="184" y="16"/>
                </a:cubicBezTo>
                <a:cubicBezTo>
                  <a:pt x="184" y="180"/>
                  <a:pt x="184" y="180"/>
                  <a:pt x="184" y="180"/>
                </a:cubicBezTo>
                <a:cubicBezTo>
                  <a:pt x="168" y="180"/>
                  <a:pt x="168" y="180"/>
                  <a:pt x="168" y="180"/>
                </a:cubicBezTo>
                <a:lnTo>
                  <a:pt x="168" y="168"/>
                </a:lnTo>
                <a:close/>
                <a:moveTo>
                  <a:pt x="82" y="109"/>
                </a:moveTo>
                <a:cubicBezTo>
                  <a:pt x="80" y="104"/>
                  <a:pt x="78" y="100"/>
                  <a:pt x="75" y="98"/>
                </a:cubicBezTo>
                <a:cubicBezTo>
                  <a:pt x="71" y="95"/>
                  <a:pt x="67" y="94"/>
                  <a:pt x="62" y="95"/>
                </a:cubicBezTo>
                <a:cubicBezTo>
                  <a:pt x="57" y="96"/>
                  <a:pt x="53" y="99"/>
                  <a:pt x="51" y="102"/>
                </a:cubicBezTo>
                <a:cubicBezTo>
                  <a:pt x="50" y="95"/>
                  <a:pt x="49" y="91"/>
                  <a:pt x="49" y="90"/>
                </a:cubicBezTo>
                <a:cubicBezTo>
                  <a:pt x="54" y="89"/>
                  <a:pt x="54" y="89"/>
                  <a:pt x="54" y="89"/>
                </a:cubicBezTo>
                <a:cubicBezTo>
                  <a:pt x="60" y="87"/>
                  <a:pt x="60" y="87"/>
                  <a:pt x="60" y="87"/>
                </a:cubicBezTo>
                <a:cubicBezTo>
                  <a:pt x="60" y="87"/>
                  <a:pt x="61" y="87"/>
                  <a:pt x="62" y="87"/>
                </a:cubicBezTo>
                <a:cubicBezTo>
                  <a:pt x="63" y="86"/>
                  <a:pt x="64" y="86"/>
                  <a:pt x="65" y="86"/>
                </a:cubicBezTo>
                <a:cubicBezTo>
                  <a:pt x="70" y="84"/>
                  <a:pt x="72" y="82"/>
                  <a:pt x="72" y="80"/>
                </a:cubicBezTo>
                <a:cubicBezTo>
                  <a:pt x="72" y="79"/>
                  <a:pt x="71" y="78"/>
                  <a:pt x="70" y="78"/>
                </a:cubicBezTo>
                <a:cubicBezTo>
                  <a:pt x="69" y="77"/>
                  <a:pt x="68" y="77"/>
                  <a:pt x="68" y="78"/>
                </a:cubicBezTo>
                <a:cubicBezTo>
                  <a:pt x="67" y="78"/>
                  <a:pt x="67" y="78"/>
                  <a:pt x="66" y="78"/>
                </a:cubicBezTo>
                <a:cubicBezTo>
                  <a:pt x="65" y="79"/>
                  <a:pt x="64" y="79"/>
                  <a:pt x="64" y="79"/>
                </a:cubicBezTo>
                <a:cubicBezTo>
                  <a:pt x="63" y="79"/>
                  <a:pt x="62" y="79"/>
                  <a:pt x="61" y="80"/>
                </a:cubicBezTo>
                <a:cubicBezTo>
                  <a:pt x="60" y="80"/>
                  <a:pt x="59" y="80"/>
                  <a:pt x="58" y="80"/>
                </a:cubicBezTo>
                <a:cubicBezTo>
                  <a:pt x="57" y="81"/>
                  <a:pt x="55" y="81"/>
                  <a:pt x="53" y="82"/>
                </a:cubicBezTo>
                <a:cubicBezTo>
                  <a:pt x="50" y="83"/>
                  <a:pt x="48" y="84"/>
                  <a:pt x="47" y="84"/>
                </a:cubicBezTo>
                <a:cubicBezTo>
                  <a:pt x="46" y="84"/>
                  <a:pt x="45" y="84"/>
                  <a:pt x="45" y="84"/>
                </a:cubicBezTo>
                <a:cubicBezTo>
                  <a:pt x="44" y="84"/>
                  <a:pt x="43" y="85"/>
                  <a:pt x="42" y="85"/>
                </a:cubicBezTo>
                <a:cubicBezTo>
                  <a:pt x="40" y="85"/>
                  <a:pt x="39" y="86"/>
                  <a:pt x="39" y="88"/>
                </a:cubicBezTo>
                <a:cubicBezTo>
                  <a:pt x="40" y="88"/>
                  <a:pt x="40" y="89"/>
                  <a:pt x="41" y="90"/>
                </a:cubicBezTo>
                <a:cubicBezTo>
                  <a:pt x="41" y="91"/>
                  <a:pt x="42" y="91"/>
                  <a:pt x="42" y="92"/>
                </a:cubicBezTo>
                <a:cubicBezTo>
                  <a:pt x="42" y="94"/>
                  <a:pt x="43" y="99"/>
                  <a:pt x="45" y="106"/>
                </a:cubicBezTo>
                <a:cubicBezTo>
                  <a:pt x="45" y="110"/>
                  <a:pt x="45" y="112"/>
                  <a:pt x="46" y="113"/>
                </a:cubicBezTo>
                <a:cubicBezTo>
                  <a:pt x="46" y="114"/>
                  <a:pt x="46" y="114"/>
                  <a:pt x="47" y="115"/>
                </a:cubicBezTo>
                <a:cubicBezTo>
                  <a:pt x="48" y="115"/>
                  <a:pt x="49" y="115"/>
                  <a:pt x="50" y="115"/>
                </a:cubicBezTo>
                <a:cubicBezTo>
                  <a:pt x="51" y="115"/>
                  <a:pt x="52" y="114"/>
                  <a:pt x="52" y="113"/>
                </a:cubicBezTo>
                <a:cubicBezTo>
                  <a:pt x="55" y="108"/>
                  <a:pt x="55" y="108"/>
                  <a:pt x="55" y="108"/>
                </a:cubicBezTo>
                <a:cubicBezTo>
                  <a:pt x="56" y="106"/>
                  <a:pt x="57" y="105"/>
                  <a:pt x="58" y="104"/>
                </a:cubicBezTo>
                <a:cubicBezTo>
                  <a:pt x="59" y="103"/>
                  <a:pt x="61" y="102"/>
                  <a:pt x="64" y="101"/>
                </a:cubicBezTo>
                <a:cubicBezTo>
                  <a:pt x="67" y="101"/>
                  <a:pt x="69" y="101"/>
                  <a:pt x="71" y="104"/>
                </a:cubicBezTo>
                <a:cubicBezTo>
                  <a:pt x="73" y="105"/>
                  <a:pt x="74" y="108"/>
                  <a:pt x="75" y="111"/>
                </a:cubicBezTo>
                <a:cubicBezTo>
                  <a:pt x="76" y="115"/>
                  <a:pt x="76" y="119"/>
                  <a:pt x="74" y="123"/>
                </a:cubicBezTo>
                <a:cubicBezTo>
                  <a:pt x="72" y="126"/>
                  <a:pt x="69" y="129"/>
                  <a:pt x="65" y="130"/>
                </a:cubicBezTo>
                <a:cubicBezTo>
                  <a:pt x="63" y="130"/>
                  <a:pt x="61" y="130"/>
                  <a:pt x="59" y="130"/>
                </a:cubicBezTo>
                <a:cubicBezTo>
                  <a:pt x="58" y="129"/>
                  <a:pt x="57" y="129"/>
                  <a:pt x="56" y="128"/>
                </a:cubicBezTo>
                <a:cubicBezTo>
                  <a:pt x="55" y="127"/>
                  <a:pt x="53" y="127"/>
                  <a:pt x="53" y="127"/>
                </a:cubicBezTo>
                <a:cubicBezTo>
                  <a:pt x="52" y="127"/>
                  <a:pt x="51" y="128"/>
                  <a:pt x="50" y="129"/>
                </a:cubicBezTo>
                <a:cubicBezTo>
                  <a:pt x="50" y="129"/>
                  <a:pt x="50" y="130"/>
                  <a:pt x="50" y="131"/>
                </a:cubicBezTo>
                <a:cubicBezTo>
                  <a:pt x="50" y="132"/>
                  <a:pt x="51" y="132"/>
                  <a:pt x="51" y="133"/>
                </a:cubicBezTo>
                <a:cubicBezTo>
                  <a:pt x="55" y="137"/>
                  <a:pt x="61" y="138"/>
                  <a:pt x="67" y="136"/>
                </a:cubicBezTo>
                <a:cubicBezTo>
                  <a:pt x="73" y="135"/>
                  <a:pt x="78" y="131"/>
                  <a:pt x="80" y="126"/>
                </a:cubicBezTo>
                <a:cubicBezTo>
                  <a:pt x="83" y="121"/>
                  <a:pt x="83" y="116"/>
                  <a:pt x="82" y="109"/>
                </a:cubicBezTo>
                <a:close/>
                <a:moveTo>
                  <a:pt x="115" y="98"/>
                </a:moveTo>
                <a:cubicBezTo>
                  <a:pt x="115" y="95"/>
                  <a:pt x="112" y="95"/>
                  <a:pt x="109" y="96"/>
                </a:cubicBezTo>
                <a:cubicBezTo>
                  <a:pt x="108" y="96"/>
                  <a:pt x="108" y="96"/>
                  <a:pt x="107" y="97"/>
                </a:cubicBezTo>
                <a:cubicBezTo>
                  <a:pt x="106" y="97"/>
                  <a:pt x="105" y="97"/>
                  <a:pt x="105" y="97"/>
                </a:cubicBezTo>
                <a:cubicBezTo>
                  <a:pt x="102" y="98"/>
                  <a:pt x="102" y="98"/>
                  <a:pt x="102" y="98"/>
                </a:cubicBezTo>
                <a:cubicBezTo>
                  <a:pt x="101" y="94"/>
                  <a:pt x="101" y="94"/>
                  <a:pt x="101" y="94"/>
                </a:cubicBezTo>
                <a:cubicBezTo>
                  <a:pt x="101" y="93"/>
                  <a:pt x="101" y="93"/>
                  <a:pt x="101" y="92"/>
                </a:cubicBezTo>
                <a:cubicBezTo>
                  <a:pt x="100" y="91"/>
                  <a:pt x="100" y="90"/>
                  <a:pt x="100" y="90"/>
                </a:cubicBezTo>
                <a:cubicBezTo>
                  <a:pt x="100" y="89"/>
                  <a:pt x="100" y="89"/>
                  <a:pt x="99" y="88"/>
                </a:cubicBezTo>
                <a:cubicBezTo>
                  <a:pt x="98" y="88"/>
                  <a:pt x="97" y="88"/>
                  <a:pt x="96" y="88"/>
                </a:cubicBezTo>
                <a:cubicBezTo>
                  <a:pt x="96" y="88"/>
                  <a:pt x="95" y="89"/>
                  <a:pt x="95" y="89"/>
                </a:cubicBezTo>
                <a:cubicBezTo>
                  <a:pt x="94" y="90"/>
                  <a:pt x="94" y="90"/>
                  <a:pt x="94" y="91"/>
                </a:cubicBezTo>
                <a:cubicBezTo>
                  <a:pt x="94" y="92"/>
                  <a:pt x="94" y="93"/>
                  <a:pt x="95" y="96"/>
                </a:cubicBezTo>
                <a:cubicBezTo>
                  <a:pt x="96" y="100"/>
                  <a:pt x="96" y="100"/>
                  <a:pt x="96" y="100"/>
                </a:cubicBezTo>
                <a:cubicBezTo>
                  <a:pt x="93" y="100"/>
                  <a:pt x="91" y="101"/>
                  <a:pt x="90" y="101"/>
                </a:cubicBezTo>
                <a:cubicBezTo>
                  <a:pt x="88" y="102"/>
                  <a:pt x="87" y="102"/>
                  <a:pt x="87" y="102"/>
                </a:cubicBezTo>
                <a:cubicBezTo>
                  <a:pt x="86" y="103"/>
                  <a:pt x="85" y="104"/>
                  <a:pt x="86" y="106"/>
                </a:cubicBezTo>
                <a:cubicBezTo>
                  <a:pt x="86" y="108"/>
                  <a:pt x="88" y="108"/>
                  <a:pt x="92" y="107"/>
                </a:cubicBezTo>
                <a:cubicBezTo>
                  <a:pt x="93" y="107"/>
                  <a:pt x="95" y="106"/>
                  <a:pt x="98" y="106"/>
                </a:cubicBezTo>
                <a:cubicBezTo>
                  <a:pt x="99" y="109"/>
                  <a:pt x="99" y="109"/>
                  <a:pt x="99" y="109"/>
                </a:cubicBezTo>
                <a:cubicBezTo>
                  <a:pt x="100" y="113"/>
                  <a:pt x="100" y="113"/>
                  <a:pt x="100" y="113"/>
                </a:cubicBezTo>
                <a:cubicBezTo>
                  <a:pt x="100" y="114"/>
                  <a:pt x="101" y="115"/>
                  <a:pt x="101" y="115"/>
                </a:cubicBezTo>
                <a:cubicBezTo>
                  <a:pt x="102" y="116"/>
                  <a:pt x="103" y="116"/>
                  <a:pt x="104" y="116"/>
                </a:cubicBezTo>
                <a:cubicBezTo>
                  <a:pt x="106" y="115"/>
                  <a:pt x="106" y="114"/>
                  <a:pt x="106" y="112"/>
                </a:cubicBezTo>
                <a:cubicBezTo>
                  <a:pt x="104" y="104"/>
                  <a:pt x="104" y="104"/>
                  <a:pt x="104" y="104"/>
                </a:cubicBezTo>
                <a:cubicBezTo>
                  <a:pt x="105" y="104"/>
                  <a:pt x="106" y="103"/>
                  <a:pt x="107" y="103"/>
                </a:cubicBezTo>
                <a:cubicBezTo>
                  <a:pt x="111" y="102"/>
                  <a:pt x="111" y="102"/>
                  <a:pt x="111" y="102"/>
                </a:cubicBezTo>
                <a:cubicBezTo>
                  <a:pt x="111" y="102"/>
                  <a:pt x="111" y="102"/>
                  <a:pt x="112" y="102"/>
                </a:cubicBezTo>
                <a:cubicBezTo>
                  <a:pt x="112" y="102"/>
                  <a:pt x="113" y="102"/>
                  <a:pt x="113" y="102"/>
                </a:cubicBezTo>
                <a:cubicBezTo>
                  <a:pt x="114" y="101"/>
                  <a:pt x="115" y="101"/>
                  <a:pt x="115" y="100"/>
                </a:cubicBezTo>
                <a:cubicBezTo>
                  <a:pt x="115" y="99"/>
                  <a:pt x="115" y="98"/>
                  <a:pt x="115" y="98"/>
                </a:cubicBezTo>
                <a:close/>
                <a:moveTo>
                  <a:pt x="160" y="105"/>
                </a:moveTo>
                <a:cubicBezTo>
                  <a:pt x="160" y="104"/>
                  <a:pt x="158" y="103"/>
                  <a:pt x="156" y="103"/>
                </a:cubicBezTo>
                <a:cubicBezTo>
                  <a:pt x="154" y="103"/>
                  <a:pt x="153" y="103"/>
                  <a:pt x="151" y="103"/>
                </a:cubicBezTo>
                <a:cubicBezTo>
                  <a:pt x="149" y="104"/>
                  <a:pt x="145" y="105"/>
                  <a:pt x="141" y="107"/>
                </a:cubicBezTo>
                <a:cubicBezTo>
                  <a:pt x="134" y="109"/>
                  <a:pt x="134" y="109"/>
                  <a:pt x="134" y="109"/>
                </a:cubicBezTo>
                <a:cubicBezTo>
                  <a:pt x="133" y="105"/>
                  <a:pt x="133" y="102"/>
                  <a:pt x="135" y="99"/>
                </a:cubicBezTo>
                <a:cubicBezTo>
                  <a:pt x="136" y="97"/>
                  <a:pt x="138" y="94"/>
                  <a:pt x="142" y="90"/>
                </a:cubicBezTo>
                <a:cubicBezTo>
                  <a:pt x="145" y="87"/>
                  <a:pt x="147" y="84"/>
                  <a:pt x="149" y="81"/>
                </a:cubicBezTo>
                <a:cubicBezTo>
                  <a:pt x="150" y="79"/>
                  <a:pt x="150" y="77"/>
                  <a:pt x="150" y="75"/>
                </a:cubicBezTo>
                <a:cubicBezTo>
                  <a:pt x="150" y="73"/>
                  <a:pt x="150" y="71"/>
                  <a:pt x="149" y="68"/>
                </a:cubicBezTo>
                <a:cubicBezTo>
                  <a:pt x="149" y="65"/>
                  <a:pt x="146" y="62"/>
                  <a:pt x="142" y="61"/>
                </a:cubicBezTo>
                <a:cubicBezTo>
                  <a:pt x="139" y="60"/>
                  <a:pt x="135" y="60"/>
                  <a:pt x="132" y="61"/>
                </a:cubicBezTo>
                <a:cubicBezTo>
                  <a:pt x="129" y="61"/>
                  <a:pt x="126" y="63"/>
                  <a:pt x="124" y="65"/>
                </a:cubicBezTo>
                <a:cubicBezTo>
                  <a:pt x="122" y="67"/>
                  <a:pt x="120" y="69"/>
                  <a:pt x="118" y="73"/>
                </a:cubicBezTo>
                <a:cubicBezTo>
                  <a:pt x="118" y="74"/>
                  <a:pt x="118" y="75"/>
                  <a:pt x="118" y="76"/>
                </a:cubicBezTo>
                <a:cubicBezTo>
                  <a:pt x="118" y="77"/>
                  <a:pt x="120" y="78"/>
                  <a:pt x="122" y="77"/>
                </a:cubicBezTo>
                <a:cubicBezTo>
                  <a:pt x="123" y="77"/>
                  <a:pt x="123" y="77"/>
                  <a:pt x="124" y="76"/>
                </a:cubicBezTo>
                <a:cubicBezTo>
                  <a:pt x="128" y="71"/>
                  <a:pt x="128" y="71"/>
                  <a:pt x="128" y="71"/>
                </a:cubicBezTo>
                <a:cubicBezTo>
                  <a:pt x="130" y="69"/>
                  <a:pt x="131" y="68"/>
                  <a:pt x="133" y="67"/>
                </a:cubicBezTo>
                <a:cubicBezTo>
                  <a:pt x="135" y="67"/>
                  <a:pt x="137" y="67"/>
                  <a:pt x="139" y="67"/>
                </a:cubicBezTo>
                <a:cubicBezTo>
                  <a:pt x="141" y="68"/>
                  <a:pt x="142" y="69"/>
                  <a:pt x="143" y="71"/>
                </a:cubicBezTo>
                <a:cubicBezTo>
                  <a:pt x="143" y="73"/>
                  <a:pt x="143" y="76"/>
                  <a:pt x="142" y="79"/>
                </a:cubicBezTo>
                <a:cubicBezTo>
                  <a:pt x="141" y="80"/>
                  <a:pt x="139" y="83"/>
                  <a:pt x="137" y="86"/>
                </a:cubicBezTo>
                <a:cubicBezTo>
                  <a:pt x="132" y="91"/>
                  <a:pt x="129" y="95"/>
                  <a:pt x="128" y="97"/>
                </a:cubicBezTo>
                <a:cubicBezTo>
                  <a:pt x="126" y="101"/>
                  <a:pt x="126" y="106"/>
                  <a:pt x="127" y="111"/>
                </a:cubicBezTo>
                <a:cubicBezTo>
                  <a:pt x="128" y="113"/>
                  <a:pt x="128" y="114"/>
                  <a:pt x="129" y="115"/>
                </a:cubicBezTo>
                <a:cubicBezTo>
                  <a:pt x="130" y="116"/>
                  <a:pt x="131" y="117"/>
                  <a:pt x="132" y="116"/>
                </a:cubicBezTo>
                <a:cubicBezTo>
                  <a:pt x="133" y="116"/>
                  <a:pt x="133" y="116"/>
                  <a:pt x="134" y="116"/>
                </a:cubicBezTo>
                <a:cubicBezTo>
                  <a:pt x="134" y="116"/>
                  <a:pt x="134" y="116"/>
                  <a:pt x="135" y="116"/>
                </a:cubicBezTo>
                <a:cubicBezTo>
                  <a:pt x="136" y="116"/>
                  <a:pt x="137" y="115"/>
                  <a:pt x="139" y="114"/>
                </a:cubicBezTo>
                <a:cubicBezTo>
                  <a:pt x="140" y="114"/>
                  <a:pt x="141" y="113"/>
                  <a:pt x="142" y="113"/>
                </a:cubicBezTo>
                <a:cubicBezTo>
                  <a:pt x="144" y="113"/>
                  <a:pt x="145" y="112"/>
                  <a:pt x="148" y="112"/>
                </a:cubicBezTo>
                <a:cubicBezTo>
                  <a:pt x="150" y="111"/>
                  <a:pt x="151" y="110"/>
                  <a:pt x="153" y="110"/>
                </a:cubicBezTo>
                <a:cubicBezTo>
                  <a:pt x="153" y="110"/>
                  <a:pt x="154" y="110"/>
                  <a:pt x="155" y="110"/>
                </a:cubicBezTo>
                <a:cubicBezTo>
                  <a:pt x="156" y="110"/>
                  <a:pt x="157" y="110"/>
                  <a:pt x="158" y="110"/>
                </a:cubicBezTo>
                <a:cubicBezTo>
                  <a:pt x="159" y="109"/>
                  <a:pt x="159" y="109"/>
                  <a:pt x="160" y="108"/>
                </a:cubicBezTo>
                <a:cubicBezTo>
                  <a:pt x="160" y="107"/>
                  <a:pt x="160" y="106"/>
                  <a:pt x="160" y="105"/>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45" name="Freeform 120"/>
          <p:cNvSpPr>
            <a:spLocks noEditPoints="1"/>
          </p:cNvSpPr>
          <p:nvPr/>
        </p:nvSpPr>
        <p:spPr bwMode="auto">
          <a:xfrm>
            <a:off x="8802688" y="4314825"/>
            <a:ext cx="357187" cy="358775"/>
          </a:xfrm>
          <a:custGeom>
            <a:avLst/>
            <a:gdLst>
              <a:gd name="T0" fmla="*/ 20 w 200"/>
              <a:gd name="T1" fmla="*/ 200 h 200"/>
              <a:gd name="T2" fmla="*/ 0 w 200"/>
              <a:gd name="T3" fmla="*/ 88 h 200"/>
              <a:gd name="T4" fmla="*/ 12 w 200"/>
              <a:gd name="T5" fmla="*/ 168 h 200"/>
              <a:gd name="T6" fmla="*/ 164 w 200"/>
              <a:gd name="T7" fmla="*/ 188 h 200"/>
              <a:gd name="T8" fmla="*/ 187 w 200"/>
              <a:gd name="T9" fmla="*/ 88 h 200"/>
              <a:gd name="T10" fmla="*/ 200 w 200"/>
              <a:gd name="T11" fmla="*/ 180 h 200"/>
              <a:gd name="T12" fmla="*/ 155 w 200"/>
              <a:gd name="T13" fmla="*/ 137 h 200"/>
              <a:gd name="T14" fmla="*/ 154 w 200"/>
              <a:gd name="T15" fmla="*/ 155 h 200"/>
              <a:gd name="T16" fmla="*/ 131 w 200"/>
              <a:gd name="T17" fmla="*/ 165 h 200"/>
              <a:gd name="T18" fmla="*/ 110 w 200"/>
              <a:gd name="T19" fmla="*/ 157 h 200"/>
              <a:gd name="T20" fmla="*/ 122 w 200"/>
              <a:gd name="T21" fmla="*/ 145 h 200"/>
              <a:gd name="T22" fmla="*/ 131 w 200"/>
              <a:gd name="T23" fmla="*/ 155 h 200"/>
              <a:gd name="T24" fmla="*/ 139 w 200"/>
              <a:gd name="T25" fmla="*/ 145 h 200"/>
              <a:gd name="T26" fmla="*/ 131 w 200"/>
              <a:gd name="T27" fmla="*/ 136 h 200"/>
              <a:gd name="T28" fmla="*/ 126 w 200"/>
              <a:gd name="T29" fmla="*/ 125 h 200"/>
              <a:gd name="T30" fmla="*/ 134 w 200"/>
              <a:gd name="T31" fmla="*/ 123 h 200"/>
              <a:gd name="T32" fmla="*/ 134 w 200"/>
              <a:gd name="T33" fmla="*/ 113 h 200"/>
              <a:gd name="T34" fmla="*/ 125 w 200"/>
              <a:gd name="T35" fmla="*/ 113 h 200"/>
              <a:gd name="T36" fmla="*/ 106 w 200"/>
              <a:gd name="T37" fmla="*/ 117 h 200"/>
              <a:gd name="T38" fmla="*/ 130 w 200"/>
              <a:gd name="T39" fmla="*/ 100 h 200"/>
              <a:gd name="T40" fmla="*/ 153 w 200"/>
              <a:gd name="T41" fmla="*/ 116 h 200"/>
              <a:gd name="T42" fmla="*/ 144 w 200"/>
              <a:gd name="T43" fmla="*/ 130 h 200"/>
              <a:gd name="T44" fmla="*/ 155 w 200"/>
              <a:gd name="T45" fmla="*/ 137 h 200"/>
              <a:gd name="T46" fmla="*/ 43 w 200"/>
              <a:gd name="T47" fmla="*/ 164 h 200"/>
              <a:gd name="T48" fmla="*/ 66 w 200"/>
              <a:gd name="T49" fmla="*/ 134 h 200"/>
              <a:gd name="T50" fmla="*/ 78 w 200"/>
              <a:gd name="T51" fmla="*/ 119 h 200"/>
              <a:gd name="T52" fmla="*/ 70 w 200"/>
              <a:gd name="T53" fmla="*/ 112 h 200"/>
              <a:gd name="T54" fmla="*/ 62 w 200"/>
              <a:gd name="T55" fmla="*/ 120 h 200"/>
              <a:gd name="T56" fmla="*/ 48 w 200"/>
              <a:gd name="T57" fmla="*/ 109 h 200"/>
              <a:gd name="T58" fmla="*/ 70 w 200"/>
              <a:gd name="T59" fmla="*/ 100 h 200"/>
              <a:gd name="T60" fmla="*/ 92 w 200"/>
              <a:gd name="T61" fmla="*/ 109 h 200"/>
              <a:gd name="T62" fmla="*/ 92 w 200"/>
              <a:gd name="T63" fmla="*/ 130 h 200"/>
              <a:gd name="T64" fmla="*/ 72 w 200"/>
              <a:gd name="T65" fmla="*/ 146 h 200"/>
              <a:gd name="T66" fmla="*/ 95 w 200"/>
              <a:gd name="T67" fmla="*/ 150 h 200"/>
              <a:gd name="T68" fmla="*/ 0 w 200"/>
              <a:gd name="T69" fmla="*/ 36 h 200"/>
              <a:gd name="T70" fmla="*/ 28 w 200"/>
              <a:gd name="T71" fmla="*/ 16 h 200"/>
              <a:gd name="T72" fmla="*/ 44 w 200"/>
              <a:gd name="T73" fmla="*/ 72 h 200"/>
              <a:gd name="T74" fmla="*/ 60 w 200"/>
              <a:gd name="T75" fmla="*/ 16 h 200"/>
              <a:gd name="T76" fmla="*/ 140 w 200"/>
              <a:gd name="T77" fmla="*/ 56 h 200"/>
              <a:gd name="T78" fmla="*/ 172 w 200"/>
              <a:gd name="T79" fmla="*/ 56 h 200"/>
              <a:gd name="T80" fmla="*/ 180 w 200"/>
              <a:gd name="T81" fmla="*/ 16 h 200"/>
              <a:gd name="T82" fmla="*/ 200 w 200"/>
              <a:gd name="T83" fmla="*/ 80 h 200"/>
              <a:gd name="T84" fmla="*/ 0 w 200"/>
              <a:gd name="T85" fmla="*/ 36 h 200"/>
              <a:gd name="T86" fmla="*/ 144 w 200"/>
              <a:gd name="T87" fmla="*/ 52 h 200"/>
              <a:gd name="T88" fmla="*/ 156 w 200"/>
              <a:gd name="T89" fmla="*/ 0 h 200"/>
              <a:gd name="T90" fmla="*/ 168 w 200"/>
              <a:gd name="T91" fmla="*/ 52 h 200"/>
              <a:gd name="T92" fmla="*/ 44 w 200"/>
              <a:gd name="T93" fmla="*/ 64 h 200"/>
              <a:gd name="T94" fmla="*/ 32 w 200"/>
              <a:gd name="T95" fmla="*/ 12 h 200"/>
              <a:gd name="T96" fmla="*/ 56 w 200"/>
              <a:gd name="T97" fmla="*/ 12 h 200"/>
              <a:gd name="T98" fmla="*/ 44 w 200"/>
              <a:gd name="T99" fmla="*/ 6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2" y="88"/>
                  <a:pt x="12" y="88"/>
                  <a:pt x="12"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7" y="88"/>
                </a:cubicBezTo>
                <a:cubicBezTo>
                  <a:pt x="200" y="88"/>
                  <a:pt x="200" y="88"/>
                  <a:pt x="200" y="88"/>
                </a:cubicBezTo>
                <a:cubicBezTo>
                  <a:pt x="200" y="180"/>
                  <a:pt x="200" y="180"/>
                  <a:pt x="200" y="180"/>
                </a:cubicBezTo>
                <a:cubicBezTo>
                  <a:pt x="200" y="191"/>
                  <a:pt x="191" y="200"/>
                  <a:pt x="180" y="200"/>
                </a:cubicBezTo>
                <a:close/>
                <a:moveTo>
                  <a:pt x="155" y="137"/>
                </a:moveTo>
                <a:cubicBezTo>
                  <a:pt x="156" y="139"/>
                  <a:pt x="157" y="141"/>
                  <a:pt x="157" y="144"/>
                </a:cubicBezTo>
                <a:cubicBezTo>
                  <a:pt x="157" y="148"/>
                  <a:pt x="156" y="152"/>
                  <a:pt x="154" y="155"/>
                </a:cubicBezTo>
                <a:cubicBezTo>
                  <a:pt x="152" y="158"/>
                  <a:pt x="149" y="161"/>
                  <a:pt x="145" y="163"/>
                </a:cubicBezTo>
                <a:cubicBezTo>
                  <a:pt x="142" y="165"/>
                  <a:pt x="137" y="165"/>
                  <a:pt x="131" y="165"/>
                </a:cubicBezTo>
                <a:cubicBezTo>
                  <a:pt x="126" y="165"/>
                  <a:pt x="121" y="165"/>
                  <a:pt x="118" y="163"/>
                </a:cubicBezTo>
                <a:cubicBezTo>
                  <a:pt x="114" y="162"/>
                  <a:pt x="112" y="160"/>
                  <a:pt x="110" y="157"/>
                </a:cubicBezTo>
                <a:cubicBezTo>
                  <a:pt x="107" y="155"/>
                  <a:pt x="106" y="152"/>
                  <a:pt x="105" y="148"/>
                </a:cubicBezTo>
                <a:cubicBezTo>
                  <a:pt x="122" y="145"/>
                  <a:pt x="122" y="145"/>
                  <a:pt x="122" y="145"/>
                </a:cubicBezTo>
                <a:cubicBezTo>
                  <a:pt x="123" y="149"/>
                  <a:pt x="124" y="151"/>
                  <a:pt x="125" y="153"/>
                </a:cubicBezTo>
                <a:cubicBezTo>
                  <a:pt x="127" y="154"/>
                  <a:pt x="129" y="155"/>
                  <a:pt x="131" y="155"/>
                </a:cubicBezTo>
                <a:cubicBezTo>
                  <a:pt x="133" y="155"/>
                  <a:pt x="135" y="154"/>
                  <a:pt x="137" y="152"/>
                </a:cubicBezTo>
                <a:cubicBezTo>
                  <a:pt x="138" y="150"/>
                  <a:pt x="139" y="148"/>
                  <a:pt x="139" y="145"/>
                </a:cubicBezTo>
                <a:cubicBezTo>
                  <a:pt x="139" y="142"/>
                  <a:pt x="138" y="140"/>
                  <a:pt x="137" y="139"/>
                </a:cubicBezTo>
                <a:cubicBezTo>
                  <a:pt x="135" y="137"/>
                  <a:pt x="133" y="136"/>
                  <a:pt x="131" y="136"/>
                </a:cubicBezTo>
                <a:cubicBezTo>
                  <a:pt x="129" y="136"/>
                  <a:pt x="127" y="136"/>
                  <a:pt x="125" y="137"/>
                </a:cubicBezTo>
                <a:cubicBezTo>
                  <a:pt x="126" y="125"/>
                  <a:pt x="126" y="125"/>
                  <a:pt x="126" y="125"/>
                </a:cubicBezTo>
                <a:cubicBezTo>
                  <a:pt x="127" y="125"/>
                  <a:pt x="128" y="125"/>
                  <a:pt x="128" y="125"/>
                </a:cubicBezTo>
                <a:cubicBezTo>
                  <a:pt x="130" y="125"/>
                  <a:pt x="132" y="124"/>
                  <a:pt x="134" y="123"/>
                </a:cubicBezTo>
                <a:cubicBezTo>
                  <a:pt x="135" y="121"/>
                  <a:pt x="136" y="119"/>
                  <a:pt x="136" y="117"/>
                </a:cubicBezTo>
                <a:cubicBezTo>
                  <a:pt x="136" y="116"/>
                  <a:pt x="136" y="114"/>
                  <a:pt x="134" y="113"/>
                </a:cubicBezTo>
                <a:cubicBezTo>
                  <a:pt x="133" y="112"/>
                  <a:pt x="132" y="111"/>
                  <a:pt x="130" y="111"/>
                </a:cubicBezTo>
                <a:cubicBezTo>
                  <a:pt x="128" y="111"/>
                  <a:pt x="126" y="112"/>
                  <a:pt x="125" y="113"/>
                </a:cubicBezTo>
                <a:cubicBezTo>
                  <a:pt x="123" y="114"/>
                  <a:pt x="123" y="116"/>
                  <a:pt x="122" y="120"/>
                </a:cubicBezTo>
                <a:cubicBezTo>
                  <a:pt x="106" y="117"/>
                  <a:pt x="106" y="117"/>
                  <a:pt x="106" y="117"/>
                </a:cubicBezTo>
                <a:cubicBezTo>
                  <a:pt x="107" y="111"/>
                  <a:pt x="110" y="107"/>
                  <a:pt x="113" y="104"/>
                </a:cubicBezTo>
                <a:cubicBezTo>
                  <a:pt x="117" y="102"/>
                  <a:pt x="123" y="100"/>
                  <a:pt x="130" y="100"/>
                </a:cubicBezTo>
                <a:cubicBezTo>
                  <a:pt x="138" y="100"/>
                  <a:pt x="144" y="102"/>
                  <a:pt x="148" y="105"/>
                </a:cubicBezTo>
                <a:cubicBezTo>
                  <a:pt x="152" y="108"/>
                  <a:pt x="153" y="112"/>
                  <a:pt x="153" y="116"/>
                </a:cubicBezTo>
                <a:cubicBezTo>
                  <a:pt x="153" y="119"/>
                  <a:pt x="153" y="122"/>
                  <a:pt x="151" y="124"/>
                </a:cubicBezTo>
                <a:cubicBezTo>
                  <a:pt x="150" y="126"/>
                  <a:pt x="147" y="128"/>
                  <a:pt x="144" y="130"/>
                </a:cubicBezTo>
                <a:cubicBezTo>
                  <a:pt x="147" y="130"/>
                  <a:pt x="149" y="131"/>
                  <a:pt x="150" y="132"/>
                </a:cubicBezTo>
                <a:cubicBezTo>
                  <a:pt x="152" y="133"/>
                  <a:pt x="154" y="135"/>
                  <a:pt x="155" y="137"/>
                </a:cubicBezTo>
                <a:close/>
                <a:moveTo>
                  <a:pt x="95" y="164"/>
                </a:moveTo>
                <a:cubicBezTo>
                  <a:pt x="43" y="164"/>
                  <a:pt x="43" y="164"/>
                  <a:pt x="43" y="164"/>
                </a:cubicBezTo>
                <a:cubicBezTo>
                  <a:pt x="44" y="159"/>
                  <a:pt x="45" y="154"/>
                  <a:pt x="48" y="150"/>
                </a:cubicBezTo>
                <a:cubicBezTo>
                  <a:pt x="51" y="145"/>
                  <a:pt x="57" y="140"/>
                  <a:pt x="66" y="134"/>
                </a:cubicBezTo>
                <a:cubicBezTo>
                  <a:pt x="71" y="130"/>
                  <a:pt x="74" y="127"/>
                  <a:pt x="75" y="125"/>
                </a:cubicBezTo>
                <a:cubicBezTo>
                  <a:pt x="77" y="123"/>
                  <a:pt x="78" y="121"/>
                  <a:pt x="78" y="119"/>
                </a:cubicBezTo>
                <a:cubicBezTo>
                  <a:pt x="78" y="117"/>
                  <a:pt x="77" y="116"/>
                  <a:pt x="75" y="114"/>
                </a:cubicBezTo>
                <a:cubicBezTo>
                  <a:pt x="74" y="113"/>
                  <a:pt x="72" y="112"/>
                  <a:pt x="70" y="112"/>
                </a:cubicBezTo>
                <a:cubicBezTo>
                  <a:pt x="68" y="112"/>
                  <a:pt x="66" y="113"/>
                  <a:pt x="65" y="114"/>
                </a:cubicBezTo>
                <a:cubicBezTo>
                  <a:pt x="63" y="116"/>
                  <a:pt x="62" y="117"/>
                  <a:pt x="62" y="120"/>
                </a:cubicBezTo>
                <a:cubicBezTo>
                  <a:pt x="44" y="120"/>
                  <a:pt x="44" y="120"/>
                  <a:pt x="44" y="120"/>
                </a:cubicBezTo>
                <a:cubicBezTo>
                  <a:pt x="45" y="115"/>
                  <a:pt x="46" y="112"/>
                  <a:pt x="48" y="109"/>
                </a:cubicBezTo>
                <a:cubicBezTo>
                  <a:pt x="50" y="106"/>
                  <a:pt x="52" y="104"/>
                  <a:pt x="56" y="102"/>
                </a:cubicBezTo>
                <a:cubicBezTo>
                  <a:pt x="59" y="101"/>
                  <a:pt x="64" y="100"/>
                  <a:pt x="70" y="100"/>
                </a:cubicBezTo>
                <a:cubicBezTo>
                  <a:pt x="76" y="100"/>
                  <a:pt x="81" y="101"/>
                  <a:pt x="84" y="102"/>
                </a:cubicBezTo>
                <a:cubicBezTo>
                  <a:pt x="87" y="104"/>
                  <a:pt x="90" y="106"/>
                  <a:pt x="92" y="109"/>
                </a:cubicBezTo>
                <a:cubicBezTo>
                  <a:pt x="94" y="112"/>
                  <a:pt x="95" y="115"/>
                  <a:pt x="95" y="119"/>
                </a:cubicBezTo>
                <a:cubicBezTo>
                  <a:pt x="95" y="122"/>
                  <a:pt x="94" y="126"/>
                  <a:pt x="92" y="130"/>
                </a:cubicBezTo>
                <a:cubicBezTo>
                  <a:pt x="89" y="133"/>
                  <a:pt x="85" y="137"/>
                  <a:pt x="79" y="141"/>
                </a:cubicBezTo>
                <a:cubicBezTo>
                  <a:pt x="76" y="144"/>
                  <a:pt x="73" y="145"/>
                  <a:pt x="72" y="146"/>
                </a:cubicBezTo>
                <a:cubicBezTo>
                  <a:pt x="71" y="147"/>
                  <a:pt x="70" y="148"/>
                  <a:pt x="68" y="150"/>
                </a:cubicBezTo>
                <a:cubicBezTo>
                  <a:pt x="95" y="150"/>
                  <a:pt x="95" y="150"/>
                  <a:pt x="95" y="150"/>
                </a:cubicBezTo>
                <a:lnTo>
                  <a:pt x="95" y="164"/>
                </a:lnTo>
                <a:close/>
                <a:moveTo>
                  <a:pt x="0" y="36"/>
                </a:moveTo>
                <a:cubicBezTo>
                  <a:pt x="0" y="25"/>
                  <a:pt x="9" y="16"/>
                  <a:pt x="20" y="16"/>
                </a:cubicBezTo>
                <a:cubicBezTo>
                  <a:pt x="28" y="16"/>
                  <a:pt x="28" y="16"/>
                  <a:pt x="28" y="16"/>
                </a:cubicBezTo>
                <a:cubicBezTo>
                  <a:pt x="28" y="56"/>
                  <a:pt x="28" y="56"/>
                  <a:pt x="28" y="56"/>
                </a:cubicBezTo>
                <a:cubicBezTo>
                  <a:pt x="28" y="65"/>
                  <a:pt x="35" y="72"/>
                  <a:pt x="44" y="72"/>
                </a:cubicBezTo>
                <a:cubicBezTo>
                  <a:pt x="53" y="72"/>
                  <a:pt x="60" y="65"/>
                  <a:pt x="60" y="56"/>
                </a:cubicBezTo>
                <a:cubicBezTo>
                  <a:pt x="60" y="16"/>
                  <a:pt x="60" y="16"/>
                  <a:pt x="60" y="16"/>
                </a:cubicBezTo>
                <a:cubicBezTo>
                  <a:pt x="140" y="16"/>
                  <a:pt x="140" y="16"/>
                  <a:pt x="140" y="16"/>
                </a:cubicBezTo>
                <a:cubicBezTo>
                  <a:pt x="140" y="56"/>
                  <a:pt x="140" y="56"/>
                  <a:pt x="140" y="56"/>
                </a:cubicBezTo>
                <a:cubicBezTo>
                  <a:pt x="140" y="65"/>
                  <a:pt x="147" y="72"/>
                  <a:pt x="156" y="72"/>
                </a:cubicBezTo>
                <a:cubicBezTo>
                  <a:pt x="165" y="72"/>
                  <a:pt x="172" y="65"/>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4" y="80"/>
                  <a:pt x="96" y="80"/>
                  <a:pt x="0" y="80"/>
                </a:cubicBezTo>
                <a:lnTo>
                  <a:pt x="0" y="36"/>
                </a:lnTo>
                <a:close/>
                <a:moveTo>
                  <a:pt x="156" y="64"/>
                </a:moveTo>
                <a:cubicBezTo>
                  <a:pt x="149" y="64"/>
                  <a:pt x="144" y="59"/>
                  <a:pt x="144" y="52"/>
                </a:cubicBezTo>
                <a:cubicBezTo>
                  <a:pt x="144" y="12"/>
                  <a:pt x="144" y="12"/>
                  <a:pt x="144" y="12"/>
                </a:cubicBezTo>
                <a:cubicBezTo>
                  <a:pt x="144" y="6"/>
                  <a:pt x="149" y="0"/>
                  <a:pt x="156" y="0"/>
                </a:cubicBezTo>
                <a:cubicBezTo>
                  <a:pt x="162" y="0"/>
                  <a:pt x="168" y="6"/>
                  <a:pt x="168" y="12"/>
                </a:cubicBezTo>
                <a:cubicBezTo>
                  <a:pt x="168" y="52"/>
                  <a:pt x="168" y="52"/>
                  <a:pt x="168" y="52"/>
                </a:cubicBezTo>
                <a:cubicBezTo>
                  <a:pt x="168" y="59"/>
                  <a:pt x="162" y="64"/>
                  <a:pt x="156" y="64"/>
                </a:cubicBezTo>
                <a:close/>
                <a:moveTo>
                  <a:pt x="44" y="64"/>
                </a:moveTo>
                <a:cubicBezTo>
                  <a:pt x="37" y="64"/>
                  <a:pt x="32" y="59"/>
                  <a:pt x="32" y="52"/>
                </a:cubicBezTo>
                <a:cubicBezTo>
                  <a:pt x="32" y="12"/>
                  <a:pt x="32" y="12"/>
                  <a:pt x="32" y="12"/>
                </a:cubicBezTo>
                <a:cubicBezTo>
                  <a:pt x="32" y="6"/>
                  <a:pt x="37" y="0"/>
                  <a:pt x="44" y="0"/>
                </a:cubicBezTo>
                <a:cubicBezTo>
                  <a:pt x="50" y="0"/>
                  <a:pt x="56" y="6"/>
                  <a:pt x="56" y="12"/>
                </a:cubicBezTo>
                <a:cubicBezTo>
                  <a:pt x="56" y="52"/>
                  <a:pt x="56" y="52"/>
                  <a:pt x="56" y="52"/>
                </a:cubicBezTo>
                <a:cubicBezTo>
                  <a:pt x="56" y="59"/>
                  <a:pt x="50" y="64"/>
                  <a:pt x="44" y="64"/>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46" name="Freeform 121"/>
          <p:cNvSpPr>
            <a:spLocks noEditPoints="1"/>
          </p:cNvSpPr>
          <p:nvPr/>
        </p:nvSpPr>
        <p:spPr bwMode="auto">
          <a:xfrm>
            <a:off x="9528175" y="4316413"/>
            <a:ext cx="357188" cy="355600"/>
          </a:xfrm>
          <a:custGeom>
            <a:avLst/>
            <a:gdLst>
              <a:gd name="T0" fmla="*/ 0 w 200"/>
              <a:gd name="T1" fmla="*/ 180 h 200"/>
              <a:gd name="T2" fmla="*/ 12 w 200"/>
              <a:gd name="T3" fmla="*/ 168 h 200"/>
              <a:gd name="T4" fmla="*/ 188 w 200"/>
              <a:gd name="T5" fmla="*/ 168 h 200"/>
              <a:gd name="T6" fmla="*/ 200 w 200"/>
              <a:gd name="T7" fmla="*/ 180 h 200"/>
              <a:gd name="T8" fmla="*/ 84 w 200"/>
              <a:gd name="T9" fmla="*/ 88 h 200"/>
              <a:gd name="T10" fmla="*/ 116 w 200"/>
              <a:gd name="T11" fmla="*/ 88 h 200"/>
              <a:gd name="T12" fmla="*/ 168 w 200"/>
              <a:gd name="T13" fmla="*/ 88 h 200"/>
              <a:gd name="T14" fmla="*/ 168 w 200"/>
              <a:gd name="T15" fmla="*/ 176 h 200"/>
              <a:gd name="T16" fmla="*/ 116 w 200"/>
              <a:gd name="T17" fmla="*/ 176 h 200"/>
              <a:gd name="T18" fmla="*/ 84 w 200"/>
              <a:gd name="T19" fmla="*/ 176 h 200"/>
              <a:gd name="T20" fmla="*/ 32 w 200"/>
              <a:gd name="T21" fmla="*/ 176 h 200"/>
              <a:gd name="T22" fmla="*/ 32 w 200"/>
              <a:gd name="T23" fmla="*/ 88 h 200"/>
              <a:gd name="T24" fmla="*/ 144 w 200"/>
              <a:gd name="T25" fmla="*/ 172 h 200"/>
              <a:gd name="T26" fmla="*/ 144 w 200"/>
              <a:gd name="T27" fmla="*/ 148 h 200"/>
              <a:gd name="T28" fmla="*/ 168 w 200"/>
              <a:gd name="T29" fmla="*/ 144 h 200"/>
              <a:gd name="T30" fmla="*/ 144 w 200"/>
              <a:gd name="T31" fmla="*/ 144 h 200"/>
              <a:gd name="T32" fmla="*/ 168 w 200"/>
              <a:gd name="T33" fmla="*/ 92 h 200"/>
              <a:gd name="T34" fmla="*/ 116 w 200"/>
              <a:gd name="T35" fmla="*/ 172 h 200"/>
              <a:gd name="T36" fmla="*/ 116 w 200"/>
              <a:gd name="T37" fmla="*/ 148 h 200"/>
              <a:gd name="T38" fmla="*/ 140 w 200"/>
              <a:gd name="T39" fmla="*/ 144 h 200"/>
              <a:gd name="T40" fmla="*/ 116 w 200"/>
              <a:gd name="T41" fmla="*/ 144 h 200"/>
              <a:gd name="T42" fmla="*/ 140 w 200"/>
              <a:gd name="T43" fmla="*/ 92 h 200"/>
              <a:gd name="T44" fmla="*/ 88 w 200"/>
              <a:gd name="T45" fmla="*/ 172 h 200"/>
              <a:gd name="T46" fmla="*/ 88 w 200"/>
              <a:gd name="T47" fmla="*/ 148 h 200"/>
              <a:gd name="T48" fmla="*/ 112 w 200"/>
              <a:gd name="T49" fmla="*/ 144 h 200"/>
              <a:gd name="T50" fmla="*/ 88 w 200"/>
              <a:gd name="T51" fmla="*/ 144 h 200"/>
              <a:gd name="T52" fmla="*/ 112 w 200"/>
              <a:gd name="T53" fmla="*/ 92 h 200"/>
              <a:gd name="T54" fmla="*/ 60 w 200"/>
              <a:gd name="T55" fmla="*/ 172 h 200"/>
              <a:gd name="T56" fmla="*/ 60 w 200"/>
              <a:gd name="T57" fmla="*/ 148 h 200"/>
              <a:gd name="T58" fmla="*/ 84 w 200"/>
              <a:gd name="T59" fmla="*/ 144 h 200"/>
              <a:gd name="T60" fmla="*/ 60 w 200"/>
              <a:gd name="T61" fmla="*/ 144 h 200"/>
              <a:gd name="T62" fmla="*/ 84 w 200"/>
              <a:gd name="T63" fmla="*/ 92 h 200"/>
              <a:gd name="T64" fmla="*/ 32 w 200"/>
              <a:gd name="T65" fmla="*/ 172 h 200"/>
              <a:gd name="T66" fmla="*/ 32 w 200"/>
              <a:gd name="T67" fmla="*/ 148 h 200"/>
              <a:gd name="T68" fmla="*/ 56 w 200"/>
              <a:gd name="T69" fmla="*/ 144 h 200"/>
              <a:gd name="T70" fmla="*/ 32 w 200"/>
              <a:gd name="T71" fmla="*/ 144 h 200"/>
              <a:gd name="T72" fmla="*/ 56 w 200"/>
              <a:gd name="T73" fmla="*/ 92 h 200"/>
              <a:gd name="T74" fmla="*/ 0 w 200"/>
              <a:gd name="T75" fmla="*/ 36 h 200"/>
              <a:gd name="T76" fmla="*/ 28 w 200"/>
              <a:gd name="T77" fmla="*/ 56 h 200"/>
              <a:gd name="T78" fmla="*/ 140 w 200"/>
              <a:gd name="T79" fmla="*/ 16 h 200"/>
              <a:gd name="T80" fmla="*/ 172 w 200"/>
              <a:gd name="T81" fmla="*/ 16 h 200"/>
              <a:gd name="T82" fmla="*/ 200 w 200"/>
              <a:gd name="T83" fmla="*/ 80 h 200"/>
              <a:gd name="T84" fmla="*/ 144 w 200"/>
              <a:gd name="T85" fmla="*/ 12 h 200"/>
              <a:gd name="T86" fmla="*/ 168 w 200"/>
              <a:gd name="T87" fmla="*/ 52 h 200"/>
              <a:gd name="T88" fmla="*/ 32 w 200"/>
              <a:gd name="T89" fmla="*/ 12 h 200"/>
              <a:gd name="T90" fmla="*/ 56 w 200"/>
              <a:gd name="T91" fmla="*/ 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00" h="200">
                <a:moveTo>
                  <a:pt x="180" y="200"/>
                </a:moveTo>
                <a:cubicBezTo>
                  <a:pt x="20" y="200"/>
                  <a:pt x="20" y="200"/>
                  <a:pt x="20" y="200"/>
                </a:cubicBezTo>
                <a:cubicBezTo>
                  <a:pt x="9" y="200"/>
                  <a:pt x="0" y="191"/>
                  <a:pt x="0" y="180"/>
                </a:cubicBezTo>
                <a:cubicBezTo>
                  <a:pt x="0" y="88"/>
                  <a:pt x="0" y="88"/>
                  <a:pt x="0" y="88"/>
                </a:cubicBezTo>
                <a:cubicBezTo>
                  <a:pt x="13" y="88"/>
                  <a:pt x="13" y="88"/>
                  <a:pt x="13" y="88"/>
                </a:cubicBezTo>
                <a:cubicBezTo>
                  <a:pt x="12" y="123"/>
                  <a:pt x="12" y="168"/>
                  <a:pt x="12" y="168"/>
                </a:cubicBezTo>
                <a:cubicBezTo>
                  <a:pt x="12" y="179"/>
                  <a:pt x="25" y="188"/>
                  <a:pt x="36" y="188"/>
                </a:cubicBezTo>
                <a:cubicBezTo>
                  <a:pt x="164" y="188"/>
                  <a:pt x="164" y="188"/>
                  <a:pt x="164" y="188"/>
                </a:cubicBezTo>
                <a:cubicBezTo>
                  <a:pt x="175" y="188"/>
                  <a:pt x="188" y="179"/>
                  <a:pt x="188" y="168"/>
                </a:cubicBezTo>
                <a:cubicBezTo>
                  <a:pt x="188" y="168"/>
                  <a:pt x="188" y="122"/>
                  <a:pt x="188" y="88"/>
                </a:cubicBezTo>
                <a:cubicBezTo>
                  <a:pt x="200" y="88"/>
                  <a:pt x="200" y="88"/>
                  <a:pt x="200" y="88"/>
                </a:cubicBezTo>
                <a:cubicBezTo>
                  <a:pt x="200" y="180"/>
                  <a:pt x="200" y="180"/>
                  <a:pt x="200" y="180"/>
                </a:cubicBezTo>
                <a:cubicBezTo>
                  <a:pt x="200" y="191"/>
                  <a:pt x="191" y="200"/>
                  <a:pt x="180" y="200"/>
                </a:cubicBezTo>
                <a:close/>
                <a:moveTo>
                  <a:pt x="60" y="88"/>
                </a:moveTo>
                <a:cubicBezTo>
                  <a:pt x="84" y="88"/>
                  <a:pt x="84" y="88"/>
                  <a:pt x="84" y="88"/>
                </a:cubicBezTo>
                <a:cubicBezTo>
                  <a:pt x="88" y="88"/>
                  <a:pt x="88" y="88"/>
                  <a:pt x="88" y="88"/>
                </a:cubicBezTo>
                <a:cubicBezTo>
                  <a:pt x="112" y="88"/>
                  <a:pt x="112" y="88"/>
                  <a:pt x="112" y="88"/>
                </a:cubicBezTo>
                <a:cubicBezTo>
                  <a:pt x="116" y="88"/>
                  <a:pt x="116" y="88"/>
                  <a:pt x="116" y="88"/>
                </a:cubicBezTo>
                <a:cubicBezTo>
                  <a:pt x="140" y="88"/>
                  <a:pt x="140" y="88"/>
                  <a:pt x="140" y="88"/>
                </a:cubicBezTo>
                <a:cubicBezTo>
                  <a:pt x="144" y="88"/>
                  <a:pt x="144" y="88"/>
                  <a:pt x="144" y="88"/>
                </a:cubicBezTo>
                <a:cubicBezTo>
                  <a:pt x="168" y="88"/>
                  <a:pt x="168" y="88"/>
                  <a:pt x="168" y="88"/>
                </a:cubicBezTo>
                <a:cubicBezTo>
                  <a:pt x="172" y="88"/>
                  <a:pt x="172" y="88"/>
                  <a:pt x="172" y="88"/>
                </a:cubicBezTo>
                <a:cubicBezTo>
                  <a:pt x="172" y="176"/>
                  <a:pt x="172" y="176"/>
                  <a:pt x="172" y="176"/>
                </a:cubicBezTo>
                <a:cubicBezTo>
                  <a:pt x="168" y="176"/>
                  <a:pt x="168" y="176"/>
                  <a:pt x="168" y="176"/>
                </a:cubicBezTo>
                <a:cubicBezTo>
                  <a:pt x="144" y="176"/>
                  <a:pt x="144" y="176"/>
                  <a:pt x="144" y="176"/>
                </a:cubicBezTo>
                <a:cubicBezTo>
                  <a:pt x="140" y="176"/>
                  <a:pt x="140" y="176"/>
                  <a:pt x="140" y="176"/>
                </a:cubicBezTo>
                <a:cubicBezTo>
                  <a:pt x="116" y="176"/>
                  <a:pt x="116" y="176"/>
                  <a:pt x="116" y="176"/>
                </a:cubicBezTo>
                <a:cubicBezTo>
                  <a:pt x="112" y="176"/>
                  <a:pt x="112" y="176"/>
                  <a:pt x="112" y="176"/>
                </a:cubicBezTo>
                <a:cubicBezTo>
                  <a:pt x="88" y="176"/>
                  <a:pt x="88" y="176"/>
                  <a:pt x="88" y="176"/>
                </a:cubicBezTo>
                <a:cubicBezTo>
                  <a:pt x="84" y="176"/>
                  <a:pt x="84" y="176"/>
                  <a:pt x="84" y="176"/>
                </a:cubicBezTo>
                <a:cubicBezTo>
                  <a:pt x="60" y="176"/>
                  <a:pt x="60" y="176"/>
                  <a:pt x="60" y="176"/>
                </a:cubicBezTo>
                <a:cubicBezTo>
                  <a:pt x="56" y="176"/>
                  <a:pt x="56" y="176"/>
                  <a:pt x="56" y="176"/>
                </a:cubicBezTo>
                <a:cubicBezTo>
                  <a:pt x="32" y="176"/>
                  <a:pt x="32" y="176"/>
                  <a:pt x="32" y="176"/>
                </a:cubicBezTo>
                <a:cubicBezTo>
                  <a:pt x="28" y="176"/>
                  <a:pt x="28" y="176"/>
                  <a:pt x="28" y="176"/>
                </a:cubicBezTo>
                <a:cubicBezTo>
                  <a:pt x="28" y="88"/>
                  <a:pt x="28" y="88"/>
                  <a:pt x="28" y="88"/>
                </a:cubicBezTo>
                <a:cubicBezTo>
                  <a:pt x="32" y="88"/>
                  <a:pt x="32" y="88"/>
                  <a:pt x="32" y="88"/>
                </a:cubicBezTo>
                <a:cubicBezTo>
                  <a:pt x="56" y="88"/>
                  <a:pt x="56" y="88"/>
                  <a:pt x="56" y="88"/>
                </a:cubicBezTo>
                <a:lnTo>
                  <a:pt x="60" y="88"/>
                </a:lnTo>
                <a:close/>
                <a:moveTo>
                  <a:pt x="144" y="172"/>
                </a:moveTo>
                <a:cubicBezTo>
                  <a:pt x="168" y="172"/>
                  <a:pt x="168" y="172"/>
                  <a:pt x="168" y="172"/>
                </a:cubicBezTo>
                <a:cubicBezTo>
                  <a:pt x="168" y="148"/>
                  <a:pt x="168" y="148"/>
                  <a:pt x="168" y="148"/>
                </a:cubicBezTo>
                <a:cubicBezTo>
                  <a:pt x="144" y="148"/>
                  <a:pt x="144" y="148"/>
                  <a:pt x="144" y="148"/>
                </a:cubicBezTo>
                <a:lnTo>
                  <a:pt x="144" y="172"/>
                </a:lnTo>
                <a:close/>
                <a:moveTo>
                  <a:pt x="144" y="144"/>
                </a:moveTo>
                <a:cubicBezTo>
                  <a:pt x="168" y="144"/>
                  <a:pt x="168" y="144"/>
                  <a:pt x="168" y="144"/>
                </a:cubicBezTo>
                <a:cubicBezTo>
                  <a:pt x="168" y="120"/>
                  <a:pt x="168" y="120"/>
                  <a:pt x="168" y="120"/>
                </a:cubicBezTo>
                <a:cubicBezTo>
                  <a:pt x="144" y="120"/>
                  <a:pt x="144" y="120"/>
                  <a:pt x="144" y="120"/>
                </a:cubicBezTo>
                <a:lnTo>
                  <a:pt x="144" y="144"/>
                </a:lnTo>
                <a:close/>
                <a:moveTo>
                  <a:pt x="144" y="116"/>
                </a:moveTo>
                <a:cubicBezTo>
                  <a:pt x="168" y="116"/>
                  <a:pt x="168" y="116"/>
                  <a:pt x="168" y="116"/>
                </a:cubicBezTo>
                <a:cubicBezTo>
                  <a:pt x="168" y="92"/>
                  <a:pt x="168" y="92"/>
                  <a:pt x="168" y="92"/>
                </a:cubicBezTo>
                <a:cubicBezTo>
                  <a:pt x="144" y="92"/>
                  <a:pt x="144" y="92"/>
                  <a:pt x="144" y="92"/>
                </a:cubicBezTo>
                <a:lnTo>
                  <a:pt x="144" y="116"/>
                </a:lnTo>
                <a:close/>
                <a:moveTo>
                  <a:pt x="116" y="172"/>
                </a:moveTo>
                <a:cubicBezTo>
                  <a:pt x="140" y="172"/>
                  <a:pt x="140" y="172"/>
                  <a:pt x="140" y="172"/>
                </a:cubicBezTo>
                <a:cubicBezTo>
                  <a:pt x="140" y="148"/>
                  <a:pt x="140" y="148"/>
                  <a:pt x="140" y="148"/>
                </a:cubicBezTo>
                <a:cubicBezTo>
                  <a:pt x="116" y="148"/>
                  <a:pt x="116" y="148"/>
                  <a:pt x="116" y="148"/>
                </a:cubicBezTo>
                <a:lnTo>
                  <a:pt x="116" y="172"/>
                </a:lnTo>
                <a:close/>
                <a:moveTo>
                  <a:pt x="116" y="144"/>
                </a:moveTo>
                <a:cubicBezTo>
                  <a:pt x="140" y="144"/>
                  <a:pt x="140" y="144"/>
                  <a:pt x="140" y="144"/>
                </a:cubicBezTo>
                <a:cubicBezTo>
                  <a:pt x="140" y="120"/>
                  <a:pt x="140" y="120"/>
                  <a:pt x="140" y="120"/>
                </a:cubicBezTo>
                <a:cubicBezTo>
                  <a:pt x="116" y="120"/>
                  <a:pt x="116" y="120"/>
                  <a:pt x="116" y="120"/>
                </a:cubicBezTo>
                <a:lnTo>
                  <a:pt x="116" y="144"/>
                </a:lnTo>
                <a:close/>
                <a:moveTo>
                  <a:pt x="116" y="116"/>
                </a:moveTo>
                <a:cubicBezTo>
                  <a:pt x="140" y="116"/>
                  <a:pt x="140" y="116"/>
                  <a:pt x="140" y="116"/>
                </a:cubicBezTo>
                <a:cubicBezTo>
                  <a:pt x="140" y="92"/>
                  <a:pt x="140" y="92"/>
                  <a:pt x="140" y="92"/>
                </a:cubicBezTo>
                <a:cubicBezTo>
                  <a:pt x="116" y="92"/>
                  <a:pt x="116" y="92"/>
                  <a:pt x="116" y="92"/>
                </a:cubicBezTo>
                <a:lnTo>
                  <a:pt x="116" y="116"/>
                </a:lnTo>
                <a:close/>
                <a:moveTo>
                  <a:pt x="88" y="172"/>
                </a:moveTo>
                <a:cubicBezTo>
                  <a:pt x="112" y="172"/>
                  <a:pt x="112" y="172"/>
                  <a:pt x="112" y="172"/>
                </a:cubicBezTo>
                <a:cubicBezTo>
                  <a:pt x="112" y="148"/>
                  <a:pt x="112" y="148"/>
                  <a:pt x="112" y="148"/>
                </a:cubicBezTo>
                <a:cubicBezTo>
                  <a:pt x="88" y="148"/>
                  <a:pt x="88" y="148"/>
                  <a:pt x="88" y="148"/>
                </a:cubicBezTo>
                <a:lnTo>
                  <a:pt x="88" y="172"/>
                </a:lnTo>
                <a:close/>
                <a:moveTo>
                  <a:pt x="88" y="144"/>
                </a:moveTo>
                <a:cubicBezTo>
                  <a:pt x="112" y="144"/>
                  <a:pt x="112" y="144"/>
                  <a:pt x="112" y="144"/>
                </a:cubicBezTo>
                <a:cubicBezTo>
                  <a:pt x="112" y="120"/>
                  <a:pt x="112" y="120"/>
                  <a:pt x="112" y="120"/>
                </a:cubicBezTo>
                <a:cubicBezTo>
                  <a:pt x="88" y="120"/>
                  <a:pt x="88" y="120"/>
                  <a:pt x="88" y="120"/>
                </a:cubicBezTo>
                <a:lnTo>
                  <a:pt x="88" y="144"/>
                </a:lnTo>
                <a:close/>
                <a:moveTo>
                  <a:pt x="88" y="116"/>
                </a:moveTo>
                <a:cubicBezTo>
                  <a:pt x="112" y="116"/>
                  <a:pt x="112" y="116"/>
                  <a:pt x="112" y="116"/>
                </a:cubicBezTo>
                <a:cubicBezTo>
                  <a:pt x="112" y="92"/>
                  <a:pt x="112" y="92"/>
                  <a:pt x="112" y="92"/>
                </a:cubicBezTo>
                <a:cubicBezTo>
                  <a:pt x="88" y="92"/>
                  <a:pt x="88" y="92"/>
                  <a:pt x="88" y="92"/>
                </a:cubicBezTo>
                <a:lnTo>
                  <a:pt x="88" y="116"/>
                </a:lnTo>
                <a:close/>
                <a:moveTo>
                  <a:pt x="60" y="172"/>
                </a:moveTo>
                <a:cubicBezTo>
                  <a:pt x="84" y="172"/>
                  <a:pt x="84" y="172"/>
                  <a:pt x="84" y="172"/>
                </a:cubicBezTo>
                <a:cubicBezTo>
                  <a:pt x="84" y="148"/>
                  <a:pt x="84" y="148"/>
                  <a:pt x="84" y="148"/>
                </a:cubicBezTo>
                <a:cubicBezTo>
                  <a:pt x="60" y="148"/>
                  <a:pt x="60" y="148"/>
                  <a:pt x="60" y="148"/>
                </a:cubicBezTo>
                <a:lnTo>
                  <a:pt x="60" y="172"/>
                </a:lnTo>
                <a:close/>
                <a:moveTo>
                  <a:pt x="60" y="144"/>
                </a:moveTo>
                <a:cubicBezTo>
                  <a:pt x="84" y="144"/>
                  <a:pt x="84" y="144"/>
                  <a:pt x="84" y="144"/>
                </a:cubicBezTo>
                <a:cubicBezTo>
                  <a:pt x="84" y="120"/>
                  <a:pt x="84" y="120"/>
                  <a:pt x="84" y="120"/>
                </a:cubicBezTo>
                <a:cubicBezTo>
                  <a:pt x="60" y="120"/>
                  <a:pt x="60" y="120"/>
                  <a:pt x="60" y="120"/>
                </a:cubicBezTo>
                <a:lnTo>
                  <a:pt x="60" y="144"/>
                </a:lnTo>
                <a:close/>
                <a:moveTo>
                  <a:pt x="60" y="116"/>
                </a:moveTo>
                <a:cubicBezTo>
                  <a:pt x="84" y="116"/>
                  <a:pt x="84" y="116"/>
                  <a:pt x="84" y="116"/>
                </a:cubicBezTo>
                <a:cubicBezTo>
                  <a:pt x="84" y="92"/>
                  <a:pt x="84" y="92"/>
                  <a:pt x="84" y="92"/>
                </a:cubicBezTo>
                <a:cubicBezTo>
                  <a:pt x="60" y="92"/>
                  <a:pt x="60" y="92"/>
                  <a:pt x="60" y="92"/>
                </a:cubicBezTo>
                <a:lnTo>
                  <a:pt x="60" y="116"/>
                </a:lnTo>
                <a:close/>
                <a:moveTo>
                  <a:pt x="32" y="172"/>
                </a:moveTo>
                <a:cubicBezTo>
                  <a:pt x="56" y="172"/>
                  <a:pt x="56" y="172"/>
                  <a:pt x="56" y="172"/>
                </a:cubicBezTo>
                <a:cubicBezTo>
                  <a:pt x="56" y="148"/>
                  <a:pt x="56" y="148"/>
                  <a:pt x="56" y="148"/>
                </a:cubicBezTo>
                <a:cubicBezTo>
                  <a:pt x="32" y="148"/>
                  <a:pt x="32" y="148"/>
                  <a:pt x="32" y="148"/>
                </a:cubicBezTo>
                <a:lnTo>
                  <a:pt x="32" y="172"/>
                </a:lnTo>
                <a:close/>
                <a:moveTo>
                  <a:pt x="32" y="144"/>
                </a:moveTo>
                <a:cubicBezTo>
                  <a:pt x="56" y="144"/>
                  <a:pt x="56" y="144"/>
                  <a:pt x="56" y="144"/>
                </a:cubicBezTo>
                <a:cubicBezTo>
                  <a:pt x="56" y="120"/>
                  <a:pt x="56" y="120"/>
                  <a:pt x="56" y="120"/>
                </a:cubicBezTo>
                <a:cubicBezTo>
                  <a:pt x="32" y="120"/>
                  <a:pt x="32" y="120"/>
                  <a:pt x="32" y="120"/>
                </a:cubicBezTo>
                <a:lnTo>
                  <a:pt x="32" y="144"/>
                </a:lnTo>
                <a:close/>
                <a:moveTo>
                  <a:pt x="32" y="116"/>
                </a:moveTo>
                <a:cubicBezTo>
                  <a:pt x="56" y="116"/>
                  <a:pt x="56" y="116"/>
                  <a:pt x="56" y="116"/>
                </a:cubicBezTo>
                <a:cubicBezTo>
                  <a:pt x="56" y="92"/>
                  <a:pt x="56" y="92"/>
                  <a:pt x="56" y="92"/>
                </a:cubicBezTo>
                <a:cubicBezTo>
                  <a:pt x="32" y="92"/>
                  <a:pt x="32" y="92"/>
                  <a:pt x="32" y="92"/>
                </a:cubicBezTo>
                <a:lnTo>
                  <a:pt x="32" y="116"/>
                </a:lnTo>
                <a:close/>
                <a:moveTo>
                  <a:pt x="0" y="36"/>
                </a:moveTo>
                <a:cubicBezTo>
                  <a:pt x="0" y="25"/>
                  <a:pt x="9" y="16"/>
                  <a:pt x="20" y="16"/>
                </a:cubicBezTo>
                <a:cubicBezTo>
                  <a:pt x="28" y="16"/>
                  <a:pt x="28" y="16"/>
                  <a:pt x="28" y="16"/>
                </a:cubicBezTo>
                <a:cubicBezTo>
                  <a:pt x="28" y="56"/>
                  <a:pt x="28" y="56"/>
                  <a:pt x="28" y="56"/>
                </a:cubicBezTo>
                <a:cubicBezTo>
                  <a:pt x="44" y="56"/>
                  <a:pt x="44" y="56"/>
                  <a:pt x="60" y="56"/>
                </a:cubicBezTo>
                <a:cubicBezTo>
                  <a:pt x="60" y="16"/>
                  <a:pt x="60" y="16"/>
                  <a:pt x="60" y="16"/>
                </a:cubicBezTo>
                <a:cubicBezTo>
                  <a:pt x="140" y="16"/>
                  <a:pt x="140" y="16"/>
                  <a:pt x="140" y="16"/>
                </a:cubicBezTo>
                <a:cubicBezTo>
                  <a:pt x="140" y="56"/>
                  <a:pt x="140" y="56"/>
                  <a:pt x="140" y="56"/>
                </a:cubicBezTo>
                <a:cubicBezTo>
                  <a:pt x="156" y="56"/>
                  <a:pt x="156" y="56"/>
                  <a:pt x="172" y="56"/>
                </a:cubicBezTo>
                <a:cubicBezTo>
                  <a:pt x="172" y="16"/>
                  <a:pt x="172" y="16"/>
                  <a:pt x="172" y="16"/>
                </a:cubicBezTo>
                <a:cubicBezTo>
                  <a:pt x="180" y="16"/>
                  <a:pt x="180" y="16"/>
                  <a:pt x="180" y="16"/>
                </a:cubicBezTo>
                <a:cubicBezTo>
                  <a:pt x="191" y="16"/>
                  <a:pt x="200" y="25"/>
                  <a:pt x="200" y="36"/>
                </a:cubicBezTo>
                <a:cubicBezTo>
                  <a:pt x="200" y="80"/>
                  <a:pt x="200" y="80"/>
                  <a:pt x="200" y="80"/>
                </a:cubicBezTo>
                <a:cubicBezTo>
                  <a:pt x="115" y="80"/>
                  <a:pt x="96" y="80"/>
                  <a:pt x="0" y="80"/>
                </a:cubicBezTo>
                <a:lnTo>
                  <a:pt x="0" y="36"/>
                </a:lnTo>
                <a:close/>
                <a:moveTo>
                  <a:pt x="144" y="12"/>
                </a:moveTo>
                <a:cubicBezTo>
                  <a:pt x="144" y="5"/>
                  <a:pt x="150" y="0"/>
                  <a:pt x="156" y="0"/>
                </a:cubicBezTo>
                <a:cubicBezTo>
                  <a:pt x="163" y="0"/>
                  <a:pt x="168" y="5"/>
                  <a:pt x="168" y="12"/>
                </a:cubicBezTo>
                <a:cubicBezTo>
                  <a:pt x="168" y="52"/>
                  <a:pt x="168" y="52"/>
                  <a:pt x="168" y="52"/>
                </a:cubicBezTo>
                <a:cubicBezTo>
                  <a:pt x="168" y="52"/>
                  <a:pt x="159" y="52"/>
                  <a:pt x="144" y="52"/>
                </a:cubicBezTo>
                <a:cubicBezTo>
                  <a:pt x="144" y="45"/>
                  <a:pt x="144" y="12"/>
                  <a:pt x="144" y="12"/>
                </a:cubicBezTo>
                <a:close/>
                <a:moveTo>
                  <a:pt x="32" y="12"/>
                </a:moveTo>
                <a:cubicBezTo>
                  <a:pt x="32" y="5"/>
                  <a:pt x="38" y="0"/>
                  <a:pt x="44" y="0"/>
                </a:cubicBezTo>
                <a:cubicBezTo>
                  <a:pt x="51" y="0"/>
                  <a:pt x="56" y="5"/>
                  <a:pt x="56" y="12"/>
                </a:cubicBezTo>
                <a:cubicBezTo>
                  <a:pt x="56" y="52"/>
                  <a:pt x="56" y="52"/>
                  <a:pt x="56" y="52"/>
                </a:cubicBezTo>
                <a:cubicBezTo>
                  <a:pt x="56" y="52"/>
                  <a:pt x="43" y="52"/>
                  <a:pt x="32" y="52"/>
                </a:cubicBezTo>
                <a:cubicBezTo>
                  <a:pt x="32" y="54"/>
                  <a:pt x="32" y="12"/>
                  <a:pt x="32" y="12"/>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47" name="Freeform 122"/>
          <p:cNvSpPr>
            <a:spLocks noEditPoints="1"/>
          </p:cNvSpPr>
          <p:nvPr/>
        </p:nvSpPr>
        <p:spPr bwMode="auto">
          <a:xfrm>
            <a:off x="10258425" y="4327525"/>
            <a:ext cx="357188" cy="333375"/>
          </a:xfrm>
          <a:custGeom>
            <a:avLst/>
            <a:gdLst>
              <a:gd name="T0" fmla="*/ 117 w 200"/>
              <a:gd name="T1" fmla="*/ 132 h 187"/>
              <a:gd name="T2" fmla="*/ 103 w 200"/>
              <a:gd name="T3" fmla="*/ 117 h 187"/>
              <a:gd name="T4" fmla="*/ 103 w 200"/>
              <a:gd name="T5" fmla="*/ 104 h 187"/>
              <a:gd name="T6" fmla="*/ 117 w 200"/>
              <a:gd name="T7" fmla="*/ 91 h 187"/>
              <a:gd name="T8" fmla="*/ 200 w 200"/>
              <a:gd name="T9" fmla="*/ 91 h 187"/>
              <a:gd name="T10" fmla="*/ 200 w 200"/>
              <a:gd name="T11" fmla="*/ 132 h 187"/>
              <a:gd name="T12" fmla="*/ 117 w 200"/>
              <a:gd name="T13" fmla="*/ 132 h 187"/>
              <a:gd name="T14" fmla="*/ 127 w 200"/>
              <a:gd name="T15" fmla="*/ 100 h 187"/>
              <a:gd name="T16" fmla="*/ 117 w 200"/>
              <a:gd name="T17" fmla="*/ 110 h 187"/>
              <a:gd name="T18" fmla="*/ 127 w 200"/>
              <a:gd name="T19" fmla="*/ 121 h 187"/>
              <a:gd name="T20" fmla="*/ 138 w 200"/>
              <a:gd name="T21" fmla="*/ 110 h 187"/>
              <a:gd name="T22" fmla="*/ 127 w 200"/>
              <a:gd name="T23" fmla="*/ 100 h 187"/>
              <a:gd name="T24" fmla="*/ 96 w 200"/>
              <a:gd name="T25" fmla="*/ 103 h 187"/>
              <a:gd name="T26" fmla="*/ 96 w 200"/>
              <a:gd name="T27" fmla="*/ 117 h 187"/>
              <a:gd name="T28" fmla="*/ 117 w 200"/>
              <a:gd name="T29" fmla="*/ 139 h 187"/>
              <a:gd name="T30" fmla="*/ 188 w 200"/>
              <a:gd name="T31" fmla="*/ 139 h 187"/>
              <a:gd name="T32" fmla="*/ 188 w 200"/>
              <a:gd name="T33" fmla="*/ 165 h 187"/>
              <a:gd name="T34" fmla="*/ 165 w 200"/>
              <a:gd name="T35" fmla="*/ 187 h 187"/>
              <a:gd name="T36" fmla="*/ 20 w 200"/>
              <a:gd name="T37" fmla="*/ 187 h 187"/>
              <a:gd name="T38" fmla="*/ 0 w 200"/>
              <a:gd name="T39" fmla="*/ 165 h 187"/>
              <a:gd name="T40" fmla="*/ 0 w 200"/>
              <a:gd name="T41" fmla="*/ 34 h 187"/>
              <a:gd name="T42" fmla="*/ 20 w 200"/>
              <a:gd name="T43" fmla="*/ 12 h 187"/>
              <a:gd name="T44" fmla="*/ 87 w 200"/>
              <a:gd name="T45" fmla="*/ 12 h 187"/>
              <a:gd name="T46" fmla="*/ 71 w 200"/>
              <a:gd name="T47" fmla="*/ 23 h 187"/>
              <a:gd name="T48" fmla="*/ 17 w 200"/>
              <a:gd name="T49" fmla="*/ 23 h 187"/>
              <a:gd name="T50" fmla="*/ 7 w 200"/>
              <a:gd name="T51" fmla="*/ 31 h 187"/>
              <a:gd name="T52" fmla="*/ 17 w 200"/>
              <a:gd name="T53" fmla="*/ 39 h 187"/>
              <a:gd name="T54" fmla="*/ 188 w 200"/>
              <a:gd name="T55" fmla="*/ 39 h 187"/>
              <a:gd name="T56" fmla="*/ 188 w 200"/>
              <a:gd name="T57" fmla="*/ 83 h 187"/>
              <a:gd name="T58" fmla="*/ 117 w 200"/>
              <a:gd name="T59" fmla="*/ 83 h 187"/>
              <a:gd name="T60" fmla="*/ 96 w 200"/>
              <a:gd name="T61" fmla="*/ 103 h 187"/>
              <a:gd name="T62" fmla="*/ 20 w 200"/>
              <a:gd name="T63" fmla="*/ 56 h 187"/>
              <a:gd name="T64" fmla="*/ 12 w 200"/>
              <a:gd name="T65" fmla="*/ 56 h 187"/>
              <a:gd name="T66" fmla="*/ 12 w 200"/>
              <a:gd name="T67" fmla="*/ 72 h 187"/>
              <a:gd name="T68" fmla="*/ 20 w 200"/>
              <a:gd name="T69" fmla="*/ 72 h 187"/>
              <a:gd name="T70" fmla="*/ 20 w 200"/>
              <a:gd name="T71" fmla="*/ 56 h 187"/>
              <a:gd name="T72" fmla="*/ 20 w 200"/>
              <a:gd name="T73" fmla="*/ 88 h 187"/>
              <a:gd name="T74" fmla="*/ 12 w 200"/>
              <a:gd name="T75" fmla="*/ 88 h 187"/>
              <a:gd name="T76" fmla="*/ 12 w 200"/>
              <a:gd name="T77" fmla="*/ 104 h 187"/>
              <a:gd name="T78" fmla="*/ 20 w 200"/>
              <a:gd name="T79" fmla="*/ 104 h 187"/>
              <a:gd name="T80" fmla="*/ 20 w 200"/>
              <a:gd name="T81" fmla="*/ 88 h 187"/>
              <a:gd name="T82" fmla="*/ 20 w 200"/>
              <a:gd name="T83" fmla="*/ 120 h 187"/>
              <a:gd name="T84" fmla="*/ 12 w 200"/>
              <a:gd name="T85" fmla="*/ 120 h 187"/>
              <a:gd name="T86" fmla="*/ 12 w 200"/>
              <a:gd name="T87" fmla="*/ 136 h 187"/>
              <a:gd name="T88" fmla="*/ 20 w 200"/>
              <a:gd name="T89" fmla="*/ 136 h 187"/>
              <a:gd name="T90" fmla="*/ 20 w 200"/>
              <a:gd name="T91" fmla="*/ 120 h 187"/>
              <a:gd name="T92" fmla="*/ 20 w 200"/>
              <a:gd name="T93" fmla="*/ 152 h 187"/>
              <a:gd name="T94" fmla="*/ 12 w 200"/>
              <a:gd name="T95" fmla="*/ 152 h 187"/>
              <a:gd name="T96" fmla="*/ 12 w 200"/>
              <a:gd name="T97" fmla="*/ 168 h 187"/>
              <a:gd name="T98" fmla="*/ 20 w 200"/>
              <a:gd name="T99" fmla="*/ 168 h 187"/>
              <a:gd name="T100" fmla="*/ 20 w 200"/>
              <a:gd name="T101" fmla="*/ 152 h 187"/>
              <a:gd name="T102" fmla="*/ 55 w 200"/>
              <a:gd name="T103" fmla="*/ 35 h 187"/>
              <a:gd name="T104" fmla="*/ 136 w 200"/>
              <a:gd name="T105" fmla="*/ 0 h 187"/>
              <a:gd name="T106" fmla="*/ 151 w 200"/>
              <a:gd name="T107" fmla="*/ 35 h 187"/>
              <a:gd name="T108" fmla="*/ 55 w 200"/>
              <a:gd name="T109" fmla="*/ 35 h 187"/>
              <a:gd name="T110" fmla="*/ 149 w 200"/>
              <a:gd name="T111" fmla="*/ 12 h 187"/>
              <a:gd name="T112" fmla="*/ 165 w 200"/>
              <a:gd name="T113" fmla="*/ 12 h 187"/>
              <a:gd name="T114" fmla="*/ 181 w 200"/>
              <a:gd name="T115" fmla="*/ 23 h 187"/>
              <a:gd name="T116" fmla="*/ 152 w 200"/>
              <a:gd name="T117" fmla="*/ 23 h 187"/>
              <a:gd name="T118" fmla="*/ 149 w 200"/>
              <a:gd name="T119" fmla="*/ 12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187">
                <a:moveTo>
                  <a:pt x="117" y="132"/>
                </a:moveTo>
                <a:cubicBezTo>
                  <a:pt x="109" y="132"/>
                  <a:pt x="103" y="124"/>
                  <a:pt x="103" y="117"/>
                </a:cubicBezTo>
                <a:cubicBezTo>
                  <a:pt x="103" y="104"/>
                  <a:pt x="103" y="104"/>
                  <a:pt x="103" y="104"/>
                </a:cubicBezTo>
                <a:cubicBezTo>
                  <a:pt x="103" y="97"/>
                  <a:pt x="109" y="91"/>
                  <a:pt x="117" y="91"/>
                </a:cubicBezTo>
                <a:cubicBezTo>
                  <a:pt x="200" y="91"/>
                  <a:pt x="200" y="91"/>
                  <a:pt x="200" y="91"/>
                </a:cubicBezTo>
                <a:cubicBezTo>
                  <a:pt x="200" y="132"/>
                  <a:pt x="200" y="132"/>
                  <a:pt x="200" y="132"/>
                </a:cubicBezTo>
                <a:lnTo>
                  <a:pt x="117" y="132"/>
                </a:lnTo>
                <a:close/>
                <a:moveTo>
                  <a:pt x="127" y="100"/>
                </a:moveTo>
                <a:cubicBezTo>
                  <a:pt x="122" y="100"/>
                  <a:pt x="117" y="105"/>
                  <a:pt x="117" y="110"/>
                </a:cubicBezTo>
                <a:cubicBezTo>
                  <a:pt x="117" y="116"/>
                  <a:pt x="122" y="121"/>
                  <a:pt x="127" y="121"/>
                </a:cubicBezTo>
                <a:cubicBezTo>
                  <a:pt x="133" y="121"/>
                  <a:pt x="138" y="116"/>
                  <a:pt x="138" y="110"/>
                </a:cubicBezTo>
                <a:cubicBezTo>
                  <a:pt x="138" y="105"/>
                  <a:pt x="133" y="100"/>
                  <a:pt x="127" y="100"/>
                </a:cubicBezTo>
                <a:close/>
                <a:moveTo>
                  <a:pt x="96" y="103"/>
                </a:moveTo>
                <a:cubicBezTo>
                  <a:pt x="96" y="117"/>
                  <a:pt x="96" y="117"/>
                  <a:pt x="96" y="117"/>
                </a:cubicBezTo>
                <a:cubicBezTo>
                  <a:pt x="96" y="128"/>
                  <a:pt x="106" y="139"/>
                  <a:pt x="117" y="139"/>
                </a:cubicBezTo>
                <a:cubicBezTo>
                  <a:pt x="188" y="139"/>
                  <a:pt x="188" y="139"/>
                  <a:pt x="188" y="139"/>
                </a:cubicBezTo>
                <a:cubicBezTo>
                  <a:pt x="188" y="165"/>
                  <a:pt x="188" y="165"/>
                  <a:pt x="188" y="165"/>
                </a:cubicBezTo>
                <a:cubicBezTo>
                  <a:pt x="188" y="177"/>
                  <a:pt x="177" y="187"/>
                  <a:pt x="165" y="187"/>
                </a:cubicBezTo>
                <a:cubicBezTo>
                  <a:pt x="20" y="187"/>
                  <a:pt x="20" y="187"/>
                  <a:pt x="20" y="187"/>
                </a:cubicBezTo>
                <a:cubicBezTo>
                  <a:pt x="9" y="187"/>
                  <a:pt x="0" y="177"/>
                  <a:pt x="0" y="165"/>
                </a:cubicBezTo>
                <a:cubicBezTo>
                  <a:pt x="0" y="34"/>
                  <a:pt x="0" y="34"/>
                  <a:pt x="0" y="34"/>
                </a:cubicBezTo>
                <a:cubicBezTo>
                  <a:pt x="0" y="23"/>
                  <a:pt x="9" y="12"/>
                  <a:pt x="20" y="12"/>
                </a:cubicBezTo>
                <a:cubicBezTo>
                  <a:pt x="87" y="12"/>
                  <a:pt x="87" y="12"/>
                  <a:pt x="87" y="12"/>
                </a:cubicBezTo>
                <a:cubicBezTo>
                  <a:pt x="71" y="23"/>
                  <a:pt x="71" y="23"/>
                  <a:pt x="71" y="23"/>
                </a:cubicBezTo>
                <a:cubicBezTo>
                  <a:pt x="17" y="23"/>
                  <a:pt x="17" y="23"/>
                  <a:pt x="17" y="23"/>
                </a:cubicBezTo>
                <a:cubicBezTo>
                  <a:pt x="11" y="23"/>
                  <a:pt x="7" y="26"/>
                  <a:pt x="7" y="31"/>
                </a:cubicBezTo>
                <a:cubicBezTo>
                  <a:pt x="7" y="37"/>
                  <a:pt x="11" y="39"/>
                  <a:pt x="17" y="39"/>
                </a:cubicBezTo>
                <a:cubicBezTo>
                  <a:pt x="188" y="39"/>
                  <a:pt x="188" y="39"/>
                  <a:pt x="188" y="39"/>
                </a:cubicBezTo>
                <a:cubicBezTo>
                  <a:pt x="188" y="83"/>
                  <a:pt x="188" y="83"/>
                  <a:pt x="188" y="83"/>
                </a:cubicBezTo>
                <a:cubicBezTo>
                  <a:pt x="117" y="83"/>
                  <a:pt x="117" y="83"/>
                  <a:pt x="117" y="83"/>
                </a:cubicBezTo>
                <a:cubicBezTo>
                  <a:pt x="106" y="83"/>
                  <a:pt x="96" y="92"/>
                  <a:pt x="96" y="103"/>
                </a:cubicBezTo>
                <a:close/>
                <a:moveTo>
                  <a:pt x="20" y="56"/>
                </a:moveTo>
                <a:cubicBezTo>
                  <a:pt x="12" y="56"/>
                  <a:pt x="12" y="56"/>
                  <a:pt x="12" y="56"/>
                </a:cubicBezTo>
                <a:cubicBezTo>
                  <a:pt x="12" y="72"/>
                  <a:pt x="12" y="72"/>
                  <a:pt x="12" y="72"/>
                </a:cubicBezTo>
                <a:cubicBezTo>
                  <a:pt x="20" y="72"/>
                  <a:pt x="20" y="72"/>
                  <a:pt x="20" y="72"/>
                </a:cubicBezTo>
                <a:lnTo>
                  <a:pt x="20" y="56"/>
                </a:lnTo>
                <a:close/>
                <a:moveTo>
                  <a:pt x="20" y="88"/>
                </a:moveTo>
                <a:cubicBezTo>
                  <a:pt x="12" y="88"/>
                  <a:pt x="12" y="88"/>
                  <a:pt x="12" y="88"/>
                </a:cubicBezTo>
                <a:cubicBezTo>
                  <a:pt x="12" y="104"/>
                  <a:pt x="12" y="104"/>
                  <a:pt x="12" y="104"/>
                </a:cubicBezTo>
                <a:cubicBezTo>
                  <a:pt x="20" y="104"/>
                  <a:pt x="20" y="104"/>
                  <a:pt x="20" y="104"/>
                </a:cubicBezTo>
                <a:lnTo>
                  <a:pt x="20" y="88"/>
                </a:lnTo>
                <a:close/>
                <a:moveTo>
                  <a:pt x="20" y="120"/>
                </a:moveTo>
                <a:cubicBezTo>
                  <a:pt x="12" y="120"/>
                  <a:pt x="12" y="120"/>
                  <a:pt x="12" y="120"/>
                </a:cubicBezTo>
                <a:cubicBezTo>
                  <a:pt x="12" y="136"/>
                  <a:pt x="12" y="136"/>
                  <a:pt x="12" y="136"/>
                </a:cubicBezTo>
                <a:cubicBezTo>
                  <a:pt x="20" y="136"/>
                  <a:pt x="20" y="136"/>
                  <a:pt x="20" y="136"/>
                </a:cubicBezTo>
                <a:lnTo>
                  <a:pt x="20" y="120"/>
                </a:lnTo>
                <a:close/>
                <a:moveTo>
                  <a:pt x="20" y="152"/>
                </a:moveTo>
                <a:cubicBezTo>
                  <a:pt x="12" y="152"/>
                  <a:pt x="12" y="152"/>
                  <a:pt x="12" y="152"/>
                </a:cubicBezTo>
                <a:cubicBezTo>
                  <a:pt x="12" y="168"/>
                  <a:pt x="12" y="168"/>
                  <a:pt x="12" y="168"/>
                </a:cubicBezTo>
                <a:cubicBezTo>
                  <a:pt x="20" y="168"/>
                  <a:pt x="20" y="168"/>
                  <a:pt x="20" y="168"/>
                </a:cubicBezTo>
                <a:lnTo>
                  <a:pt x="20" y="152"/>
                </a:lnTo>
                <a:close/>
                <a:moveTo>
                  <a:pt x="55" y="35"/>
                </a:moveTo>
                <a:cubicBezTo>
                  <a:pt x="136" y="0"/>
                  <a:pt x="136" y="0"/>
                  <a:pt x="136" y="0"/>
                </a:cubicBezTo>
                <a:cubicBezTo>
                  <a:pt x="151" y="35"/>
                  <a:pt x="151" y="35"/>
                  <a:pt x="151" y="35"/>
                </a:cubicBezTo>
                <a:lnTo>
                  <a:pt x="55" y="35"/>
                </a:lnTo>
                <a:close/>
                <a:moveTo>
                  <a:pt x="149" y="12"/>
                </a:moveTo>
                <a:cubicBezTo>
                  <a:pt x="165" y="12"/>
                  <a:pt x="165" y="12"/>
                  <a:pt x="165" y="12"/>
                </a:cubicBezTo>
                <a:cubicBezTo>
                  <a:pt x="171" y="12"/>
                  <a:pt x="177" y="19"/>
                  <a:pt x="181" y="23"/>
                </a:cubicBezTo>
                <a:cubicBezTo>
                  <a:pt x="152" y="23"/>
                  <a:pt x="152" y="23"/>
                  <a:pt x="152" y="23"/>
                </a:cubicBezTo>
                <a:lnTo>
                  <a:pt x="149" y="12"/>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48" name="Freeform 123"/>
          <p:cNvSpPr>
            <a:spLocks noEditPoints="1"/>
          </p:cNvSpPr>
          <p:nvPr/>
        </p:nvSpPr>
        <p:spPr bwMode="auto">
          <a:xfrm>
            <a:off x="10980738" y="4316413"/>
            <a:ext cx="333375" cy="355600"/>
          </a:xfrm>
          <a:custGeom>
            <a:avLst/>
            <a:gdLst>
              <a:gd name="T0" fmla="*/ 173 w 186"/>
              <a:gd name="T1" fmla="*/ 88 h 200"/>
              <a:gd name="T2" fmla="*/ 112 w 186"/>
              <a:gd name="T3" fmla="*/ 36 h 200"/>
              <a:gd name="T4" fmla="*/ 146 w 186"/>
              <a:gd name="T5" fmla="*/ 18 h 200"/>
              <a:gd name="T6" fmla="*/ 186 w 186"/>
              <a:gd name="T7" fmla="*/ 59 h 200"/>
              <a:gd name="T8" fmla="*/ 173 w 186"/>
              <a:gd name="T9" fmla="*/ 88 h 200"/>
              <a:gd name="T10" fmla="*/ 95 w 186"/>
              <a:gd name="T11" fmla="*/ 20 h 200"/>
              <a:gd name="T12" fmla="*/ 95 w 186"/>
              <a:gd name="T13" fmla="*/ 45 h 200"/>
              <a:gd name="T14" fmla="*/ 165 w 186"/>
              <a:gd name="T15" fmla="*/ 118 h 200"/>
              <a:gd name="T16" fmla="*/ 151 w 186"/>
              <a:gd name="T17" fmla="*/ 162 h 200"/>
              <a:gd name="T18" fmla="*/ 168 w 186"/>
              <a:gd name="T19" fmla="*/ 191 h 200"/>
              <a:gd name="T20" fmla="*/ 154 w 186"/>
              <a:gd name="T21" fmla="*/ 199 h 200"/>
              <a:gd name="T22" fmla="*/ 139 w 186"/>
              <a:gd name="T23" fmla="*/ 174 h 200"/>
              <a:gd name="T24" fmla="*/ 92 w 186"/>
              <a:gd name="T25" fmla="*/ 191 h 200"/>
              <a:gd name="T26" fmla="*/ 46 w 186"/>
              <a:gd name="T27" fmla="*/ 174 h 200"/>
              <a:gd name="T28" fmla="*/ 31 w 186"/>
              <a:gd name="T29" fmla="*/ 200 h 200"/>
              <a:gd name="T30" fmla="*/ 17 w 186"/>
              <a:gd name="T31" fmla="*/ 192 h 200"/>
              <a:gd name="T32" fmla="*/ 34 w 186"/>
              <a:gd name="T33" fmla="*/ 162 h 200"/>
              <a:gd name="T34" fmla="*/ 19 w 186"/>
              <a:gd name="T35" fmla="*/ 118 h 200"/>
              <a:gd name="T36" fmla="*/ 89 w 186"/>
              <a:gd name="T37" fmla="*/ 45 h 200"/>
              <a:gd name="T38" fmla="*/ 89 w 186"/>
              <a:gd name="T39" fmla="*/ 20 h 200"/>
              <a:gd name="T40" fmla="*/ 82 w 186"/>
              <a:gd name="T41" fmla="*/ 10 h 200"/>
              <a:gd name="T42" fmla="*/ 92 w 186"/>
              <a:gd name="T43" fmla="*/ 0 h 200"/>
              <a:gd name="T44" fmla="*/ 102 w 186"/>
              <a:gd name="T45" fmla="*/ 10 h 200"/>
              <a:gd name="T46" fmla="*/ 95 w 186"/>
              <a:gd name="T47" fmla="*/ 20 h 200"/>
              <a:gd name="T48" fmla="*/ 36 w 186"/>
              <a:gd name="T49" fmla="*/ 118 h 200"/>
              <a:gd name="T50" fmla="*/ 92 w 186"/>
              <a:gd name="T51" fmla="*/ 175 h 200"/>
              <a:gd name="T52" fmla="*/ 149 w 186"/>
              <a:gd name="T53" fmla="*/ 118 h 200"/>
              <a:gd name="T54" fmla="*/ 92 w 186"/>
              <a:gd name="T55" fmla="*/ 61 h 200"/>
              <a:gd name="T56" fmla="*/ 36 w 186"/>
              <a:gd name="T57" fmla="*/ 118 h 200"/>
              <a:gd name="T58" fmla="*/ 109 w 186"/>
              <a:gd name="T59" fmla="*/ 130 h 200"/>
              <a:gd name="T60" fmla="*/ 89 w 186"/>
              <a:gd name="T61" fmla="*/ 130 h 200"/>
              <a:gd name="T62" fmla="*/ 82 w 186"/>
              <a:gd name="T63" fmla="*/ 124 h 200"/>
              <a:gd name="T64" fmla="*/ 82 w 186"/>
              <a:gd name="T65" fmla="*/ 96 h 200"/>
              <a:gd name="T66" fmla="*/ 89 w 186"/>
              <a:gd name="T67" fmla="*/ 90 h 200"/>
              <a:gd name="T68" fmla="*/ 96 w 186"/>
              <a:gd name="T69" fmla="*/ 96 h 200"/>
              <a:gd name="T70" fmla="*/ 96 w 186"/>
              <a:gd name="T71" fmla="*/ 117 h 200"/>
              <a:gd name="T72" fmla="*/ 109 w 186"/>
              <a:gd name="T73" fmla="*/ 117 h 200"/>
              <a:gd name="T74" fmla="*/ 116 w 186"/>
              <a:gd name="T75" fmla="*/ 124 h 200"/>
              <a:gd name="T76" fmla="*/ 109 w 186"/>
              <a:gd name="T77" fmla="*/ 130 h 200"/>
              <a:gd name="T78" fmla="*/ 12 w 186"/>
              <a:gd name="T79" fmla="*/ 88 h 200"/>
              <a:gd name="T80" fmla="*/ 0 w 186"/>
              <a:gd name="T81" fmla="*/ 59 h 200"/>
              <a:gd name="T82" fmla="*/ 40 w 186"/>
              <a:gd name="T83" fmla="*/ 18 h 200"/>
              <a:gd name="T84" fmla="*/ 73 w 186"/>
              <a:gd name="T85" fmla="*/ 36 h 200"/>
              <a:gd name="T86" fmla="*/ 12 w 186"/>
              <a:gd name="T87" fmla="*/ 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6" h="200">
                <a:moveTo>
                  <a:pt x="173" y="88"/>
                </a:moveTo>
                <a:cubicBezTo>
                  <a:pt x="164" y="62"/>
                  <a:pt x="141" y="42"/>
                  <a:pt x="112" y="36"/>
                </a:cubicBezTo>
                <a:cubicBezTo>
                  <a:pt x="120" y="25"/>
                  <a:pt x="132" y="18"/>
                  <a:pt x="146" y="18"/>
                </a:cubicBezTo>
                <a:cubicBezTo>
                  <a:pt x="168" y="18"/>
                  <a:pt x="186" y="36"/>
                  <a:pt x="186" y="59"/>
                </a:cubicBezTo>
                <a:cubicBezTo>
                  <a:pt x="186" y="70"/>
                  <a:pt x="181" y="81"/>
                  <a:pt x="173" y="88"/>
                </a:cubicBezTo>
                <a:close/>
                <a:moveTo>
                  <a:pt x="95" y="20"/>
                </a:moveTo>
                <a:cubicBezTo>
                  <a:pt x="95" y="45"/>
                  <a:pt x="95" y="45"/>
                  <a:pt x="95" y="45"/>
                </a:cubicBezTo>
                <a:cubicBezTo>
                  <a:pt x="134" y="47"/>
                  <a:pt x="165" y="79"/>
                  <a:pt x="165" y="118"/>
                </a:cubicBezTo>
                <a:cubicBezTo>
                  <a:pt x="165" y="134"/>
                  <a:pt x="160" y="150"/>
                  <a:pt x="151" y="162"/>
                </a:cubicBezTo>
                <a:cubicBezTo>
                  <a:pt x="168" y="191"/>
                  <a:pt x="168" y="191"/>
                  <a:pt x="168" y="191"/>
                </a:cubicBezTo>
                <a:cubicBezTo>
                  <a:pt x="154" y="199"/>
                  <a:pt x="154" y="199"/>
                  <a:pt x="154" y="199"/>
                </a:cubicBezTo>
                <a:cubicBezTo>
                  <a:pt x="139" y="174"/>
                  <a:pt x="139" y="174"/>
                  <a:pt x="139" y="174"/>
                </a:cubicBezTo>
                <a:cubicBezTo>
                  <a:pt x="126" y="185"/>
                  <a:pt x="110" y="191"/>
                  <a:pt x="92" y="191"/>
                </a:cubicBezTo>
                <a:cubicBezTo>
                  <a:pt x="75" y="191"/>
                  <a:pt x="58" y="185"/>
                  <a:pt x="46" y="174"/>
                </a:cubicBezTo>
                <a:cubicBezTo>
                  <a:pt x="31" y="200"/>
                  <a:pt x="31" y="200"/>
                  <a:pt x="31" y="200"/>
                </a:cubicBezTo>
                <a:cubicBezTo>
                  <a:pt x="17" y="192"/>
                  <a:pt x="17" y="192"/>
                  <a:pt x="17" y="192"/>
                </a:cubicBezTo>
                <a:cubicBezTo>
                  <a:pt x="34" y="162"/>
                  <a:pt x="34" y="162"/>
                  <a:pt x="34" y="162"/>
                </a:cubicBezTo>
                <a:cubicBezTo>
                  <a:pt x="25" y="150"/>
                  <a:pt x="19" y="135"/>
                  <a:pt x="19" y="118"/>
                </a:cubicBezTo>
                <a:cubicBezTo>
                  <a:pt x="19" y="79"/>
                  <a:pt x="50" y="47"/>
                  <a:pt x="89" y="45"/>
                </a:cubicBezTo>
                <a:cubicBezTo>
                  <a:pt x="89" y="20"/>
                  <a:pt x="89" y="20"/>
                  <a:pt x="89" y="20"/>
                </a:cubicBezTo>
                <a:cubicBezTo>
                  <a:pt x="85" y="18"/>
                  <a:pt x="82" y="15"/>
                  <a:pt x="82" y="10"/>
                </a:cubicBezTo>
                <a:cubicBezTo>
                  <a:pt x="82" y="5"/>
                  <a:pt x="86" y="0"/>
                  <a:pt x="92" y="0"/>
                </a:cubicBezTo>
                <a:cubicBezTo>
                  <a:pt x="98" y="0"/>
                  <a:pt x="102" y="5"/>
                  <a:pt x="102" y="10"/>
                </a:cubicBezTo>
                <a:cubicBezTo>
                  <a:pt x="102" y="15"/>
                  <a:pt x="99" y="18"/>
                  <a:pt x="95" y="20"/>
                </a:cubicBezTo>
                <a:close/>
                <a:moveTo>
                  <a:pt x="36" y="118"/>
                </a:moveTo>
                <a:cubicBezTo>
                  <a:pt x="36" y="149"/>
                  <a:pt x="61" y="175"/>
                  <a:pt x="92" y="175"/>
                </a:cubicBezTo>
                <a:cubicBezTo>
                  <a:pt x="124" y="175"/>
                  <a:pt x="149" y="149"/>
                  <a:pt x="149" y="118"/>
                </a:cubicBezTo>
                <a:cubicBezTo>
                  <a:pt x="149" y="87"/>
                  <a:pt x="124" y="61"/>
                  <a:pt x="92" y="61"/>
                </a:cubicBezTo>
                <a:cubicBezTo>
                  <a:pt x="61" y="61"/>
                  <a:pt x="36" y="87"/>
                  <a:pt x="36" y="118"/>
                </a:cubicBezTo>
                <a:close/>
                <a:moveTo>
                  <a:pt x="109" y="130"/>
                </a:moveTo>
                <a:cubicBezTo>
                  <a:pt x="89" y="130"/>
                  <a:pt x="89" y="130"/>
                  <a:pt x="89" y="130"/>
                </a:cubicBezTo>
                <a:cubicBezTo>
                  <a:pt x="85" y="130"/>
                  <a:pt x="82" y="127"/>
                  <a:pt x="82" y="124"/>
                </a:cubicBezTo>
                <a:cubicBezTo>
                  <a:pt x="82" y="96"/>
                  <a:pt x="82" y="96"/>
                  <a:pt x="82" y="96"/>
                </a:cubicBezTo>
                <a:cubicBezTo>
                  <a:pt x="82" y="93"/>
                  <a:pt x="85" y="90"/>
                  <a:pt x="89" y="90"/>
                </a:cubicBezTo>
                <a:cubicBezTo>
                  <a:pt x="93" y="90"/>
                  <a:pt x="96" y="93"/>
                  <a:pt x="96" y="96"/>
                </a:cubicBezTo>
                <a:cubicBezTo>
                  <a:pt x="96" y="117"/>
                  <a:pt x="96" y="117"/>
                  <a:pt x="96" y="117"/>
                </a:cubicBezTo>
                <a:cubicBezTo>
                  <a:pt x="109" y="117"/>
                  <a:pt x="109" y="117"/>
                  <a:pt x="109" y="117"/>
                </a:cubicBezTo>
                <a:cubicBezTo>
                  <a:pt x="113" y="117"/>
                  <a:pt x="116" y="120"/>
                  <a:pt x="116" y="124"/>
                </a:cubicBezTo>
                <a:cubicBezTo>
                  <a:pt x="116" y="127"/>
                  <a:pt x="113" y="130"/>
                  <a:pt x="109" y="130"/>
                </a:cubicBezTo>
                <a:close/>
                <a:moveTo>
                  <a:pt x="12" y="88"/>
                </a:moveTo>
                <a:cubicBezTo>
                  <a:pt x="4" y="81"/>
                  <a:pt x="0" y="70"/>
                  <a:pt x="0" y="59"/>
                </a:cubicBezTo>
                <a:cubicBezTo>
                  <a:pt x="0" y="36"/>
                  <a:pt x="18" y="18"/>
                  <a:pt x="40" y="18"/>
                </a:cubicBezTo>
                <a:cubicBezTo>
                  <a:pt x="54" y="18"/>
                  <a:pt x="66" y="25"/>
                  <a:pt x="73" y="36"/>
                </a:cubicBezTo>
                <a:cubicBezTo>
                  <a:pt x="45" y="42"/>
                  <a:pt x="22" y="62"/>
                  <a:pt x="12" y="88"/>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49" name="Freeform 33"/>
          <p:cNvSpPr>
            <a:spLocks noEditPoints="1"/>
          </p:cNvSpPr>
          <p:nvPr/>
        </p:nvSpPr>
        <p:spPr bwMode="auto">
          <a:xfrm>
            <a:off x="6605588" y="4930775"/>
            <a:ext cx="358775" cy="358775"/>
          </a:xfrm>
          <a:custGeom>
            <a:avLst/>
            <a:gdLst>
              <a:gd name="T0" fmla="*/ 195 w 201"/>
              <a:gd name="T1" fmla="*/ 53 h 201"/>
              <a:gd name="T2" fmla="*/ 181 w 201"/>
              <a:gd name="T3" fmla="*/ 67 h 201"/>
              <a:gd name="T4" fmla="*/ 133 w 201"/>
              <a:gd name="T5" fmla="*/ 20 h 201"/>
              <a:gd name="T6" fmla="*/ 148 w 201"/>
              <a:gd name="T7" fmla="*/ 5 h 201"/>
              <a:gd name="T8" fmla="*/ 166 w 201"/>
              <a:gd name="T9" fmla="*/ 5 h 201"/>
              <a:gd name="T10" fmla="*/ 196 w 201"/>
              <a:gd name="T11" fmla="*/ 35 h 201"/>
              <a:gd name="T12" fmla="*/ 195 w 201"/>
              <a:gd name="T13" fmla="*/ 53 h 201"/>
              <a:gd name="T14" fmla="*/ 71 w 201"/>
              <a:gd name="T15" fmla="*/ 177 h 201"/>
              <a:gd name="T16" fmla="*/ 24 w 201"/>
              <a:gd name="T17" fmla="*/ 129 h 201"/>
              <a:gd name="T18" fmla="*/ 129 w 201"/>
              <a:gd name="T19" fmla="*/ 24 h 201"/>
              <a:gd name="T20" fmla="*/ 176 w 201"/>
              <a:gd name="T21" fmla="*/ 72 h 201"/>
              <a:gd name="T22" fmla="*/ 71 w 201"/>
              <a:gd name="T23" fmla="*/ 177 h 201"/>
              <a:gd name="T24" fmla="*/ 0 w 201"/>
              <a:gd name="T25" fmla="*/ 201 h 201"/>
              <a:gd name="T26" fmla="*/ 19 w 201"/>
              <a:gd name="T27" fmla="*/ 134 h 201"/>
              <a:gd name="T28" fmla="*/ 66 w 201"/>
              <a:gd name="T29" fmla="*/ 182 h 201"/>
              <a:gd name="T30" fmla="*/ 0 w 201"/>
              <a:gd name="T31"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1" h="201">
                <a:moveTo>
                  <a:pt x="195" y="53"/>
                </a:moveTo>
                <a:cubicBezTo>
                  <a:pt x="181" y="67"/>
                  <a:pt x="181" y="67"/>
                  <a:pt x="181" y="67"/>
                </a:cubicBezTo>
                <a:cubicBezTo>
                  <a:pt x="133" y="20"/>
                  <a:pt x="133" y="20"/>
                  <a:pt x="133" y="20"/>
                </a:cubicBezTo>
                <a:cubicBezTo>
                  <a:pt x="148" y="5"/>
                  <a:pt x="148" y="5"/>
                  <a:pt x="148" y="5"/>
                </a:cubicBezTo>
                <a:cubicBezTo>
                  <a:pt x="153" y="0"/>
                  <a:pt x="161" y="0"/>
                  <a:pt x="166" y="5"/>
                </a:cubicBezTo>
                <a:cubicBezTo>
                  <a:pt x="196" y="35"/>
                  <a:pt x="196" y="35"/>
                  <a:pt x="196" y="35"/>
                </a:cubicBezTo>
                <a:cubicBezTo>
                  <a:pt x="201" y="39"/>
                  <a:pt x="201" y="48"/>
                  <a:pt x="195" y="53"/>
                </a:cubicBezTo>
                <a:close/>
                <a:moveTo>
                  <a:pt x="71" y="177"/>
                </a:moveTo>
                <a:cubicBezTo>
                  <a:pt x="24" y="129"/>
                  <a:pt x="24" y="129"/>
                  <a:pt x="24" y="129"/>
                </a:cubicBezTo>
                <a:cubicBezTo>
                  <a:pt x="129" y="24"/>
                  <a:pt x="129" y="24"/>
                  <a:pt x="129" y="24"/>
                </a:cubicBezTo>
                <a:cubicBezTo>
                  <a:pt x="176" y="72"/>
                  <a:pt x="176" y="72"/>
                  <a:pt x="176" y="72"/>
                </a:cubicBezTo>
                <a:lnTo>
                  <a:pt x="71" y="177"/>
                </a:lnTo>
                <a:close/>
                <a:moveTo>
                  <a:pt x="0" y="201"/>
                </a:moveTo>
                <a:cubicBezTo>
                  <a:pt x="19" y="134"/>
                  <a:pt x="19" y="134"/>
                  <a:pt x="19" y="134"/>
                </a:cubicBezTo>
                <a:cubicBezTo>
                  <a:pt x="66" y="182"/>
                  <a:pt x="66" y="182"/>
                  <a:pt x="66" y="182"/>
                </a:cubicBezTo>
                <a:lnTo>
                  <a:pt x="0" y="201"/>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0" name="Freeform 34"/>
          <p:cNvSpPr>
            <a:spLocks noEditPoints="1"/>
          </p:cNvSpPr>
          <p:nvPr/>
        </p:nvSpPr>
        <p:spPr bwMode="auto">
          <a:xfrm>
            <a:off x="7334250" y="4932363"/>
            <a:ext cx="355600" cy="355600"/>
          </a:xfrm>
          <a:custGeom>
            <a:avLst/>
            <a:gdLst>
              <a:gd name="T0" fmla="*/ 180 w 199"/>
              <a:gd name="T1" fmla="*/ 80 h 199"/>
              <a:gd name="T2" fmla="*/ 118 w 199"/>
              <a:gd name="T3" fmla="*/ 19 h 199"/>
              <a:gd name="T4" fmla="*/ 137 w 199"/>
              <a:gd name="T5" fmla="*/ 0 h 199"/>
              <a:gd name="T6" fmla="*/ 199 w 199"/>
              <a:gd name="T7" fmla="*/ 62 h 199"/>
              <a:gd name="T8" fmla="*/ 180 w 199"/>
              <a:gd name="T9" fmla="*/ 80 h 199"/>
              <a:gd name="T10" fmla="*/ 162 w 199"/>
              <a:gd name="T11" fmla="*/ 98 h 199"/>
              <a:gd name="T12" fmla="*/ 160 w 199"/>
              <a:gd name="T13" fmla="*/ 99 h 199"/>
              <a:gd name="T14" fmla="*/ 149 w 199"/>
              <a:gd name="T15" fmla="*/ 99 h 199"/>
              <a:gd name="T16" fmla="*/ 137 w 199"/>
              <a:gd name="T17" fmla="*/ 99 h 199"/>
              <a:gd name="T18" fmla="*/ 124 w 199"/>
              <a:gd name="T19" fmla="*/ 149 h 199"/>
              <a:gd name="T20" fmla="*/ 25 w 199"/>
              <a:gd name="T21" fmla="*/ 199 h 199"/>
              <a:gd name="T22" fmla="*/ 13 w 199"/>
              <a:gd name="T23" fmla="*/ 199 h 199"/>
              <a:gd name="T24" fmla="*/ 52 w 199"/>
              <a:gd name="T25" fmla="*/ 159 h 199"/>
              <a:gd name="T26" fmla="*/ 62 w 199"/>
              <a:gd name="T27" fmla="*/ 161 h 199"/>
              <a:gd name="T28" fmla="*/ 87 w 199"/>
              <a:gd name="T29" fmla="*/ 137 h 199"/>
              <a:gd name="T30" fmla="*/ 62 w 199"/>
              <a:gd name="T31" fmla="*/ 112 h 199"/>
              <a:gd name="T32" fmla="*/ 37 w 199"/>
              <a:gd name="T33" fmla="*/ 137 h 199"/>
              <a:gd name="T34" fmla="*/ 40 w 199"/>
              <a:gd name="T35" fmla="*/ 147 h 199"/>
              <a:gd name="T36" fmla="*/ 0 w 199"/>
              <a:gd name="T37" fmla="*/ 186 h 199"/>
              <a:gd name="T38" fmla="*/ 0 w 199"/>
              <a:gd name="T39" fmla="*/ 174 h 199"/>
              <a:gd name="T40" fmla="*/ 50 w 199"/>
              <a:gd name="T41" fmla="*/ 75 h 199"/>
              <a:gd name="T42" fmla="*/ 100 w 199"/>
              <a:gd name="T43" fmla="*/ 62 h 199"/>
              <a:gd name="T44" fmla="*/ 100 w 199"/>
              <a:gd name="T45" fmla="*/ 50 h 199"/>
              <a:gd name="T46" fmla="*/ 100 w 199"/>
              <a:gd name="T47" fmla="*/ 38 h 199"/>
              <a:gd name="T48" fmla="*/ 100 w 199"/>
              <a:gd name="T49" fmla="*/ 37 h 199"/>
              <a:gd name="T50" fmla="*/ 106 w 199"/>
              <a:gd name="T51" fmla="*/ 31 h 199"/>
              <a:gd name="T52" fmla="*/ 167 w 199"/>
              <a:gd name="T53" fmla="*/ 93 h 199"/>
              <a:gd name="T54" fmla="*/ 162 w 199"/>
              <a:gd name="T55" fmla="*/ 9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9">
                <a:moveTo>
                  <a:pt x="180" y="80"/>
                </a:moveTo>
                <a:cubicBezTo>
                  <a:pt x="118" y="19"/>
                  <a:pt x="118" y="19"/>
                  <a:pt x="118" y="19"/>
                </a:cubicBezTo>
                <a:cubicBezTo>
                  <a:pt x="137" y="0"/>
                  <a:pt x="137" y="0"/>
                  <a:pt x="137" y="0"/>
                </a:cubicBezTo>
                <a:cubicBezTo>
                  <a:pt x="199" y="62"/>
                  <a:pt x="199" y="62"/>
                  <a:pt x="199" y="62"/>
                </a:cubicBezTo>
                <a:lnTo>
                  <a:pt x="180" y="80"/>
                </a:lnTo>
                <a:close/>
                <a:moveTo>
                  <a:pt x="162" y="98"/>
                </a:moveTo>
                <a:cubicBezTo>
                  <a:pt x="161" y="99"/>
                  <a:pt x="161" y="99"/>
                  <a:pt x="160" y="99"/>
                </a:cubicBezTo>
                <a:cubicBezTo>
                  <a:pt x="149" y="99"/>
                  <a:pt x="149" y="99"/>
                  <a:pt x="149" y="99"/>
                </a:cubicBezTo>
                <a:cubicBezTo>
                  <a:pt x="137" y="99"/>
                  <a:pt x="137" y="99"/>
                  <a:pt x="137" y="99"/>
                </a:cubicBezTo>
                <a:cubicBezTo>
                  <a:pt x="124" y="149"/>
                  <a:pt x="124" y="149"/>
                  <a:pt x="124" y="149"/>
                </a:cubicBezTo>
                <a:cubicBezTo>
                  <a:pt x="25" y="199"/>
                  <a:pt x="25" y="199"/>
                  <a:pt x="25" y="199"/>
                </a:cubicBezTo>
                <a:cubicBezTo>
                  <a:pt x="13" y="199"/>
                  <a:pt x="13" y="199"/>
                  <a:pt x="13" y="199"/>
                </a:cubicBezTo>
                <a:cubicBezTo>
                  <a:pt x="52" y="159"/>
                  <a:pt x="52" y="159"/>
                  <a:pt x="52" y="159"/>
                </a:cubicBezTo>
                <a:cubicBezTo>
                  <a:pt x="55" y="161"/>
                  <a:pt x="59" y="161"/>
                  <a:pt x="62" y="161"/>
                </a:cubicBezTo>
                <a:cubicBezTo>
                  <a:pt x="76" y="161"/>
                  <a:pt x="87" y="150"/>
                  <a:pt x="87" y="137"/>
                </a:cubicBezTo>
                <a:cubicBezTo>
                  <a:pt x="87" y="123"/>
                  <a:pt x="76" y="112"/>
                  <a:pt x="62" y="112"/>
                </a:cubicBezTo>
                <a:cubicBezTo>
                  <a:pt x="49" y="112"/>
                  <a:pt x="37" y="123"/>
                  <a:pt x="37" y="137"/>
                </a:cubicBezTo>
                <a:cubicBezTo>
                  <a:pt x="37" y="140"/>
                  <a:pt x="38" y="144"/>
                  <a:pt x="40" y="147"/>
                </a:cubicBezTo>
                <a:cubicBezTo>
                  <a:pt x="0" y="186"/>
                  <a:pt x="0" y="186"/>
                  <a:pt x="0" y="186"/>
                </a:cubicBezTo>
                <a:cubicBezTo>
                  <a:pt x="0" y="174"/>
                  <a:pt x="0" y="174"/>
                  <a:pt x="0" y="174"/>
                </a:cubicBezTo>
                <a:cubicBezTo>
                  <a:pt x="50" y="75"/>
                  <a:pt x="50" y="75"/>
                  <a:pt x="50" y="75"/>
                </a:cubicBezTo>
                <a:cubicBezTo>
                  <a:pt x="100" y="62"/>
                  <a:pt x="100" y="62"/>
                  <a:pt x="100" y="62"/>
                </a:cubicBezTo>
                <a:cubicBezTo>
                  <a:pt x="100" y="50"/>
                  <a:pt x="100" y="50"/>
                  <a:pt x="100" y="50"/>
                </a:cubicBezTo>
                <a:cubicBezTo>
                  <a:pt x="100" y="38"/>
                  <a:pt x="100" y="38"/>
                  <a:pt x="100" y="38"/>
                </a:cubicBezTo>
                <a:cubicBezTo>
                  <a:pt x="100" y="37"/>
                  <a:pt x="100" y="37"/>
                  <a:pt x="100" y="37"/>
                </a:cubicBezTo>
                <a:cubicBezTo>
                  <a:pt x="106" y="31"/>
                  <a:pt x="106" y="31"/>
                  <a:pt x="106" y="31"/>
                </a:cubicBezTo>
                <a:cubicBezTo>
                  <a:pt x="167" y="93"/>
                  <a:pt x="167" y="93"/>
                  <a:pt x="167" y="93"/>
                </a:cubicBezTo>
                <a:lnTo>
                  <a:pt x="162" y="98"/>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1" name="Freeform 35"/>
          <p:cNvSpPr/>
          <p:nvPr/>
        </p:nvSpPr>
        <p:spPr bwMode="auto">
          <a:xfrm>
            <a:off x="8072438" y="4933950"/>
            <a:ext cx="350837" cy="350838"/>
          </a:xfrm>
          <a:custGeom>
            <a:avLst/>
            <a:gdLst>
              <a:gd name="T0" fmla="*/ 74 w 197"/>
              <a:gd name="T1" fmla="*/ 172 h 197"/>
              <a:gd name="T2" fmla="*/ 46 w 197"/>
              <a:gd name="T3" fmla="*/ 163 h 197"/>
              <a:gd name="T4" fmla="*/ 12 w 197"/>
              <a:gd name="T5" fmla="*/ 197 h 197"/>
              <a:gd name="T6" fmla="*/ 0 w 197"/>
              <a:gd name="T7" fmla="*/ 197 h 197"/>
              <a:gd name="T8" fmla="*/ 0 w 197"/>
              <a:gd name="T9" fmla="*/ 184 h 197"/>
              <a:gd name="T10" fmla="*/ 34 w 197"/>
              <a:gd name="T11" fmla="*/ 151 h 197"/>
              <a:gd name="T12" fmla="*/ 34 w 197"/>
              <a:gd name="T13" fmla="*/ 151 h 197"/>
              <a:gd name="T14" fmla="*/ 148 w 197"/>
              <a:gd name="T15" fmla="*/ 37 h 197"/>
              <a:gd name="T16" fmla="*/ 27 w 197"/>
              <a:gd name="T17" fmla="*/ 136 h 197"/>
              <a:gd name="T18" fmla="*/ 25 w 197"/>
              <a:gd name="T19" fmla="*/ 123 h 197"/>
              <a:gd name="T20" fmla="*/ 185 w 197"/>
              <a:gd name="T21" fmla="*/ 0 h 197"/>
              <a:gd name="T22" fmla="*/ 197 w 197"/>
              <a:gd name="T23" fmla="*/ 12 h 197"/>
              <a:gd name="T24" fmla="*/ 74 w 197"/>
              <a:gd name="T25" fmla="*/ 17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7" h="197">
                <a:moveTo>
                  <a:pt x="74" y="172"/>
                </a:moveTo>
                <a:cubicBezTo>
                  <a:pt x="64" y="172"/>
                  <a:pt x="54" y="169"/>
                  <a:pt x="46" y="163"/>
                </a:cubicBezTo>
                <a:cubicBezTo>
                  <a:pt x="12" y="197"/>
                  <a:pt x="12" y="197"/>
                  <a:pt x="12" y="197"/>
                </a:cubicBezTo>
                <a:cubicBezTo>
                  <a:pt x="0" y="197"/>
                  <a:pt x="0" y="197"/>
                  <a:pt x="0" y="197"/>
                </a:cubicBezTo>
                <a:cubicBezTo>
                  <a:pt x="0" y="184"/>
                  <a:pt x="0" y="184"/>
                  <a:pt x="0" y="184"/>
                </a:cubicBezTo>
                <a:cubicBezTo>
                  <a:pt x="34" y="151"/>
                  <a:pt x="34" y="151"/>
                  <a:pt x="34" y="151"/>
                </a:cubicBezTo>
                <a:cubicBezTo>
                  <a:pt x="34" y="151"/>
                  <a:pt x="34" y="151"/>
                  <a:pt x="34" y="151"/>
                </a:cubicBezTo>
                <a:cubicBezTo>
                  <a:pt x="148" y="37"/>
                  <a:pt x="148" y="37"/>
                  <a:pt x="148" y="37"/>
                </a:cubicBezTo>
                <a:cubicBezTo>
                  <a:pt x="27" y="136"/>
                  <a:pt x="27" y="136"/>
                  <a:pt x="27" y="136"/>
                </a:cubicBezTo>
                <a:cubicBezTo>
                  <a:pt x="25" y="132"/>
                  <a:pt x="25" y="127"/>
                  <a:pt x="25" y="123"/>
                </a:cubicBezTo>
                <a:cubicBezTo>
                  <a:pt x="25" y="95"/>
                  <a:pt x="158" y="0"/>
                  <a:pt x="185" y="0"/>
                </a:cubicBezTo>
                <a:cubicBezTo>
                  <a:pt x="197" y="0"/>
                  <a:pt x="197" y="0"/>
                  <a:pt x="197" y="12"/>
                </a:cubicBezTo>
                <a:cubicBezTo>
                  <a:pt x="197" y="39"/>
                  <a:pt x="101" y="172"/>
                  <a:pt x="74" y="172"/>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2" name="Freeform 36"/>
          <p:cNvSpPr>
            <a:spLocks noEditPoints="1"/>
          </p:cNvSpPr>
          <p:nvPr/>
        </p:nvSpPr>
        <p:spPr bwMode="auto">
          <a:xfrm>
            <a:off x="8799513" y="4927600"/>
            <a:ext cx="363537" cy="363538"/>
          </a:xfrm>
          <a:custGeom>
            <a:avLst/>
            <a:gdLst>
              <a:gd name="T0" fmla="*/ 200 w 203"/>
              <a:gd name="T1" fmla="*/ 2 h 204"/>
              <a:gd name="T2" fmla="*/ 160 w 203"/>
              <a:gd name="T3" fmla="*/ 25 h 204"/>
              <a:gd name="T4" fmla="*/ 99 w 203"/>
              <a:gd name="T5" fmla="*/ 75 h 204"/>
              <a:gd name="T6" fmla="*/ 84 w 203"/>
              <a:gd name="T7" fmla="*/ 80 h 204"/>
              <a:gd name="T8" fmla="*/ 76 w 203"/>
              <a:gd name="T9" fmla="*/ 95 h 204"/>
              <a:gd name="T10" fmla="*/ 68 w 203"/>
              <a:gd name="T11" fmla="*/ 102 h 204"/>
              <a:gd name="T12" fmla="*/ 100 w 203"/>
              <a:gd name="T13" fmla="*/ 134 h 204"/>
              <a:gd name="T14" fmla="*/ 107 w 203"/>
              <a:gd name="T15" fmla="*/ 125 h 204"/>
              <a:gd name="T16" fmla="*/ 122 w 203"/>
              <a:gd name="T17" fmla="*/ 118 h 204"/>
              <a:gd name="T18" fmla="*/ 125 w 203"/>
              <a:gd name="T19" fmla="*/ 104 h 204"/>
              <a:gd name="T20" fmla="*/ 173 w 203"/>
              <a:gd name="T21" fmla="*/ 47 h 204"/>
              <a:gd name="T22" fmla="*/ 200 w 203"/>
              <a:gd name="T23" fmla="*/ 2 h 204"/>
              <a:gd name="T24" fmla="*/ 33 w 203"/>
              <a:gd name="T25" fmla="*/ 141 h 204"/>
              <a:gd name="T26" fmla="*/ 0 w 203"/>
              <a:gd name="T27" fmla="*/ 167 h 204"/>
              <a:gd name="T28" fmla="*/ 95 w 203"/>
              <a:gd name="T29" fmla="*/ 139 h 204"/>
              <a:gd name="T30" fmla="*/ 65 w 203"/>
              <a:gd name="T31" fmla="*/ 109 h 204"/>
              <a:gd name="T32" fmla="*/ 33 w 203"/>
              <a:gd name="T33" fmla="*/ 14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3" h="204">
                <a:moveTo>
                  <a:pt x="200" y="2"/>
                </a:moveTo>
                <a:cubicBezTo>
                  <a:pt x="200" y="2"/>
                  <a:pt x="195" y="0"/>
                  <a:pt x="160" y="25"/>
                </a:cubicBezTo>
                <a:cubicBezTo>
                  <a:pt x="160" y="25"/>
                  <a:pt x="124" y="54"/>
                  <a:pt x="99" y="75"/>
                </a:cubicBezTo>
                <a:cubicBezTo>
                  <a:pt x="89" y="72"/>
                  <a:pt x="84" y="80"/>
                  <a:pt x="84" y="80"/>
                </a:cubicBezTo>
                <a:cubicBezTo>
                  <a:pt x="74" y="88"/>
                  <a:pt x="78" y="94"/>
                  <a:pt x="76" y="95"/>
                </a:cubicBezTo>
                <a:cubicBezTo>
                  <a:pt x="71" y="99"/>
                  <a:pt x="68" y="102"/>
                  <a:pt x="68" y="102"/>
                </a:cubicBezTo>
                <a:cubicBezTo>
                  <a:pt x="100" y="134"/>
                  <a:pt x="100" y="134"/>
                  <a:pt x="100" y="134"/>
                </a:cubicBezTo>
                <a:cubicBezTo>
                  <a:pt x="100" y="134"/>
                  <a:pt x="102" y="132"/>
                  <a:pt x="107" y="125"/>
                </a:cubicBezTo>
                <a:cubicBezTo>
                  <a:pt x="115" y="125"/>
                  <a:pt x="122" y="118"/>
                  <a:pt x="122" y="118"/>
                </a:cubicBezTo>
                <a:cubicBezTo>
                  <a:pt x="122" y="118"/>
                  <a:pt x="128" y="107"/>
                  <a:pt x="125" y="104"/>
                </a:cubicBezTo>
                <a:cubicBezTo>
                  <a:pt x="146" y="79"/>
                  <a:pt x="173" y="47"/>
                  <a:pt x="173" y="47"/>
                </a:cubicBezTo>
                <a:cubicBezTo>
                  <a:pt x="184" y="33"/>
                  <a:pt x="203" y="2"/>
                  <a:pt x="200" y="2"/>
                </a:cubicBezTo>
                <a:close/>
                <a:moveTo>
                  <a:pt x="33" y="141"/>
                </a:moveTo>
                <a:cubicBezTo>
                  <a:pt x="33" y="171"/>
                  <a:pt x="0" y="167"/>
                  <a:pt x="0" y="167"/>
                </a:cubicBezTo>
                <a:cubicBezTo>
                  <a:pt x="0" y="167"/>
                  <a:pt x="67" y="204"/>
                  <a:pt x="95" y="139"/>
                </a:cubicBezTo>
                <a:cubicBezTo>
                  <a:pt x="65" y="109"/>
                  <a:pt x="65" y="109"/>
                  <a:pt x="65" y="109"/>
                </a:cubicBezTo>
                <a:cubicBezTo>
                  <a:pt x="65" y="109"/>
                  <a:pt x="33" y="111"/>
                  <a:pt x="33" y="141"/>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3" name="Freeform 37"/>
          <p:cNvSpPr>
            <a:spLocks noEditPoints="1"/>
          </p:cNvSpPr>
          <p:nvPr/>
        </p:nvSpPr>
        <p:spPr bwMode="auto">
          <a:xfrm>
            <a:off x="9521825" y="4924425"/>
            <a:ext cx="369888" cy="369888"/>
          </a:xfrm>
          <a:custGeom>
            <a:avLst/>
            <a:gdLst>
              <a:gd name="T0" fmla="*/ 173 w 208"/>
              <a:gd name="T1" fmla="*/ 68 h 208"/>
              <a:gd name="T2" fmla="*/ 195 w 208"/>
              <a:gd name="T3" fmla="*/ 57 h 208"/>
              <a:gd name="T4" fmla="*/ 195 w 208"/>
              <a:gd name="T5" fmla="*/ 13 h 208"/>
              <a:gd name="T6" fmla="*/ 150 w 208"/>
              <a:gd name="T7" fmla="*/ 13 h 208"/>
              <a:gd name="T8" fmla="*/ 140 w 208"/>
              <a:gd name="T9" fmla="*/ 36 h 208"/>
              <a:gd name="T10" fmla="*/ 117 w 208"/>
              <a:gd name="T11" fmla="*/ 13 h 208"/>
              <a:gd name="T12" fmla="*/ 106 w 208"/>
              <a:gd name="T13" fmla="*/ 13 h 208"/>
              <a:gd name="T14" fmla="*/ 100 w 208"/>
              <a:gd name="T15" fmla="*/ 18 h 208"/>
              <a:gd name="T16" fmla="*/ 100 w 208"/>
              <a:gd name="T17" fmla="*/ 29 h 208"/>
              <a:gd name="T18" fmla="*/ 123 w 208"/>
              <a:gd name="T19" fmla="*/ 52 h 208"/>
              <a:gd name="T20" fmla="*/ 18 w 208"/>
              <a:gd name="T21" fmla="*/ 157 h 208"/>
              <a:gd name="T22" fmla="*/ 20 w 208"/>
              <a:gd name="T23" fmla="*/ 167 h 208"/>
              <a:gd name="T24" fmla="*/ 12 w 208"/>
              <a:gd name="T25" fmla="*/ 174 h 208"/>
              <a:gd name="T26" fmla="*/ 11 w 208"/>
              <a:gd name="T27" fmla="*/ 196 h 208"/>
              <a:gd name="T28" fmla="*/ 34 w 208"/>
              <a:gd name="T29" fmla="*/ 196 h 208"/>
              <a:gd name="T30" fmla="*/ 42 w 208"/>
              <a:gd name="T31" fmla="*/ 188 h 208"/>
              <a:gd name="T32" fmla="*/ 51 w 208"/>
              <a:gd name="T33" fmla="*/ 191 h 208"/>
              <a:gd name="T34" fmla="*/ 156 w 208"/>
              <a:gd name="T35" fmla="*/ 85 h 208"/>
              <a:gd name="T36" fmla="*/ 178 w 208"/>
              <a:gd name="T37" fmla="*/ 108 h 208"/>
              <a:gd name="T38" fmla="*/ 189 w 208"/>
              <a:gd name="T39" fmla="*/ 108 h 208"/>
              <a:gd name="T40" fmla="*/ 195 w 208"/>
              <a:gd name="T41" fmla="*/ 102 h 208"/>
              <a:gd name="T42" fmla="*/ 195 w 208"/>
              <a:gd name="T43" fmla="*/ 91 h 208"/>
              <a:gd name="T44" fmla="*/ 173 w 208"/>
              <a:gd name="T45" fmla="*/ 68 h 208"/>
              <a:gd name="T46" fmla="*/ 28 w 208"/>
              <a:gd name="T47" fmla="*/ 191 h 208"/>
              <a:gd name="T48" fmla="*/ 17 w 208"/>
              <a:gd name="T49" fmla="*/ 190 h 208"/>
              <a:gd name="T50" fmla="*/ 17 w 208"/>
              <a:gd name="T51" fmla="*/ 179 h 208"/>
              <a:gd name="T52" fmla="*/ 23 w 208"/>
              <a:gd name="T53" fmla="*/ 173 h 208"/>
              <a:gd name="T54" fmla="*/ 28 w 208"/>
              <a:gd name="T55" fmla="*/ 180 h 208"/>
              <a:gd name="T56" fmla="*/ 34 w 208"/>
              <a:gd name="T57" fmla="*/ 184 h 208"/>
              <a:gd name="T58" fmla="*/ 28 w 208"/>
              <a:gd name="T59" fmla="*/ 191 h 208"/>
              <a:gd name="T60" fmla="*/ 56 w 208"/>
              <a:gd name="T61" fmla="*/ 174 h 208"/>
              <a:gd name="T62" fmla="*/ 34 w 208"/>
              <a:gd name="T63" fmla="*/ 174 h 208"/>
              <a:gd name="T64" fmla="*/ 34 w 208"/>
              <a:gd name="T65" fmla="*/ 151 h 208"/>
              <a:gd name="T66" fmla="*/ 128 w 208"/>
              <a:gd name="T67" fmla="*/ 57 h 208"/>
              <a:gd name="T68" fmla="*/ 150 w 208"/>
              <a:gd name="T69" fmla="*/ 80 h 208"/>
              <a:gd name="T70" fmla="*/ 56 w 208"/>
              <a:gd name="T71" fmla="*/ 17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8" h="208">
                <a:moveTo>
                  <a:pt x="173" y="68"/>
                </a:moveTo>
                <a:cubicBezTo>
                  <a:pt x="195" y="57"/>
                  <a:pt x="195" y="57"/>
                  <a:pt x="195" y="57"/>
                </a:cubicBezTo>
                <a:cubicBezTo>
                  <a:pt x="208" y="45"/>
                  <a:pt x="208" y="25"/>
                  <a:pt x="195" y="13"/>
                </a:cubicBezTo>
                <a:cubicBezTo>
                  <a:pt x="183" y="0"/>
                  <a:pt x="163" y="0"/>
                  <a:pt x="150" y="13"/>
                </a:cubicBezTo>
                <a:cubicBezTo>
                  <a:pt x="140" y="36"/>
                  <a:pt x="140" y="36"/>
                  <a:pt x="140" y="36"/>
                </a:cubicBezTo>
                <a:cubicBezTo>
                  <a:pt x="117" y="13"/>
                  <a:pt x="117" y="13"/>
                  <a:pt x="117" y="13"/>
                </a:cubicBezTo>
                <a:cubicBezTo>
                  <a:pt x="117" y="13"/>
                  <a:pt x="111" y="7"/>
                  <a:pt x="106" y="13"/>
                </a:cubicBezTo>
                <a:cubicBezTo>
                  <a:pt x="100" y="18"/>
                  <a:pt x="100" y="18"/>
                  <a:pt x="100" y="18"/>
                </a:cubicBezTo>
                <a:cubicBezTo>
                  <a:pt x="100" y="18"/>
                  <a:pt x="96" y="25"/>
                  <a:pt x="100" y="29"/>
                </a:cubicBezTo>
                <a:cubicBezTo>
                  <a:pt x="123" y="52"/>
                  <a:pt x="123" y="52"/>
                  <a:pt x="123" y="52"/>
                </a:cubicBezTo>
                <a:cubicBezTo>
                  <a:pt x="18" y="157"/>
                  <a:pt x="18" y="157"/>
                  <a:pt x="18" y="157"/>
                </a:cubicBezTo>
                <a:cubicBezTo>
                  <a:pt x="18" y="157"/>
                  <a:pt x="17" y="161"/>
                  <a:pt x="20" y="167"/>
                </a:cubicBezTo>
                <a:cubicBezTo>
                  <a:pt x="12" y="174"/>
                  <a:pt x="12" y="174"/>
                  <a:pt x="12" y="174"/>
                </a:cubicBezTo>
                <a:cubicBezTo>
                  <a:pt x="12" y="174"/>
                  <a:pt x="0" y="185"/>
                  <a:pt x="11" y="196"/>
                </a:cubicBezTo>
                <a:cubicBezTo>
                  <a:pt x="11" y="196"/>
                  <a:pt x="22" y="208"/>
                  <a:pt x="34" y="196"/>
                </a:cubicBezTo>
                <a:cubicBezTo>
                  <a:pt x="42" y="188"/>
                  <a:pt x="42" y="188"/>
                  <a:pt x="42" y="188"/>
                </a:cubicBezTo>
                <a:cubicBezTo>
                  <a:pt x="44" y="189"/>
                  <a:pt x="47" y="190"/>
                  <a:pt x="51" y="191"/>
                </a:cubicBezTo>
                <a:cubicBezTo>
                  <a:pt x="156" y="85"/>
                  <a:pt x="156" y="85"/>
                  <a:pt x="156" y="85"/>
                </a:cubicBezTo>
                <a:cubicBezTo>
                  <a:pt x="178" y="108"/>
                  <a:pt x="178" y="108"/>
                  <a:pt x="178" y="108"/>
                </a:cubicBezTo>
                <a:cubicBezTo>
                  <a:pt x="178" y="108"/>
                  <a:pt x="184" y="113"/>
                  <a:pt x="189" y="108"/>
                </a:cubicBezTo>
                <a:cubicBezTo>
                  <a:pt x="195" y="102"/>
                  <a:pt x="195" y="102"/>
                  <a:pt x="195" y="102"/>
                </a:cubicBezTo>
                <a:cubicBezTo>
                  <a:pt x="195" y="102"/>
                  <a:pt x="201" y="96"/>
                  <a:pt x="195" y="91"/>
                </a:cubicBezTo>
                <a:lnTo>
                  <a:pt x="173" y="68"/>
                </a:lnTo>
                <a:close/>
                <a:moveTo>
                  <a:pt x="28" y="191"/>
                </a:moveTo>
                <a:cubicBezTo>
                  <a:pt x="23" y="196"/>
                  <a:pt x="17" y="190"/>
                  <a:pt x="17" y="190"/>
                </a:cubicBezTo>
                <a:cubicBezTo>
                  <a:pt x="12" y="185"/>
                  <a:pt x="17" y="179"/>
                  <a:pt x="17" y="179"/>
                </a:cubicBezTo>
                <a:cubicBezTo>
                  <a:pt x="23" y="173"/>
                  <a:pt x="23" y="173"/>
                  <a:pt x="23" y="173"/>
                </a:cubicBezTo>
                <a:cubicBezTo>
                  <a:pt x="23" y="173"/>
                  <a:pt x="26" y="177"/>
                  <a:pt x="28" y="180"/>
                </a:cubicBezTo>
                <a:cubicBezTo>
                  <a:pt x="28" y="180"/>
                  <a:pt x="30" y="181"/>
                  <a:pt x="34" y="184"/>
                </a:cubicBezTo>
                <a:lnTo>
                  <a:pt x="28" y="191"/>
                </a:lnTo>
                <a:close/>
                <a:moveTo>
                  <a:pt x="56" y="174"/>
                </a:moveTo>
                <a:cubicBezTo>
                  <a:pt x="46" y="184"/>
                  <a:pt x="43" y="183"/>
                  <a:pt x="34" y="174"/>
                </a:cubicBezTo>
                <a:cubicBezTo>
                  <a:pt x="25" y="165"/>
                  <a:pt x="24" y="161"/>
                  <a:pt x="34" y="151"/>
                </a:cubicBezTo>
                <a:cubicBezTo>
                  <a:pt x="128" y="57"/>
                  <a:pt x="128" y="57"/>
                  <a:pt x="128" y="57"/>
                </a:cubicBezTo>
                <a:cubicBezTo>
                  <a:pt x="150" y="80"/>
                  <a:pt x="150" y="80"/>
                  <a:pt x="150" y="80"/>
                </a:cubicBezTo>
                <a:lnTo>
                  <a:pt x="56" y="174"/>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4" name="Freeform 38"/>
          <p:cNvSpPr>
            <a:spLocks noEditPoints="1"/>
          </p:cNvSpPr>
          <p:nvPr/>
        </p:nvSpPr>
        <p:spPr bwMode="auto">
          <a:xfrm>
            <a:off x="10255250" y="4929188"/>
            <a:ext cx="363538" cy="361950"/>
          </a:xfrm>
          <a:custGeom>
            <a:avLst/>
            <a:gdLst>
              <a:gd name="T0" fmla="*/ 200 w 204"/>
              <a:gd name="T1" fmla="*/ 82 h 203"/>
              <a:gd name="T2" fmla="*/ 105 w 204"/>
              <a:gd name="T3" fmla="*/ 100 h 203"/>
              <a:gd name="T4" fmla="*/ 104 w 204"/>
              <a:gd name="T5" fmla="*/ 99 h 203"/>
              <a:gd name="T6" fmla="*/ 121 w 204"/>
              <a:gd name="T7" fmla="*/ 4 h 203"/>
              <a:gd name="T8" fmla="*/ 113 w 204"/>
              <a:gd name="T9" fmla="*/ 4 h 203"/>
              <a:gd name="T10" fmla="*/ 86 w 204"/>
              <a:gd name="T11" fmla="*/ 56 h 203"/>
              <a:gd name="T12" fmla="*/ 79 w 204"/>
              <a:gd name="T13" fmla="*/ 104 h 203"/>
              <a:gd name="T14" fmla="*/ 65 w 204"/>
              <a:gd name="T15" fmla="*/ 108 h 203"/>
              <a:gd name="T16" fmla="*/ 59 w 204"/>
              <a:gd name="T17" fmla="*/ 97 h 203"/>
              <a:gd name="T18" fmla="*/ 15 w 204"/>
              <a:gd name="T19" fmla="*/ 102 h 203"/>
              <a:gd name="T20" fmla="*/ 11 w 204"/>
              <a:gd name="T21" fmla="*/ 145 h 203"/>
              <a:gd name="T22" fmla="*/ 54 w 204"/>
              <a:gd name="T23" fmla="*/ 141 h 203"/>
              <a:gd name="T24" fmla="*/ 64 w 204"/>
              <a:gd name="T25" fmla="*/ 123 h 203"/>
              <a:gd name="T26" fmla="*/ 65 w 204"/>
              <a:gd name="T27" fmla="*/ 122 h 203"/>
              <a:gd name="T28" fmla="*/ 81 w 204"/>
              <a:gd name="T29" fmla="*/ 122 h 203"/>
              <a:gd name="T30" fmla="*/ 81 w 204"/>
              <a:gd name="T31" fmla="*/ 139 h 203"/>
              <a:gd name="T32" fmla="*/ 63 w 204"/>
              <a:gd name="T33" fmla="*/ 150 h 203"/>
              <a:gd name="T34" fmla="*/ 58 w 204"/>
              <a:gd name="T35" fmla="*/ 193 h 203"/>
              <a:gd name="T36" fmla="*/ 102 w 204"/>
              <a:gd name="T37" fmla="*/ 189 h 203"/>
              <a:gd name="T38" fmla="*/ 106 w 204"/>
              <a:gd name="T39" fmla="*/ 145 h 203"/>
              <a:gd name="T40" fmla="*/ 95 w 204"/>
              <a:gd name="T41" fmla="*/ 139 h 203"/>
              <a:gd name="T42" fmla="*/ 98 w 204"/>
              <a:gd name="T43" fmla="*/ 123 h 203"/>
              <a:gd name="T44" fmla="*/ 155 w 204"/>
              <a:gd name="T45" fmla="*/ 116 h 203"/>
              <a:gd name="T46" fmla="*/ 199 w 204"/>
              <a:gd name="T47" fmla="*/ 90 h 203"/>
              <a:gd name="T48" fmla="*/ 200 w 204"/>
              <a:gd name="T49" fmla="*/ 82 h 203"/>
              <a:gd name="T50" fmla="*/ 41 w 204"/>
              <a:gd name="T51" fmla="*/ 129 h 203"/>
              <a:gd name="T52" fmla="*/ 24 w 204"/>
              <a:gd name="T53" fmla="*/ 132 h 203"/>
              <a:gd name="T54" fmla="*/ 27 w 204"/>
              <a:gd name="T55" fmla="*/ 114 h 203"/>
              <a:gd name="T56" fmla="*/ 45 w 204"/>
              <a:gd name="T57" fmla="*/ 111 h 203"/>
              <a:gd name="T58" fmla="*/ 41 w 204"/>
              <a:gd name="T59" fmla="*/ 129 h 203"/>
              <a:gd name="T60" fmla="*/ 89 w 204"/>
              <a:gd name="T61" fmla="*/ 177 h 203"/>
              <a:gd name="T62" fmla="*/ 71 w 204"/>
              <a:gd name="T63" fmla="*/ 180 h 203"/>
              <a:gd name="T64" fmla="*/ 75 w 204"/>
              <a:gd name="T65" fmla="*/ 162 h 203"/>
              <a:gd name="T66" fmla="*/ 93 w 204"/>
              <a:gd name="T67" fmla="*/ 158 h 203"/>
              <a:gd name="T68" fmla="*/ 89 w 204"/>
              <a:gd name="T69" fmla="*/ 177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203">
                <a:moveTo>
                  <a:pt x="200" y="82"/>
                </a:moveTo>
                <a:cubicBezTo>
                  <a:pt x="105" y="100"/>
                  <a:pt x="105" y="100"/>
                  <a:pt x="105" y="100"/>
                </a:cubicBezTo>
                <a:cubicBezTo>
                  <a:pt x="104" y="99"/>
                  <a:pt x="104" y="99"/>
                  <a:pt x="104" y="99"/>
                </a:cubicBezTo>
                <a:cubicBezTo>
                  <a:pt x="121" y="4"/>
                  <a:pt x="121" y="4"/>
                  <a:pt x="121" y="4"/>
                </a:cubicBezTo>
                <a:cubicBezTo>
                  <a:pt x="121" y="4"/>
                  <a:pt x="117" y="0"/>
                  <a:pt x="113" y="4"/>
                </a:cubicBezTo>
                <a:cubicBezTo>
                  <a:pt x="91" y="26"/>
                  <a:pt x="89" y="40"/>
                  <a:pt x="86" y="56"/>
                </a:cubicBezTo>
                <a:cubicBezTo>
                  <a:pt x="86" y="56"/>
                  <a:pt x="81" y="91"/>
                  <a:pt x="79" y="104"/>
                </a:cubicBezTo>
                <a:cubicBezTo>
                  <a:pt x="65" y="108"/>
                  <a:pt x="65" y="108"/>
                  <a:pt x="65" y="108"/>
                </a:cubicBezTo>
                <a:cubicBezTo>
                  <a:pt x="64" y="104"/>
                  <a:pt x="62" y="100"/>
                  <a:pt x="59" y="97"/>
                </a:cubicBezTo>
                <a:cubicBezTo>
                  <a:pt x="48" y="87"/>
                  <a:pt x="28" y="88"/>
                  <a:pt x="15" y="102"/>
                </a:cubicBezTo>
                <a:cubicBezTo>
                  <a:pt x="1" y="115"/>
                  <a:pt x="0" y="135"/>
                  <a:pt x="11" y="145"/>
                </a:cubicBezTo>
                <a:cubicBezTo>
                  <a:pt x="21" y="156"/>
                  <a:pt x="40" y="154"/>
                  <a:pt x="54" y="141"/>
                </a:cubicBezTo>
                <a:cubicBezTo>
                  <a:pt x="59" y="135"/>
                  <a:pt x="63" y="129"/>
                  <a:pt x="64" y="123"/>
                </a:cubicBezTo>
                <a:cubicBezTo>
                  <a:pt x="65" y="122"/>
                  <a:pt x="65" y="122"/>
                  <a:pt x="65" y="122"/>
                </a:cubicBezTo>
                <a:cubicBezTo>
                  <a:pt x="81" y="122"/>
                  <a:pt x="81" y="122"/>
                  <a:pt x="81" y="122"/>
                </a:cubicBezTo>
                <a:cubicBezTo>
                  <a:pt x="81" y="139"/>
                  <a:pt x="81" y="139"/>
                  <a:pt x="81" y="139"/>
                </a:cubicBezTo>
                <a:cubicBezTo>
                  <a:pt x="75" y="141"/>
                  <a:pt x="68" y="144"/>
                  <a:pt x="63" y="150"/>
                </a:cubicBezTo>
                <a:cubicBezTo>
                  <a:pt x="50" y="163"/>
                  <a:pt x="48" y="182"/>
                  <a:pt x="58" y="193"/>
                </a:cubicBezTo>
                <a:cubicBezTo>
                  <a:pt x="69" y="203"/>
                  <a:pt x="89" y="202"/>
                  <a:pt x="102" y="189"/>
                </a:cubicBezTo>
                <a:cubicBezTo>
                  <a:pt x="115" y="176"/>
                  <a:pt x="117" y="155"/>
                  <a:pt x="106" y="145"/>
                </a:cubicBezTo>
                <a:cubicBezTo>
                  <a:pt x="103" y="142"/>
                  <a:pt x="99" y="140"/>
                  <a:pt x="95" y="139"/>
                </a:cubicBezTo>
                <a:cubicBezTo>
                  <a:pt x="98" y="123"/>
                  <a:pt x="98" y="123"/>
                  <a:pt x="98" y="123"/>
                </a:cubicBezTo>
                <a:cubicBezTo>
                  <a:pt x="155" y="116"/>
                  <a:pt x="155" y="116"/>
                  <a:pt x="155" y="116"/>
                </a:cubicBezTo>
                <a:cubicBezTo>
                  <a:pt x="171" y="113"/>
                  <a:pt x="179" y="111"/>
                  <a:pt x="199" y="90"/>
                </a:cubicBezTo>
                <a:cubicBezTo>
                  <a:pt x="204" y="86"/>
                  <a:pt x="200" y="82"/>
                  <a:pt x="200" y="82"/>
                </a:cubicBezTo>
                <a:close/>
                <a:moveTo>
                  <a:pt x="41" y="129"/>
                </a:moveTo>
                <a:cubicBezTo>
                  <a:pt x="35" y="135"/>
                  <a:pt x="27" y="136"/>
                  <a:pt x="24" y="132"/>
                </a:cubicBezTo>
                <a:cubicBezTo>
                  <a:pt x="20" y="129"/>
                  <a:pt x="21" y="120"/>
                  <a:pt x="27" y="114"/>
                </a:cubicBezTo>
                <a:cubicBezTo>
                  <a:pt x="33" y="108"/>
                  <a:pt x="41" y="107"/>
                  <a:pt x="45" y="111"/>
                </a:cubicBezTo>
                <a:cubicBezTo>
                  <a:pt x="49" y="115"/>
                  <a:pt x="47" y="123"/>
                  <a:pt x="41" y="129"/>
                </a:cubicBezTo>
                <a:close/>
                <a:moveTo>
                  <a:pt x="89" y="177"/>
                </a:moveTo>
                <a:cubicBezTo>
                  <a:pt x="83" y="183"/>
                  <a:pt x="75" y="184"/>
                  <a:pt x="71" y="180"/>
                </a:cubicBezTo>
                <a:cubicBezTo>
                  <a:pt x="67" y="176"/>
                  <a:pt x="69" y="168"/>
                  <a:pt x="75" y="162"/>
                </a:cubicBezTo>
                <a:cubicBezTo>
                  <a:pt x="81" y="156"/>
                  <a:pt x="89" y="154"/>
                  <a:pt x="93" y="158"/>
                </a:cubicBezTo>
                <a:cubicBezTo>
                  <a:pt x="97" y="162"/>
                  <a:pt x="95" y="171"/>
                  <a:pt x="89" y="177"/>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5" name="Freeform 39"/>
          <p:cNvSpPr>
            <a:spLocks noEditPoints="1"/>
          </p:cNvSpPr>
          <p:nvPr/>
        </p:nvSpPr>
        <p:spPr bwMode="auto">
          <a:xfrm>
            <a:off x="10979150" y="4932363"/>
            <a:ext cx="336550" cy="355600"/>
          </a:xfrm>
          <a:custGeom>
            <a:avLst/>
            <a:gdLst>
              <a:gd name="T0" fmla="*/ 162 w 188"/>
              <a:gd name="T1" fmla="*/ 63 h 199"/>
              <a:gd name="T2" fmla="*/ 50 w 188"/>
              <a:gd name="T3" fmla="*/ 63 h 199"/>
              <a:gd name="T4" fmla="*/ 25 w 188"/>
              <a:gd name="T5" fmla="*/ 36 h 199"/>
              <a:gd name="T6" fmla="*/ 24 w 188"/>
              <a:gd name="T7" fmla="*/ 36 h 199"/>
              <a:gd name="T8" fmla="*/ 12 w 188"/>
              <a:gd name="T9" fmla="*/ 48 h 199"/>
              <a:gd name="T10" fmla="*/ 12 w 188"/>
              <a:gd name="T11" fmla="*/ 68 h 199"/>
              <a:gd name="T12" fmla="*/ 24 w 188"/>
              <a:gd name="T13" fmla="*/ 80 h 199"/>
              <a:gd name="T14" fmla="*/ 100 w 188"/>
              <a:gd name="T15" fmla="*/ 80 h 199"/>
              <a:gd name="T16" fmla="*/ 112 w 188"/>
              <a:gd name="T17" fmla="*/ 92 h 199"/>
              <a:gd name="T18" fmla="*/ 112 w 188"/>
              <a:gd name="T19" fmla="*/ 113 h 199"/>
              <a:gd name="T20" fmla="*/ 124 w 188"/>
              <a:gd name="T21" fmla="*/ 130 h 199"/>
              <a:gd name="T22" fmla="*/ 124 w 188"/>
              <a:gd name="T23" fmla="*/ 180 h 199"/>
              <a:gd name="T24" fmla="*/ 106 w 188"/>
              <a:gd name="T25" fmla="*/ 199 h 199"/>
              <a:gd name="T26" fmla="*/ 88 w 188"/>
              <a:gd name="T27" fmla="*/ 180 h 199"/>
              <a:gd name="T28" fmla="*/ 88 w 188"/>
              <a:gd name="T29" fmla="*/ 130 h 199"/>
              <a:gd name="T30" fmla="*/ 100 w 188"/>
              <a:gd name="T31" fmla="*/ 113 h 199"/>
              <a:gd name="T32" fmla="*/ 100 w 188"/>
              <a:gd name="T33" fmla="*/ 102 h 199"/>
              <a:gd name="T34" fmla="*/ 88 w 188"/>
              <a:gd name="T35" fmla="*/ 92 h 199"/>
              <a:gd name="T36" fmla="*/ 12 w 188"/>
              <a:gd name="T37" fmla="*/ 92 h 199"/>
              <a:gd name="T38" fmla="*/ 0 w 188"/>
              <a:gd name="T39" fmla="*/ 80 h 199"/>
              <a:gd name="T40" fmla="*/ 0 w 188"/>
              <a:gd name="T41" fmla="*/ 36 h 199"/>
              <a:gd name="T42" fmla="*/ 12 w 188"/>
              <a:gd name="T43" fmla="*/ 24 h 199"/>
              <a:gd name="T44" fmla="*/ 12 w 188"/>
              <a:gd name="T45" fmla="*/ 24 h 199"/>
              <a:gd name="T46" fmla="*/ 12 w 188"/>
              <a:gd name="T47" fmla="*/ 24 h 199"/>
              <a:gd name="T48" fmla="*/ 25 w 188"/>
              <a:gd name="T49" fmla="*/ 24 h 199"/>
              <a:gd name="T50" fmla="*/ 50 w 188"/>
              <a:gd name="T51" fmla="*/ 0 h 199"/>
              <a:gd name="T52" fmla="*/ 162 w 188"/>
              <a:gd name="T53" fmla="*/ 0 h 199"/>
              <a:gd name="T54" fmla="*/ 188 w 188"/>
              <a:gd name="T55" fmla="*/ 24 h 199"/>
              <a:gd name="T56" fmla="*/ 188 w 188"/>
              <a:gd name="T57" fmla="*/ 37 h 199"/>
              <a:gd name="T58" fmla="*/ 162 w 188"/>
              <a:gd name="T59" fmla="*/ 63 h 199"/>
              <a:gd name="T60" fmla="*/ 170 w 188"/>
              <a:gd name="T61" fmla="*/ 16 h 199"/>
              <a:gd name="T62" fmla="*/ 42 w 188"/>
              <a:gd name="T63" fmla="*/ 16 h 199"/>
              <a:gd name="T64" fmla="*/ 36 w 188"/>
              <a:gd name="T65" fmla="*/ 22 h 199"/>
              <a:gd name="T66" fmla="*/ 42 w 188"/>
              <a:gd name="T67" fmla="*/ 28 h 199"/>
              <a:gd name="T68" fmla="*/ 170 w 188"/>
              <a:gd name="T69" fmla="*/ 28 h 199"/>
              <a:gd name="T70" fmla="*/ 176 w 188"/>
              <a:gd name="T71" fmla="*/ 22 h 199"/>
              <a:gd name="T72" fmla="*/ 170 w 188"/>
              <a:gd name="T73" fmla="*/ 16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8" h="199">
                <a:moveTo>
                  <a:pt x="162" y="63"/>
                </a:moveTo>
                <a:cubicBezTo>
                  <a:pt x="50" y="63"/>
                  <a:pt x="50" y="63"/>
                  <a:pt x="50" y="63"/>
                </a:cubicBezTo>
                <a:cubicBezTo>
                  <a:pt x="36" y="63"/>
                  <a:pt x="25" y="49"/>
                  <a:pt x="25" y="36"/>
                </a:cubicBezTo>
                <a:cubicBezTo>
                  <a:pt x="24" y="36"/>
                  <a:pt x="24" y="36"/>
                  <a:pt x="24" y="36"/>
                </a:cubicBezTo>
                <a:cubicBezTo>
                  <a:pt x="17" y="36"/>
                  <a:pt x="12" y="41"/>
                  <a:pt x="12" y="48"/>
                </a:cubicBezTo>
                <a:cubicBezTo>
                  <a:pt x="12" y="68"/>
                  <a:pt x="12" y="68"/>
                  <a:pt x="12" y="68"/>
                </a:cubicBezTo>
                <a:cubicBezTo>
                  <a:pt x="12" y="74"/>
                  <a:pt x="17" y="80"/>
                  <a:pt x="24" y="80"/>
                </a:cubicBezTo>
                <a:cubicBezTo>
                  <a:pt x="100" y="80"/>
                  <a:pt x="100" y="80"/>
                  <a:pt x="100" y="80"/>
                </a:cubicBezTo>
                <a:cubicBezTo>
                  <a:pt x="107" y="80"/>
                  <a:pt x="112" y="85"/>
                  <a:pt x="112" y="92"/>
                </a:cubicBezTo>
                <a:cubicBezTo>
                  <a:pt x="112" y="113"/>
                  <a:pt x="112" y="113"/>
                  <a:pt x="112" y="113"/>
                </a:cubicBezTo>
                <a:cubicBezTo>
                  <a:pt x="119" y="115"/>
                  <a:pt x="124" y="122"/>
                  <a:pt x="124" y="130"/>
                </a:cubicBezTo>
                <a:cubicBezTo>
                  <a:pt x="124" y="180"/>
                  <a:pt x="124" y="180"/>
                  <a:pt x="124" y="180"/>
                </a:cubicBezTo>
                <a:cubicBezTo>
                  <a:pt x="124" y="190"/>
                  <a:pt x="116" y="199"/>
                  <a:pt x="106" y="199"/>
                </a:cubicBezTo>
                <a:cubicBezTo>
                  <a:pt x="96" y="199"/>
                  <a:pt x="88" y="190"/>
                  <a:pt x="88" y="180"/>
                </a:cubicBezTo>
                <a:cubicBezTo>
                  <a:pt x="88" y="130"/>
                  <a:pt x="88" y="130"/>
                  <a:pt x="88" y="130"/>
                </a:cubicBezTo>
                <a:cubicBezTo>
                  <a:pt x="88" y="122"/>
                  <a:pt x="93" y="115"/>
                  <a:pt x="100" y="113"/>
                </a:cubicBezTo>
                <a:cubicBezTo>
                  <a:pt x="100" y="102"/>
                  <a:pt x="100" y="102"/>
                  <a:pt x="100" y="102"/>
                </a:cubicBezTo>
                <a:cubicBezTo>
                  <a:pt x="99" y="96"/>
                  <a:pt x="94" y="92"/>
                  <a:pt x="88" y="92"/>
                </a:cubicBezTo>
                <a:cubicBezTo>
                  <a:pt x="12" y="92"/>
                  <a:pt x="12" y="92"/>
                  <a:pt x="12" y="92"/>
                </a:cubicBezTo>
                <a:cubicBezTo>
                  <a:pt x="5" y="92"/>
                  <a:pt x="0" y="86"/>
                  <a:pt x="0" y="80"/>
                </a:cubicBezTo>
                <a:cubicBezTo>
                  <a:pt x="0" y="36"/>
                  <a:pt x="0" y="36"/>
                  <a:pt x="0" y="36"/>
                </a:cubicBezTo>
                <a:cubicBezTo>
                  <a:pt x="0" y="29"/>
                  <a:pt x="5" y="24"/>
                  <a:pt x="12" y="24"/>
                </a:cubicBezTo>
                <a:cubicBezTo>
                  <a:pt x="12" y="24"/>
                  <a:pt x="12" y="24"/>
                  <a:pt x="12" y="24"/>
                </a:cubicBezTo>
                <a:cubicBezTo>
                  <a:pt x="12" y="24"/>
                  <a:pt x="12" y="24"/>
                  <a:pt x="12" y="24"/>
                </a:cubicBezTo>
                <a:cubicBezTo>
                  <a:pt x="25" y="24"/>
                  <a:pt x="25" y="24"/>
                  <a:pt x="25" y="24"/>
                </a:cubicBezTo>
                <a:cubicBezTo>
                  <a:pt x="25" y="10"/>
                  <a:pt x="36" y="0"/>
                  <a:pt x="50" y="0"/>
                </a:cubicBezTo>
                <a:cubicBezTo>
                  <a:pt x="162" y="0"/>
                  <a:pt x="162" y="0"/>
                  <a:pt x="162" y="0"/>
                </a:cubicBezTo>
                <a:cubicBezTo>
                  <a:pt x="176" y="0"/>
                  <a:pt x="188" y="11"/>
                  <a:pt x="188" y="24"/>
                </a:cubicBezTo>
                <a:cubicBezTo>
                  <a:pt x="188" y="37"/>
                  <a:pt x="188" y="37"/>
                  <a:pt x="188" y="37"/>
                </a:cubicBezTo>
                <a:cubicBezTo>
                  <a:pt x="188" y="51"/>
                  <a:pt x="176" y="63"/>
                  <a:pt x="162" y="63"/>
                </a:cubicBezTo>
                <a:close/>
                <a:moveTo>
                  <a:pt x="170" y="16"/>
                </a:moveTo>
                <a:cubicBezTo>
                  <a:pt x="42" y="16"/>
                  <a:pt x="42" y="16"/>
                  <a:pt x="42" y="16"/>
                </a:cubicBezTo>
                <a:cubicBezTo>
                  <a:pt x="39" y="16"/>
                  <a:pt x="36" y="18"/>
                  <a:pt x="36" y="22"/>
                </a:cubicBezTo>
                <a:cubicBezTo>
                  <a:pt x="36" y="25"/>
                  <a:pt x="39" y="28"/>
                  <a:pt x="42" y="28"/>
                </a:cubicBezTo>
                <a:cubicBezTo>
                  <a:pt x="170" y="28"/>
                  <a:pt x="170" y="28"/>
                  <a:pt x="170" y="28"/>
                </a:cubicBezTo>
                <a:cubicBezTo>
                  <a:pt x="173" y="28"/>
                  <a:pt x="176" y="25"/>
                  <a:pt x="176" y="22"/>
                </a:cubicBezTo>
                <a:cubicBezTo>
                  <a:pt x="176" y="18"/>
                  <a:pt x="173" y="16"/>
                  <a:pt x="170" y="16"/>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6" name="Freeform 90"/>
          <p:cNvSpPr>
            <a:spLocks noEditPoints="1"/>
          </p:cNvSpPr>
          <p:nvPr/>
        </p:nvSpPr>
        <p:spPr bwMode="auto">
          <a:xfrm>
            <a:off x="1519238" y="4932363"/>
            <a:ext cx="334962" cy="355600"/>
          </a:xfrm>
          <a:custGeom>
            <a:avLst/>
            <a:gdLst>
              <a:gd name="T0" fmla="*/ 20 w 188"/>
              <a:gd name="T1" fmla="*/ 116 h 200"/>
              <a:gd name="T2" fmla="*/ 160 w 188"/>
              <a:gd name="T3" fmla="*/ 96 h 200"/>
              <a:gd name="T4" fmla="*/ 180 w 188"/>
              <a:gd name="T5" fmla="*/ 56 h 200"/>
              <a:gd name="T6" fmla="*/ 180 w 188"/>
              <a:gd name="T7" fmla="*/ 36 h 200"/>
              <a:gd name="T8" fmla="*/ 20 w 188"/>
              <a:gd name="T9" fmla="*/ 8 h 200"/>
              <a:gd name="T10" fmla="*/ 188 w 188"/>
              <a:gd name="T11" fmla="*/ 104 h 200"/>
              <a:gd name="T12" fmla="*/ 120 w 188"/>
              <a:gd name="T13" fmla="*/ 36 h 200"/>
              <a:gd name="T14" fmla="*/ 120 w 188"/>
              <a:gd name="T15" fmla="*/ 56 h 200"/>
              <a:gd name="T16" fmla="*/ 100 w 188"/>
              <a:gd name="T17" fmla="*/ 36 h 200"/>
              <a:gd name="T18" fmla="*/ 40 w 188"/>
              <a:gd name="T19" fmla="*/ 56 h 200"/>
              <a:gd name="T20" fmla="*/ 60 w 188"/>
              <a:gd name="T21" fmla="*/ 56 h 200"/>
              <a:gd name="T22" fmla="*/ 40 w 188"/>
              <a:gd name="T23" fmla="*/ 96 h 200"/>
              <a:gd name="T24" fmla="*/ 60 w 188"/>
              <a:gd name="T25" fmla="*/ 96 h 200"/>
              <a:gd name="T26" fmla="*/ 80 w 188"/>
              <a:gd name="T27" fmla="*/ 96 h 200"/>
              <a:gd name="T28" fmla="*/ 140 w 188"/>
              <a:gd name="T29" fmla="*/ 76 h 200"/>
              <a:gd name="T30" fmla="*/ 120 w 188"/>
              <a:gd name="T31" fmla="*/ 76 h 200"/>
              <a:gd name="T32" fmla="*/ 160 w 188"/>
              <a:gd name="T33" fmla="*/ 56 h 200"/>
              <a:gd name="T34" fmla="*/ 140 w 188"/>
              <a:gd name="T35" fmla="*/ 56 h 200"/>
              <a:gd name="T36" fmla="*/ 120 w 188"/>
              <a:gd name="T37" fmla="*/ 56 h 200"/>
              <a:gd name="T38" fmla="*/ 60 w 188"/>
              <a:gd name="T39" fmla="*/ 76 h 200"/>
              <a:gd name="T40" fmla="*/ 80 w 188"/>
              <a:gd name="T41" fmla="*/ 76 h 200"/>
              <a:gd name="T42" fmla="*/ 16 w 188"/>
              <a:gd name="T43" fmla="*/ 192 h 200"/>
              <a:gd name="T44" fmla="*/ 0 w 188"/>
              <a:gd name="T45" fmla="*/ 8 h 200"/>
              <a:gd name="T46" fmla="*/ 16 w 188"/>
              <a:gd name="T47" fmla="*/ 124 h 200"/>
              <a:gd name="T48" fmla="*/ 16 w 188"/>
              <a:gd name="T49" fmla="*/ 124 h 200"/>
              <a:gd name="T50" fmla="*/ 140 w 188"/>
              <a:gd name="T51" fmla="*/ 96 h 200"/>
              <a:gd name="T52" fmla="*/ 120 w 188"/>
              <a:gd name="T53" fmla="*/ 116 h 200"/>
              <a:gd name="T54" fmla="*/ 120 w 188"/>
              <a:gd name="T55" fmla="*/ 96 h 200"/>
              <a:gd name="T56" fmla="*/ 60 w 188"/>
              <a:gd name="T57" fmla="*/ 116 h 200"/>
              <a:gd name="T58" fmla="*/ 80 w 188"/>
              <a:gd name="T59" fmla="*/ 116 h 200"/>
              <a:gd name="T60" fmla="*/ 40 w 188"/>
              <a:gd name="T61" fmla="*/ 96 h 200"/>
              <a:gd name="T62" fmla="*/ 20 w 188"/>
              <a:gd name="T63" fmla="*/ 76 h 200"/>
              <a:gd name="T64" fmla="*/ 40 w 188"/>
              <a:gd name="T65" fmla="*/ 76 h 200"/>
              <a:gd name="T66" fmla="*/ 20 w 188"/>
              <a:gd name="T67" fmla="*/ 16 h 200"/>
              <a:gd name="T68" fmla="*/ 40 w 188"/>
              <a:gd name="T69" fmla="*/ 36 h 200"/>
              <a:gd name="T70" fmla="*/ 60 w 188"/>
              <a:gd name="T71" fmla="*/ 16 h 200"/>
              <a:gd name="T72" fmla="*/ 80 w 188"/>
              <a:gd name="T73" fmla="*/ 36 h 200"/>
              <a:gd name="T74" fmla="*/ 100 w 188"/>
              <a:gd name="T75" fmla="*/ 16 h 200"/>
              <a:gd name="T76" fmla="*/ 120 w 188"/>
              <a:gd name="T77" fmla="*/ 36 h 200"/>
              <a:gd name="T78" fmla="*/ 140 w 188"/>
              <a:gd name="T79" fmla="*/ 16 h 200"/>
              <a:gd name="T80" fmla="*/ 160 w 188"/>
              <a:gd name="T81" fmla="*/ 36 h 200"/>
              <a:gd name="T82" fmla="*/ 20 w 188"/>
              <a:gd name="T83" fmla="*/ 8 h 200"/>
              <a:gd name="T84" fmla="*/ 20 w 188"/>
              <a:gd name="T85"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8" h="200">
                <a:moveTo>
                  <a:pt x="168" y="124"/>
                </a:moveTo>
                <a:cubicBezTo>
                  <a:pt x="168" y="124"/>
                  <a:pt x="57" y="124"/>
                  <a:pt x="20" y="124"/>
                </a:cubicBezTo>
                <a:cubicBezTo>
                  <a:pt x="20" y="116"/>
                  <a:pt x="20" y="116"/>
                  <a:pt x="20" y="116"/>
                </a:cubicBezTo>
                <a:cubicBezTo>
                  <a:pt x="160" y="116"/>
                  <a:pt x="160" y="116"/>
                  <a:pt x="160" y="116"/>
                </a:cubicBezTo>
                <a:cubicBezTo>
                  <a:pt x="171" y="116"/>
                  <a:pt x="180" y="107"/>
                  <a:pt x="180" y="96"/>
                </a:cubicBezTo>
                <a:cubicBezTo>
                  <a:pt x="160" y="96"/>
                  <a:pt x="160" y="96"/>
                  <a:pt x="160" y="96"/>
                </a:cubicBezTo>
                <a:cubicBezTo>
                  <a:pt x="160" y="76"/>
                  <a:pt x="160" y="76"/>
                  <a:pt x="160" y="76"/>
                </a:cubicBezTo>
                <a:cubicBezTo>
                  <a:pt x="180" y="76"/>
                  <a:pt x="180" y="76"/>
                  <a:pt x="180" y="76"/>
                </a:cubicBezTo>
                <a:cubicBezTo>
                  <a:pt x="180" y="56"/>
                  <a:pt x="180" y="56"/>
                  <a:pt x="180" y="56"/>
                </a:cubicBezTo>
                <a:cubicBezTo>
                  <a:pt x="160" y="56"/>
                  <a:pt x="160" y="56"/>
                  <a:pt x="160" y="56"/>
                </a:cubicBezTo>
                <a:cubicBezTo>
                  <a:pt x="160" y="36"/>
                  <a:pt x="160" y="36"/>
                  <a:pt x="160" y="36"/>
                </a:cubicBezTo>
                <a:cubicBezTo>
                  <a:pt x="180" y="36"/>
                  <a:pt x="180" y="36"/>
                  <a:pt x="180" y="36"/>
                </a:cubicBezTo>
                <a:cubicBezTo>
                  <a:pt x="180" y="25"/>
                  <a:pt x="171" y="16"/>
                  <a:pt x="160" y="16"/>
                </a:cubicBezTo>
                <a:cubicBezTo>
                  <a:pt x="20" y="16"/>
                  <a:pt x="20" y="16"/>
                  <a:pt x="20" y="16"/>
                </a:cubicBezTo>
                <a:cubicBezTo>
                  <a:pt x="20" y="8"/>
                  <a:pt x="20" y="8"/>
                  <a:pt x="20" y="8"/>
                </a:cubicBezTo>
                <a:cubicBezTo>
                  <a:pt x="57" y="8"/>
                  <a:pt x="168" y="8"/>
                  <a:pt x="168" y="8"/>
                </a:cubicBezTo>
                <a:cubicBezTo>
                  <a:pt x="179" y="8"/>
                  <a:pt x="188" y="17"/>
                  <a:pt x="188" y="28"/>
                </a:cubicBezTo>
                <a:cubicBezTo>
                  <a:pt x="188" y="104"/>
                  <a:pt x="188" y="104"/>
                  <a:pt x="188" y="104"/>
                </a:cubicBezTo>
                <a:cubicBezTo>
                  <a:pt x="188" y="115"/>
                  <a:pt x="179" y="124"/>
                  <a:pt x="168" y="124"/>
                </a:cubicBezTo>
                <a:close/>
                <a:moveTo>
                  <a:pt x="120" y="56"/>
                </a:moveTo>
                <a:cubicBezTo>
                  <a:pt x="120" y="36"/>
                  <a:pt x="120" y="36"/>
                  <a:pt x="120" y="36"/>
                </a:cubicBezTo>
                <a:cubicBezTo>
                  <a:pt x="140" y="36"/>
                  <a:pt x="140" y="36"/>
                  <a:pt x="140" y="36"/>
                </a:cubicBezTo>
                <a:cubicBezTo>
                  <a:pt x="140" y="56"/>
                  <a:pt x="140" y="56"/>
                  <a:pt x="140" y="56"/>
                </a:cubicBezTo>
                <a:lnTo>
                  <a:pt x="120" y="56"/>
                </a:lnTo>
                <a:close/>
                <a:moveTo>
                  <a:pt x="80" y="56"/>
                </a:moveTo>
                <a:cubicBezTo>
                  <a:pt x="80" y="36"/>
                  <a:pt x="80" y="36"/>
                  <a:pt x="80" y="36"/>
                </a:cubicBezTo>
                <a:cubicBezTo>
                  <a:pt x="100" y="36"/>
                  <a:pt x="100" y="36"/>
                  <a:pt x="100" y="36"/>
                </a:cubicBezTo>
                <a:cubicBezTo>
                  <a:pt x="100" y="56"/>
                  <a:pt x="100" y="56"/>
                  <a:pt x="100" y="56"/>
                </a:cubicBezTo>
                <a:lnTo>
                  <a:pt x="80" y="56"/>
                </a:lnTo>
                <a:close/>
                <a:moveTo>
                  <a:pt x="40" y="56"/>
                </a:moveTo>
                <a:cubicBezTo>
                  <a:pt x="40" y="36"/>
                  <a:pt x="40" y="36"/>
                  <a:pt x="40" y="36"/>
                </a:cubicBezTo>
                <a:cubicBezTo>
                  <a:pt x="60" y="36"/>
                  <a:pt x="60" y="36"/>
                  <a:pt x="60" y="36"/>
                </a:cubicBezTo>
                <a:cubicBezTo>
                  <a:pt x="60" y="56"/>
                  <a:pt x="60" y="56"/>
                  <a:pt x="60" y="56"/>
                </a:cubicBezTo>
                <a:lnTo>
                  <a:pt x="40" y="56"/>
                </a:lnTo>
                <a:close/>
                <a:moveTo>
                  <a:pt x="60" y="96"/>
                </a:moveTo>
                <a:cubicBezTo>
                  <a:pt x="40" y="96"/>
                  <a:pt x="40" y="96"/>
                  <a:pt x="40" y="96"/>
                </a:cubicBezTo>
                <a:cubicBezTo>
                  <a:pt x="40" y="76"/>
                  <a:pt x="40" y="76"/>
                  <a:pt x="40" y="76"/>
                </a:cubicBezTo>
                <a:cubicBezTo>
                  <a:pt x="60" y="76"/>
                  <a:pt x="60" y="76"/>
                  <a:pt x="60" y="76"/>
                </a:cubicBezTo>
                <a:lnTo>
                  <a:pt x="60" y="96"/>
                </a:lnTo>
                <a:close/>
                <a:moveTo>
                  <a:pt x="100" y="76"/>
                </a:moveTo>
                <a:cubicBezTo>
                  <a:pt x="100" y="96"/>
                  <a:pt x="100" y="96"/>
                  <a:pt x="100" y="96"/>
                </a:cubicBezTo>
                <a:cubicBezTo>
                  <a:pt x="80" y="96"/>
                  <a:pt x="80" y="96"/>
                  <a:pt x="80" y="96"/>
                </a:cubicBezTo>
                <a:cubicBezTo>
                  <a:pt x="80" y="76"/>
                  <a:pt x="80" y="76"/>
                  <a:pt x="80" y="76"/>
                </a:cubicBezTo>
                <a:lnTo>
                  <a:pt x="100" y="76"/>
                </a:lnTo>
                <a:close/>
                <a:moveTo>
                  <a:pt x="140" y="76"/>
                </a:moveTo>
                <a:cubicBezTo>
                  <a:pt x="140" y="96"/>
                  <a:pt x="140" y="96"/>
                  <a:pt x="140" y="96"/>
                </a:cubicBezTo>
                <a:cubicBezTo>
                  <a:pt x="120" y="96"/>
                  <a:pt x="120" y="96"/>
                  <a:pt x="120" y="96"/>
                </a:cubicBezTo>
                <a:cubicBezTo>
                  <a:pt x="120" y="76"/>
                  <a:pt x="120" y="76"/>
                  <a:pt x="120" y="76"/>
                </a:cubicBezTo>
                <a:lnTo>
                  <a:pt x="140" y="76"/>
                </a:lnTo>
                <a:close/>
                <a:moveTo>
                  <a:pt x="140" y="56"/>
                </a:moveTo>
                <a:cubicBezTo>
                  <a:pt x="160" y="56"/>
                  <a:pt x="160" y="56"/>
                  <a:pt x="160" y="56"/>
                </a:cubicBezTo>
                <a:cubicBezTo>
                  <a:pt x="160" y="76"/>
                  <a:pt x="160" y="76"/>
                  <a:pt x="160" y="76"/>
                </a:cubicBezTo>
                <a:cubicBezTo>
                  <a:pt x="140" y="76"/>
                  <a:pt x="140" y="76"/>
                  <a:pt x="140" y="76"/>
                </a:cubicBezTo>
                <a:lnTo>
                  <a:pt x="140" y="56"/>
                </a:lnTo>
                <a:close/>
                <a:moveTo>
                  <a:pt x="100" y="76"/>
                </a:moveTo>
                <a:cubicBezTo>
                  <a:pt x="100" y="56"/>
                  <a:pt x="100" y="56"/>
                  <a:pt x="100" y="56"/>
                </a:cubicBezTo>
                <a:cubicBezTo>
                  <a:pt x="120" y="56"/>
                  <a:pt x="120" y="56"/>
                  <a:pt x="120" y="56"/>
                </a:cubicBezTo>
                <a:cubicBezTo>
                  <a:pt x="120" y="76"/>
                  <a:pt x="120" y="76"/>
                  <a:pt x="120" y="76"/>
                </a:cubicBezTo>
                <a:lnTo>
                  <a:pt x="100" y="76"/>
                </a:lnTo>
                <a:close/>
                <a:moveTo>
                  <a:pt x="60" y="76"/>
                </a:moveTo>
                <a:cubicBezTo>
                  <a:pt x="60" y="56"/>
                  <a:pt x="60" y="56"/>
                  <a:pt x="60" y="56"/>
                </a:cubicBezTo>
                <a:cubicBezTo>
                  <a:pt x="80" y="56"/>
                  <a:pt x="80" y="56"/>
                  <a:pt x="80" y="56"/>
                </a:cubicBezTo>
                <a:cubicBezTo>
                  <a:pt x="80" y="76"/>
                  <a:pt x="80" y="76"/>
                  <a:pt x="80" y="76"/>
                </a:cubicBezTo>
                <a:lnTo>
                  <a:pt x="60" y="76"/>
                </a:lnTo>
                <a:close/>
                <a:moveTo>
                  <a:pt x="16" y="124"/>
                </a:moveTo>
                <a:cubicBezTo>
                  <a:pt x="16" y="192"/>
                  <a:pt x="16" y="192"/>
                  <a:pt x="16" y="192"/>
                </a:cubicBezTo>
                <a:cubicBezTo>
                  <a:pt x="16" y="196"/>
                  <a:pt x="12" y="200"/>
                  <a:pt x="8" y="200"/>
                </a:cubicBezTo>
                <a:cubicBezTo>
                  <a:pt x="3" y="200"/>
                  <a:pt x="0" y="196"/>
                  <a:pt x="0" y="192"/>
                </a:cubicBezTo>
                <a:cubicBezTo>
                  <a:pt x="0" y="8"/>
                  <a:pt x="0" y="8"/>
                  <a:pt x="0" y="8"/>
                </a:cubicBezTo>
                <a:cubicBezTo>
                  <a:pt x="0" y="3"/>
                  <a:pt x="3" y="0"/>
                  <a:pt x="8" y="0"/>
                </a:cubicBezTo>
                <a:cubicBezTo>
                  <a:pt x="12" y="0"/>
                  <a:pt x="16" y="3"/>
                  <a:pt x="16" y="8"/>
                </a:cubicBezTo>
                <a:cubicBezTo>
                  <a:pt x="16" y="124"/>
                  <a:pt x="16" y="124"/>
                  <a:pt x="16" y="124"/>
                </a:cubicBezTo>
                <a:cubicBezTo>
                  <a:pt x="17" y="124"/>
                  <a:pt x="18" y="124"/>
                  <a:pt x="20" y="124"/>
                </a:cubicBezTo>
                <a:cubicBezTo>
                  <a:pt x="20" y="124"/>
                  <a:pt x="20" y="124"/>
                  <a:pt x="20" y="124"/>
                </a:cubicBezTo>
                <a:cubicBezTo>
                  <a:pt x="18" y="124"/>
                  <a:pt x="17" y="124"/>
                  <a:pt x="16" y="124"/>
                </a:cubicBezTo>
                <a:close/>
                <a:moveTo>
                  <a:pt x="160" y="116"/>
                </a:moveTo>
                <a:cubicBezTo>
                  <a:pt x="140" y="116"/>
                  <a:pt x="140" y="116"/>
                  <a:pt x="140" y="116"/>
                </a:cubicBezTo>
                <a:cubicBezTo>
                  <a:pt x="140" y="96"/>
                  <a:pt x="140" y="96"/>
                  <a:pt x="140" y="96"/>
                </a:cubicBezTo>
                <a:cubicBezTo>
                  <a:pt x="160" y="96"/>
                  <a:pt x="160" y="96"/>
                  <a:pt x="160" y="96"/>
                </a:cubicBezTo>
                <a:lnTo>
                  <a:pt x="160" y="116"/>
                </a:lnTo>
                <a:close/>
                <a:moveTo>
                  <a:pt x="120" y="116"/>
                </a:moveTo>
                <a:cubicBezTo>
                  <a:pt x="100" y="116"/>
                  <a:pt x="100" y="116"/>
                  <a:pt x="100" y="116"/>
                </a:cubicBezTo>
                <a:cubicBezTo>
                  <a:pt x="100" y="96"/>
                  <a:pt x="100" y="96"/>
                  <a:pt x="100" y="96"/>
                </a:cubicBezTo>
                <a:cubicBezTo>
                  <a:pt x="120" y="96"/>
                  <a:pt x="120" y="96"/>
                  <a:pt x="120" y="96"/>
                </a:cubicBezTo>
                <a:lnTo>
                  <a:pt x="120" y="116"/>
                </a:lnTo>
                <a:close/>
                <a:moveTo>
                  <a:pt x="80" y="116"/>
                </a:moveTo>
                <a:cubicBezTo>
                  <a:pt x="60" y="116"/>
                  <a:pt x="60" y="116"/>
                  <a:pt x="60" y="116"/>
                </a:cubicBezTo>
                <a:cubicBezTo>
                  <a:pt x="60" y="96"/>
                  <a:pt x="60" y="96"/>
                  <a:pt x="60" y="96"/>
                </a:cubicBezTo>
                <a:cubicBezTo>
                  <a:pt x="80" y="96"/>
                  <a:pt x="80" y="96"/>
                  <a:pt x="80" y="96"/>
                </a:cubicBezTo>
                <a:lnTo>
                  <a:pt x="80" y="116"/>
                </a:lnTo>
                <a:close/>
                <a:moveTo>
                  <a:pt x="20" y="116"/>
                </a:moveTo>
                <a:cubicBezTo>
                  <a:pt x="20" y="96"/>
                  <a:pt x="20" y="96"/>
                  <a:pt x="20" y="96"/>
                </a:cubicBezTo>
                <a:cubicBezTo>
                  <a:pt x="40" y="96"/>
                  <a:pt x="40" y="96"/>
                  <a:pt x="40" y="96"/>
                </a:cubicBezTo>
                <a:cubicBezTo>
                  <a:pt x="40" y="116"/>
                  <a:pt x="40" y="116"/>
                  <a:pt x="40" y="116"/>
                </a:cubicBezTo>
                <a:lnTo>
                  <a:pt x="20" y="116"/>
                </a:lnTo>
                <a:close/>
                <a:moveTo>
                  <a:pt x="20" y="76"/>
                </a:moveTo>
                <a:cubicBezTo>
                  <a:pt x="20" y="56"/>
                  <a:pt x="20" y="56"/>
                  <a:pt x="20" y="56"/>
                </a:cubicBezTo>
                <a:cubicBezTo>
                  <a:pt x="40" y="56"/>
                  <a:pt x="40" y="56"/>
                  <a:pt x="40" y="56"/>
                </a:cubicBezTo>
                <a:cubicBezTo>
                  <a:pt x="40" y="76"/>
                  <a:pt x="40" y="76"/>
                  <a:pt x="40" y="76"/>
                </a:cubicBezTo>
                <a:lnTo>
                  <a:pt x="20" y="76"/>
                </a:lnTo>
                <a:close/>
                <a:moveTo>
                  <a:pt x="20" y="36"/>
                </a:moveTo>
                <a:cubicBezTo>
                  <a:pt x="20" y="16"/>
                  <a:pt x="20" y="16"/>
                  <a:pt x="20" y="16"/>
                </a:cubicBezTo>
                <a:cubicBezTo>
                  <a:pt x="40" y="16"/>
                  <a:pt x="40" y="16"/>
                  <a:pt x="40" y="16"/>
                </a:cubicBezTo>
                <a:cubicBezTo>
                  <a:pt x="40" y="36"/>
                  <a:pt x="40" y="36"/>
                  <a:pt x="40" y="36"/>
                </a:cubicBezTo>
                <a:cubicBezTo>
                  <a:pt x="40" y="36"/>
                  <a:pt x="40" y="36"/>
                  <a:pt x="40" y="36"/>
                </a:cubicBezTo>
                <a:cubicBezTo>
                  <a:pt x="20" y="36"/>
                  <a:pt x="20" y="36"/>
                  <a:pt x="20" y="36"/>
                </a:cubicBezTo>
                <a:close/>
                <a:moveTo>
                  <a:pt x="60" y="36"/>
                </a:moveTo>
                <a:cubicBezTo>
                  <a:pt x="60" y="16"/>
                  <a:pt x="60" y="16"/>
                  <a:pt x="60" y="16"/>
                </a:cubicBezTo>
                <a:cubicBezTo>
                  <a:pt x="80" y="16"/>
                  <a:pt x="80" y="16"/>
                  <a:pt x="80" y="16"/>
                </a:cubicBezTo>
                <a:cubicBezTo>
                  <a:pt x="80" y="36"/>
                  <a:pt x="80" y="36"/>
                  <a:pt x="80" y="36"/>
                </a:cubicBezTo>
                <a:cubicBezTo>
                  <a:pt x="80" y="36"/>
                  <a:pt x="80" y="36"/>
                  <a:pt x="80" y="36"/>
                </a:cubicBezTo>
                <a:cubicBezTo>
                  <a:pt x="60" y="36"/>
                  <a:pt x="60" y="36"/>
                  <a:pt x="60" y="36"/>
                </a:cubicBezTo>
                <a:close/>
                <a:moveTo>
                  <a:pt x="100" y="36"/>
                </a:moveTo>
                <a:cubicBezTo>
                  <a:pt x="100" y="16"/>
                  <a:pt x="100" y="16"/>
                  <a:pt x="100" y="16"/>
                </a:cubicBezTo>
                <a:cubicBezTo>
                  <a:pt x="120" y="16"/>
                  <a:pt x="120" y="16"/>
                  <a:pt x="120" y="16"/>
                </a:cubicBezTo>
                <a:cubicBezTo>
                  <a:pt x="120" y="36"/>
                  <a:pt x="120" y="36"/>
                  <a:pt x="120" y="36"/>
                </a:cubicBezTo>
                <a:cubicBezTo>
                  <a:pt x="120" y="36"/>
                  <a:pt x="120" y="36"/>
                  <a:pt x="120" y="36"/>
                </a:cubicBezTo>
                <a:cubicBezTo>
                  <a:pt x="100" y="36"/>
                  <a:pt x="100" y="36"/>
                  <a:pt x="100" y="36"/>
                </a:cubicBezTo>
                <a:close/>
                <a:moveTo>
                  <a:pt x="140" y="36"/>
                </a:moveTo>
                <a:cubicBezTo>
                  <a:pt x="140" y="16"/>
                  <a:pt x="140" y="16"/>
                  <a:pt x="140" y="16"/>
                </a:cubicBezTo>
                <a:cubicBezTo>
                  <a:pt x="160" y="16"/>
                  <a:pt x="160" y="16"/>
                  <a:pt x="160" y="16"/>
                </a:cubicBezTo>
                <a:cubicBezTo>
                  <a:pt x="160" y="36"/>
                  <a:pt x="160" y="36"/>
                  <a:pt x="160" y="36"/>
                </a:cubicBezTo>
                <a:cubicBezTo>
                  <a:pt x="160" y="36"/>
                  <a:pt x="160" y="36"/>
                  <a:pt x="160" y="36"/>
                </a:cubicBezTo>
                <a:cubicBezTo>
                  <a:pt x="140" y="36"/>
                  <a:pt x="140" y="36"/>
                  <a:pt x="140" y="36"/>
                </a:cubicBezTo>
                <a:close/>
                <a:moveTo>
                  <a:pt x="20" y="8"/>
                </a:moveTo>
                <a:cubicBezTo>
                  <a:pt x="20" y="8"/>
                  <a:pt x="20" y="8"/>
                  <a:pt x="20" y="8"/>
                </a:cubicBezTo>
                <a:cubicBezTo>
                  <a:pt x="15" y="8"/>
                  <a:pt x="16" y="8"/>
                  <a:pt x="20" y="8"/>
                </a:cubicBezTo>
                <a:close/>
                <a:moveTo>
                  <a:pt x="20" y="8"/>
                </a:moveTo>
                <a:cubicBezTo>
                  <a:pt x="20" y="8"/>
                  <a:pt x="20" y="8"/>
                  <a:pt x="20" y="8"/>
                </a:cubicBezTo>
                <a:cubicBezTo>
                  <a:pt x="43" y="8"/>
                  <a:pt x="27" y="8"/>
                  <a:pt x="20" y="8"/>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7" name="Freeform 91"/>
          <p:cNvSpPr>
            <a:spLocks noEditPoints="1"/>
          </p:cNvSpPr>
          <p:nvPr/>
        </p:nvSpPr>
        <p:spPr bwMode="auto">
          <a:xfrm>
            <a:off x="2230438" y="4918075"/>
            <a:ext cx="382587" cy="384175"/>
          </a:xfrm>
          <a:custGeom>
            <a:avLst/>
            <a:gdLst>
              <a:gd name="T0" fmla="*/ 40 w 215"/>
              <a:gd name="T1" fmla="*/ 215 h 215"/>
              <a:gd name="T2" fmla="*/ 202 w 215"/>
              <a:gd name="T3" fmla="*/ 215 h 215"/>
              <a:gd name="T4" fmla="*/ 215 w 215"/>
              <a:gd name="T5" fmla="*/ 154 h 215"/>
              <a:gd name="T6" fmla="*/ 107 w 215"/>
              <a:gd name="T7" fmla="*/ 129 h 215"/>
              <a:gd name="T8" fmla="*/ 109 w 215"/>
              <a:gd name="T9" fmla="*/ 91 h 215"/>
              <a:gd name="T10" fmla="*/ 176 w 215"/>
              <a:gd name="T11" fmla="*/ 91 h 215"/>
              <a:gd name="T12" fmla="*/ 27 w 215"/>
              <a:gd name="T13" fmla="*/ 94 h 215"/>
              <a:gd name="T14" fmla="*/ 40 w 215"/>
              <a:gd name="T15" fmla="*/ 215 h 215"/>
              <a:gd name="T16" fmla="*/ 146 w 215"/>
              <a:gd name="T17" fmla="*/ 75 h 215"/>
              <a:gd name="T18" fmla="*/ 93 w 215"/>
              <a:gd name="T19" fmla="*/ 76 h 215"/>
              <a:gd name="T20" fmla="*/ 64 w 215"/>
              <a:gd name="T21" fmla="*/ 195 h 215"/>
              <a:gd name="T22" fmla="*/ 48 w 215"/>
              <a:gd name="T23" fmla="*/ 195 h 215"/>
              <a:gd name="T24" fmla="*/ 146 w 215"/>
              <a:gd name="T25" fmla="*/ 75 h 215"/>
              <a:gd name="T26" fmla="*/ 198 w 215"/>
              <a:gd name="T27" fmla="*/ 147 h 215"/>
              <a:gd name="T28" fmla="*/ 210 w 215"/>
              <a:gd name="T29" fmla="*/ 147 h 215"/>
              <a:gd name="T30" fmla="*/ 183 w 215"/>
              <a:gd name="T31" fmla="*/ 95 h 215"/>
              <a:gd name="T32" fmla="*/ 171 w 215"/>
              <a:gd name="T33" fmla="*/ 95 h 215"/>
              <a:gd name="T34" fmla="*/ 198 w 215"/>
              <a:gd name="T35" fmla="*/ 1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5" h="215">
                <a:moveTo>
                  <a:pt x="40" y="215"/>
                </a:moveTo>
                <a:cubicBezTo>
                  <a:pt x="202" y="215"/>
                  <a:pt x="202" y="215"/>
                  <a:pt x="202" y="215"/>
                </a:cubicBezTo>
                <a:cubicBezTo>
                  <a:pt x="215" y="154"/>
                  <a:pt x="215" y="154"/>
                  <a:pt x="215" y="154"/>
                </a:cubicBezTo>
                <a:cubicBezTo>
                  <a:pt x="215" y="154"/>
                  <a:pt x="132" y="163"/>
                  <a:pt x="107" y="129"/>
                </a:cubicBezTo>
                <a:cubicBezTo>
                  <a:pt x="100" y="106"/>
                  <a:pt x="109" y="91"/>
                  <a:pt x="109" y="91"/>
                </a:cubicBezTo>
                <a:cubicBezTo>
                  <a:pt x="109" y="91"/>
                  <a:pt x="156" y="91"/>
                  <a:pt x="176" y="91"/>
                </a:cubicBezTo>
                <a:cubicBezTo>
                  <a:pt x="185" y="72"/>
                  <a:pt x="79" y="0"/>
                  <a:pt x="27" y="94"/>
                </a:cubicBezTo>
                <a:cubicBezTo>
                  <a:pt x="0" y="172"/>
                  <a:pt x="40" y="215"/>
                  <a:pt x="40" y="215"/>
                </a:cubicBezTo>
                <a:close/>
                <a:moveTo>
                  <a:pt x="146" y="75"/>
                </a:moveTo>
                <a:cubicBezTo>
                  <a:pt x="142" y="86"/>
                  <a:pt x="106" y="72"/>
                  <a:pt x="93" y="76"/>
                </a:cubicBezTo>
                <a:cubicBezTo>
                  <a:pt x="18" y="91"/>
                  <a:pt x="64" y="195"/>
                  <a:pt x="64" y="195"/>
                </a:cubicBezTo>
                <a:cubicBezTo>
                  <a:pt x="64" y="195"/>
                  <a:pt x="51" y="195"/>
                  <a:pt x="48" y="195"/>
                </a:cubicBezTo>
                <a:cubicBezTo>
                  <a:pt x="28" y="185"/>
                  <a:pt x="0" y="13"/>
                  <a:pt x="146" y="75"/>
                </a:cubicBezTo>
                <a:close/>
                <a:moveTo>
                  <a:pt x="198" y="147"/>
                </a:moveTo>
                <a:cubicBezTo>
                  <a:pt x="210" y="147"/>
                  <a:pt x="210" y="147"/>
                  <a:pt x="210" y="147"/>
                </a:cubicBezTo>
                <a:cubicBezTo>
                  <a:pt x="183" y="95"/>
                  <a:pt x="183" y="95"/>
                  <a:pt x="183" y="95"/>
                </a:cubicBezTo>
                <a:cubicBezTo>
                  <a:pt x="171" y="95"/>
                  <a:pt x="171" y="95"/>
                  <a:pt x="171" y="95"/>
                </a:cubicBezTo>
                <a:lnTo>
                  <a:pt x="198" y="147"/>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8" name="Freeform 92"/>
          <p:cNvSpPr>
            <a:spLocks noEditPoints="1"/>
          </p:cNvSpPr>
          <p:nvPr/>
        </p:nvSpPr>
        <p:spPr bwMode="auto">
          <a:xfrm>
            <a:off x="2976563" y="4930775"/>
            <a:ext cx="347662" cy="357188"/>
          </a:xfrm>
          <a:custGeom>
            <a:avLst/>
            <a:gdLst>
              <a:gd name="T0" fmla="*/ 161 w 195"/>
              <a:gd name="T1" fmla="*/ 101 h 200"/>
              <a:gd name="T2" fmla="*/ 152 w 195"/>
              <a:gd name="T3" fmla="*/ 99 h 200"/>
              <a:gd name="T4" fmla="*/ 159 w 195"/>
              <a:gd name="T5" fmla="*/ 87 h 200"/>
              <a:gd name="T6" fmla="*/ 161 w 195"/>
              <a:gd name="T7" fmla="*/ 87 h 200"/>
              <a:gd name="T8" fmla="*/ 184 w 195"/>
              <a:gd name="T9" fmla="*/ 46 h 200"/>
              <a:gd name="T10" fmla="*/ 164 w 195"/>
              <a:gd name="T11" fmla="*/ 23 h 200"/>
              <a:gd name="T12" fmla="*/ 164 w 195"/>
              <a:gd name="T13" fmla="*/ 9 h 200"/>
              <a:gd name="T14" fmla="*/ 195 w 195"/>
              <a:gd name="T15" fmla="*/ 46 h 200"/>
              <a:gd name="T16" fmla="*/ 161 w 195"/>
              <a:gd name="T17" fmla="*/ 101 h 200"/>
              <a:gd name="T18" fmla="*/ 98 w 195"/>
              <a:gd name="T19" fmla="*/ 130 h 200"/>
              <a:gd name="T20" fmla="*/ 36 w 195"/>
              <a:gd name="T21" fmla="*/ 40 h 200"/>
              <a:gd name="T22" fmla="*/ 36 w 195"/>
              <a:gd name="T23" fmla="*/ 0 h 200"/>
              <a:gd name="T24" fmla="*/ 160 w 195"/>
              <a:gd name="T25" fmla="*/ 0 h 200"/>
              <a:gd name="T26" fmla="*/ 160 w 195"/>
              <a:gd name="T27" fmla="*/ 40 h 200"/>
              <a:gd name="T28" fmla="*/ 98 w 195"/>
              <a:gd name="T29" fmla="*/ 130 h 200"/>
              <a:gd name="T30" fmla="*/ 67 w 195"/>
              <a:gd name="T31" fmla="*/ 12 h 200"/>
              <a:gd name="T32" fmla="*/ 52 w 195"/>
              <a:gd name="T33" fmla="*/ 12 h 200"/>
              <a:gd name="T34" fmla="*/ 99 w 195"/>
              <a:gd name="T35" fmla="*/ 119 h 200"/>
              <a:gd name="T36" fmla="*/ 67 w 195"/>
              <a:gd name="T37" fmla="*/ 12 h 200"/>
              <a:gd name="T38" fmla="*/ 34 w 195"/>
              <a:gd name="T39" fmla="*/ 87 h 200"/>
              <a:gd name="T40" fmla="*/ 36 w 195"/>
              <a:gd name="T41" fmla="*/ 87 h 200"/>
              <a:gd name="T42" fmla="*/ 43 w 195"/>
              <a:gd name="T43" fmla="*/ 99 h 200"/>
              <a:gd name="T44" fmla="*/ 34 w 195"/>
              <a:gd name="T45" fmla="*/ 101 h 200"/>
              <a:gd name="T46" fmla="*/ 0 w 195"/>
              <a:gd name="T47" fmla="*/ 46 h 200"/>
              <a:gd name="T48" fmla="*/ 31 w 195"/>
              <a:gd name="T49" fmla="*/ 9 h 200"/>
              <a:gd name="T50" fmla="*/ 31 w 195"/>
              <a:gd name="T51" fmla="*/ 23 h 200"/>
              <a:gd name="T52" fmla="*/ 11 w 195"/>
              <a:gd name="T53" fmla="*/ 46 h 200"/>
              <a:gd name="T54" fmla="*/ 34 w 195"/>
              <a:gd name="T55" fmla="*/ 87 h 200"/>
              <a:gd name="T56" fmla="*/ 87 w 195"/>
              <a:gd name="T57" fmla="*/ 147 h 200"/>
              <a:gd name="T58" fmla="*/ 97 w 195"/>
              <a:gd name="T59" fmla="*/ 136 h 200"/>
              <a:gd name="T60" fmla="*/ 108 w 195"/>
              <a:gd name="T61" fmla="*/ 147 h 200"/>
              <a:gd name="T62" fmla="*/ 97 w 195"/>
              <a:gd name="T63" fmla="*/ 157 h 200"/>
              <a:gd name="T64" fmla="*/ 87 w 195"/>
              <a:gd name="T65" fmla="*/ 147 h 200"/>
              <a:gd name="T66" fmla="*/ 128 w 195"/>
              <a:gd name="T67" fmla="*/ 170 h 200"/>
              <a:gd name="T68" fmla="*/ 118 w 195"/>
              <a:gd name="T69" fmla="*/ 180 h 200"/>
              <a:gd name="T70" fmla="*/ 78 w 195"/>
              <a:gd name="T71" fmla="*/ 180 h 200"/>
              <a:gd name="T72" fmla="*/ 68 w 195"/>
              <a:gd name="T73" fmla="*/ 170 h 200"/>
              <a:gd name="T74" fmla="*/ 78 w 195"/>
              <a:gd name="T75" fmla="*/ 160 h 200"/>
              <a:gd name="T76" fmla="*/ 118 w 195"/>
              <a:gd name="T77" fmla="*/ 160 h 200"/>
              <a:gd name="T78" fmla="*/ 128 w 195"/>
              <a:gd name="T79" fmla="*/ 170 h 200"/>
              <a:gd name="T80" fmla="*/ 58 w 195"/>
              <a:gd name="T81" fmla="*/ 184 h 200"/>
              <a:gd name="T82" fmla="*/ 134 w 195"/>
              <a:gd name="T83" fmla="*/ 184 h 200"/>
              <a:gd name="T84" fmla="*/ 144 w 195"/>
              <a:gd name="T85" fmla="*/ 200 h 200"/>
              <a:gd name="T86" fmla="*/ 48 w 195"/>
              <a:gd name="T87" fmla="*/ 200 h 200"/>
              <a:gd name="T88" fmla="*/ 58 w 195"/>
              <a:gd name="T89" fmla="*/ 184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200">
                <a:moveTo>
                  <a:pt x="161" y="101"/>
                </a:moveTo>
                <a:cubicBezTo>
                  <a:pt x="158" y="101"/>
                  <a:pt x="155" y="100"/>
                  <a:pt x="152" y="99"/>
                </a:cubicBezTo>
                <a:cubicBezTo>
                  <a:pt x="155" y="96"/>
                  <a:pt x="157" y="92"/>
                  <a:pt x="159" y="87"/>
                </a:cubicBezTo>
                <a:cubicBezTo>
                  <a:pt x="159" y="87"/>
                  <a:pt x="160" y="87"/>
                  <a:pt x="161" y="87"/>
                </a:cubicBezTo>
                <a:cubicBezTo>
                  <a:pt x="176" y="87"/>
                  <a:pt x="184" y="64"/>
                  <a:pt x="184" y="46"/>
                </a:cubicBezTo>
                <a:cubicBezTo>
                  <a:pt x="184" y="31"/>
                  <a:pt x="175" y="23"/>
                  <a:pt x="164" y="23"/>
                </a:cubicBezTo>
                <a:cubicBezTo>
                  <a:pt x="164" y="18"/>
                  <a:pt x="164" y="13"/>
                  <a:pt x="164" y="9"/>
                </a:cubicBezTo>
                <a:cubicBezTo>
                  <a:pt x="181" y="9"/>
                  <a:pt x="195" y="23"/>
                  <a:pt x="195" y="46"/>
                </a:cubicBezTo>
                <a:cubicBezTo>
                  <a:pt x="195" y="71"/>
                  <a:pt x="182" y="101"/>
                  <a:pt x="161" y="101"/>
                </a:cubicBezTo>
                <a:close/>
                <a:moveTo>
                  <a:pt x="98" y="130"/>
                </a:moveTo>
                <a:cubicBezTo>
                  <a:pt x="65" y="130"/>
                  <a:pt x="36" y="90"/>
                  <a:pt x="36" y="40"/>
                </a:cubicBezTo>
                <a:cubicBezTo>
                  <a:pt x="36" y="37"/>
                  <a:pt x="36" y="3"/>
                  <a:pt x="36" y="0"/>
                </a:cubicBezTo>
                <a:cubicBezTo>
                  <a:pt x="160" y="0"/>
                  <a:pt x="160" y="0"/>
                  <a:pt x="160" y="0"/>
                </a:cubicBezTo>
                <a:cubicBezTo>
                  <a:pt x="160" y="3"/>
                  <a:pt x="160" y="37"/>
                  <a:pt x="160" y="40"/>
                </a:cubicBezTo>
                <a:cubicBezTo>
                  <a:pt x="160" y="90"/>
                  <a:pt x="131" y="130"/>
                  <a:pt x="98" y="130"/>
                </a:cubicBezTo>
                <a:close/>
                <a:moveTo>
                  <a:pt x="67" y="12"/>
                </a:moveTo>
                <a:cubicBezTo>
                  <a:pt x="52" y="12"/>
                  <a:pt x="52" y="12"/>
                  <a:pt x="52" y="12"/>
                </a:cubicBezTo>
                <a:cubicBezTo>
                  <a:pt x="52" y="12"/>
                  <a:pt x="50" y="116"/>
                  <a:pt x="99" y="119"/>
                </a:cubicBezTo>
                <a:cubicBezTo>
                  <a:pt x="62" y="92"/>
                  <a:pt x="67" y="12"/>
                  <a:pt x="67" y="12"/>
                </a:cubicBezTo>
                <a:close/>
                <a:moveTo>
                  <a:pt x="34" y="87"/>
                </a:moveTo>
                <a:cubicBezTo>
                  <a:pt x="35" y="87"/>
                  <a:pt x="36" y="87"/>
                  <a:pt x="36" y="87"/>
                </a:cubicBezTo>
                <a:cubicBezTo>
                  <a:pt x="38" y="92"/>
                  <a:pt x="40" y="96"/>
                  <a:pt x="43" y="99"/>
                </a:cubicBezTo>
                <a:cubicBezTo>
                  <a:pt x="40" y="100"/>
                  <a:pt x="37" y="101"/>
                  <a:pt x="34" y="101"/>
                </a:cubicBezTo>
                <a:cubicBezTo>
                  <a:pt x="13" y="101"/>
                  <a:pt x="0" y="71"/>
                  <a:pt x="0" y="46"/>
                </a:cubicBezTo>
                <a:cubicBezTo>
                  <a:pt x="0" y="23"/>
                  <a:pt x="14" y="9"/>
                  <a:pt x="31" y="9"/>
                </a:cubicBezTo>
                <a:cubicBezTo>
                  <a:pt x="31" y="13"/>
                  <a:pt x="31" y="18"/>
                  <a:pt x="31" y="23"/>
                </a:cubicBezTo>
                <a:cubicBezTo>
                  <a:pt x="20" y="23"/>
                  <a:pt x="11" y="31"/>
                  <a:pt x="11" y="46"/>
                </a:cubicBezTo>
                <a:cubicBezTo>
                  <a:pt x="11" y="64"/>
                  <a:pt x="19" y="87"/>
                  <a:pt x="34" y="87"/>
                </a:cubicBezTo>
                <a:close/>
                <a:moveTo>
                  <a:pt x="87" y="147"/>
                </a:moveTo>
                <a:cubicBezTo>
                  <a:pt x="87" y="141"/>
                  <a:pt x="91" y="136"/>
                  <a:pt x="97" y="136"/>
                </a:cubicBezTo>
                <a:cubicBezTo>
                  <a:pt x="103" y="136"/>
                  <a:pt x="108" y="141"/>
                  <a:pt x="108" y="147"/>
                </a:cubicBezTo>
                <a:cubicBezTo>
                  <a:pt x="108" y="153"/>
                  <a:pt x="103" y="157"/>
                  <a:pt x="97" y="157"/>
                </a:cubicBezTo>
                <a:cubicBezTo>
                  <a:pt x="91" y="157"/>
                  <a:pt x="87" y="153"/>
                  <a:pt x="87" y="147"/>
                </a:cubicBezTo>
                <a:close/>
                <a:moveTo>
                  <a:pt x="128" y="170"/>
                </a:moveTo>
                <a:cubicBezTo>
                  <a:pt x="128" y="176"/>
                  <a:pt x="123" y="180"/>
                  <a:pt x="118" y="180"/>
                </a:cubicBezTo>
                <a:cubicBezTo>
                  <a:pt x="78" y="180"/>
                  <a:pt x="78" y="180"/>
                  <a:pt x="78" y="180"/>
                </a:cubicBezTo>
                <a:cubicBezTo>
                  <a:pt x="72" y="180"/>
                  <a:pt x="68" y="176"/>
                  <a:pt x="68" y="170"/>
                </a:cubicBezTo>
                <a:cubicBezTo>
                  <a:pt x="68" y="165"/>
                  <a:pt x="72" y="160"/>
                  <a:pt x="78" y="160"/>
                </a:cubicBezTo>
                <a:cubicBezTo>
                  <a:pt x="118" y="160"/>
                  <a:pt x="118" y="160"/>
                  <a:pt x="118" y="160"/>
                </a:cubicBezTo>
                <a:cubicBezTo>
                  <a:pt x="123" y="160"/>
                  <a:pt x="128" y="165"/>
                  <a:pt x="128" y="170"/>
                </a:cubicBezTo>
                <a:close/>
                <a:moveTo>
                  <a:pt x="58" y="184"/>
                </a:moveTo>
                <a:cubicBezTo>
                  <a:pt x="134" y="184"/>
                  <a:pt x="134" y="184"/>
                  <a:pt x="134" y="184"/>
                </a:cubicBezTo>
                <a:cubicBezTo>
                  <a:pt x="143" y="184"/>
                  <a:pt x="144" y="195"/>
                  <a:pt x="144" y="200"/>
                </a:cubicBezTo>
                <a:cubicBezTo>
                  <a:pt x="102" y="200"/>
                  <a:pt x="88" y="200"/>
                  <a:pt x="48" y="200"/>
                </a:cubicBezTo>
                <a:cubicBezTo>
                  <a:pt x="48" y="195"/>
                  <a:pt x="48" y="184"/>
                  <a:pt x="58" y="184"/>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59" name="Freeform 93"/>
          <p:cNvSpPr>
            <a:spLocks noEditPoints="1"/>
          </p:cNvSpPr>
          <p:nvPr/>
        </p:nvSpPr>
        <p:spPr bwMode="auto">
          <a:xfrm>
            <a:off x="3736975" y="4930775"/>
            <a:ext cx="290513" cy="357188"/>
          </a:xfrm>
          <a:custGeom>
            <a:avLst/>
            <a:gdLst>
              <a:gd name="T0" fmla="*/ 164 w 164"/>
              <a:gd name="T1" fmla="*/ 182 h 200"/>
              <a:gd name="T2" fmla="*/ 146 w 164"/>
              <a:gd name="T3" fmla="*/ 200 h 200"/>
              <a:gd name="T4" fmla="*/ 18 w 164"/>
              <a:gd name="T5" fmla="*/ 200 h 200"/>
              <a:gd name="T6" fmla="*/ 0 w 164"/>
              <a:gd name="T7" fmla="*/ 182 h 200"/>
              <a:gd name="T8" fmla="*/ 18 w 164"/>
              <a:gd name="T9" fmla="*/ 164 h 200"/>
              <a:gd name="T10" fmla="*/ 22 w 164"/>
              <a:gd name="T11" fmla="*/ 164 h 200"/>
              <a:gd name="T12" fmla="*/ 25 w 164"/>
              <a:gd name="T13" fmla="*/ 148 h 200"/>
              <a:gd name="T14" fmla="*/ 143 w 164"/>
              <a:gd name="T15" fmla="*/ 148 h 200"/>
              <a:gd name="T16" fmla="*/ 146 w 164"/>
              <a:gd name="T17" fmla="*/ 164 h 200"/>
              <a:gd name="T18" fmla="*/ 164 w 164"/>
              <a:gd name="T19" fmla="*/ 182 h 200"/>
              <a:gd name="T20" fmla="*/ 33 w 164"/>
              <a:gd name="T21" fmla="*/ 104 h 200"/>
              <a:gd name="T22" fmla="*/ 135 w 164"/>
              <a:gd name="T23" fmla="*/ 104 h 200"/>
              <a:gd name="T24" fmla="*/ 139 w 164"/>
              <a:gd name="T25" fmla="*/ 124 h 200"/>
              <a:gd name="T26" fmla="*/ 29 w 164"/>
              <a:gd name="T27" fmla="*/ 124 h 200"/>
              <a:gd name="T28" fmla="*/ 33 w 164"/>
              <a:gd name="T29" fmla="*/ 104 h 200"/>
              <a:gd name="T30" fmla="*/ 42 w 164"/>
              <a:gd name="T31" fmla="*/ 60 h 200"/>
              <a:gd name="T32" fmla="*/ 126 w 164"/>
              <a:gd name="T33" fmla="*/ 60 h 200"/>
              <a:gd name="T34" fmla="*/ 130 w 164"/>
              <a:gd name="T35" fmla="*/ 80 h 200"/>
              <a:gd name="T36" fmla="*/ 38 w 164"/>
              <a:gd name="T37" fmla="*/ 80 h 200"/>
              <a:gd name="T38" fmla="*/ 42 w 164"/>
              <a:gd name="T39" fmla="*/ 60 h 200"/>
              <a:gd name="T40" fmla="*/ 52 w 164"/>
              <a:gd name="T41" fmla="*/ 16 h 200"/>
              <a:gd name="T42" fmla="*/ 52 w 164"/>
              <a:gd name="T43" fmla="*/ 15 h 200"/>
              <a:gd name="T44" fmla="*/ 84 w 164"/>
              <a:gd name="T45" fmla="*/ 0 h 200"/>
              <a:gd name="T46" fmla="*/ 115 w 164"/>
              <a:gd name="T47" fmla="*/ 15 h 200"/>
              <a:gd name="T48" fmla="*/ 115 w 164"/>
              <a:gd name="T49" fmla="*/ 16 h 200"/>
              <a:gd name="T50" fmla="*/ 116 w 164"/>
              <a:gd name="T51" fmla="*/ 16 h 200"/>
              <a:gd name="T52" fmla="*/ 121 w 164"/>
              <a:gd name="T53" fmla="*/ 44 h 200"/>
              <a:gd name="T54" fmla="*/ 46 w 164"/>
              <a:gd name="T55" fmla="*/ 44 h 200"/>
              <a:gd name="T56" fmla="*/ 52 w 164"/>
              <a:gd name="T57" fmla="*/ 1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4" h="200">
                <a:moveTo>
                  <a:pt x="164" y="182"/>
                </a:moveTo>
                <a:cubicBezTo>
                  <a:pt x="164" y="192"/>
                  <a:pt x="156" y="200"/>
                  <a:pt x="146" y="200"/>
                </a:cubicBezTo>
                <a:cubicBezTo>
                  <a:pt x="18" y="200"/>
                  <a:pt x="18" y="200"/>
                  <a:pt x="18" y="200"/>
                </a:cubicBezTo>
                <a:cubicBezTo>
                  <a:pt x="8" y="200"/>
                  <a:pt x="0" y="192"/>
                  <a:pt x="0" y="182"/>
                </a:cubicBezTo>
                <a:cubicBezTo>
                  <a:pt x="0" y="172"/>
                  <a:pt x="8" y="164"/>
                  <a:pt x="18" y="164"/>
                </a:cubicBezTo>
                <a:cubicBezTo>
                  <a:pt x="22" y="164"/>
                  <a:pt x="22" y="164"/>
                  <a:pt x="22" y="164"/>
                </a:cubicBezTo>
                <a:cubicBezTo>
                  <a:pt x="25" y="148"/>
                  <a:pt x="25" y="148"/>
                  <a:pt x="25" y="148"/>
                </a:cubicBezTo>
                <a:cubicBezTo>
                  <a:pt x="143" y="148"/>
                  <a:pt x="143" y="148"/>
                  <a:pt x="143" y="148"/>
                </a:cubicBezTo>
                <a:cubicBezTo>
                  <a:pt x="146" y="164"/>
                  <a:pt x="146" y="164"/>
                  <a:pt x="146" y="164"/>
                </a:cubicBezTo>
                <a:cubicBezTo>
                  <a:pt x="156" y="165"/>
                  <a:pt x="164" y="172"/>
                  <a:pt x="164" y="182"/>
                </a:cubicBezTo>
                <a:close/>
                <a:moveTo>
                  <a:pt x="33" y="104"/>
                </a:moveTo>
                <a:cubicBezTo>
                  <a:pt x="135" y="104"/>
                  <a:pt x="135" y="104"/>
                  <a:pt x="135" y="104"/>
                </a:cubicBezTo>
                <a:cubicBezTo>
                  <a:pt x="139" y="124"/>
                  <a:pt x="139" y="124"/>
                  <a:pt x="139" y="124"/>
                </a:cubicBezTo>
                <a:cubicBezTo>
                  <a:pt x="29" y="124"/>
                  <a:pt x="29" y="124"/>
                  <a:pt x="29" y="124"/>
                </a:cubicBezTo>
                <a:lnTo>
                  <a:pt x="33" y="104"/>
                </a:lnTo>
                <a:close/>
                <a:moveTo>
                  <a:pt x="42" y="60"/>
                </a:moveTo>
                <a:cubicBezTo>
                  <a:pt x="126" y="60"/>
                  <a:pt x="126" y="60"/>
                  <a:pt x="126" y="60"/>
                </a:cubicBezTo>
                <a:cubicBezTo>
                  <a:pt x="130" y="80"/>
                  <a:pt x="130" y="80"/>
                  <a:pt x="130" y="80"/>
                </a:cubicBezTo>
                <a:cubicBezTo>
                  <a:pt x="38" y="80"/>
                  <a:pt x="38" y="80"/>
                  <a:pt x="38" y="80"/>
                </a:cubicBezTo>
                <a:lnTo>
                  <a:pt x="42" y="60"/>
                </a:lnTo>
                <a:close/>
                <a:moveTo>
                  <a:pt x="52" y="16"/>
                </a:moveTo>
                <a:cubicBezTo>
                  <a:pt x="52" y="16"/>
                  <a:pt x="52" y="16"/>
                  <a:pt x="52" y="15"/>
                </a:cubicBezTo>
                <a:cubicBezTo>
                  <a:pt x="52" y="7"/>
                  <a:pt x="67" y="0"/>
                  <a:pt x="84" y="0"/>
                </a:cubicBezTo>
                <a:cubicBezTo>
                  <a:pt x="101" y="0"/>
                  <a:pt x="115" y="7"/>
                  <a:pt x="115" y="15"/>
                </a:cubicBezTo>
                <a:cubicBezTo>
                  <a:pt x="115" y="16"/>
                  <a:pt x="115" y="16"/>
                  <a:pt x="115" y="16"/>
                </a:cubicBezTo>
                <a:cubicBezTo>
                  <a:pt x="116" y="16"/>
                  <a:pt x="116" y="16"/>
                  <a:pt x="116" y="16"/>
                </a:cubicBezTo>
                <a:cubicBezTo>
                  <a:pt x="121" y="44"/>
                  <a:pt x="121" y="44"/>
                  <a:pt x="121" y="44"/>
                </a:cubicBezTo>
                <a:cubicBezTo>
                  <a:pt x="46" y="44"/>
                  <a:pt x="46" y="44"/>
                  <a:pt x="46" y="44"/>
                </a:cubicBezTo>
                <a:lnTo>
                  <a:pt x="52" y="16"/>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0" name="Freeform 94"/>
          <p:cNvSpPr>
            <a:spLocks noEditPoints="1"/>
          </p:cNvSpPr>
          <p:nvPr/>
        </p:nvSpPr>
        <p:spPr bwMode="auto">
          <a:xfrm>
            <a:off x="4424363" y="4932363"/>
            <a:ext cx="355600" cy="355600"/>
          </a:xfrm>
          <a:custGeom>
            <a:avLst/>
            <a:gdLst>
              <a:gd name="T0" fmla="*/ 99 w 199"/>
              <a:gd name="T1" fmla="*/ 199 h 199"/>
              <a:gd name="T2" fmla="*/ 0 w 199"/>
              <a:gd name="T3" fmla="*/ 100 h 199"/>
              <a:gd name="T4" fmla="*/ 99 w 199"/>
              <a:gd name="T5" fmla="*/ 0 h 199"/>
              <a:gd name="T6" fmla="*/ 199 w 199"/>
              <a:gd name="T7" fmla="*/ 100 h 199"/>
              <a:gd name="T8" fmla="*/ 99 w 199"/>
              <a:gd name="T9" fmla="*/ 199 h 199"/>
              <a:gd name="T10" fmla="*/ 99 w 199"/>
              <a:gd name="T11" fmla="*/ 35 h 199"/>
              <a:gd name="T12" fmla="*/ 35 w 199"/>
              <a:gd name="T13" fmla="*/ 100 h 199"/>
              <a:gd name="T14" fmla="*/ 99 w 199"/>
              <a:gd name="T15" fmla="*/ 164 h 199"/>
              <a:gd name="T16" fmla="*/ 164 w 199"/>
              <a:gd name="T17" fmla="*/ 100 h 199"/>
              <a:gd name="T18" fmla="*/ 99 w 199"/>
              <a:gd name="T19" fmla="*/ 35 h 199"/>
              <a:gd name="T20" fmla="*/ 132 w 199"/>
              <a:gd name="T21" fmla="*/ 99 h 199"/>
              <a:gd name="T22" fmla="*/ 131 w 199"/>
              <a:gd name="T23" fmla="*/ 92 h 199"/>
              <a:gd name="T24" fmla="*/ 149 w 199"/>
              <a:gd name="T25" fmla="*/ 81 h 199"/>
              <a:gd name="T26" fmla="*/ 152 w 199"/>
              <a:gd name="T27" fmla="*/ 96 h 199"/>
              <a:gd name="T28" fmla="*/ 151 w 199"/>
              <a:gd name="T29" fmla="*/ 100 h 199"/>
              <a:gd name="T30" fmla="*/ 152 w 199"/>
              <a:gd name="T31" fmla="*/ 104 h 199"/>
              <a:gd name="T32" fmla="*/ 149 w 199"/>
              <a:gd name="T33" fmla="*/ 119 h 199"/>
              <a:gd name="T34" fmla="*/ 131 w 199"/>
              <a:gd name="T35" fmla="*/ 108 h 199"/>
              <a:gd name="T36" fmla="*/ 132 w 199"/>
              <a:gd name="T37" fmla="*/ 99 h 199"/>
              <a:gd name="T38" fmla="*/ 110 w 199"/>
              <a:gd name="T39" fmla="*/ 69 h 199"/>
              <a:gd name="T40" fmla="*/ 109 w 199"/>
              <a:gd name="T41" fmla="*/ 47 h 199"/>
              <a:gd name="T42" fmla="*/ 140 w 199"/>
              <a:gd name="T43" fmla="*/ 67 h 199"/>
              <a:gd name="T44" fmla="*/ 123 w 199"/>
              <a:gd name="T45" fmla="*/ 77 h 199"/>
              <a:gd name="T46" fmla="*/ 110 w 199"/>
              <a:gd name="T47" fmla="*/ 69 h 199"/>
              <a:gd name="T48" fmla="*/ 115 w 199"/>
              <a:gd name="T49" fmla="*/ 99 h 199"/>
              <a:gd name="T50" fmla="*/ 99 w 199"/>
              <a:gd name="T51" fmla="*/ 115 h 199"/>
              <a:gd name="T52" fmla="*/ 83 w 199"/>
              <a:gd name="T53" fmla="*/ 99 h 199"/>
              <a:gd name="T54" fmla="*/ 99 w 199"/>
              <a:gd name="T55" fmla="*/ 83 h 199"/>
              <a:gd name="T56" fmla="*/ 115 w 199"/>
              <a:gd name="T57" fmla="*/ 99 h 199"/>
              <a:gd name="T58" fmla="*/ 77 w 199"/>
              <a:gd name="T59" fmla="*/ 78 h 199"/>
              <a:gd name="T60" fmla="*/ 57 w 199"/>
              <a:gd name="T61" fmla="*/ 67 h 199"/>
              <a:gd name="T62" fmla="*/ 90 w 199"/>
              <a:gd name="T63" fmla="*/ 47 h 199"/>
              <a:gd name="T64" fmla="*/ 89 w 199"/>
              <a:gd name="T65" fmla="*/ 70 h 199"/>
              <a:gd name="T66" fmla="*/ 77 w 199"/>
              <a:gd name="T67" fmla="*/ 78 h 199"/>
              <a:gd name="T68" fmla="*/ 68 w 199"/>
              <a:gd name="T69" fmla="*/ 99 h 199"/>
              <a:gd name="T70" fmla="*/ 69 w 199"/>
              <a:gd name="T71" fmla="*/ 106 h 199"/>
              <a:gd name="T72" fmla="*/ 48 w 199"/>
              <a:gd name="T73" fmla="*/ 119 h 199"/>
              <a:gd name="T74" fmla="*/ 46 w 199"/>
              <a:gd name="T75" fmla="*/ 104 h 199"/>
              <a:gd name="T76" fmla="*/ 46 w 199"/>
              <a:gd name="T77" fmla="*/ 100 h 199"/>
              <a:gd name="T78" fmla="*/ 46 w 199"/>
              <a:gd name="T79" fmla="*/ 96 h 199"/>
              <a:gd name="T80" fmla="*/ 48 w 199"/>
              <a:gd name="T81" fmla="*/ 81 h 199"/>
              <a:gd name="T82" fmla="*/ 69 w 199"/>
              <a:gd name="T83" fmla="*/ 93 h 199"/>
              <a:gd name="T84" fmla="*/ 68 w 199"/>
              <a:gd name="T85" fmla="*/ 99 h 199"/>
              <a:gd name="T86" fmla="*/ 89 w 199"/>
              <a:gd name="T87" fmla="*/ 129 h 199"/>
              <a:gd name="T88" fmla="*/ 90 w 199"/>
              <a:gd name="T89" fmla="*/ 153 h 199"/>
              <a:gd name="T90" fmla="*/ 57 w 199"/>
              <a:gd name="T91" fmla="*/ 133 h 199"/>
              <a:gd name="T92" fmla="*/ 78 w 199"/>
              <a:gd name="T93" fmla="*/ 122 h 199"/>
              <a:gd name="T94" fmla="*/ 89 w 199"/>
              <a:gd name="T95" fmla="*/ 129 h 199"/>
              <a:gd name="T96" fmla="*/ 122 w 199"/>
              <a:gd name="T97" fmla="*/ 122 h 199"/>
              <a:gd name="T98" fmla="*/ 140 w 199"/>
              <a:gd name="T99" fmla="*/ 133 h 199"/>
              <a:gd name="T100" fmla="*/ 109 w 199"/>
              <a:gd name="T101" fmla="*/ 152 h 199"/>
              <a:gd name="T102" fmla="*/ 110 w 199"/>
              <a:gd name="T103" fmla="*/ 130 h 199"/>
              <a:gd name="T104" fmla="*/ 122 w 199"/>
              <a:gd name="T105" fmla="*/ 122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9" h="199">
                <a:moveTo>
                  <a:pt x="99" y="199"/>
                </a:moveTo>
                <a:cubicBezTo>
                  <a:pt x="44" y="199"/>
                  <a:pt x="0" y="155"/>
                  <a:pt x="0" y="100"/>
                </a:cubicBezTo>
                <a:cubicBezTo>
                  <a:pt x="0" y="45"/>
                  <a:pt x="44" y="0"/>
                  <a:pt x="99" y="0"/>
                </a:cubicBezTo>
                <a:cubicBezTo>
                  <a:pt x="154" y="0"/>
                  <a:pt x="199" y="45"/>
                  <a:pt x="199" y="100"/>
                </a:cubicBezTo>
                <a:cubicBezTo>
                  <a:pt x="199" y="155"/>
                  <a:pt x="154" y="199"/>
                  <a:pt x="99" y="199"/>
                </a:cubicBezTo>
                <a:close/>
                <a:moveTo>
                  <a:pt x="99" y="35"/>
                </a:moveTo>
                <a:cubicBezTo>
                  <a:pt x="64" y="35"/>
                  <a:pt x="35" y="64"/>
                  <a:pt x="35" y="100"/>
                </a:cubicBezTo>
                <a:cubicBezTo>
                  <a:pt x="35" y="135"/>
                  <a:pt x="64" y="164"/>
                  <a:pt x="99" y="164"/>
                </a:cubicBezTo>
                <a:cubicBezTo>
                  <a:pt x="135" y="164"/>
                  <a:pt x="164" y="135"/>
                  <a:pt x="164" y="100"/>
                </a:cubicBezTo>
                <a:cubicBezTo>
                  <a:pt x="164" y="64"/>
                  <a:pt x="135" y="35"/>
                  <a:pt x="99" y="35"/>
                </a:cubicBezTo>
                <a:close/>
                <a:moveTo>
                  <a:pt x="132" y="99"/>
                </a:moveTo>
                <a:cubicBezTo>
                  <a:pt x="132" y="97"/>
                  <a:pt x="131" y="94"/>
                  <a:pt x="131" y="92"/>
                </a:cubicBezTo>
                <a:cubicBezTo>
                  <a:pt x="137" y="87"/>
                  <a:pt x="144" y="83"/>
                  <a:pt x="149" y="81"/>
                </a:cubicBezTo>
                <a:cubicBezTo>
                  <a:pt x="151" y="86"/>
                  <a:pt x="152" y="91"/>
                  <a:pt x="152" y="96"/>
                </a:cubicBezTo>
                <a:cubicBezTo>
                  <a:pt x="152" y="97"/>
                  <a:pt x="151" y="98"/>
                  <a:pt x="151" y="100"/>
                </a:cubicBezTo>
                <a:cubicBezTo>
                  <a:pt x="151" y="101"/>
                  <a:pt x="152" y="103"/>
                  <a:pt x="152" y="104"/>
                </a:cubicBezTo>
                <a:cubicBezTo>
                  <a:pt x="152" y="109"/>
                  <a:pt x="151" y="114"/>
                  <a:pt x="149" y="119"/>
                </a:cubicBezTo>
                <a:cubicBezTo>
                  <a:pt x="144" y="117"/>
                  <a:pt x="137" y="113"/>
                  <a:pt x="131" y="108"/>
                </a:cubicBezTo>
                <a:cubicBezTo>
                  <a:pt x="131" y="105"/>
                  <a:pt x="132" y="102"/>
                  <a:pt x="132" y="99"/>
                </a:cubicBezTo>
                <a:close/>
                <a:moveTo>
                  <a:pt x="110" y="69"/>
                </a:moveTo>
                <a:cubicBezTo>
                  <a:pt x="109" y="64"/>
                  <a:pt x="108" y="56"/>
                  <a:pt x="109" y="47"/>
                </a:cubicBezTo>
                <a:cubicBezTo>
                  <a:pt x="122" y="50"/>
                  <a:pt x="133" y="57"/>
                  <a:pt x="140" y="67"/>
                </a:cubicBezTo>
                <a:cubicBezTo>
                  <a:pt x="135" y="72"/>
                  <a:pt x="128" y="75"/>
                  <a:pt x="123" y="77"/>
                </a:cubicBezTo>
                <a:cubicBezTo>
                  <a:pt x="119" y="73"/>
                  <a:pt x="115" y="71"/>
                  <a:pt x="110" y="69"/>
                </a:cubicBezTo>
                <a:close/>
                <a:moveTo>
                  <a:pt x="115" y="99"/>
                </a:moveTo>
                <a:cubicBezTo>
                  <a:pt x="115" y="108"/>
                  <a:pt x="108" y="115"/>
                  <a:pt x="99" y="115"/>
                </a:cubicBezTo>
                <a:cubicBezTo>
                  <a:pt x="90" y="115"/>
                  <a:pt x="83" y="108"/>
                  <a:pt x="83" y="99"/>
                </a:cubicBezTo>
                <a:cubicBezTo>
                  <a:pt x="83" y="90"/>
                  <a:pt x="90" y="83"/>
                  <a:pt x="99" y="83"/>
                </a:cubicBezTo>
                <a:cubicBezTo>
                  <a:pt x="108" y="83"/>
                  <a:pt x="115" y="90"/>
                  <a:pt x="115" y="99"/>
                </a:cubicBezTo>
                <a:close/>
                <a:moveTo>
                  <a:pt x="77" y="78"/>
                </a:moveTo>
                <a:cubicBezTo>
                  <a:pt x="71" y="76"/>
                  <a:pt x="64" y="72"/>
                  <a:pt x="57" y="67"/>
                </a:cubicBezTo>
                <a:cubicBezTo>
                  <a:pt x="65" y="56"/>
                  <a:pt x="77" y="49"/>
                  <a:pt x="90" y="47"/>
                </a:cubicBezTo>
                <a:cubicBezTo>
                  <a:pt x="91" y="53"/>
                  <a:pt x="91" y="61"/>
                  <a:pt x="89" y="70"/>
                </a:cubicBezTo>
                <a:cubicBezTo>
                  <a:pt x="85" y="71"/>
                  <a:pt x="80" y="74"/>
                  <a:pt x="77" y="78"/>
                </a:cubicBezTo>
                <a:close/>
                <a:moveTo>
                  <a:pt x="68" y="99"/>
                </a:moveTo>
                <a:cubicBezTo>
                  <a:pt x="68" y="102"/>
                  <a:pt x="69" y="104"/>
                  <a:pt x="69" y="106"/>
                </a:cubicBezTo>
                <a:cubicBezTo>
                  <a:pt x="62" y="113"/>
                  <a:pt x="54" y="117"/>
                  <a:pt x="48" y="119"/>
                </a:cubicBezTo>
                <a:cubicBezTo>
                  <a:pt x="47" y="114"/>
                  <a:pt x="46" y="109"/>
                  <a:pt x="46" y="104"/>
                </a:cubicBezTo>
                <a:cubicBezTo>
                  <a:pt x="46" y="103"/>
                  <a:pt x="46" y="101"/>
                  <a:pt x="46" y="100"/>
                </a:cubicBezTo>
                <a:cubicBezTo>
                  <a:pt x="46" y="98"/>
                  <a:pt x="46" y="97"/>
                  <a:pt x="46" y="96"/>
                </a:cubicBezTo>
                <a:cubicBezTo>
                  <a:pt x="46" y="91"/>
                  <a:pt x="47" y="86"/>
                  <a:pt x="48" y="81"/>
                </a:cubicBezTo>
                <a:cubicBezTo>
                  <a:pt x="54" y="83"/>
                  <a:pt x="62" y="87"/>
                  <a:pt x="69" y="93"/>
                </a:cubicBezTo>
                <a:cubicBezTo>
                  <a:pt x="69" y="95"/>
                  <a:pt x="68" y="97"/>
                  <a:pt x="68" y="99"/>
                </a:cubicBezTo>
                <a:close/>
                <a:moveTo>
                  <a:pt x="89" y="129"/>
                </a:moveTo>
                <a:cubicBezTo>
                  <a:pt x="91" y="138"/>
                  <a:pt x="91" y="146"/>
                  <a:pt x="90" y="153"/>
                </a:cubicBezTo>
                <a:cubicBezTo>
                  <a:pt x="77" y="150"/>
                  <a:pt x="65" y="143"/>
                  <a:pt x="57" y="133"/>
                </a:cubicBezTo>
                <a:cubicBezTo>
                  <a:pt x="64" y="127"/>
                  <a:pt x="72" y="124"/>
                  <a:pt x="78" y="122"/>
                </a:cubicBezTo>
                <a:cubicBezTo>
                  <a:pt x="81" y="125"/>
                  <a:pt x="85" y="127"/>
                  <a:pt x="89" y="129"/>
                </a:cubicBezTo>
                <a:close/>
                <a:moveTo>
                  <a:pt x="122" y="122"/>
                </a:moveTo>
                <a:cubicBezTo>
                  <a:pt x="128" y="124"/>
                  <a:pt x="134" y="128"/>
                  <a:pt x="140" y="133"/>
                </a:cubicBezTo>
                <a:cubicBezTo>
                  <a:pt x="133" y="143"/>
                  <a:pt x="122" y="150"/>
                  <a:pt x="109" y="152"/>
                </a:cubicBezTo>
                <a:cubicBezTo>
                  <a:pt x="108" y="143"/>
                  <a:pt x="109" y="135"/>
                  <a:pt x="110" y="130"/>
                </a:cubicBezTo>
                <a:cubicBezTo>
                  <a:pt x="114" y="128"/>
                  <a:pt x="119" y="126"/>
                  <a:pt x="122" y="122"/>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1" name="Freeform 95"/>
          <p:cNvSpPr>
            <a:spLocks noEditPoints="1"/>
          </p:cNvSpPr>
          <p:nvPr/>
        </p:nvSpPr>
        <p:spPr bwMode="auto">
          <a:xfrm>
            <a:off x="5157788" y="4935538"/>
            <a:ext cx="350837" cy="349250"/>
          </a:xfrm>
          <a:custGeom>
            <a:avLst/>
            <a:gdLst>
              <a:gd name="T0" fmla="*/ 128 w 197"/>
              <a:gd name="T1" fmla="*/ 100 h 196"/>
              <a:gd name="T2" fmla="*/ 147 w 197"/>
              <a:gd name="T3" fmla="*/ 104 h 196"/>
              <a:gd name="T4" fmla="*/ 197 w 197"/>
              <a:gd name="T5" fmla="*/ 54 h 196"/>
              <a:gd name="T6" fmla="*/ 196 w 197"/>
              <a:gd name="T7" fmla="*/ 45 h 196"/>
              <a:gd name="T8" fmla="*/ 161 w 197"/>
              <a:gd name="T9" fmla="*/ 83 h 196"/>
              <a:gd name="T10" fmla="*/ 127 w 197"/>
              <a:gd name="T11" fmla="*/ 77 h 196"/>
              <a:gd name="T12" fmla="*/ 115 w 197"/>
              <a:gd name="T13" fmla="*/ 45 h 196"/>
              <a:gd name="T14" fmla="*/ 154 w 197"/>
              <a:gd name="T15" fmla="*/ 4 h 196"/>
              <a:gd name="T16" fmla="*/ 147 w 197"/>
              <a:gd name="T17" fmla="*/ 3 h 196"/>
              <a:gd name="T18" fmla="*/ 96 w 197"/>
              <a:gd name="T19" fmla="*/ 54 h 196"/>
              <a:gd name="T20" fmla="*/ 101 w 197"/>
              <a:gd name="T21" fmla="*/ 74 h 196"/>
              <a:gd name="T22" fmla="*/ 53 w 197"/>
              <a:gd name="T23" fmla="*/ 133 h 196"/>
              <a:gd name="T24" fmla="*/ 44 w 197"/>
              <a:gd name="T25" fmla="*/ 131 h 196"/>
              <a:gd name="T26" fmla="*/ 12 w 197"/>
              <a:gd name="T27" fmla="*/ 162 h 196"/>
              <a:gd name="T28" fmla="*/ 44 w 197"/>
              <a:gd name="T29" fmla="*/ 194 h 196"/>
              <a:gd name="T30" fmla="*/ 75 w 197"/>
              <a:gd name="T31" fmla="*/ 162 h 196"/>
              <a:gd name="T32" fmla="*/ 72 w 197"/>
              <a:gd name="T33" fmla="*/ 151 h 196"/>
              <a:gd name="T34" fmla="*/ 128 w 197"/>
              <a:gd name="T35" fmla="*/ 100 h 196"/>
              <a:gd name="T36" fmla="*/ 44 w 197"/>
              <a:gd name="T37" fmla="*/ 179 h 196"/>
              <a:gd name="T38" fmla="*/ 27 w 197"/>
              <a:gd name="T39" fmla="*/ 162 h 196"/>
              <a:gd name="T40" fmla="*/ 44 w 197"/>
              <a:gd name="T41" fmla="*/ 146 h 196"/>
              <a:gd name="T42" fmla="*/ 60 w 197"/>
              <a:gd name="T43" fmla="*/ 162 h 196"/>
              <a:gd name="T44" fmla="*/ 44 w 197"/>
              <a:gd name="T45" fmla="*/ 179 h 196"/>
              <a:gd name="T46" fmla="*/ 47 w 197"/>
              <a:gd name="T47" fmla="*/ 61 h 196"/>
              <a:gd name="T48" fmla="*/ 76 w 197"/>
              <a:gd name="T49" fmla="*/ 92 h 196"/>
              <a:gd name="T50" fmla="*/ 90 w 197"/>
              <a:gd name="T51" fmla="*/ 77 h 196"/>
              <a:gd name="T52" fmla="*/ 61 w 197"/>
              <a:gd name="T53" fmla="*/ 47 h 196"/>
              <a:gd name="T54" fmla="*/ 68 w 197"/>
              <a:gd name="T55" fmla="*/ 40 h 196"/>
              <a:gd name="T56" fmla="*/ 28 w 197"/>
              <a:gd name="T57" fmla="*/ 0 h 196"/>
              <a:gd name="T58" fmla="*/ 0 w 197"/>
              <a:gd name="T59" fmla="*/ 29 h 196"/>
              <a:gd name="T60" fmla="*/ 39 w 197"/>
              <a:gd name="T61" fmla="*/ 68 h 196"/>
              <a:gd name="T62" fmla="*/ 47 w 197"/>
              <a:gd name="T63" fmla="*/ 61 h 196"/>
              <a:gd name="T64" fmla="*/ 138 w 197"/>
              <a:gd name="T65" fmla="*/ 107 h 196"/>
              <a:gd name="T66" fmla="*/ 97 w 197"/>
              <a:gd name="T67" fmla="*/ 143 h 196"/>
              <a:gd name="T68" fmla="*/ 142 w 197"/>
              <a:gd name="T69" fmla="*/ 188 h 196"/>
              <a:gd name="T70" fmla="*/ 170 w 197"/>
              <a:gd name="T71" fmla="*/ 188 h 196"/>
              <a:gd name="T72" fmla="*/ 182 w 197"/>
              <a:gd name="T73" fmla="*/ 177 h 196"/>
              <a:gd name="T74" fmla="*/ 182 w 197"/>
              <a:gd name="T75" fmla="*/ 149 h 196"/>
              <a:gd name="T76" fmla="*/ 138 w 197"/>
              <a:gd name="T77" fmla="*/ 107 h 196"/>
              <a:gd name="T78" fmla="*/ 158 w 197"/>
              <a:gd name="T79" fmla="*/ 180 h 196"/>
              <a:gd name="T80" fmla="*/ 151 w 197"/>
              <a:gd name="T81" fmla="*/ 180 h 196"/>
              <a:gd name="T82" fmla="*/ 114 w 197"/>
              <a:gd name="T83" fmla="*/ 144 h 196"/>
              <a:gd name="T84" fmla="*/ 114 w 197"/>
              <a:gd name="T85" fmla="*/ 137 h 196"/>
              <a:gd name="T86" fmla="*/ 121 w 197"/>
              <a:gd name="T87" fmla="*/ 137 h 196"/>
              <a:gd name="T88" fmla="*/ 158 w 197"/>
              <a:gd name="T89" fmla="*/ 173 h 196"/>
              <a:gd name="T90" fmla="*/ 158 w 197"/>
              <a:gd name="T91" fmla="*/ 180 h 196"/>
              <a:gd name="T92" fmla="*/ 174 w 197"/>
              <a:gd name="T93" fmla="*/ 164 h 196"/>
              <a:gd name="T94" fmla="*/ 167 w 197"/>
              <a:gd name="T95" fmla="*/ 164 h 196"/>
              <a:gd name="T96" fmla="*/ 130 w 197"/>
              <a:gd name="T97" fmla="*/ 128 h 196"/>
              <a:gd name="T98" fmla="*/ 130 w 197"/>
              <a:gd name="T99" fmla="*/ 121 h 196"/>
              <a:gd name="T100" fmla="*/ 137 w 197"/>
              <a:gd name="T101" fmla="*/ 121 h 196"/>
              <a:gd name="T102" fmla="*/ 174 w 197"/>
              <a:gd name="T103" fmla="*/ 157 h 196"/>
              <a:gd name="T104" fmla="*/ 174 w 197"/>
              <a:gd name="T105" fmla="*/ 164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7" h="196">
                <a:moveTo>
                  <a:pt x="128" y="100"/>
                </a:moveTo>
                <a:cubicBezTo>
                  <a:pt x="134" y="103"/>
                  <a:pt x="140" y="104"/>
                  <a:pt x="147" y="104"/>
                </a:cubicBezTo>
                <a:cubicBezTo>
                  <a:pt x="175" y="104"/>
                  <a:pt x="197" y="82"/>
                  <a:pt x="197" y="54"/>
                </a:cubicBezTo>
                <a:cubicBezTo>
                  <a:pt x="197" y="51"/>
                  <a:pt x="197" y="48"/>
                  <a:pt x="196" y="45"/>
                </a:cubicBezTo>
                <a:cubicBezTo>
                  <a:pt x="161" y="83"/>
                  <a:pt x="161" y="83"/>
                  <a:pt x="161" y="83"/>
                </a:cubicBezTo>
                <a:cubicBezTo>
                  <a:pt x="127" y="77"/>
                  <a:pt x="127" y="77"/>
                  <a:pt x="127" y="77"/>
                </a:cubicBezTo>
                <a:cubicBezTo>
                  <a:pt x="115" y="45"/>
                  <a:pt x="115" y="45"/>
                  <a:pt x="115" y="45"/>
                </a:cubicBezTo>
                <a:cubicBezTo>
                  <a:pt x="154" y="4"/>
                  <a:pt x="154" y="4"/>
                  <a:pt x="154" y="4"/>
                </a:cubicBezTo>
                <a:cubicBezTo>
                  <a:pt x="152" y="3"/>
                  <a:pt x="149" y="3"/>
                  <a:pt x="147" y="3"/>
                </a:cubicBezTo>
                <a:cubicBezTo>
                  <a:pt x="119" y="3"/>
                  <a:pt x="96" y="26"/>
                  <a:pt x="96" y="54"/>
                </a:cubicBezTo>
                <a:cubicBezTo>
                  <a:pt x="96" y="61"/>
                  <a:pt x="98" y="68"/>
                  <a:pt x="101" y="74"/>
                </a:cubicBezTo>
                <a:cubicBezTo>
                  <a:pt x="85" y="101"/>
                  <a:pt x="62" y="124"/>
                  <a:pt x="53" y="133"/>
                </a:cubicBezTo>
                <a:cubicBezTo>
                  <a:pt x="50" y="132"/>
                  <a:pt x="47" y="131"/>
                  <a:pt x="44" y="131"/>
                </a:cubicBezTo>
                <a:cubicBezTo>
                  <a:pt x="26" y="131"/>
                  <a:pt x="12" y="145"/>
                  <a:pt x="12" y="162"/>
                </a:cubicBezTo>
                <a:cubicBezTo>
                  <a:pt x="12" y="180"/>
                  <a:pt x="26" y="194"/>
                  <a:pt x="44" y="194"/>
                </a:cubicBezTo>
                <a:cubicBezTo>
                  <a:pt x="61" y="194"/>
                  <a:pt x="75" y="180"/>
                  <a:pt x="75" y="162"/>
                </a:cubicBezTo>
                <a:cubicBezTo>
                  <a:pt x="75" y="158"/>
                  <a:pt x="74" y="154"/>
                  <a:pt x="72" y="151"/>
                </a:cubicBezTo>
                <a:cubicBezTo>
                  <a:pt x="79" y="141"/>
                  <a:pt x="98" y="119"/>
                  <a:pt x="128" y="100"/>
                </a:cubicBezTo>
                <a:close/>
                <a:moveTo>
                  <a:pt x="44" y="179"/>
                </a:moveTo>
                <a:cubicBezTo>
                  <a:pt x="34" y="179"/>
                  <a:pt x="27" y="172"/>
                  <a:pt x="27" y="162"/>
                </a:cubicBezTo>
                <a:cubicBezTo>
                  <a:pt x="27" y="153"/>
                  <a:pt x="34" y="146"/>
                  <a:pt x="44" y="146"/>
                </a:cubicBezTo>
                <a:cubicBezTo>
                  <a:pt x="53" y="146"/>
                  <a:pt x="60" y="153"/>
                  <a:pt x="60" y="162"/>
                </a:cubicBezTo>
                <a:cubicBezTo>
                  <a:pt x="60" y="172"/>
                  <a:pt x="53" y="179"/>
                  <a:pt x="44" y="179"/>
                </a:cubicBezTo>
                <a:close/>
                <a:moveTo>
                  <a:pt x="47" y="61"/>
                </a:moveTo>
                <a:cubicBezTo>
                  <a:pt x="76" y="92"/>
                  <a:pt x="76" y="92"/>
                  <a:pt x="76" y="92"/>
                </a:cubicBezTo>
                <a:cubicBezTo>
                  <a:pt x="90" y="77"/>
                  <a:pt x="90" y="77"/>
                  <a:pt x="90" y="77"/>
                </a:cubicBezTo>
                <a:cubicBezTo>
                  <a:pt x="61" y="47"/>
                  <a:pt x="61" y="47"/>
                  <a:pt x="61" y="47"/>
                </a:cubicBezTo>
                <a:cubicBezTo>
                  <a:pt x="68" y="40"/>
                  <a:pt x="68" y="40"/>
                  <a:pt x="68" y="40"/>
                </a:cubicBezTo>
                <a:cubicBezTo>
                  <a:pt x="28" y="0"/>
                  <a:pt x="28" y="0"/>
                  <a:pt x="28" y="0"/>
                </a:cubicBezTo>
                <a:cubicBezTo>
                  <a:pt x="0" y="29"/>
                  <a:pt x="0" y="29"/>
                  <a:pt x="0" y="29"/>
                </a:cubicBezTo>
                <a:cubicBezTo>
                  <a:pt x="39" y="68"/>
                  <a:pt x="39" y="68"/>
                  <a:pt x="39" y="68"/>
                </a:cubicBezTo>
                <a:lnTo>
                  <a:pt x="47" y="61"/>
                </a:lnTo>
                <a:close/>
                <a:moveTo>
                  <a:pt x="138" y="107"/>
                </a:moveTo>
                <a:cubicBezTo>
                  <a:pt x="138" y="107"/>
                  <a:pt x="114" y="114"/>
                  <a:pt x="97" y="143"/>
                </a:cubicBezTo>
                <a:cubicBezTo>
                  <a:pt x="97" y="141"/>
                  <a:pt x="142" y="188"/>
                  <a:pt x="142" y="188"/>
                </a:cubicBezTo>
                <a:cubicBezTo>
                  <a:pt x="150" y="196"/>
                  <a:pt x="163" y="196"/>
                  <a:pt x="170" y="188"/>
                </a:cubicBezTo>
                <a:cubicBezTo>
                  <a:pt x="182" y="177"/>
                  <a:pt x="182" y="177"/>
                  <a:pt x="182" y="177"/>
                </a:cubicBezTo>
                <a:cubicBezTo>
                  <a:pt x="189" y="169"/>
                  <a:pt x="189" y="156"/>
                  <a:pt x="182" y="149"/>
                </a:cubicBezTo>
                <a:lnTo>
                  <a:pt x="138" y="107"/>
                </a:lnTo>
                <a:close/>
                <a:moveTo>
                  <a:pt x="158" y="180"/>
                </a:moveTo>
                <a:cubicBezTo>
                  <a:pt x="156" y="182"/>
                  <a:pt x="153" y="182"/>
                  <a:pt x="151" y="180"/>
                </a:cubicBezTo>
                <a:cubicBezTo>
                  <a:pt x="114" y="144"/>
                  <a:pt x="114" y="144"/>
                  <a:pt x="114" y="144"/>
                </a:cubicBezTo>
                <a:cubicBezTo>
                  <a:pt x="112" y="142"/>
                  <a:pt x="112" y="139"/>
                  <a:pt x="114" y="137"/>
                </a:cubicBezTo>
                <a:cubicBezTo>
                  <a:pt x="116" y="135"/>
                  <a:pt x="120" y="135"/>
                  <a:pt x="121" y="137"/>
                </a:cubicBezTo>
                <a:cubicBezTo>
                  <a:pt x="158" y="173"/>
                  <a:pt x="158" y="173"/>
                  <a:pt x="158" y="173"/>
                </a:cubicBezTo>
                <a:cubicBezTo>
                  <a:pt x="160" y="175"/>
                  <a:pt x="160" y="178"/>
                  <a:pt x="158" y="180"/>
                </a:cubicBezTo>
                <a:close/>
                <a:moveTo>
                  <a:pt x="174" y="164"/>
                </a:moveTo>
                <a:cubicBezTo>
                  <a:pt x="172" y="166"/>
                  <a:pt x="169" y="166"/>
                  <a:pt x="167" y="164"/>
                </a:cubicBezTo>
                <a:cubicBezTo>
                  <a:pt x="130" y="128"/>
                  <a:pt x="130" y="128"/>
                  <a:pt x="130" y="128"/>
                </a:cubicBezTo>
                <a:cubicBezTo>
                  <a:pt x="128" y="126"/>
                  <a:pt x="128" y="123"/>
                  <a:pt x="130" y="121"/>
                </a:cubicBezTo>
                <a:cubicBezTo>
                  <a:pt x="132" y="119"/>
                  <a:pt x="136" y="119"/>
                  <a:pt x="137" y="121"/>
                </a:cubicBezTo>
                <a:cubicBezTo>
                  <a:pt x="174" y="157"/>
                  <a:pt x="174" y="157"/>
                  <a:pt x="174" y="157"/>
                </a:cubicBezTo>
                <a:cubicBezTo>
                  <a:pt x="176" y="159"/>
                  <a:pt x="176" y="162"/>
                  <a:pt x="174" y="164"/>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2" name="Freeform 96"/>
          <p:cNvSpPr>
            <a:spLocks noEditPoints="1"/>
          </p:cNvSpPr>
          <p:nvPr/>
        </p:nvSpPr>
        <p:spPr bwMode="auto">
          <a:xfrm>
            <a:off x="5873750" y="4932363"/>
            <a:ext cx="355600" cy="355600"/>
          </a:xfrm>
          <a:custGeom>
            <a:avLst/>
            <a:gdLst>
              <a:gd name="T0" fmla="*/ 140 w 200"/>
              <a:gd name="T1" fmla="*/ 200 h 200"/>
              <a:gd name="T2" fmla="*/ 140 w 200"/>
              <a:gd name="T3" fmla="*/ 184 h 200"/>
              <a:gd name="T4" fmla="*/ 200 w 200"/>
              <a:gd name="T5" fmla="*/ 184 h 200"/>
              <a:gd name="T6" fmla="*/ 200 w 200"/>
              <a:gd name="T7" fmla="*/ 200 h 200"/>
              <a:gd name="T8" fmla="*/ 140 w 200"/>
              <a:gd name="T9" fmla="*/ 200 h 200"/>
              <a:gd name="T10" fmla="*/ 160 w 200"/>
              <a:gd name="T11" fmla="*/ 87 h 200"/>
              <a:gd name="T12" fmla="*/ 40 w 200"/>
              <a:gd name="T13" fmla="*/ 87 h 200"/>
              <a:gd name="T14" fmla="*/ 40 w 200"/>
              <a:gd name="T15" fmla="*/ 180 h 200"/>
              <a:gd name="T16" fmla="*/ 20 w 200"/>
              <a:gd name="T17" fmla="*/ 180 h 200"/>
              <a:gd name="T18" fmla="*/ 20 w 200"/>
              <a:gd name="T19" fmla="*/ 10 h 200"/>
              <a:gd name="T20" fmla="*/ 30 w 200"/>
              <a:gd name="T21" fmla="*/ 0 h 200"/>
              <a:gd name="T22" fmla="*/ 40 w 200"/>
              <a:gd name="T23" fmla="*/ 10 h 200"/>
              <a:gd name="T24" fmla="*/ 40 w 200"/>
              <a:gd name="T25" fmla="*/ 28 h 200"/>
              <a:gd name="T26" fmla="*/ 160 w 200"/>
              <a:gd name="T27" fmla="*/ 28 h 200"/>
              <a:gd name="T28" fmla="*/ 160 w 200"/>
              <a:gd name="T29" fmla="*/ 10 h 200"/>
              <a:gd name="T30" fmla="*/ 170 w 200"/>
              <a:gd name="T31" fmla="*/ 0 h 200"/>
              <a:gd name="T32" fmla="*/ 180 w 200"/>
              <a:gd name="T33" fmla="*/ 10 h 200"/>
              <a:gd name="T34" fmla="*/ 180 w 200"/>
              <a:gd name="T35" fmla="*/ 180 h 200"/>
              <a:gd name="T36" fmla="*/ 160 w 200"/>
              <a:gd name="T37" fmla="*/ 180 h 200"/>
              <a:gd name="T38" fmla="*/ 160 w 200"/>
              <a:gd name="T39" fmla="*/ 87 h 200"/>
              <a:gd name="T40" fmla="*/ 140 w 200"/>
              <a:gd name="T41" fmla="*/ 40 h 200"/>
              <a:gd name="T42" fmla="*/ 140 w 200"/>
              <a:gd name="T43" fmla="*/ 60 h 200"/>
              <a:gd name="T44" fmla="*/ 120 w 200"/>
              <a:gd name="T45" fmla="*/ 60 h 200"/>
              <a:gd name="T46" fmla="*/ 120 w 200"/>
              <a:gd name="T47" fmla="*/ 40 h 200"/>
              <a:gd name="T48" fmla="*/ 100 w 200"/>
              <a:gd name="T49" fmla="*/ 40 h 200"/>
              <a:gd name="T50" fmla="*/ 100 w 200"/>
              <a:gd name="T51" fmla="*/ 60 h 200"/>
              <a:gd name="T52" fmla="*/ 80 w 200"/>
              <a:gd name="T53" fmla="*/ 60 h 200"/>
              <a:gd name="T54" fmla="*/ 80 w 200"/>
              <a:gd name="T55" fmla="*/ 40 h 200"/>
              <a:gd name="T56" fmla="*/ 60 w 200"/>
              <a:gd name="T57" fmla="*/ 40 h 200"/>
              <a:gd name="T58" fmla="*/ 60 w 200"/>
              <a:gd name="T59" fmla="*/ 60 h 200"/>
              <a:gd name="T60" fmla="*/ 40 w 200"/>
              <a:gd name="T61" fmla="*/ 60 h 200"/>
              <a:gd name="T62" fmla="*/ 40 w 200"/>
              <a:gd name="T63" fmla="*/ 80 h 200"/>
              <a:gd name="T64" fmla="*/ 60 w 200"/>
              <a:gd name="T65" fmla="*/ 80 h 200"/>
              <a:gd name="T66" fmla="*/ 60 w 200"/>
              <a:gd name="T67" fmla="*/ 60 h 200"/>
              <a:gd name="T68" fmla="*/ 80 w 200"/>
              <a:gd name="T69" fmla="*/ 60 h 200"/>
              <a:gd name="T70" fmla="*/ 80 w 200"/>
              <a:gd name="T71" fmla="*/ 80 h 200"/>
              <a:gd name="T72" fmla="*/ 100 w 200"/>
              <a:gd name="T73" fmla="*/ 80 h 200"/>
              <a:gd name="T74" fmla="*/ 100 w 200"/>
              <a:gd name="T75" fmla="*/ 60 h 200"/>
              <a:gd name="T76" fmla="*/ 120 w 200"/>
              <a:gd name="T77" fmla="*/ 60 h 200"/>
              <a:gd name="T78" fmla="*/ 120 w 200"/>
              <a:gd name="T79" fmla="*/ 80 h 200"/>
              <a:gd name="T80" fmla="*/ 140 w 200"/>
              <a:gd name="T81" fmla="*/ 80 h 200"/>
              <a:gd name="T82" fmla="*/ 140 w 200"/>
              <a:gd name="T83" fmla="*/ 60 h 200"/>
              <a:gd name="T84" fmla="*/ 160 w 200"/>
              <a:gd name="T85" fmla="*/ 60 h 200"/>
              <a:gd name="T86" fmla="*/ 160 w 200"/>
              <a:gd name="T87" fmla="*/ 40 h 200"/>
              <a:gd name="T88" fmla="*/ 140 w 200"/>
              <a:gd name="T89" fmla="*/ 40 h 200"/>
              <a:gd name="T90" fmla="*/ 60 w 200"/>
              <a:gd name="T91" fmla="*/ 200 h 200"/>
              <a:gd name="T92" fmla="*/ 0 w 200"/>
              <a:gd name="T93" fmla="*/ 200 h 200"/>
              <a:gd name="T94" fmla="*/ 0 w 200"/>
              <a:gd name="T95" fmla="*/ 184 h 200"/>
              <a:gd name="T96" fmla="*/ 60 w 200"/>
              <a:gd name="T97" fmla="*/ 184 h 200"/>
              <a:gd name="T98" fmla="*/ 60 w 200"/>
              <a:gd name="T99"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40" y="200"/>
                </a:moveTo>
                <a:cubicBezTo>
                  <a:pt x="140" y="184"/>
                  <a:pt x="140" y="184"/>
                  <a:pt x="140" y="184"/>
                </a:cubicBezTo>
                <a:cubicBezTo>
                  <a:pt x="200" y="184"/>
                  <a:pt x="200" y="184"/>
                  <a:pt x="200" y="184"/>
                </a:cubicBezTo>
                <a:cubicBezTo>
                  <a:pt x="200" y="200"/>
                  <a:pt x="200" y="200"/>
                  <a:pt x="200" y="200"/>
                </a:cubicBezTo>
                <a:lnTo>
                  <a:pt x="140" y="200"/>
                </a:lnTo>
                <a:close/>
                <a:moveTo>
                  <a:pt x="160" y="87"/>
                </a:moveTo>
                <a:cubicBezTo>
                  <a:pt x="40" y="87"/>
                  <a:pt x="40" y="87"/>
                  <a:pt x="40" y="87"/>
                </a:cubicBezTo>
                <a:cubicBezTo>
                  <a:pt x="40" y="180"/>
                  <a:pt x="40" y="180"/>
                  <a:pt x="40" y="180"/>
                </a:cubicBezTo>
                <a:cubicBezTo>
                  <a:pt x="20" y="180"/>
                  <a:pt x="20" y="180"/>
                  <a:pt x="20" y="180"/>
                </a:cubicBezTo>
                <a:cubicBezTo>
                  <a:pt x="20" y="10"/>
                  <a:pt x="20" y="10"/>
                  <a:pt x="20" y="10"/>
                </a:cubicBezTo>
                <a:cubicBezTo>
                  <a:pt x="20" y="4"/>
                  <a:pt x="24" y="0"/>
                  <a:pt x="30" y="0"/>
                </a:cubicBezTo>
                <a:cubicBezTo>
                  <a:pt x="35" y="0"/>
                  <a:pt x="40" y="4"/>
                  <a:pt x="40" y="10"/>
                </a:cubicBezTo>
                <a:cubicBezTo>
                  <a:pt x="40" y="28"/>
                  <a:pt x="40" y="28"/>
                  <a:pt x="40" y="28"/>
                </a:cubicBezTo>
                <a:cubicBezTo>
                  <a:pt x="160" y="28"/>
                  <a:pt x="160" y="28"/>
                  <a:pt x="160" y="28"/>
                </a:cubicBezTo>
                <a:cubicBezTo>
                  <a:pt x="160" y="10"/>
                  <a:pt x="160" y="10"/>
                  <a:pt x="160" y="10"/>
                </a:cubicBezTo>
                <a:cubicBezTo>
                  <a:pt x="160" y="4"/>
                  <a:pt x="164" y="0"/>
                  <a:pt x="170" y="0"/>
                </a:cubicBezTo>
                <a:cubicBezTo>
                  <a:pt x="175" y="0"/>
                  <a:pt x="180" y="4"/>
                  <a:pt x="180" y="10"/>
                </a:cubicBezTo>
                <a:cubicBezTo>
                  <a:pt x="180" y="180"/>
                  <a:pt x="180" y="180"/>
                  <a:pt x="180" y="180"/>
                </a:cubicBezTo>
                <a:cubicBezTo>
                  <a:pt x="160" y="180"/>
                  <a:pt x="160" y="180"/>
                  <a:pt x="160" y="180"/>
                </a:cubicBezTo>
                <a:lnTo>
                  <a:pt x="160" y="87"/>
                </a:lnTo>
                <a:close/>
                <a:moveTo>
                  <a:pt x="140" y="40"/>
                </a:moveTo>
                <a:cubicBezTo>
                  <a:pt x="140" y="60"/>
                  <a:pt x="140" y="60"/>
                  <a:pt x="140" y="60"/>
                </a:cubicBezTo>
                <a:cubicBezTo>
                  <a:pt x="120" y="60"/>
                  <a:pt x="120" y="60"/>
                  <a:pt x="120" y="60"/>
                </a:cubicBezTo>
                <a:cubicBezTo>
                  <a:pt x="120" y="40"/>
                  <a:pt x="120" y="40"/>
                  <a:pt x="120" y="40"/>
                </a:cubicBezTo>
                <a:cubicBezTo>
                  <a:pt x="100" y="40"/>
                  <a:pt x="100" y="40"/>
                  <a:pt x="100" y="40"/>
                </a:cubicBezTo>
                <a:cubicBezTo>
                  <a:pt x="100" y="60"/>
                  <a:pt x="100" y="60"/>
                  <a:pt x="100" y="60"/>
                </a:cubicBezTo>
                <a:cubicBezTo>
                  <a:pt x="80" y="60"/>
                  <a:pt x="80" y="60"/>
                  <a:pt x="80" y="60"/>
                </a:cubicBezTo>
                <a:cubicBezTo>
                  <a:pt x="80" y="40"/>
                  <a:pt x="80" y="40"/>
                  <a:pt x="80" y="40"/>
                </a:cubicBezTo>
                <a:cubicBezTo>
                  <a:pt x="60" y="40"/>
                  <a:pt x="60" y="40"/>
                  <a:pt x="60" y="40"/>
                </a:cubicBezTo>
                <a:cubicBezTo>
                  <a:pt x="60" y="60"/>
                  <a:pt x="60" y="60"/>
                  <a:pt x="60" y="60"/>
                </a:cubicBezTo>
                <a:cubicBezTo>
                  <a:pt x="40" y="60"/>
                  <a:pt x="40" y="60"/>
                  <a:pt x="40" y="60"/>
                </a:cubicBezTo>
                <a:cubicBezTo>
                  <a:pt x="40" y="80"/>
                  <a:pt x="40" y="80"/>
                  <a:pt x="40" y="80"/>
                </a:cubicBezTo>
                <a:cubicBezTo>
                  <a:pt x="60" y="80"/>
                  <a:pt x="60" y="80"/>
                  <a:pt x="60" y="80"/>
                </a:cubicBezTo>
                <a:cubicBezTo>
                  <a:pt x="60" y="60"/>
                  <a:pt x="60" y="60"/>
                  <a:pt x="60" y="60"/>
                </a:cubicBezTo>
                <a:cubicBezTo>
                  <a:pt x="80" y="60"/>
                  <a:pt x="80" y="60"/>
                  <a:pt x="80" y="60"/>
                </a:cubicBezTo>
                <a:cubicBezTo>
                  <a:pt x="80" y="80"/>
                  <a:pt x="80" y="80"/>
                  <a:pt x="80" y="80"/>
                </a:cubicBezTo>
                <a:cubicBezTo>
                  <a:pt x="100" y="80"/>
                  <a:pt x="100" y="80"/>
                  <a:pt x="100" y="80"/>
                </a:cubicBezTo>
                <a:cubicBezTo>
                  <a:pt x="100" y="60"/>
                  <a:pt x="100" y="60"/>
                  <a:pt x="100" y="60"/>
                </a:cubicBezTo>
                <a:cubicBezTo>
                  <a:pt x="120" y="60"/>
                  <a:pt x="120" y="60"/>
                  <a:pt x="120" y="60"/>
                </a:cubicBezTo>
                <a:cubicBezTo>
                  <a:pt x="120" y="80"/>
                  <a:pt x="120" y="80"/>
                  <a:pt x="120" y="80"/>
                </a:cubicBezTo>
                <a:cubicBezTo>
                  <a:pt x="140" y="80"/>
                  <a:pt x="140" y="80"/>
                  <a:pt x="140" y="80"/>
                </a:cubicBezTo>
                <a:cubicBezTo>
                  <a:pt x="140" y="60"/>
                  <a:pt x="140" y="60"/>
                  <a:pt x="140" y="60"/>
                </a:cubicBezTo>
                <a:cubicBezTo>
                  <a:pt x="160" y="60"/>
                  <a:pt x="160" y="60"/>
                  <a:pt x="160" y="60"/>
                </a:cubicBezTo>
                <a:cubicBezTo>
                  <a:pt x="160" y="40"/>
                  <a:pt x="160" y="40"/>
                  <a:pt x="160" y="40"/>
                </a:cubicBezTo>
                <a:lnTo>
                  <a:pt x="140" y="40"/>
                </a:lnTo>
                <a:close/>
                <a:moveTo>
                  <a:pt x="60" y="200"/>
                </a:moveTo>
                <a:cubicBezTo>
                  <a:pt x="0" y="200"/>
                  <a:pt x="0" y="200"/>
                  <a:pt x="0" y="200"/>
                </a:cubicBezTo>
                <a:cubicBezTo>
                  <a:pt x="0" y="184"/>
                  <a:pt x="0" y="184"/>
                  <a:pt x="0" y="184"/>
                </a:cubicBezTo>
                <a:cubicBezTo>
                  <a:pt x="60" y="184"/>
                  <a:pt x="60" y="184"/>
                  <a:pt x="60" y="184"/>
                </a:cubicBezTo>
                <a:lnTo>
                  <a:pt x="60" y="200"/>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3" name="Freeform 124"/>
          <p:cNvSpPr>
            <a:spLocks noEditPoints="1"/>
          </p:cNvSpPr>
          <p:nvPr/>
        </p:nvSpPr>
        <p:spPr bwMode="auto">
          <a:xfrm>
            <a:off x="792163" y="4932363"/>
            <a:ext cx="355600" cy="355600"/>
          </a:xfrm>
          <a:custGeom>
            <a:avLst/>
            <a:gdLst>
              <a:gd name="T0" fmla="*/ 162 w 200"/>
              <a:gd name="T1" fmla="*/ 200 h 200"/>
              <a:gd name="T2" fmla="*/ 38 w 200"/>
              <a:gd name="T3" fmla="*/ 200 h 200"/>
              <a:gd name="T4" fmla="*/ 0 w 200"/>
              <a:gd name="T5" fmla="*/ 162 h 200"/>
              <a:gd name="T6" fmla="*/ 0 w 200"/>
              <a:gd name="T7" fmla="*/ 38 h 200"/>
              <a:gd name="T8" fmla="*/ 38 w 200"/>
              <a:gd name="T9" fmla="*/ 0 h 200"/>
              <a:gd name="T10" fmla="*/ 162 w 200"/>
              <a:gd name="T11" fmla="*/ 0 h 200"/>
              <a:gd name="T12" fmla="*/ 200 w 200"/>
              <a:gd name="T13" fmla="*/ 38 h 200"/>
              <a:gd name="T14" fmla="*/ 200 w 200"/>
              <a:gd name="T15" fmla="*/ 162 h 200"/>
              <a:gd name="T16" fmla="*/ 162 w 200"/>
              <a:gd name="T17" fmla="*/ 200 h 200"/>
              <a:gd name="T18" fmla="*/ 176 w 200"/>
              <a:gd name="T19" fmla="*/ 38 h 200"/>
              <a:gd name="T20" fmla="*/ 162 w 200"/>
              <a:gd name="T21" fmla="*/ 24 h 200"/>
              <a:gd name="T22" fmla="*/ 38 w 200"/>
              <a:gd name="T23" fmla="*/ 24 h 200"/>
              <a:gd name="T24" fmla="*/ 24 w 200"/>
              <a:gd name="T25" fmla="*/ 38 h 200"/>
              <a:gd name="T26" fmla="*/ 24 w 200"/>
              <a:gd name="T27" fmla="*/ 50 h 200"/>
              <a:gd name="T28" fmla="*/ 13 w 200"/>
              <a:gd name="T29" fmla="*/ 63 h 200"/>
              <a:gd name="T30" fmla="*/ 13 w 200"/>
              <a:gd name="T31" fmla="*/ 75 h 200"/>
              <a:gd name="T32" fmla="*/ 24 w 200"/>
              <a:gd name="T33" fmla="*/ 88 h 200"/>
              <a:gd name="T34" fmla="*/ 24 w 200"/>
              <a:gd name="T35" fmla="*/ 113 h 200"/>
              <a:gd name="T36" fmla="*/ 13 w 200"/>
              <a:gd name="T37" fmla="*/ 125 h 200"/>
              <a:gd name="T38" fmla="*/ 13 w 200"/>
              <a:gd name="T39" fmla="*/ 137 h 200"/>
              <a:gd name="T40" fmla="*/ 24 w 200"/>
              <a:gd name="T41" fmla="*/ 150 h 200"/>
              <a:gd name="T42" fmla="*/ 24 w 200"/>
              <a:gd name="T43" fmla="*/ 162 h 200"/>
              <a:gd name="T44" fmla="*/ 38 w 200"/>
              <a:gd name="T45" fmla="*/ 176 h 200"/>
              <a:gd name="T46" fmla="*/ 162 w 200"/>
              <a:gd name="T47" fmla="*/ 176 h 200"/>
              <a:gd name="T48" fmla="*/ 176 w 200"/>
              <a:gd name="T49" fmla="*/ 162 h 200"/>
              <a:gd name="T50" fmla="*/ 176 w 200"/>
              <a:gd name="T51" fmla="*/ 38 h 200"/>
              <a:gd name="T52" fmla="*/ 150 w 200"/>
              <a:gd name="T53" fmla="*/ 164 h 200"/>
              <a:gd name="T54" fmla="*/ 50 w 200"/>
              <a:gd name="T55" fmla="*/ 164 h 200"/>
              <a:gd name="T56" fmla="*/ 38 w 200"/>
              <a:gd name="T57" fmla="*/ 150 h 200"/>
              <a:gd name="T58" fmla="*/ 48 w 200"/>
              <a:gd name="T59" fmla="*/ 137 h 200"/>
              <a:gd name="T60" fmla="*/ 48 w 200"/>
              <a:gd name="T61" fmla="*/ 125 h 200"/>
              <a:gd name="T62" fmla="*/ 36 w 200"/>
              <a:gd name="T63" fmla="*/ 113 h 200"/>
              <a:gd name="T64" fmla="*/ 36 w 200"/>
              <a:gd name="T65" fmla="*/ 88 h 200"/>
              <a:gd name="T66" fmla="*/ 48 w 200"/>
              <a:gd name="T67" fmla="*/ 75 h 200"/>
              <a:gd name="T68" fmla="*/ 48 w 200"/>
              <a:gd name="T69" fmla="*/ 63 h 200"/>
              <a:gd name="T70" fmla="*/ 38 w 200"/>
              <a:gd name="T71" fmla="*/ 50 h 200"/>
              <a:gd name="T72" fmla="*/ 50 w 200"/>
              <a:gd name="T73" fmla="*/ 36 h 200"/>
              <a:gd name="T74" fmla="*/ 150 w 200"/>
              <a:gd name="T75" fmla="*/ 36 h 200"/>
              <a:gd name="T76" fmla="*/ 164 w 200"/>
              <a:gd name="T77" fmla="*/ 50 h 200"/>
              <a:gd name="T78" fmla="*/ 164 w 200"/>
              <a:gd name="T79" fmla="*/ 150 h 200"/>
              <a:gd name="T80" fmla="*/ 150 w 200"/>
              <a:gd name="T81" fmla="*/ 164 h 200"/>
              <a:gd name="T82" fmla="*/ 100 w 200"/>
              <a:gd name="T83" fmla="*/ 63 h 200"/>
              <a:gd name="T84" fmla="*/ 63 w 200"/>
              <a:gd name="T85" fmla="*/ 100 h 200"/>
              <a:gd name="T86" fmla="*/ 100 w 200"/>
              <a:gd name="T87" fmla="*/ 137 h 200"/>
              <a:gd name="T88" fmla="*/ 137 w 200"/>
              <a:gd name="T89" fmla="*/ 100 h 200"/>
              <a:gd name="T90" fmla="*/ 100 w 200"/>
              <a:gd name="T91" fmla="*/ 63 h 200"/>
              <a:gd name="T92" fmla="*/ 100 w 200"/>
              <a:gd name="T93" fmla="*/ 125 h 200"/>
              <a:gd name="T94" fmla="*/ 75 w 200"/>
              <a:gd name="T95" fmla="*/ 100 h 200"/>
              <a:gd name="T96" fmla="*/ 100 w 200"/>
              <a:gd name="T97" fmla="*/ 75 h 200"/>
              <a:gd name="T98" fmla="*/ 125 w 200"/>
              <a:gd name="T99" fmla="*/ 100 h 200"/>
              <a:gd name="T100" fmla="*/ 100 w 200"/>
              <a:gd name="T101" fmla="*/ 125 h 200"/>
              <a:gd name="T102" fmla="*/ 31 w 200"/>
              <a:gd name="T103" fmla="*/ 75 h 200"/>
              <a:gd name="T104" fmla="*/ 25 w 200"/>
              <a:gd name="T105" fmla="*/ 69 h 200"/>
              <a:gd name="T106" fmla="*/ 31 w 200"/>
              <a:gd name="T107" fmla="*/ 63 h 200"/>
              <a:gd name="T108" fmla="*/ 38 w 200"/>
              <a:gd name="T109" fmla="*/ 69 h 200"/>
              <a:gd name="T110" fmla="*/ 31 w 200"/>
              <a:gd name="T111" fmla="*/ 75 h 200"/>
              <a:gd name="T112" fmla="*/ 31 w 200"/>
              <a:gd name="T113" fmla="*/ 125 h 200"/>
              <a:gd name="T114" fmla="*/ 38 w 200"/>
              <a:gd name="T115" fmla="*/ 131 h 200"/>
              <a:gd name="T116" fmla="*/ 31 w 200"/>
              <a:gd name="T117" fmla="*/ 137 h 200"/>
              <a:gd name="T118" fmla="*/ 25 w 200"/>
              <a:gd name="T119" fmla="*/ 131 h 200"/>
              <a:gd name="T120" fmla="*/ 31 w 200"/>
              <a:gd name="T121" fmla="*/ 12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0" h="200">
                <a:moveTo>
                  <a:pt x="162" y="200"/>
                </a:moveTo>
                <a:cubicBezTo>
                  <a:pt x="38" y="200"/>
                  <a:pt x="38" y="200"/>
                  <a:pt x="38" y="200"/>
                </a:cubicBezTo>
                <a:cubicBezTo>
                  <a:pt x="17" y="200"/>
                  <a:pt x="0" y="183"/>
                  <a:pt x="0" y="162"/>
                </a:cubicBezTo>
                <a:cubicBezTo>
                  <a:pt x="0" y="38"/>
                  <a:pt x="0" y="38"/>
                  <a:pt x="0" y="38"/>
                </a:cubicBezTo>
                <a:cubicBezTo>
                  <a:pt x="0" y="17"/>
                  <a:pt x="17" y="0"/>
                  <a:pt x="38" y="0"/>
                </a:cubicBezTo>
                <a:cubicBezTo>
                  <a:pt x="162" y="0"/>
                  <a:pt x="162" y="0"/>
                  <a:pt x="162" y="0"/>
                </a:cubicBezTo>
                <a:cubicBezTo>
                  <a:pt x="183" y="0"/>
                  <a:pt x="200" y="17"/>
                  <a:pt x="200" y="38"/>
                </a:cubicBezTo>
                <a:cubicBezTo>
                  <a:pt x="200" y="162"/>
                  <a:pt x="200" y="162"/>
                  <a:pt x="200" y="162"/>
                </a:cubicBezTo>
                <a:cubicBezTo>
                  <a:pt x="200" y="183"/>
                  <a:pt x="183" y="200"/>
                  <a:pt x="162" y="200"/>
                </a:cubicBezTo>
                <a:close/>
                <a:moveTo>
                  <a:pt x="176" y="38"/>
                </a:moveTo>
                <a:cubicBezTo>
                  <a:pt x="176" y="31"/>
                  <a:pt x="169" y="24"/>
                  <a:pt x="162" y="24"/>
                </a:cubicBezTo>
                <a:cubicBezTo>
                  <a:pt x="38" y="24"/>
                  <a:pt x="38" y="24"/>
                  <a:pt x="38" y="24"/>
                </a:cubicBezTo>
                <a:cubicBezTo>
                  <a:pt x="31" y="24"/>
                  <a:pt x="24" y="31"/>
                  <a:pt x="24" y="38"/>
                </a:cubicBezTo>
                <a:cubicBezTo>
                  <a:pt x="24" y="50"/>
                  <a:pt x="24" y="50"/>
                  <a:pt x="24" y="50"/>
                </a:cubicBezTo>
                <a:cubicBezTo>
                  <a:pt x="17" y="50"/>
                  <a:pt x="13" y="56"/>
                  <a:pt x="13" y="63"/>
                </a:cubicBezTo>
                <a:cubicBezTo>
                  <a:pt x="13" y="75"/>
                  <a:pt x="13" y="75"/>
                  <a:pt x="13" y="75"/>
                </a:cubicBezTo>
                <a:cubicBezTo>
                  <a:pt x="13" y="82"/>
                  <a:pt x="17" y="88"/>
                  <a:pt x="24" y="88"/>
                </a:cubicBezTo>
                <a:cubicBezTo>
                  <a:pt x="24" y="113"/>
                  <a:pt x="24" y="113"/>
                  <a:pt x="24" y="113"/>
                </a:cubicBezTo>
                <a:cubicBezTo>
                  <a:pt x="17" y="113"/>
                  <a:pt x="13" y="118"/>
                  <a:pt x="13" y="125"/>
                </a:cubicBezTo>
                <a:cubicBezTo>
                  <a:pt x="13" y="137"/>
                  <a:pt x="13" y="137"/>
                  <a:pt x="13" y="137"/>
                </a:cubicBezTo>
                <a:cubicBezTo>
                  <a:pt x="13" y="144"/>
                  <a:pt x="17" y="150"/>
                  <a:pt x="24" y="150"/>
                </a:cubicBezTo>
                <a:cubicBezTo>
                  <a:pt x="24" y="162"/>
                  <a:pt x="24" y="162"/>
                  <a:pt x="24" y="162"/>
                </a:cubicBezTo>
                <a:cubicBezTo>
                  <a:pt x="24" y="169"/>
                  <a:pt x="31" y="176"/>
                  <a:pt x="38" y="176"/>
                </a:cubicBezTo>
                <a:cubicBezTo>
                  <a:pt x="162" y="176"/>
                  <a:pt x="162" y="176"/>
                  <a:pt x="162" y="176"/>
                </a:cubicBezTo>
                <a:cubicBezTo>
                  <a:pt x="169" y="176"/>
                  <a:pt x="176" y="169"/>
                  <a:pt x="176" y="162"/>
                </a:cubicBezTo>
                <a:lnTo>
                  <a:pt x="176" y="38"/>
                </a:lnTo>
                <a:close/>
                <a:moveTo>
                  <a:pt x="150" y="164"/>
                </a:moveTo>
                <a:cubicBezTo>
                  <a:pt x="50" y="164"/>
                  <a:pt x="50" y="164"/>
                  <a:pt x="50" y="164"/>
                </a:cubicBezTo>
                <a:cubicBezTo>
                  <a:pt x="43" y="164"/>
                  <a:pt x="38" y="157"/>
                  <a:pt x="38" y="150"/>
                </a:cubicBezTo>
                <a:cubicBezTo>
                  <a:pt x="45" y="150"/>
                  <a:pt x="48" y="144"/>
                  <a:pt x="48" y="137"/>
                </a:cubicBezTo>
                <a:cubicBezTo>
                  <a:pt x="48" y="125"/>
                  <a:pt x="48" y="125"/>
                  <a:pt x="48" y="125"/>
                </a:cubicBezTo>
                <a:cubicBezTo>
                  <a:pt x="48" y="118"/>
                  <a:pt x="43" y="113"/>
                  <a:pt x="36" y="113"/>
                </a:cubicBezTo>
                <a:cubicBezTo>
                  <a:pt x="36" y="88"/>
                  <a:pt x="36" y="88"/>
                  <a:pt x="36" y="88"/>
                </a:cubicBezTo>
                <a:cubicBezTo>
                  <a:pt x="43" y="88"/>
                  <a:pt x="48" y="82"/>
                  <a:pt x="48" y="75"/>
                </a:cubicBezTo>
                <a:cubicBezTo>
                  <a:pt x="48" y="63"/>
                  <a:pt x="48" y="63"/>
                  <a:pt x="48" y="63"/>
                </a:cubicBezTo>
                <a:cubicBezTo>
                  <a:pt x="48" y="56"/>
                  <a:pt x="45" y="50"/>
                  <a:pt x="38" y="50"/>
                </a:cubicBezTo>
                <a:cubicBezTo>
                  <a:pt x="38" y="43"/>
                  <a:pt x="43" y="36"/>
                  <a:pt x="50" y="36"/>
                </a:cubicBezTo>
                <a:cubicBezTo>
                  <a:pt x="150" y="36"/>
                  <a:pt x="150" y="36"/>
                  <a:pt x="150" y="36"/>
                </a:cubicBezTo>
                <a:cubicBezTo>
                  <a:pt x="157" y="36"/>
                  <a:pt x="164" y="43"/>
                  <a:pt x="164" y="50"/>
                </a:cubicBezTo>
                <a:cubicBezTo>
                  <a:pt x="164" y="150"/>
                  <a:pt x="164" y="150"/>
                  <a:pt x="164" y="150"/>
                </a:cubicBezTo>
                <a:cubicBezTo>
                  <a:pt x="164" y="157"/>
                  <a:pt x="157" y="164"/>
                  <a:pt x="150" y="164"/>
                </a:cubicBezTo>
                <a:close/>
                <a:moveTo>
                  <a:pt x="100" y="63"/>
                </a:moveTo>
                <a:cubicBezTo>
                  <a:pt x="79" y="63"/>
                  <a:pt x="63" y="79"/>
                  <a:pt x="63" y="100"/>
                </a:cubicBezTo>
                <a:cubicBezTo>
                  <a:pt x="63" y="121"/>
                  <a:pt x="79" y="137"/>
                  <a:pt x="100" y="137"/>
                </a:cubicBezTo>
                <a:cubicBezTo>
                  <a:pt x="121" y="137"/>
                  <a:pt x="137" y="121"/>
                  <a:pt x="137" y="100"/>
                </a:cubicBezTo>
                <a:cubicBezTo>
                  <a:pt x="137" y="79"/>
                  <a:pt x="121" y="63"/>
                  <a:pt x="100" y="63"/>
                </a:cubicBezTo>
                <a:close/>
                <a:moveTo>
                  <a:pt x="100" y="125"/>
                </a:moveTo>
                <a:cubicBezTo>
                  <a:pt x="86" y="125"/>
                  <a:pt x="75" y="114"/>
                  <a:pt x="75" y="100"/>
                </a:cubicBezTo>
                <a:cubicBezTo>
                  <a:pt x="75" y="86"/>
                  <a:pt x="86" y="75"/>
                  <a:pt x="100" y="75"/>
                </a:cubicBezTo>
                <a:cubicBezTo>
                  <a:pt x="114" y="75"/>
                  <a:pt x="125" y="86"/>
                  <a:pt x="125" y="100"/>
                </a:cubicBezTo>
                <a:cubicBezTo>
                  <a:pt x="125" y="114"/>
                  <a:pt x="114" y="125"/>
                  <a:pt x="100" y="125"/>
                </a:cubicBezTo>
                <a:close/>
                <a:moveTo>
                  <a:pt x="31" y="75"/>
                </a:moveTo>
                <a:cubicBezTo>
                  <a:pt x="28" y="75"/>
                  <a:pt x="25" y="72"/>
                  <a:pt x="25" y="69"/>
                </a:cubicBezTo>
                <a:cubicBezTo>
                  <a:pt x="25" y="65"/>
                  <a:pt x="28" y="63"/>
                  <a:pt x="31" y="63"/>
                </a:cubicBezTo>
                <a:cubicBezTo>
                  <a:pt x="35" y="63"/>
                  <a:pt x="38" y="65"/>
                  <a:pt x="38" y="69"/>
                </a:cubicBezTo>
                <a:cubicBezTo>
                  <a:pt x="38" y="72"/>
                  <a:pt x="35" y="75"/>
                  <a:pt x="31" y="75"/>
                </a:cubicBezTo>
                <a:close/>
                <a:moveTo>
                  <a:pt x="31" y="125"/>
                </a:moveTo>
                <a:cubicBezTo>
                  <a:pt x="35" y="125"/>
                  <a:pt x="38" y="128"/>
                  <a:pt x="38" y="131"/>
                </a:cubicBezTo>
                <a:cubicBezTo>
                  <a:pt x="38" y="135"/>
                  <a:pt x="35" y="137"/>
                  <a:pt x="31" y="137"/>
                </a:cubicBezTo>
                <a:cubicBezTo>
                  <a:pt x="28" y="137"/>
                  <a:pt x="25" y="135"/>
                  <a:pt x="25" y="131"/>
                </a:cubicBezTo>
                <a:cubicBezTo>
                  <a:pt x="25" y="128"/>
                  <a:pt x="28" y="125"/>
                  <a:pt x="31" y="125"/>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4" name="Freeform 40"/>
          <p:cNvSpPr>
            <a:spLocks noEditPoints="1"/>
          </p:cNvSpPr>
          <p:nvPr/>
        </p:nvSpPr>
        <p:spPr bwMode="auto">
          <a:xfrm>
            <a:off x="10968038" y="5527675"/>
            <a:ext cx="358775" cy="357188"/>
          </a:xfrm>
          <a:custGeom>
            <a:avLst/>
            <a:gdLst>
              <a:gd name="T0" fmla="*/ 188 w 200"/>
              <a:gd name="T1" fmla="*/ 200 h 200"/>
              <a:gd name="T2" fmla="*/ 12 w 200"/>
              <a:gd name="T3" fmla="*/ 200 h 200"/>
              <a:gd name="T4" fmla="*/ 0 w 200"/>
              <a:gd name="T5" fmla="*/ 188 h 200"/>
              <a:gd name="T6" fmla="*/ 0 w 200"/>
              <a:gd name="T7" fmla="*/ 72 h 200"/>
              <a:gd name="T8" fmla="*/ 0 w 200"/>
              <a:gd name="T9" fmla="*/ 40 h 200"/>
              <a:gd name="T10" fmla="*/ 0 w 200"/>
              <a:gd name="T11" fmla="*/ 12 h 200"/>
              <a:gd name="T12" fmla="*/ 12 w 200"/>
              <a:gd name="T13" fmla="*/ 0 h 200"/>
              <a:gd name="T14" fmla="*/ 167 w 200"/>
              <a:gd name="T15" fmla="*/ 0 h 200"/>
              <a:gd name="T16" fmla="*/ 199 w 200"/>
              <a:gd name="T17" fmla="*/ 32 h 200"/>
              <a:gd name="T18" fmla="*/ 200 w 200"/>
              <a:gd name="T19" fmla="*/ 188 h 200"/>
              <a:gd name="T20" fmla="*/ 188 w 200"/>
              <a:gd name="T21" fmla="*/ 200 h 200"/>
              <a:gd name="T22" fmla="*/ 160 w 200"/>
              <a:gd name="T23" fmla="*/ 32 h 200"/>
              <a:gd name="T24" fmla="*/ 148 w 200"/>
              <a:gd name="T25" fmla="*/ 20 h 200"/>
              <a:gd name="T26" fmla="*/ 44 w 200"/>
              <a:gd name="T27" fmla="*/ 20 h 200"/>
              <a:gd name="T28" fmla="*/ 32 w 200"/>
              <a:gd name="T29" fmla="*/ 32 h 200"/>
              <a:gd name="T30" fmla="*/ 32 w 200"/>
              <a:gd name="T31" fmla="*/ 68 h 200"/>
              <a:gd name="T32" fmla="*/ 44 w 200"/>
              <a:gd name="T33" fmla="*/ 80 h 200"/>
              <a:gd name="T34" fmla="*/ 148 w 200"/>
              <a:gd name="T35" fmla="*/ 80 h 200"/>
              <a:gd name="T36" fmla="*/ 160 w 200"/>
              <a:gd name="T37" fmla="*/ 68 h 200"/>
              <a:gd name="T38" fmla="*/ 160 w 200"/>
              <a:gd name="T39" fmla="*/ 32 h 200"/>
              <a:gd name="T40" fmla="*/ 172 w 200"/>
              <a:gd name="T41" fmla="*/ 96 h 200"/>
              <a:gd name="T42" fmla="*/ 28 w 200"/>
              <a:gd name="T43" fmla="*/ 96 h 200"/>
              <a:gd name="T44" fmla="*/ 28 w 200"/>
              <a:gd name="T45" fmla="*/ 188 h 200"/>
              <a:gd name="T46" fmla="*/ 172 w 200"/>
              <a:gd name="T47" fmla="*/ 188 h 200"/>
              <a:gd name="T48" fmla="*/ 172 w 200"/>
              <a:gd name="T49" fmla="*/ 96 h 200"/>
              <a:gd name="T50" fmla="*/ 156 w 200"/>
              <a:gd name="T51" fmla="*/ 124 h 200"/>
              <a:gd name="T52" fmla="*/ 44 w 200"/>
              <a:gd name="T53" fmla="*/ 124 h 200"/>
              <a:gd name="T54" fmla="*/ 44 w 200"/>
              <a:gd name="T55" fmla="*/ 116 h 200"/>
              <a:gd name="T56" fmla="*/ 156 w 200"/>
              <a:gd name="T57" fmla="*/ 116 h 200"/>
              <a:gd name="T58" fmla="*/ 156 w 200"/>
              <a:gd name="T59" fmla="*/ 124 h 200"/>
              <a:gd name="T60" fmla="*/ 156 w 200"/>
              <a:gd name="T61" fmla="*/ 140 h 200"/>
              <a:gd name="T62" fmla="*/ 44 w 200"/>
              <a:gd name="T63" fmla="*/ 140 h 200"/>
              <a:gd name="T64" fmla="*/ 44 w 200"/>
              <a:gd name="T65" fmla="*/ 132 h 200"/>
              <a:gd name="T66" fmla="*/ 156 w 200"/>
              <a:gd name="T67" fmla="*/ 132 h 200"/>
              <a:gd name="T68" fmla="*/ 156 w 200"/>
              <a:gd name="T69" fmla="*/ 140 h 200"/>
              <a:gd name="T70" fmla="*/ 156 w 200"/>
              <a:gd name="T71" fmla="*/ 156 h 200"/>
              <a:gd name="T72" fmla="*/ 44 w 200"/>
              <a:gd name="T73" fmla="*/ 156 h 200"/>
              <a:gd name="T74" fmla="*/ 44 w 200"/>
              <a:gd name="T75" fmla="*/ 148 h 200"/>
              <a:gd name="T76" fmla="*/ 156 w 200"/>
              <a:gd name="T77" fmla="*/ 148 h 200"/>
              <a:gd name="T78" fmla="*/ 156 w 200"/>
              <a:gd name="T79" fmla="*/ 156 h 200"/>
              <a:gd name="T80" fmla="*/ 156 w 200"/>
              <a:gd name="T81" fmla="*/ 172 h 200"/>
              <a:gd name="T82" fmla="*/ 44 w 200"/>
              <a:gd name="T83" fmla="*/ 172 h 200"/>
              <a:gd name="T84" fmla="*/ 44 w 200"/>
              <a:gd name="T85" fmla="*/ 164 h 200"/>
              <a:gd name="T86" fmla="*/ 156 w 200"/>
              <a:gd name="T87" fmla="*/ 164 h 200"/>
              <a:gd name="T88" fmla="*/ 156 w 200"/>
              <a:gd name="T89" fmla="*/ 172 h 200"/>
              <a:gd name="T90" fmla="*/ 112 w 200"/>
              <a:gd name="T91" fmla="*/ 28 h 200"/>
              <a:gd name="T92" fmla="*/ 136 w 200"/>
              <a:gd name="T93" fmla="*/ 28 h 200"/>
              <a:gd name="T94" fmla="*/ 136 w 200"/>
              <a:gd name="T95" fmla="*/ 72 h 200"/>
              <a:gd name="T96" fmla="*/ 112 w 200"/>
              <a:gd name="T97" fmla="*/ 72 h 200"/>
              <a:gd name="T98" fmla="*/ 112 w 200"/>
              <a:gd name="T99" fmla="*/ 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0" h="200">
                <a:moveTo>
                  <a:pt x="188" y="200"/>
                </a:moveTo>
                <a:cubicBezTo>
                  <a:pt x="12" y="200"/>
                  <a:pt x="12" y="200"/>
                  <a:pt x="12" y="200"/>
                </a:cubicBezTo>
                <a:cubicBezTo>
                  <a:pt x="5" y="200"/>
                  <a:pt x="0" y="195"/>
                  <a:pt x="0" y="188"/>
                </a:cubicBezTo>
                <a:cubicBezTo>
                  <a:pt x="0" y="72"/>
                  <a:pt x="0" y="72"/>
                  <a:pt x="0" y="72"/>
                </a:cubicBezTo>
                <a:cubicBezTo>
                  <a:pt x="0" y="40"/>
                  <a:pt x="0" y="40"/>
                  <a:pt x="0" y="40"/>
                </a:cubicBezTo>
                <a:cubicBezTo>
                  <a:pt x="0" y="12"/>
                  <a:pt x="0" y="12"/>
                  <a:pt x="0" y="12"/>
                </a:cubicBezTo>
                <a:cubicBezTo>
                  <a:pt x="0" y="5"/>
                  <a:pt x="5" y="0"/>
                  <a:pt x="12" y="0"/>
                </a:cubicBezTo>
                <a:cubicBezTo>
                  <a:pt x="167" y="0"/>
                  <a:pt x="167" y="0"/>
                  <a:pt x="167" y="0"/>
                </a:cubicBezTo>
                <a:cubicBezTo>
                  <a:pt x="199" y="32"/>
                  <a:pt x="199" y="32"/>
                  <a:pt x="199" y="32"/>
                </a:cubicBezTo>
                <a:cubicBezTo>
                  <a:pt x="200" y="188"/>
                  <a:pt x="200" y="188"/>
                  <a:pt x="200" y="188"/>
                </a:cubicBezTo>
                <a:cubicBezTo>
                  <a:pt x="200" y="195"/>
                  <a:pt x="194" y="200"/>
                  <a:pt x="188" y="200"/>
                </a:cubicBezTo>
                <a:close/>
                <a:moveTo>
                  <a:pt x="160" y="32"/>
                </a:moveTo>
                <a:cubicBezTo>
                  <a:pt x="160" y="25"/>
                  <a:pt x="154" y="20"/>
                  <a:pt x="148" y="20"/>
                </a:cubicBezTo>
                <a:cubicBezTo>
                  <a:pt x="44" y="20"/>
                  <a:pt x="44" y="20"/>
                  <a:pt x="44" y="20"/>
                </a:cubicBezTo>
                <a:cubicBezTo>
                  <a:pt x="37" y="20"/>
                  <a:pt x="32" y="25"/>
                  <a:pt x="32" y="32"/>
                </a:cubicBezTo>
                <a:cubicBezTo>
                  <a:pt x="32" y="68"/>
                  <a:pt x="32" y="68"/>
                  <a:pt x="32" y="68"/>
                </a:cubicBezTo>
                <a:cubicBezTo>
                  <a:pt x="32" y="75"/>
                  <a:pt x="37" y="80"/>
                  <a:pt x="44" y="80"/>
                </a:cubicBezTo>
                <a:cubicBezTo>
                  <a:pt x="148" y="80"/>
                  <a:pt x="148" y="80"/>
                  <a:pt x="148" y="80"/>
                </a:cubicBezTo>
                <a:cubicBezTo>
                  <a:pt x="154" y="80"/>
                  <a:pt x="160" y="75"/>
                  <a:pt x="160" y="68"/>
                </a:cubicBezTo>
                <a:lnTo>
                  <a:pt x="160" y="32"/>
                </a:lnTo>
                <a:close/>
                <a:moveTo>
                  <a:pt x="172" y="96"/>
                </a:moveTo>
                <a:cubicBezTo>
                  <a:pt x="28" y="96"/>
                  <a:pt x="28" y="96"/>
                  <a:pt x="28" y="96"/>
                </a:cubicBezTo>
                <a:cubicBezTo>
                  <a:pt x="28" y="188"/>
                  <a:pt x="28" y="188"/>
                  <a:pt x="28" y="188"/>
                </a:cubicBezTo>
                <a:cubicBezTo>
                  <a:pt x="172" y="188"/>
                  <a:pt x="172" y="188"/>
                  <a:pt x="172" y="188"/>
                </a:cubicBezTo>
                <a:lnTo>
                  <a:pt x="172" y="96"/>
                </a:lnTo>
                <a:close/>
                <a:moveTo>
                  <a:pt x="156" y="124"/>
                </a:moveTo>
                <a:cubicBezTo>
                  <a:pt x="44" y="124"/>
                  <a:pt x="44" y="124"/>
                  <a:pt x="44" y="124"/>
                </a:cubicBezTo>
                <a:cubicBezTo>
                  <a:pt x="44" y="116"/>
                  <a:pt x="44" y="116"/>
                  <a:pt x="44" y="116"/>
                </a:cubicBezTo>
                <a:cubicBezTo>
                  <a:pt x="156" y="116"/>
                  <a:pt x="156" y="116"/>
                  <a:pt x="156" y="116"/>
                </a:cubicBezTo>
                <a:lnTo>
                  <a:pt x="156" y="124"/>
                </a:lnTo>
                <a:close/>
                <a:moveTo>
                  <a:pt x="156" y="140"/>
                </a:moveTo>
                <a:cubicBezTo>
                  <a:pt x="44" y="140"/>
                  <a:pt x="44" y="140"/>
                  <a:pt x="44" y="140"/>
                </a:cubicBezTo>
                <a:cubicBezTo>
                  <a:pt x="44" y="132"/>
                  <a:pt x="44" y="132"/>
                  <a:pt x="44" y="132"/>
                </a:cubicBezTo>
                <a:cubicBezTo>
                  <a:pt x="156" y="132"/>
                  <a:pt x="156" y="132"/>
                  <a:pt x="156" y="132"/>
                </a:cubicBezTo>
                <a:lnTo>
                  <a:pt x="156" y="140"/>
                </a:lnTo>
                <a:close/>
                <a:moveTo>
                  <a:pt x="156" y="156"/>
                </a:moveTo>
                <a:cubicBezTo>
                  <a:pt x="44" y="156"/>
                  <a:pt x="44" y="156"/>
                  <a:pt x="44" y="156"/>
                </a:cubicBezTo>
                <a:cubicBezTo>
                  <a:pt x="44" y="148"/>
                  <a:pt x="44" y="148"/>
                  <a:pt x="44" y="148"/>
                </a:cubicBezTo>
                <a:cubicBezTo>
                  <a:pt x="156" y="148"/>
                  <a:pt x="156" y="148"/>
                  <a:pt x="156" y="148"/>
                </a:cubicBezTo>
                <a:lnTo>
                  <a:pt x="156" y="156"/>
                </a:lnTo>
                <a:close/>
                <a:moveTo>
                  <a:pt x="156" y="172"/>
                </a:moveTo>
                <a:cubicBezTo>
                  <a:pt x="44" y="172"/>
                  <a:pt x="44" y="172"/>
                  <a:pt x="44" y="172"/>
                </a:cubicBezTo>
                <a:cubicBezTo>
                  <a:pt x="44" y="164"/>
                  <a:pt x="44" y="164"/>
                  <a:pt x="44" y="164"/>
                </a:cubicBezTo>
                <a:cubicBezTo>
                  <a:pt x="156" y="164"/>
                  <a:pt x="156" y="164"/>
                  <a:pt x="156" y="164"/>
                </a:cubicBezTo>
                <a:lnTo>
                  <a:pt x="156" y="172"/>
                </a:lnTo>
                <a:close/>
                <a:moveTo>
                  <a:pt x="112" y="28"/>
                </a:moveTo>
                <a:cubicBezTo>
                  <a:pt x="136" y="28"/>
                  <a:pt x="136" y="28"/>
                  <a:pt x="136" y="28"/>
                </a:cubicBezTo>
                <a:cubicBezTo>
                  <a:pt x="136" y="72"/>
                  <a:pt x="136" y="72"/>
                  <a:pt x="136" y="72"/>
                </a:cubicBezTo>
                <a:cubicBezTo>
                  <a:pt x="112" y="72"/>
                  <a:pt x="112" y="72"/>
                  <a:pt x="112" y="72"/>
                </a:cubicBezTo>
                <a:lnTo>
                  <a:pt x="112" y="28"/>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5" name="Freeform 97"/>
          <p:cNvSpPr>
            <a:spLocks noEditPoints="1"/>
          </p:cNvSpPr>
          <p:nvPr/>
        </p:nvSpPr>
        <p:spPr bwMode="auto">
          <a:xfrm>
            <a:off x="5875338" y="5529263"/>
            <a:ext cx="350837" cy="354012"/>
          </a:xfrm>
          <a:custGeom>
            <a:avLst/>
            <a:gdLst>
              <a:gd name="T0" fmla="*/ 0 w 197"/>
              <a:gd name="T1" fmla="*/ 99 h 198"/>
              <a:gd name="T2" fmla="*/ 197 w 197"/>
              <a:gd name="T3" fmla="*/ 99 h 198"/>
              <a:gd name="T4" fmla="*/ 98 w 197"/>
              <a:gd name="T5" fmla="*/ 15 h 198"/>
              <a:gd name="T6" fmla="*/ 98 w 197"/>
              <a:gd name="T7" fmla="*/ 183 h 198"/>
              <a:gd name="T8" fmla="*/ 98 w 197"/>
              <a:gd name="T9" fmla="*/ 15 h 198"/>
              <a:gd name="T10" fmla="*/ 160 w 197"/>
              <a:gd name="T11" fmla="*/ 99 h 198"/>
              <a:gd name="T12" fmla="*/ 151 w 197"/>
              <a:gd name="T13" fmla="*/ 66 h 198"/>
              <a:gd name="T14" fmla="*/ 171 w 197"/>
              <a:gd name="T15" fmla="*/ 99 h 198"/>
              <a:gd name="T16" fmla="*/ 109 w 197"/>
              <a:gd name="T17" fmla="*/ 86 h 198"/>
              <a:gd name="T18" fmla="*/ 124 w 197"/>
              <a:gd name="T19" fmla="*/ 97 h 198"/>
              <a:gd name="T20" fmla="*/ 99 w 197"/>
              <a:gd name="T21" fmla="*/ 37 h 198"/>
              <a:gd name="T22" fmla="*/ 50 w 197"/>
              <a:gd name="T23" fmla="*/ 95 h 198"/>
              <a:gd name="T24" fmla="*/ 26 w 197"/>
              <a:gd name="T25" fmla="*/ 103 h 198"/>
              <a:gd name="T26" fmla="*/ 26 w 197"/>
              <a:gd name="T27" fmla="*/ 99 h 198"/>
              <a:gd name="T28" fmla="*/ 99 w 197"/>
              <a:gd name="T29" fmla="*/ 26 h 198"/>
              <a:gd name="T30" fmla="*/ 134 w 197"/>
              <a:gd name="T31" fmla="*/ 48 h 198"/>
              <a:gd name="T32" fmla="*/ 78 w 197"/>
              <a:gd name="T33" fmla="*/ 140 h 198"/>
              <a:gd name="T34" fmla="*/ 66 w 197"/>
              <a:gd name="T35" fmla="*/ 153 h 198"/>
              <a:gd name="T36" fmla="*/ 100 w 197"/>
              <a:gd name="T37" fmla="*/ 92 h 198"/>
              <a:gd name="T38" fmla="*/ 100 w 197"/>
              <a:gd name="T39" fmla="*/ 131 h 198"/>
              <a:gd name="T40" fmla="*/ 100 w 197"/>
              <a:gd name="T41" fmla="*/ 92 h 198"/>
              <a:gd name="T42" fmla="*/ 110 w 197"/>
              <a:gd name="T43" fmla="*/ 108 h 198"/>
              <a:gd name="T44" fmla="*/ 89 w 197"/>
              <a:gd name="T45" fmla="*/ 108 h 198"/>
              <a:gd name="T46" fmla="*/ 90 w 197"/>
              <a:gd name="T47" fmla="*/ 167 h 198"/>
              <a:gd name="T48" fmla="*/ 82 w 197"/>
              <a:gd name="T49" fmla="*/ 139 h 198"/>
              <a:gd name="T50" fmla="*/ 90 w 197"/>
              <a:gd name="T51" fmla="*/ 167 h 198"/>
              <a:gd name="T52" fmla="*/ 94 w 197"/>
              <a:gd name="T53" fmla="*/ 167 h 198"/>
              <a:gd name="T54" fmla="*/ 102 w 197"/>
              <a:gd name="T55" fmla="*/ 139 h 198"/>
              <a:gd name="T56" fmla="*/ 114 w 197"/>
              <a:gd name="T57" fmla="*/ 167 h 198"/>
              <a:gd name="T58" fmla="*/ 106 w 197"/>
              <a:gd name="T59" fmla="*/ 139 h 198"/>
              <a:gd name="T60" fmla="*/ 114 w 197"/>
              <a:gd name="T61" fmla="*/ 167 h 198"/>
              <a:gd name="T62" fmla="*/ 118 w 197"/>
              <a:gd name="T63" fmla="*/ 167 h 198"/>
              <a:gd name="T64" fmla="*/ 130 w 197"/>
              <a:gd name="T65" fmla="*/ 153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7" h="198">
                <a:moveTo>
                  <a:pt x="98" y="198"/>
                </a:moveTo>
                <a:cubicBezTo>
                  <a:pt x="44" y="198"/>
                  <a:pt x="0" y="154"/>
                  <a:pt x="0" y="99"/>
                </a:cubicBezTo>
                <a:cubicBezTo>
                  <a:pt x="0" y="45"/>
                  <a:pt x="44" y="0"/>
                  <a:pt x="98" y="0"/>
                </a:cubicBezTo>
                <a:cubicBezTo>
                  <a:pt x="153" y="0"/>
                  <a:pt x="197" y="45"/>
                  <a:pt x="197" y="99"/>
                </a:cubicBezTo>
                <a:cubicBezTo>
                  <a:pt x="197" y="154"/>
                  <a:pt x="153" y="198"/>
                  <a:pt x="98" y="198"/>
                </a:cubicBezTo>
                <a:close/>
                <a:moveTo>
                  <a:pt x="98" y="15"/>
                </a:moveTo>
                <a:cubicBezTo>
                  <a:pt x="52" y="15"/>
                  <a:pt x="15" y="53"/>
                  <a:pt x="15" y="99"/>
                </a:cubicBezTo>
                <a:cubicBezTo>
                  <a:pt x="15" y="145"/>
                  <a:pt x="52" y="183"/>
                  <a:pt x="98" y="183"/>
                </a:cubicBezTo>
                <a:cubicBezTo>
                  <a:pt x="145" y="183"/>
                  <a:pt x="182" y="145"/>
                  <a:pt x="182" y="99"/>
                </a:cubicBezTo>
                <a:cubicBezTo>
                  <a:pt x="182" y="53"/>
                  <a:pt x="145" y="15"/>
                  <a:pt x="98" y="15"/>
                </a:cubicBezTo>
                <a:close/>
                <a:moveTo>
                  <a:pt x="171" y="99"/>
                </a:moveTo>
                <a:cubicBezTo>
                  <a:pt x="160" y="99"/>
                  <a:pt x="160" y="99"/>
                  <a:pt x="160" y="99"/>
                </a:cubicBezTo>
                <a:cubicBezTo>
                  <a:pt x="160" y="99"/>
                  <a:pt x="160" y="99"/>
                  <a:pt x="160" y="99"/>
                </a:cubicBezTo>
                <a:cubicBezTo>
                  <a:pt x="160" y="87"/>
                  <a:pt x="157" y="76"/>
                  <a:pt x="151" y="66"/>
                </a:cubicBezTo>
                <a:cubicBezTo>
                  <a:pt x="153" y="63"/>
                  <a:pt x="156" y="59"/>
                  <a:pt x="158" y="57"/>
                </a:cubicBezTo>
                <a:cubicBezTo>
                  <a:pt x="166" y="69"/>
                  <a:pt x="171" y="83"/>
                  <a:pt x="171" y="99"/>
                </a:cubicBezTo>
                <a:cubicBezTo>
                  <a:pt x="171" y="99"/>
                  <a:pt x="171" y="99"/>
                  <a:pt x="171" y="99"/>
                </a:cubicBezTo>
                <a:close/>
                <a:moveTo>
                  <a:pt x="109" y="86"/>
                </a:moveTo>
                <a:cubicBezTo>
                  <a:pt x="153" y="44"/>
                  <a:pt x="153" y="44"/>
                  <a:pt x="153" y="44"/>
                </a:cubicBezTo>
                <a:cubicBezTo>
                  <a:pt x="153" y="44"/>
                  <a:pt x="124" y="97"/>
                  <a:pt x="124" y="97"/>
                </a:cubicBezTo>
                <a:cubicBezTo>
                  <a:pt x="120" y="88"/>
                  <a:pt x="109" y="86"/>
                  <a:pt x="109" y="86"/>
                </a:cubicBezTo>
                <a:close/>
                <a:moveTo>
                  <a:pt x="99" y="37"/>
                </a:moveTo>
                <a:cubicBezTo>
                  <a:pt x="66" y="37"/>
                  <a:pt x="39" y="63"/>
                  <a:pt x="37" y="95"/>
                </a:cubicBezTo>
                <a:cubicBezTo>
                  <a:pt x="50" y="95"/>
                  <a:pt x="50" y="95"/>
                  <a:pt x="50" y="95"/>
                </a:cubicBezTo>
                <a:cubicBezTo>
                  <a:pt x="50" y="103"/>
                  <a:pt x="50" y="103"/>
                  <a:pt x="50" y="103"/>
                </a:cubicBezTo>
                <a:cubicBezTo>
                  <a:pt x="26" y="103"/>
                  <a:pt x="26" y="103"/>
                  <a:pt x="26" y="103"/>
                </a:cubicBezTo>
                <a:cubicBezTo>
                  <a:pt x="26" y="99"/>
                  <a:pt x="26" y="99"/>
                  <a:pt x="26" y="99"/>
                </a:cubicBezTo>
                <a:cubicBezTo>
                  <a:pt x="26" y="99"/>
                  <a:pt x="26" y="99"/>
                  <a:pt x="26" y="99"/>
                </a:cubicBezTo>
                <a:cubicBezTo>
                  <a:pt x="26" y="99"/>
                  <a:pt x="26" y="99"/>
                  <a:pt x="26" y="99"/>
                </a:cubicBezTo>
                <a:cubicBezTo>
                  <a:pt x="26" y="59"/>
                  <a:pt x="58" y="26"/>
                  <a:pt x="99" y="26"/>
                </a:cubicBezTo>
                <a:cubicBezTo>
                  <a:pt x="115" y="26"/>
                  <a:pt x="130" y="32"/>
                  <a:pt x="142" y="41"/>
                </a:cubicBezTo>
                <a:cubicBezTo>
                  <a:pt x="134" y="48"/>
                  <a:pt x="134" y="48"/>
                  <a:pt x="134" y="48"/>
                </a:cubicBezTo>
                <a:cubicBezTo>
                  <a:pt x="124" y="41"/>
                  <a:pt x="112" y="37"/>
                  <a:pt x="99" y="37"/>
                </a:cubicBezTo>
                <a:close/>
                <a:moveTo>
                  <a:pt x="78" y="140"/>
                </a:moveTo>
                <a:cubicBezTo>
                  <a:pt x="78" y="167"/>
                  <a:pt x="78" y="167"/>
                  <a:pt x="78" y="167"/>
                </a:cubicBezTo>
                <a:cubicBezTo>
                  <a:pt x="71" y="166"/>
                  <a:pt x="66" y="161"/>
                  <a:pt x="66" y="153"/>
                </a:cubicBezTo>
                <a:cubicBezTo>
                  <a:pt x="66" y="146"/>
                  <a:pt x="71" y="141"/>
                  <a:pt x="78" y="140"/>
                </a:cubicBezTo>
                <a:close/>
                <a:moveTo>
                  <a:pt x="100" y="92"/>
                </a:moveTo>
                <a:cubicBezTo>
                  <a:pt x="110" y="92"/>
                  <a:pt x="119" y="101"/>
                  <a:pt x="119" y="112"/>
                </a:cubicBezTo>
                <a:cubicBezTo>
                  <a:pt x="119" y="122"/>
                  <a:pt x="110" y="131"/>
                  <a:pt x="100" y="131"/>
                </a:cubicBezTo>
                <a:cubicBezTo>
                  <a:pt x="89" y="131"/>
                  <a:pt x="80" y="122"/>
                  <a:pt x="80" y="112"/>
                </a:cubicBezTo>
                <a:cubicBezTo>
                  <a:pt x="80" y="101"/>
                  <a:pt x="89" y="92"/>
                  <a:pt x="100" y="92"/>
                </a:cubicBezTo>
                <a:close/>
                <a:moveTo>
                  <a:pt x="100" y="115"/>
                </a:moveTo>
                <a:cubicBezTo>
                  <a:pt x="105" y="115"/>
                  <a:pt x="110" y="112"/>
                  <a:pt x="110" y="108"/>
                </a:cubicBezTo>
                <a:cubicBezTo>
                  <a:pt x="110" y="103"/>
                  <a:pt x="105" y="100"/>
                  <a:pt x="100" y="100"/>
                </a:cubicBezTo>
                <a:cubicBezTo>
                  <a:pt x="94" y="100"/>
                  <a:pt x="89" y="103"/>
                  <a:pt x="89" y="108"/>
                </a:cubicBezTo>
                <a:cubicBezTo>
                  <a:pt x="89" y="112"/>
                  <a:pt x="94" y="115"/>
                  <a:pt x="100" y="115"/>
                </a:cubicBezTo>
                <a:close/>
                <a:moveTo>
                  <a:pt x="90" y="167"/>
                </a:moveTo>
                <a:cubicBezTo>
                  <a:pt x="82" y="167"/>
                  <a:pt x="82" y="167"/>
                  <a:pt x="82" y="167"/>
                </a:cubicBezTo>
                <a:cubicBezTo>
                  <a:pt x="82" y="139"/>
                  <a:pt x="82" y="139"/>
                  <a:pt x="82" y="139"/>
                </a:cubicBezTo>
                <a:cubicBezTo>
                  <a:pt x="90" y="139"/>
                  <a:pt x="90" y="139"/>
                  <a:pt x="90" y="139"/>
                </a:cubicBezTo>
                <a:lnTo>
                  <a:pt x="90" y="167"/>
                </a:lnTo>
                <a:close/>
                <a:moveTo>
                  <a:pt x="102" y="167"/>
                </a:moveTo>
                <a:cubicBezTo>
                  <a:pt x="94" y="167"/>
                  <a:pt x="94" y="167"/>
                  <a:pt x="94" y="167"/>
                </a:cubicBezTo>
                <a:cubicBezTo>
                  <a:pt x="94" y="139"/>
                  <a:pt x="94" y="139"/>
                  <a:pt x="94" y="139"/>
                </a:cubicBezTo>
                <a:cubicBezTo>
                  <a:pt x="102" y="139"/>
                  <a:pt x="102" y="139"/>
                  <a:pt x="102" y="139"/>
                </a:cubicBezTo>
                <a:lnTo>
                  <a:pt x="102" y="167"/>
                </a:lnTo>
                <a:close/>
                <a:moveTo>
                  <a:pt x="114" y="167"/>
                </a:moveTo>
                <a:cubicBezTo>
                  <a:pt x="106" y="167"/>
                  <a:pt x="106" y="167"/>
                  <a:pt x="106" y="167"/>
                </a:cubicBezTo>
                <a:cubicBezTo>
                  <a:pt x="106" y="139"/>
                  <a:pt x="106" y="139"/>
                  <a:pt x="106" y="139"/>
                </a:cubicBezTo>
                <a:cubicBezTo>
                  <a:pt x="114" y="139"/>
                  <a:pt x="114" y="139"/>
                  <a:pt x="114" y="139"/>
                </a:cubicBezTo>
                <a:lnTo>
                  <a:pt x="114" y="167"/>
                </a:lnTo>
                <a:close/>
                <a:moveTo>
                  <a:pt x="130" y="153"/>
                </a:moveTo>
                <a:cubicBezTo>
                  <a:pt x="130" y="161"/>
                  <a:pt x="125" y="166"/>
                  <a:pt x="118" y="167"/>
                </a:cubicBezTo>
                <a:cubicBezTo>
                  <a:pt x="118" y="140"/>
                  <a:pt x="118" y="140"/>
                  <a:pt x="118" y="140"/>
                </a:cubicBezTo>
                <a:cubicBezTo>
                  <a:pt x="125" y="141"/>
                  <a:pt x="130" y="146"/>
                  <a:pt x="130" y="153"/>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6" name="Freeform 98"/>
          <p:cNvSpPr>
            <a:spLocks noEditPoints="1"/>
          </p:cNvSpPr>
          <p:nvPr/>
        </p:nvSpPr>
        <p:spPr bwMode="auto">
          <a:xfrm>
            <a:off x="6630988" y="5529263"/>
            <a:ext cx="307975" cy="355600"/>
          </a:xfrm>
          <a:custGeom>
            <a:avLst/>
            <a:gdLst>
              <a:gd name="T0" fmla="*/ 146 w 172"/>
              <a:gd name="T1" fmla="*/ 68 h 200"/>
              <a:gd name="T2" fmla="*/ 19 w 172"/>
              <a:gd name="T3" fmla="*/ 63 h 200"/>
              <a:gd name="T4" fmla="*/ 33 w 172"/>
              <a:gd name="T5" fmla="*/ 48 h 200"/>
              <a:gd name="T6" fmla="*/ 131 w 172"/>
              <a:gd name="T7" fmla="*/ 48 h 200"/>
              <a:gd name="T8" fmla="*/ 144 w 172"/>
              <a:gd name="T9" fmla="*/ 48 h 200"/>
              <a:gd name="T10" fmla="*/ 162 w 172"/>
              <a:gd name="T11" fmla="*/ 48 h 200"/>
              <a:gd name="T12" fmla="*/ 162 w 172"/>
              <a:gd name="T13" fmla="*/ 68 h 200"/>
              <a:gd name="T14" fmla="*/ 82 w 172"/>
              <a:gd name="T15" fmla="*/ 111 h 200"/>
              <a:gd name="T16" fmla="*/ 32 w 172"/>
              <a:gd name="T17" fmla="*/ 68 h 200"/>
              <a:gd name="T18" fmla="*/ 143 w 172"/>
              <a:gd name="T19" fmla="*/ 44 h 200"/>
              <a:gd name="T20" fmla="*/ 82 w 172"/>
              <a:gd name="T21" fmla="*/ 0 h 200"/>
              <a:gd name="T22" fmla="*/ 95 w 172"/>
              <a:gd name="T23" fmla="*/ 38 h 200"/>
              <a:gd name="T24" fmla="*/ 104 w 172"/>
              <a:gd name="T25" fmla="*/ 27 h 200"/>
              <a:gd name="T26" fmla="*/ 92 w 172"/>
              <a:gd name="T27" fmla="*/ 20 h 200"/>
              <a:gd name="T28" fmla="*/ 104 w 172"/>
              <a:gd name="T29" fmla="*/ 12 h 200"/>
              <a:gd name="T30" fmla="*/ 86 w 172"/>
              <a:gd name="T31" fmla="*/ 8 h 200"/>
              <a:gd name="T32" fmla="*/ 92 w 172"/>
              <a:gd name="T33" fmla="*/ 25 h 200"/>
              <a:gd name="T34" fmla="*/ 96 w 172"/>
              <a:gd name="T35" fmla="*/ 27 h 200"/>
              <a:gd name="T36" fmla="*/ 94 w 172"/>
              <a:gd name="T37" fmla="*/ 33 h 200"/>
              <a:gd name="T38" fmla="*/ 92 w 172"/>
              <a:gd name="T39" fmla="*/ 29 h 200"/>
              <a:gd name="T40" fmla="*/ 85 w 172"/>
              <a:gd name="T41" fmla="*/ 30 h 200"/>
              <a:gd name="T42" fmla="*/ 52 w 172"/>
              <a:gd name="T43" fmla="*/ 123 h 200"/>
              <a:gd name="T44" fmla="*/ 80 w 172"/>
              <a:gd name="T45" fmla="*/ 175 h 200"/>
              <a:gd name="T46" fmla="*/ 88 w 172"/>
              <a:gd name="T47" fmla="*/ 144 h 200"/>
              <a:gd name="T48" fmla="*/ 120 w 172"/>
              <a:gd name="T49" fmla="*/ 138 h 200"/>
              <a:gd name="T50" fmla="*/ 88 w 172"/>
              <a:gd name="T51" fmla="*/ 144 h 200"/>
              <a:gd name="T52" fmla="*/ 44 w 172"/>
              <a:gd name="T53" fmla="*/ 136 h 200"/>
              <a:gd name="T54" fmla="*/ 40 w 172"/>
              <a:gd name="T55" fmla="*/ 144 h 200"/>
              <a:gd name="T56" fmla="*/ 16 w 172"/>
              <a:gd name="T57" fmla="*/ 192 h 200"/>
              <a:gd name="T58" fmla="*/ 138 w 172"/>
              <a:gd name="T59" fmla="*/ 156 h 200"/>
              <a:gd name="T60" fmla="*/ 124 w 172"/>
              <a:gd name="T61" fmla="*/ 144 h 200"/>
              <a:gd name="T62" fmla="*/ 135 w 172"/>
              <a:gd name="T63" fmla="*/ 136 h 200"/>
              <a:gd name="T64" fmla="*/ 168 w 172"/>
              <a:gd name="T65" fmla="*/ 200 h 200"/>
              <a:gd name="T66" fmla="*/ 38 w 172"/>
              <a:gd name="T67" fmla="*/ 200 h 200"/>
              <a:gd name="T68" fmla="*/ 20 w 172"/>
              <a:gd name="T69" fmla="*/ 15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2" h="200">
                <a:moveTo>
                  <a:pt x="162" y="68"/>
                </a:moveTo>
                <a:cubicBezTo>
                  <a:pt x="146" y="68"/>
                  <a:pt x="146" y="68"/>
                  <a:pt x="146" y="68"/>
                </a:cubicBezTo>
                <a:cubicBezTo>
                  <a:pt x="143" y="101"/>
                  <a:pt x="116" y="127"/>
                  <a:pt x="82" y="127"/>
                </a:cubicBezTo>
                <a:cubicBezTo>
                  <a:pt x="47" y="127"/>
                  <a:pt x="19" y="98"/>
                  <a:pt x="19" y="63"/>
                </a:cubicBezTo>
                <a:cubicBezTo>
                  <a:pt x="19" y="58"/>
                  <a:pt x="20" y="53"/>
                  <a:pt x="21" y="48"/>
                </a:cubicBezTo>
                <a:cubicBezTo>
                  <a:pt x="33" y="48"/>
                  <a:pt x="33" y="48"/>
                  <a:pt x="33" y="48"/>
                </a:cubicBezTo>
                <a:cubicBezTo>
                  <a:pt x="33" y="48"/>
                  <a:pt x="33" y="48"/>
                  <a:pt x="33" y="48"/>
                </a:cubicBezTo>
                <a:cubicBezTo>
                  <a:pt x="131" y="48"/>
                  <a:pt x="131" y="48"/>
                  <a:pt x="131" y="48"/>
                </a:cubicBezTo>
                <a:cubicBezTo>
                  <a:pt x="131" y="48"/>
                  <a:pt x="131" y="48"/>
                  <a:pt x="131" y="48"/>
                </a:cubicBezTo>
                <a:cubicBezTo>
                  <a:pt x="144" y="48"/>
                  <a:pt x="144" y="48"/>
                  <a:pt x="144" y="48"/>
                </a:cubicBezTo>
                <a:cubicBezTo>
                  <a:pt x="144" y="48"/>
                  <a:pt x="144" y="48"/>
                  <a:pt x="144" y="48"/>
                </a:cubicBezTo>
                <a:cubicBezTo>
                  <a:pt x="162" y="48"/>
                  <a:pt x="162" y="48"/>
                  <a:pt x="162" y="48"/>
                </a:cubicBezTo>
                <a:cubicBezTo>
                  <a:pt x="168" y="48"/>
                  <a:pt x="172" y="52"/>
                  <a:pt x="172" y="58"/>
                </a:cubicBezTo>
                <a:cubicBezTo>
                  <a:pt x="172" y="63"/>
                  <a:pt x="168" y="68"/>
                  <a:pt x="162" y="68"/>
                </a:cubicBezTo>
                <a:close/>
                <a:moveTo>
                  <a:pt x="32" y="68"/>
                </a:moveTo>
                <a:cubicBezTo>
                  <a:pt x="35" y="94"/>
                  <a:pt x="61" y="111"/>
                  <a:pt x="82" y="111"/>
                </a:cubicBezTo>
                <a:cubicBezTo>
                  <a:pt x="104" y="111"/>
                  <a:pt x="128" y="96"/>
                  <a:pt x="132" y="68"/>
                </a:cubicBezTo>
                <a:lnTo>
                  <a:pt x="32" y="68"/>
                </a:lnTo>
                <a:close/>
                <a:moveTo>
                  <a:pt x="82" y="0"/>
                </a:moveTo>
                <a:cubicBezTo>
                  <a:pt x="123" y="0"/>
                  <a:pt x="135" y="18"/>
                  <a:pt x="143" y="44"/>
                </a:cubicBezTo>
                <a:cubicBezTo>
                  <a:pt x="22" y="44"/>
                  <a:pt x="22" y="44"/>
                  <a:pt x="22" y="44"/>
                </a:cubicBezTo>
                <a:cubicBezTo>
                  <a:pt x="30" y="18"/>
                  <a:pt x="37" y="0"/>
                  <a:pt x="82" y="0"/>
                </a:cubicBezTo>
                <a:close/>
                <a:moveTo>
                  <a:pt x="85" y="30"/>
                </a:moveTo>
                <a:cubicBezTo>
                  <a:pt x="85" y="35"/>
                  <a:pt x="88" y="38"/>
                  <a:pt x="95" y="38"/>
                </a:cubicBezTo>
                <a:cubicBezTo>
                  <a:pt x="98" y="38"/>
                  <a:pt x="100" y="37"/>
                  <a:pt x="102" y="35"/>
                </a:cubicBezTo>
                <a:cubicBezTo>
                  <a:pt x="103" y="33"/>
                  <a:pt x="104" y="31"/>
                  <a:pt x="104" y="27"/>
                </a:cubicBezTo>
                <a:cubicBezTo>
                  <a:pt x="104" y="21"/>
                  <a:pt x="102" y="18"/>
                  <a:pt x="97" y="18"/>
                </a:cubicBezTo>
                <a:cubicBezTo>
                  <a:pt x="95" y="18"/>
                  <a:pt x="93" y="18"/>
                  <a:pt x="92" y="20"/>
                </a:cubicBezTo>
                <a:cubicBezTo>
                  <a:pt x="92" y="12"/>
                  <a:pt x="92" y="12"/>
                  <a:pt x="92" y="12"/>
                </a:cubicBezTo>
                <a:cubicBezTo>
                  <a:pt x="104" y="12"/>
                  <a:pt x="104" y="12"/>
                  <a:pt x="104" y="12"/>
                </a:cubicBezTo>
                <a:cubicBezTo>
                  <a:pt x="104" y="8"/>
                  <a:pt x="104" y="8"/>
                  <a:pt x="104" y="8"/>
                </a:cubicBezTo>
                <a:cubicBezTo>
                  <a:pt x="86" y="8"/>
                  <a:pt x="86" y="8"/>
                  <a:pt x="86" y="8"/>
                </a:cubicBezTo>
                <a:cubicBezTo>
                  <a:pt x="86" y="25"/>
                  <a:pt x="86" y="25"/>
                  <a:pt x="86" y="25"/>
                </a:cubicBezTo>
                <a:cubicBezTo>
                  <a:pt x="92" y="25"/>
                  <a:pt x="92" y="25"/>
                  <a:pt x="92" y="25"/>
                </a:cubicBezTo>
                <a:cubicBezTo>
                  <a:pt x="92" y="24"/>
                  <a:pt x="93" y="23"/>
                  <a:pt x="94" y="23"/>
                </a:cubicBezTo>
                <a:cubicBezTo>
                  <a:pt x="96" y="23"/>
                  <a:pt x="96" y="24"/>
                  <a:pt x="96" y="27"/>
                </a:cubicBezTo>
                <a:cubicBezTo>
                  <a:pt x="96" y="30"/>
                  <a:pt x="96" y="31"/>
                  <a:pt x="96" y="32"/>
                </a:cubicBezTo>
                <a:cubicBezTo>
                  <a:pt x="96" y="33"/>
                  <a:pt x="95" y="33"/>
                  <a:pt x="94" y="33"/>
                </a:cubicBezTo>
                <a:cubicBezTo>
                  <a:pt x="93" y="33"/>
                  <a:pt x="92" y="32"/>
                  <a:pt x="92" y="30"/>
                </a:cubicBezTo>
                <a:cubicBezTo>
                  <a:pt x="92" y="29"/>
                  <a:pt x="92" y="29"/>
                  <a:pt x="92" y="29"/>
                </a:cubicBezTo>
                <a:cubicBezTo>
                  <a:pt x="85" y="29"/>
                  <a:pt x="85" y="29"/>
                  <a:pt x="85" y="29"/>
                </a:cubicBezTo>
                <a:lnTo>
                  <a:pt x="85" y="30"/>
                </a:lnTo>
                <a:close/>
                <a:moveTo>
                  <a:pt x="48" y="138"/>
                </a:moveTo>
                <a:cubicBezTo>
                  <a:pt x="48" y="126"/>
                  <a:pt x="52" y="124"/>
                  <a:pt x="52" y="123"/>
                </a:cubicBezTo>
                <a:cubicBezTo>
                  <a:pt x="58" y="135"/>
                  <a:pt x="80" y="144"/>
                  <a:pt x="80" y="144"/>
                </a:cubicBezTo>
                <a:cubicBezTo>
                  <a:pt x="80" y="175"/>
                  <a:pt x="80" y="175"/>
                  <a:pt x="80" y="175"/>
                </a:cubicBezTo>
                <a:cubicBezTo>
                  <a:pt x="80" y="175"/>
                  <a:pt x="48" y="152"/>
                  <a:pt x="48" y="138"/>
                </a:cubicBezTo>
                <a:close/>
                <a:moveTo>
                  <a:pt x="88" y="144"/>
                </a:moveTo>
                <a:cubicBezTo>
                  <a:pt x="88" y="144"/>
                  <a:pt x="110" y="135"/>
                  <a:pt x="116" y="123"/>
                </a:cubicBezTo>
                <a:cubicBezTo>
                  <a:pt x="116" y="124"/>
                  <a:pt x="120" y="125"/>
                  <a:pt x="120" y="138"/>
                </a:cubicBezTo>
                <a:cubicBezTo>
                  <a:pt x="120" y="152"/>
                  <a:pt x="88" y="175"/>
                  <a:pt x="88" y="175"/>
                </a:cubicBezTo>
                <a:lnTo>
                  <a:pt x="88" y="144"/>
                </a:lnTo>
                <a:close/>
                <a:moveTo>
                  <a:pt x="36" y="136"/>
                </a:moveTo>
                <a:cubicBezTo>
                  <a:pt x="44" y="136"/>
                  <a:pt x="44" y="136"/>
                  <a:pt x="44" y="136"/>
                </a:cubicBezTo>
                <a:cubicBezTo>
                  <a:pt x="44" y="144"/>
                  <a:pt x="44" y="144"/>
                  <a:pt x="44" y="144"/>
                </a:cubicBezTo>
                <a:cubicBezTo>
                  <a:pt x="42" y="144"/>
                  <a:pt x="40" y="144"/>
                  <a:pt x="40" y="144"/>
                </a:cubicBezTo>
                <a:cubicBezTo>
                  <a:pt x="38" y="144"/>
                  <a:pt x="32" y="156"/>
                  <a:pt x="32" y="156"/>
                </a:cubicBezTo>
                <a:cubicBezTo>
                  <a:pt x="16" y="192"/>
                  <a:pt x="16" y="192"/>
                  <a:pt x="16" y="192"/>
                </a:cubicBezTo>
                <a:cubicBezTo>
                  <a:pt x="151" y="192"/>
                  <a:pt x="151" y="192"/>
                  <a:pt x="151" y="192"/>
                </a:cubicBezTo>
                <a:cubicBezTo>
                  <a:pt x="138" y="156"/>
                  <a:pt x="138" y="156"/>
                  <a:pt x="138" y="156"/>
                </a:cubicBezTo>
                <a:cubicBezTo>
                  <a:pt x="138" y="156"/>
                  <a:pt x="132" y="144"/>
                  <a:pt x="128" y="144"/>
                </a:cubicBezTo>
                <a:cubicBezTo>
                  <a:pt x="128" y="144"/>
                  <a:pt x="126" y="144"/>
                  <a:pt x="124" y="144"/>
                </a:cubicBezTo>
                <a:cubicBezTo>
                  <a:pt x="124" y="136"/>
                  <a:pt x="124" y="136"/>
                  <a:pt x="124" y="136"/>
                </a:cubicBezTo>
                <a:cubicBezTo>
                  <a:pt x="135" y="136"/>
                  <a:pt x="135" y="136"/>
                  <a:pt x="135" y="136"/>
                </a:cubicBezTo>
                <a:cubicBezTo>
                  <a:pt x="144" y="136"/>
                  <a:pt x="151" y="152"/>
                  <a:pt x="151" y="152"/>
                </a:cubicBezTo>
                <a:cubicBezTo>
                  <a:pt x="168" y="200"/>
                  <a:pt x="168" y="200"/>
                  <a:pt x="168" y="200"/>
                </a:cubicBezTo>
                <a:cubicBezTo>
                  <a:pt x="130" y="200"/>
                  <a:pt x="130" y="200"/>
                  <a:pt x="130" y="200"/>
                </a:cubicBezTo>
                <a:cubicBezTo>
                  <a:pt x="128" y="200"/>
                  <a:pt x="43" y="200"/>
                  <a:pt x="38" y="200"/>
                </a:cubicBezTo>
                <a:cubicBezTo>
                  <a:pt x="0" y="200"/>
                  <a:pt x="0" y="200"/>
                  <a:pt x="0" y="200"/>
                </a:cubicBezTo>
                <a:cubicBezTo>
                  <a:pt x="20" y="152"/>
                  <a:pt x="20" y="152"/>
                  <a:pt x="20" y="152"/>
                </a:cubicBezTo>
                <a:cubicBezTo>
                  <a:pt x="20" y="152"/>
                  <a:pt x="27" y="136"/>
                  <a:pt x="36" y="136"/>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7" name="Freeform 99"/>
          <p:cNvSpPr>
            <a:spLocks noEditPoints="1"/>
          </p:cNvSpPr>
          <p:nvPr/>
        </p:nvSpPr>
        <p:spPr bwMode="auto">
          <a:xfrm>
            <a:off x="7334250" y="5527675"/>
            <a:ext cx="357188" cy="357188"/>
          </a:xfrm>
          <a:custGeom>
            <a:avLst/>
            <a:gdLst>
              <a:gd name="T0" fmla="*/ 40 w 200"/>
              <a:gd name="T1" fmla="*/ 200 h 200"/>
              <a:gd name="T2" fmla="*/ 0 w 200"/>
              <a:gd name="T3" fmla="*/ 40 h 200"/>
              <a:gd name="T4" fmla="*/ 160 w 200"/>
              <a:gd name="T5" fmla="*/ 0 h 200"/>
              <a:gd name="T6" fmla="*/ 200 w 200"/>
              <a:gd name="T7" fmla="*/ 160 h 200"/>
              <a:gd name="T8" fmla="*/ 132 w 200"/>
              <a:gd name="T9" fmla="*/ 184 h 200"/>
              <a:gd name="T10" fmla="*/ 168 w 200"/>
              <a:gd name="T11" fmla="*/ 175 h 200"/>
              <a:gd name="T12" fmla="*/ 136 w 200"/>
              <a:gd name="T13" fmla="*/ 176 h 200"/>
              <a:gd name="T14" fmla="*/ 132 w 200"/>
              <a:gd name="T15" fmla="*/ 184 h 200"/>
              <a:gd name="T16" fmla="*/ 120 w 200"/>
              <a:gd name="T17" fmla="*/ 184 h 200"/>
              <a:gd name="T18" fmla="*/ 84 w 200"/>
              <a:gd name="T19" fmla="*/ 176 h 200"/>
              <a:gd name="T20" fmla="*/ 56 w 200"/>
              <a:gd name="T21" fmla="*/ 184 h 200"/>
              <a:gd name="T22" fmla="*/ 72 w 200"/>
              <a:gd name="T23" fmla="*/ 176 h 200"/>
              <a:gd name="T24" fmla="*/ 38 w 200"/>
              <a:gd name="T25" fmla="*/ 168 h 200"/>
              <a:gd name="T26" fmla="*/ 56 w 200"/>
              <a:gd name="T27" fmla="*/ 184 h 200"/>
              <a:gd name="T28" fmla="*/ 23 w 200"/>
              <a:gd name="T29" fmla="*/ 167 h 200"/>
              <a:gd name="T30" fmla="*/ 24 w 200"/>
              <a:gd name="T31" fmla="*/ 136 h 200"/>
              <a:gd name="T32" fmla="*/ 16 w 200"/>
              <a:gd name="T33" fmla="*/ 128 h 200"/>
              <a:gd name="T34" fmla="*/ 16 w 200"/>
              <a:gd name="T35" fmla="*/ 116 h 200"/>
              <a:gd name="T36" fmla="*/ 24 w 200"/>
              <a:gd name="T37" fmla="*/ 80 h 200"/>
              <a:gd name="T38" fmla="*/ 16 w 200"/>
              <a:gd name="T39" fmla="*/ 116 h 200"/>
              <a:gd name="T40" fmla="*/ 16 w 200"/>
              <a:gd name="T41" fmla="*/ 56 h 200"/>
              <a:gd name="T42" fmla="*/ 24 w 200"/>
              <a:gd name="T43" fmla="*/ 68 h 200"/>
              <a:gd name="T44" fmla="*/ 32 w 200"/>
              <a:gd name="T45" fmla="*/ 39 h 200"/>
              <a:gd name="T46" fmla="*/ 72 w 200"/>
              <a:gd name="T47" fmla="*/ 16 h 200"/>
              <a:gd name="T48" fmla="*/ 33 w 200"/>
              <a:gd name="T49" fmla="*/ 23 h 200"/>
              <a:gd name="T50" fmla="*/ 63 w 200"/>
              <a:gd name="T51" fmla="*/ 24 h 200"/>
              <a:gd name="T52" fmla="*/ 72 w 200"/>
              <a:gd name="T53" fmla="*/ 16 h 200"/>
              <a:gd name="T54" fmla="*/ 84 w 200"/>
              <a:gd name="T55" fmla="*/ 16 h 200"/>
              <a:gd name="T56" fmla="*/ 120 w 200"/>
              <a:gd name="T57" fmla="*/ 24 h 200"/>
              <a:gd name="T58" fmla="*/ 80 w 200"/>
              <a:gd name="T59" fmla="*/ 40 h 200"/>
              <a:gd name="T60" fmla="*/ 40 w 200"/>
              <a:gd name="T61" fmla="*/ 120 h 200"/>
              <a:gd name="T62" fmla="*/ 120 w 200"/>
              <a:gd name="T63" fmla="*/ 160 h 200"/>
              <a:gd name="T64" fmla="*/ 160 w 200"/>
              <a:gd name="T65" fmla="*/ 80 h 200"/>
              <a:gd name="T66" fmla="*/ 80 w 200"/>
              <a:gd name="T67" fmla="*/ 40 h 200"/>
              <a:gd name="T68" fmla="*/ 132 w 200"/>
              <a:gd name="T69" fmla="*/ 16 h 200"/>
              <a:gd name="T70" fmla="*/ 136 w 200"/>
              <a:gd name="T71" fmla="*/ 24 h 200"/>
              <a:gd name="T72" fmla="*/ 166 w 200"/>
              <a:gd name="T73" fmla="*/ 23 h 200"/>
              <a:gd name="T74" fmla="*/ 184 w 200"/>
              <a:gd name="T75" fmla="*/ 56 h 200"/>
              <a:gd name="T76" fmla="*/ 167 w 200"/>
              <a:gd name="T77" fmla="*/ 39 h 200"/>
              <a:gd name="T78" fmla="*/ 176 w 200"/>
              <a:gd name="T79" fmla="*/ 68 h 200"/>
              <a:gd name="T80" fmla="*/ 184 w 200"/>
              <a:gd name="T81" fmla="*/ 56 h 200"/>
              <a:gd name="T82" fmla="*/ 176 w 200"/>
              <a:gd name="T83" fmla="*/ 80 h 200"/>
              <a:gd name="T84" fmla="*/ 184 w 200"/>
              <a:gd name="T85" fmla="*/ 116 h 200"/>
              <a:gd name="T86" fmla="*/ 184 w 200"/>
              <a:gd name="T87" fmla="*/ 128 h 200"/>
              <a:gd name="T88" fmla="*/ 176 w 200"/>
              <a:gd name="T89" fmla="*/ 136 h 200"/>
              <a:gd name="T90" fmla="*/ 177 w 200"/>
              <a:gd name="T91" fmla="*/ 167 h 200"/>
              <a:gd name="T92" fmla="*/ 184 w 200"/>
              <a:gd name="T93" fmla="*/ 12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0" h="200">
                <a:moveTo>
                  <a:pt x="160" y="200"/>
                </a:moveTo>
                <a:cubicBezTo>
                  <a:pt x="40" y="200"/>
                  <a:pt x="40" y="200"/>
                  <a:pt x="40" y="200"/>
                </a:cubicBezTo>
                <a:cubicBezTo>
                  <a:pt x="17" y="200"/>
                  <a:pt x="0" y="182"/>
                  <a:pt x="0" y="160"/>
                </a:cubicBezTo>
                <a:cubicBezTo>
                  <a:pt x="0" y="40"/>
                  <a:pt x="0" y="40"/>
                  <a:pt x="0" y="40"/>
                </a:cubicBezTo>
                <a:cubicBezTo>
                  <a:pt x="0" y="18"/>
                  <a:pt x="17" y="0"/>
                  <a:pt x="40" y="0"/>
                </a:cubicBezTo>
                <a:cubicBezTo>
                  <a:pt x="160" y="0"/>
                  <a:pt x="160" y="0"/>
                  <a:pt x="160" y="0"/>
                </a:cubicBezTo>
                <a:cubicBezTo>
                  <a:pt x="182" y="0"/>
                  <a:pt x="200" y="18"/>
                  <a:pt x="200" y="40"/>
                </a:cubicBezTo>
                <a:cubicBezTo>
                  <a:pt x="200" y="160"/>
                  <a:pt x="200" y="160"/>
                  <a:pt x="200" y="160"/>
                </a:cubicBezTo>
                <a:cubicBezTo>
                  <a:pt x="200" y="182"/>
                  <a:pt x="182" y="200"/>
                  <a:pt x="160" y="200"/>
                </a:cubicBezTo>
                <a:close/>
                <a:moveTo>
                  <a:pt x="132" y="184"/>
                </a:moveTo>
                <a:cubicBezTo>
                  <a:pt x="144" y="184"/>
                  <a:pt x="144" y="184"/>
                  <a:pt x="144" y="184"/>
                </a:cubicBezTo>
                <a:cubicBezTo>
                  <a:pt x="153" y="184"/>
                  <a:pt x="162" y="181"/>
                  <a:pt x="168" y="175"/>
                </a:cubicBezTo>
                <a:cubicBezTo>
                  <a:pt x="161" y="168"/>
                  <a:pt x="161" y="168"/>
                  <a:pt x="161" y="168"/>
                </a:cubicBezTo>
                <a:cubicBezTo>
                  <a:pt x="154" y="173"/>
                  <a:pt x="145" y="176"/>
                  <a:pt x="136" y="176"/>
                </a:cubicBezTo>
                <a:cubicBezTo>
                  <a:pt x="132" y="176"/>
                  <a:pt x="132" y="176"/>
                  <a:pt x="132" y="176"/>
                </a:cubicBezTo>
                <a:lnTo>
                  <a:pt x="132" y="184"/>
                </a:lnTo>
                <a:close/>
                <a:moveTo>
                  <a:pt x="84" y="184"/>
                </a:moveTo>
                <a:cubicBezTo>
                  <a:pt x="120" y="184"/>
                  <a:pt x="120" y="184"/>
                  <a:pt x="120" y="184"/>
                </a:cubicBezTo>
                <a:cubicBezTo>
                  <a:pt x="120" y="176"/>
                  <a:pt x="120" y="176"/>
                  <a:pt x="120" y="176"/>
                </a:cubicBezTo>
                <a:cubicBezTo>
                  <a:pt x="84" y="176"/>
                  <a:pt x="84" y="176"/>
                  <a:pt x="84" y="176"/>
                </a:cubicBezTo>
                <a:lnTo>
                  <a:pt x="84" y="184"/>
                </a:lnTo>
                <a:close/>
                <a:moveTo>
                  <a:pt x="56" y="184"/>
                </a:moveTo>
                <a:cubicBezTo>
                  <a:pt x="72" y="184"/>
                  <a:pt x="72" y="184"/>
                  <a:pt x="72" y="184"/>
                </a:cubicBezTo>
                <a:cubicBezTo>
                  <a:pt x="72" y="176"/>
                  <a:pt x="72" y="176"/>
                  <a:pt x="72" y="176"/>
                </a:cubicBezTo>
                <a:cubicBezTo>
                  <a:pt x="63" y="176"/>
                  <a:pt x="63" y="176"/>
                  <a:pt x="63" y="176"/>
                </a:cubicBezTo>
                <a:cubicBezTo>
                  <a:pt x="54" y="176"/>
                  <a:pt x="45" y="173"/>
                  <a:pt x="38" y="168"/>
                </a:cubicBezTo>
                <a:cubicBezTo>
                  <a:pt x="31" y="175"/>
                  <a:pt x="31" y="175"/>
                  <a:pt x="31" y="175"/>
                </a:cubicBezTo>
                <a:cubicBezTo>
                  <a:pt x="38" y="181"/>
                  <a:pt x="46" y="184"/>
                  <a:pt x="56" y="184"/>
                </a:cubicBezTo>
                <a:close/>
                <a:moveTo>
                  <a:pt x="16" y="144"/>
                </a:moveTo>
                <a:cubicBezTo>
                  <a:pt x="16" y="152"/>
                  <a:pt x="18" y="160"/>
                  <a:pt x="23" y="167"/>
                </a:cubicBezTo>
                <a:cubicBezTo>
                  <a:pt x="30" y="159"/>
                  <a:pt x="30" y="159"/>
                  <a:pt x="30" y="159"/>
                </a:cubicBezTo>
                <a:cubicBezTo>
                  <a:pt x="26" y="152"/>
                  <a:pt x="24" y="145"/>
                  <a:pt x="24" y="136"/>
                </a:cubicBezTo>
                <a:cubicBezTo>
                  <a:pt x="24" y="128"/>
                  <a:pt x="24" y="128"/>
                  <a:pt x="24" y="128"/>
                </a:cubicBezTo>
                <a:cubicBezTo>
                  <a:pt x="16" y="128"/>
                  <a:pt x="16" y="128"/>
                  <a:pt x="16" y="128"/>
                </a:cubicBezTo>
                <a:lnTo>
                  <a:pt x="16" y="144"/>
                </a:lnTo>
                <a:close/>
                <a:moveTo>
                  <a:pt x="16" y="116"/>
                </a:moveTo>
                <a:cubicBezTo>
                  <a:pt x="24" y="116"/>
                  <a:pt x="24" y="116"/>
                  <a:pt x="24" y="116"/>
                </a:cubicBezTo>
                <a:cubicBezTo>
                  <a:pt x="24" y="80"/>
                  <a:pt x="24" y="80"/>
                  <a:pt x="24" y="80"/>
                </a:cubicBezTo>
                <a:cubicBezTo>
                  <a:pt x="16" y="80"/>
                  <a:pt x="16" y="80"/>
                  <a:pt x="16" y="80"/>
                </a:cubicBezTo>
                <a:lnTo>
                  <a:pt x="16" y="116"/>
                </a:lnTo>
                <a:close/>
                <a:moveTo>
                  <a:pt x="24" y="31"/>
                </a:moveTo>
                <a:cubicBezTo>
                  <a:pt x="19" y="38"/>
                  <a:pt x="16" y="47"/>
                  <a:pt x="16" y="56"/>
                </a:cubicBezTo>
                <a:cubicBezTo>
                  <a:pt x="16" y="68"/>
                  <a:pt x="16" y="68"/>
                  <a:pt x="16" y="68"/>
                </a:cubicBezTo>
                <a:cubicBezTo>
                  <a:pt x="24" y="68"/>
                  <a:pt x="24" y="68"/>
                  <a:pt x="24" y="68"/>
                </a:cubicBezTo>
                <a:cubicBezTo>
                  <a:pt x="24" y="64"/>
                  <a:pt x="24" y="64"/>
                  <a:pt x="24" y="64"/>
                </a:cubicBezTo>
                <a:cubicBezTo>
                  <a:pt x="24" y="55"/>
                  <a:pt x="27" y="46"/>
                  <a:pt x="32" y="39"/>
                </a:cubicBezTo>
                <a:lnTo>
                  <a:pt x="24" y="31"/>
                </a:lnTo>
                <a:close/>
                <a:moveTo>
                  <a:pt x="72" y="16"/>
                </a:moveTo>
                <a:cubicBezTo>
                  <a:pt x="56" y="16"/>
                  <a:pt x="56" y="16"/>
                  <a:pt x="56" y="16"/>
                </a:cubicBezTo>
                <a:cubicBezTo>
                  <a:pt x="47" y="16"/>
                  <a:pt x="39" y="19"/>
                  <a:pt x="33" y="23"/>
                </a:cubicBezTo>
                <a:cubicBezTo>
                  <a:pt x="41" y="31"/>
                  <a:pt x="41" y="31"/>
                  <a:pt x="41" y="31"/>
                </a:cubicBezTo>
                <a:cubicBezTo>
                  <a:pt x="47" y="27"/>
                  <a:pt x="55" y="24"/>
                  <a:pt x="63" y="24"/>
                </a:cubicBezTo>
                <a:cubicBezTo>
                  <a:pt x="72" y="24"/>
                  <a:pt x="72" y="24"/>
                  <a:pt x="72" y="24"/>
                </a:cubicBezTo>
                <a:lnTo>
                  <a:pt x="72" y="16"/>
                </a:lnTo>
                <a:close/>
                <a:moveTo>
                  <a:pt x="120" y="16"/>
                </a:moveTo>
                <a:cubicBezTo>
                  <a:pt x="84" y="16"/>
                  <a:pt x="84" y="16"/>
                  <a:pt x="84" y="16"/>
                </a:cubicBezTo>
                <a:cubicBezTo>
                  <a:pt x="84" y="24"/>
                  <a:pt x="84" y="24"/>
                  <a:pt x="84" y="24"/>
                </a:cubicBezTo>
                <a:cubicBezTo>
                  <a:pt x="120" y="24"/>
                  <a:pt x="120" y="24"/>
                  <a:pt x="120" y="24"/>
                </a:cubicBezTo>
                <a:lnTo>
                  <a:pt x="120" y="16"/>
                </a:lnTo>
                <a:close/>
                <a:moveTo>
                  <a:pt x="80" y="40"/>
                </a:moveTo>
                <a:cubicBezTo>
                  <a:pt x="57" y="40"/>
                  <a:pt x="40" y="58"/>
                  <a:pt x="40" y="80"/>
                </a:cubicBezTo>
                <a:cubicBezTo>
                  <a:pt x="40" y="120"/>
                  <a:pt x="40" y="120"/>
                  <a:pt x="40" y="120"/>
                </a:cubicBezTo>
                <a:cubicBezTo>
                  <a:pt x="40" y="142"/>
                  <a:pt x="57" y="160"/>
                  <a:pt x="80" y="160"/>
                </a:cubicBezTo>
                <a:cubicBezTo>
                  <a:pt x="120" y="160"/>
                  <a:pt x="120" y="160"/>
                  <a:pt x="120" y="160"/>
                </a:cubicBezTo>
                <a:cubicBezTo>
                  <a:pt x="142" y="160"/>
                  <a:pt x="160" y="142"/>
                  <a:pt x="160" y="120"/>
                </a:cubicBezTo>
                <a:cubicBezTo>
                  <a:pt x="160" y="80"/>
                  <a:pt x="160" y="80"/>
                  <a:pt x="160" y="80"/>
                </a:cubicBezTo>
                <a:cubicBezTo>
                  <a:pt x="160" y="58"/>
                  <a:pt x="142" y="40"/>
                  <a:pt x="120" y="40"/>
                </a:cubicBezTo>
                <a:lnTo>
                  <a:pt x="80" y="40"/>
                </a:lnTo>
                <a:close/>
                <a:moveTo>
                  <a:pt x="144" y="16"/>
                </a:moveTo>
                <a:cubicBezTo>
                  <a:pt x="132" y="16"/>
                  <a:pt x="132" y="16"/>
                  <a:pt x="132" y="16"/>
                </a:cubicBezTo>
                <a:cubicBezTo>
                  <a:pt x="132" y="24"/>
                  <a:pt x="132" y="24"/>
                  <a:pt x="132" y="24"/>
                </a:cubicBezTo>
                <a:cubicBezTo>
                  <a:pt x="136" y="24"/>
                  <a:pt x="136" y="24"/>
                  <a:pt x="136" y="24"/>
                </a:cubicBezTo>
                <a:cubicBezTo>
                  <a:pt x="144" y="24"/>
                  <a:pt x="152" y="27"/>
                  <a:pt x="158" y="31"/>
                </a:cubicBezTo>
                <a:cubicBezTo>
                  <a:pt x="166" y="23"/>
                  <a:pt x="166" y="23"/>
                  <a:pt x="166" y="23"/>
                </a:cubicBezTo>
                <a:cubicBezTo>
                  <a:pt x="160" y="19"/>
                  <a:pt x="152" y="16"/>
                  <a:pt x="144" y="16"/>
                </a:cubicBezTo>
                <a:close/>
                <a:moveTo>
                  <a:pt x="184" y="56"/>
                </a:moveTo>
                <a:cubicBezTo>
                  <a:pt x="184" y="47"/>
                  <a:pt x="180" y="38"/>
                  <a:pt x="175" y="31"/>
                </a:cubicBezTo>
                <a:cubicBezTo>
                  <a:pt x="167" y="39"/>
                  <a:pt x="167" y="39"/>
                  <a:pt x="167" y="39"/>
                </a:cubicBezTo>
                <a:cubicBezTo>
                  <a:pt x="172" y="46"/>
                  <a:pt x="176" y="55"/>
                  <a:pt x="176" y="64"/>
                </a:cubicBezTo>
                <a:cubicBezTo>
                  <a:pt x="176" y="68"/>
                  <a:pt x="176" y="68"/>
                  <a:pt x="176" y="68"/>
                </a:cubicBezTo>
                <a:cubicBezTo>
                  <a:pt x="184" y="68"/>
                  <a:pt x="184" y="68"/>
                  <a:pt x="184" y="68"/>
                </a:cubicBezTo>
                <a:lnTo>
                  <a:pt x="184" y="56"/>
                </a:lnTo>
                <a:close/>
                <a:moveTo>
                  <a:pt x="184" y="80"/>
                </a:moveTo>
                <a:cubicBezTo>
                  <a:pt x="176" y="80"/>
                  <a:pt x="176" y="80"/>
                  <a:pt x="176" y="80"/>
                </a:cubicBezTo>
                <a:cubicBezTo>
                  <a:pt x="176" y="116"/>
                  <a:pt x="176" y="116"/>
                  <a:pt x="176" y="116"/>
                </a:cubicBezTo>
                <a:cubicBezTo>
                  <a:pt x="184" y="116"/>
                  <a:pt x="184" y="116"/>
                  <a:pt x="184" y="116"/>
                </a:cubicBezTo>
                <a:lnTo>
                  <a:pt x="184" y="80"/>
                </a:lnTo>
                <a:close/>
                <a:moveTo>
                  <a:pt x="184" y="128"/>
                </a:moveTo>
                <a:cubicBezTo>
                  <a:pt x="176" y="128"/>
                  <a:pt x="176" y="128"/>
                  <a:pt x="176" y="128"/>
                </a:cubicBezTo>
                <a:cubicBezTo>
                  <a:pt x="176" y="136"/>
                  <a:pt x="176" y="136"/>
                  <a:pt x="176" y="136"/>
                </a:cubicBezTo>
                <a:cubicBezTo>
                  <a:pt x="176" y="145"/>
                  <a:pt x="173" y="152"/>
                  <a:pt x="169" y="159"/>
                </a:cubicBezTo>
                <a:cubicBezTo>
                  <a:pt x="177" y="167"/>
                  <a:pt x="177" y="167"/>
                  <a:pt x="177" y="167"/>
                </a:cubicBezTo>
                <a:cubicBezTo>
                  <a:pt x="181" y="160"/>
                  <a:pt x="184" y="152"/>
                  <a:pt x="184" y="144"/>
                </a:cubicBezTo>
                <a:lnTo>
                  <a:pt x="184" y="128"/>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8" name="Freeform 100"/>
          <p:cNvSpPr>
            <a:spLocks noEditPoints="1"/>
          </p:cNvSpPr>
          <p:nvPr/>
        </p:nvSpPr>
        <p:spPr bwMode="auto">
          <a:xfrm>
            <a:off x="8069263" y="5538788"/>
            <a:ext cx="357187" cy="334962"/>
          </a:xfrm>
          <a:custGeom>
            <a:avLst/>
            <a:gdLst>
              <a:gd name="T0" fmla="*/ 0 w 200"/>
              <a:gd name="T1" fmla="*/ 172 h 188"/>
              <a:gd name="T2" fmla="*/ 200 w 200"/>
              <a:gd name="T3" fmla="*/ 188 h 188"/>
              <a:gd name="T4" fmla="*/ 184 w 200"/>
              <a:gd name="T5" fmla="*/ 117 h 188"/>
              <a:gd name="T6" fmla="*/ 158 w 200"/>
              <a:gd name="T7" fmla="*/ 129 h 188"/>
              <a:gd name="T8" fmla="*/ 165 w 200"/>
              <a:gd name="T9" fmla="*/ 116 h 188"/>
              <a:gd name="T10" fmla="*/ 169 w 200"/>
              <a:gd name="T11" fmla="*/ 124 h 188"/>
              <a:gd name="T12" fmla="*/ 172 w 200"/>
              <a:gd name="T13" fmla="*/ 117 h 188"/>
              <a:gd name="T14" fmla="*/ 167 w 200"/>
              <a:gd name="T15" fmla="*/ 112 h 188"/>
              <a:gd name="T16" fmla="*/ 164 w 200"/>
              <a:gd name="T17" fmla="*/ 104 h 188"/>
              <a:gd name="T18" fmla="*/ 170 w 200"/>
              <a:gd name="T19" fmla="*/ 103 h 188"/>
              <a:gd name="T20" fmla="*/ 168 w 200"/>
              <a:gd name="T21" fmla="*/ 93 h 188"/>
              <a:gd name="T22" fmla="*/ 165 w 200"/>
              <a:gd name="T23" fmla="*/ 100 h 188"/>
              <a:gd name="T24" fmla="*/ 169 w 200"/>
              <a:gd name="T25" fmla="*/ 85 h 188"/>
              <a:gd name="T26" fmla="*/ 183 w 200"/>
              <a:gd name="T27" fmla="*/ 98 h 188"/>
              <a:gd name="T28" fmla="*/ 177 w 200"/>
              <a:gd name="T29" fmla="*/ 107 h 188"/>
              <a:gd name="T30" fmla="*/ 184 w 200"/>
              <a:gd name="T31" fmla="*/ 117 h 188"/>
              <a:gd name="T32" fmla="*/ 192 w 200"/>
              <a:gd name="T33" fmla="*/ 152 h 188"/>
              <a:gd name="T34" fmla="*/ 148 w 200"/>
              <a:gd name="T35" fmla="*/ 76 h 188"/>
              <a:gd name="T36" fmla="*/ 200 w 200"/>
              <a:gd name="T37" fmla="*/ 56 h 188"/>
              <a:gd name="T38" fmla="*/ 148 w 200"/>
              <a:gd name="T39" fmla="*/ 164 h 188"/>
              <a:gd name="T40" fmla="*/ 64 w 200"/>
              <a:gd name="T41" fmla="*/ 0 h 188"/>
              <a:gd name="T42" fmla="*/ 140 w 200"/>
              <a:gd name="T43" fmla="*/ 164 h 188"/>
              <a:gd name="T44" fmla="*/ 64 w 200"/>
              <a:gd name="T45" fmla="*/ 0 h 188"/>
              <a:gd name="T46" fmla="*/ 132 w 200"/>
              <a:gd name="T47" fmla="*/ 152 h 188"/>
              <a:gd name="T48" fmla="*/ 72 w 200"/>
              <a:gd name="T49" fmla="*/ 20 h 188"/>
              <a:gd name="T50" fmla="*/ 100 w 200"/>
              <a:gd name="T51" fmla="*/ 56 h 188"/>
              <a:gd name="T52" fmla="*/ 92 w 200"/>
              <a:gd name="T53" fmla="*/ 48 h 188"/>
              <a:gd name="T54" fmla="*/ 104 w 200"/>
              <a:gd name="T55" fmla="*/ 40 h 188"/>
              <a:gd name="T56" fmla="*/ 112 w 200"/>
              <a:gd name="T57" fmla="*/ 88 h 188"/>
              <a:gd name="T58" fmla="*/ 100 w 200"/>
              <a:gd name="T59" fmla="*/ 56 h 188"/>
              <a:gd name="T60" fmla="*/ 22 w 200"/>
              <a:gd name="T61" fmla="*/ 124 h 188"/>
              <a:gd name="T62" fmla="*/ 37 w 200"/>
              <a:gd name="T63" fmla="*/ 97 h 188"/>
              <a:gd name="T64" fmla="*/ 37 w 200"/>
              <a:gd name="T65" fmla="*/ 85 h 188"/>
              <a:gd name="T66" fmla="*/ 33 w 200"/>
              <a:gd name="T67" fmla="*/ 93 h 188"/>
              <a:gd name="T68" fmla="*/ 25 w 200"/>
              <a:gd name="T69" fmla="*/ 82 h 188"/>
              <a:gd name="T70" fmla="*/ 49 w 200"/>
              <a:gd name="T71" fmla="*/ 81 h 188"/>
              <a:gd name="T72" fmla="*/ 46 w 200"/>
              <a:gd name="T73" fmla="*/ 103 h 188"/>
              <a:gd name="T74" fmla="*/ 37 w 200"/>
              <a:gd name="T75" fmla="*/ 112 h 188"/>
              <a:gd name="T76" fmla="*/ 52 w 200"/>
              <a:gd name="T77" fmla="*/ 112 h 188"/>
              <a:gd name="T78" fmla="*/ 0 w 200"/>
              <a:gd name="T79" fmla="*/ 40 h 188"/>
              <a:gd name="T80" fmla="*/ 56 w 200"/>
              <a:gd name="T81" fmla="*/ 60 h 188"/>
              <a:gd name="T82" fmla="*/ 8 w 200"/>
              <a:gd name="T83" fmla="*/ 152 h 188"/>
              <a:gd name="T84" fmla="*/ 56 w 200"/>
              <a:gd name="T85" fmla="*/ 164 h 188"/>
              <a:gd name="T86" fmla="*/ 0 w 200"/>
              <a:gd name="T87" fmla="*/ 4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0" h="188">
                <a:moveTo>
                  <a:pt x="0" y="188"/>
                </a:moveTo>
                <a:cubicBezTo>
                  <a:pt x="0" y="172"/>
                  <a:pt x="0" y="172"/>
                  <a:pt x="0" y="172"/>
                </a:cubicBezTo>
                <a:cubicBezTo>
                  <a:pt x="200" y="172"/>
                  <a:pt x="200" y="172"/>
                  <a:pt x="200" y="172"/>
                </a:cubicBezTo>
                <a:cubicBezTo>
                  <a:pt x="200" y="188"/>
                  <a:pt x="200" y="188"/>
                  <a:pt x="200" y="188"/>
                </a:cubicBezTo>
                <a:lnTo>
                  <a:pt x="0" y="188"/>
                </a:lnTo>
                <a:close/>
                <a:moveTo>
                  <a:pt x="184" y="117"/>
                </a:moveTo>
                <a:cubicBezTo>
                  <a:pt x="184" y="127"/>
                  <a:pt x="179" y="132"/>
                  <a:pt x="169" y="132"/>
                </a:cubicBezTo>
                <a:cubicBezTo>
                  <a:pt x="164" y="132"/>
                  <a:pt x="160" y="131"/>
                  <a:pt x="158" y="129"/>
                </a:cubicBezTo>
                <a:cubicBezTo>
                  <a:pt x="155" y="126"/>
                  <a:pt x="154" y="122"/>
                  <a:pt x="154" y="116"/>
                </a:cubicBezTo>
                <a:cubicBezTo>
                  <a:pt x="165" y="116"/>
                  <a:pt x="165" y="116"/>
                  <a:pt x="165" y="116"/>
                </a:cubicBezTo>
                <a:cubicBezTo>
                  <a:pt x="165" y="119"/>
                  <a:pt x="165" y="121"/>
                  <a:pt x="166" y="122"/>
                </a:cubicBezTo>
                <a:cubicBezTo>
                  <a:pt x="166" y="124"/>
                  <a:pt x="167" y="124"/>
                  <a:pt x="169" y="124"/>
                </a:cubicBezTo>
                <a:cubicBezTo>
                  <a:pt x="170" y="124"/>
                  <a:pt x="171" y="123"/>
                  <a:pt x="172" y="122"/>
                </a:cubicBezTo>
                <a:cubicBezTo>
                  <a:pt x="172" y="121"/>
                  <a:pt x="172" y="120"/>
                  <a:pt x="172" y="117"/>
                </a:cubicBezTo>
                <a:cubicBezTo>
                  <a:pt x="172" y="115"/>
                  <a:pt x="171" y="114"/>
                  <a:pt x="171" y="113"/>
                </a:cubicBezTo>
                <a:cubicBezTo>
                  <a:pt x="170" y="112"/>
                  <a:pt x="169" y="112"/>
                  <a:pt x="167" y="112"/>
                </a:cubicBezTo>
                <a:cubicBezTo>
                  <a:pt x="164" y="112"/>
                  <a:pt x="164" y="112"/>
                  <a:pt x="164" y="112"/>
                </a:cubicBezTo>
                <a:cubicBezTo>
                  <a:pt x="164" y="104"/>
                  <a:pt x="164" y="104"/>
                  <a:pt x="164" y="104"/>
                </a:cubicBezTo>
                <a:cubicBezTo>
                  <a:pt x="166" y="104"/>
                  <a:pt x="166" y="104"/>
                  <a:pt x="166" y="104"/>
                </a:cubicBezTo>
                <a:cubicBezTo>
                  <a:pt x="168" y="104"/>
                  <a:pt x="169" y="104"/>
                  <a:pt x="170" y="103"/>
                </a:cubicBezTo>
                <a:cubicBezTo>
                  <a:pt x="171" y="102"/>
                  <a:pt x="171" y="100"/>
                  <a:pt x="171" y="98"/>
                </a:cubicBezTo>
                <a:cubicBezTo>
                  <a:pt x="171" y="94"/>
                  <a:pt x="170" y="93"/>
                  <a:pt x="168" y="93"/>
                </a:cubicBezTo>
                <a:cubicBezTo>
                  <a:pt x="167" y="93"/>
                  <a:pt x="166" y="93"/>
                  <a:pt x="166" y="94"/>
                </a:cubicBezTo>
                <a:cubicBezTo>
                  <a:pt x="165" y="95"/>
                  <a:pt x="165" y="97"/>
                  <a:pt x="165" y="100"/>
                </a:cubicBezTo>
                <a:cubicBezTo>
                  <a:pt x="154" y="100"/>
                  <a:pt x="154" y="100"/>
                  <a:pt x="154" y="100"/>
                </a:cubicBezTo>
                <a:cubicBezTo>
                  <a:pt x="155" y="91"/>
                  <a:pt x="159" y="85"/>
                  <a:pt x="169" y="85"/>
                </a:cubicBezTo>
                <a:cubicBezTo>
                  <a:pt x="174" y="85"/>
                  <a:pt x="178" y="87"/>
                  <a:pt x="180" y="89"/>
                </a:cubicBezTo>
                <a:cubicBezTo>
                  <a:pt x="182" y="91"/>
                  <a:pt x="183" y="94"/>
                  <a:pt x="183" y="98"/>
                </a:cubicBezTo>
                <a:cubicBezTo>
                  <a:pt x="183" y="100"/>
                  <a:pt x="182" y="102"/>
                  <a:pt x="181" y="103"/>
                </a:cubicBezTo>
                <a:cubicBezTo>
                  <a:pt x="180" y="105"/>
                  <a:pt x="179" y="106"/>
                  <a:pt x="177" y="107"/>
                </a:cubicBezTo>
                <a:cubicBezTo>
                  <a:pt x="177" y="107"/>
                  <a:pt x="177" y="107"/>
                  <a:pt x="177" y="107"/>
                </a:cubicBezTo>
                <a:cubicBezTo>
                  <a:pt x="181" y="108"/>
                  <a:pt x="184" y="111"/>
                  <a:pt x="184" y="117"/>
                </a:cubicBezTo>
                <a:close/>
                <a:moveTo>
                  <a:pt x="148" y="152"/>
                </a:moveTo>
                <a:cubicBezTo>
                  <a:pt x="192" y="152"/>
                  <a:pt x="192" y="152"/>
                  <a:pt x="192" y="152"/>
                </a:cubicBezTo>
                <a:cubicBezTo>
                  <a:pt x="192" y="76"/>
                  <a:pt x="192" y="76"/>
                  <a:pt x="192" y="76"/>
                </a:cubicBezTo>
                <a:cubicBezTo>
                  <a:pt x="148" y="76"/>
                  <a:pt x="148" y="76"/>
                  <a:pt x="148" y="76"/>
                </a:cubicBezTo>
                <a:cubicBezTo>
                  <a:pt x="148" y="56"/>
                  <a:pt x="148" y="56"/>
                  <a:pt x="148" y="56"/>
                </a:cubicBezTo>
                <a:cubicBezTo>
                  <a:pt x="200" y="56"/>
                  <a:pt x="200" y="56"/>
                  <a:pt x="200" y="56"/>
                </a:cubicBezTo>
                <a:cubicBezTo>
                  <a:pt x="200" y="164"/>
                  <a:pt x="200" y="164"/>
                  <a:pt x="200" y="164"/>
                </a:cubicBezTo>
                <a:cubicBezTo>
                  <a:pt x="148" y="164"/>
                  <a:pt x="148" y="164"/>
                  <a:pt x="148" y="164"/>
                </a:cubicBezTo>
                <a:lnTo>
                  <a:pt x="148" y="152"/>
                </a:lnTo>
                <a:close/>
                <a:moveTo>
                  <a:pt x="64" y="0"/>
                </a:moveTo>
                <a:cubicBezTo>
                  <a:pt x="140" y="0"/>
                  <a:pt x="140" y="0"/>
                  <a:pt x="140" y="0"/>
                </a:cubicBezTo>
                <a:cubicBezTo>
                  <a:pt x="140" y="164"/>
                  <a:pt x="140" y="164"/>
                  <a:pt x="140" y="164"/>
                </a:cubicBezTo>
                <a:cubicBezTo>
                  <a:pt x="64" y="164"/>
                  <a:pt x="64" y="164"/>
                  <a:pt x="64" y="164"/>
                </a:cubicBezTo>
                <a:lnTo>
                  <a:pt x="64" y="0"/>
                </a:lnTo>
                <a:close/>
                <a:moveTo>
                  <a:pt x="72" y="152"/>
                </a:moveTo>
                <a:cubicBezTo>
                  <a:pt x="132" y="152"/>
                  <a:pt x="132" y="152"/>
                  <a:pt x="132" y="152"/>
                </a:cubicBezTo>
                <a:cubicBezTo>
                  <a:pt x="132" y="20"/>
                  <a:pt x="132" y="20"/>
                  <a:pt x="132" y="20"/>
                </a:cubicBezTo>
                <a:cubicBezTo>
                  <a:pt x="72" y="20"/>
                  <a:pt x="72" y="20"/>
                  <a:pt x="72" y="20"/>
                </a:cubicBezTo>
                <a:lnTo>
                  <a:pt x="72" y="152"/>
                </a:lnTo>
                <a:close/>
                <a:moveTo>
                  <a:pt x="100" y="56"/>
                </a:moveTo>
                <a:cubicBezTo>
                  <a:pt x="92" y="56"/>
                  <a:pt x="92" y="56"/>
                  <a:pt x="92" y="56"/>
                </a:cubicBezTo>
                <a:cubicBezTo>
                  <a:pt x="92" y="48"/>
                  <a:pt x="92" y="48"/>
                  <a:pt x="92" y="48"/>
                </a:cubicBezTo>
                <a:cubicBezTo>
                  <a:pt x="96" y="48"/>
                  <a:pt x="98" y="48"/>
                  <a:pt x="100" y="47"/>
                </a:cubicBezTo>
                <a:cubicBezTo>
                  <a:pt x="102" y="46"/>
                  <a:pt x="103" y="43"/>
                  <a:pt x="104" y="40"/>
                </a:cubicBezTo>
                <a:cubicBezTo>
                  <a:pt x="112" y="40"/>
                  <a:pt x="112" y="40"/>
                  <a:pt x="112" y="40"/>
                </a:cubicBezTo>
                <a:cubicBezTo>
                  <a:pt x="112" y="88"/>
                  <a:pt x="112" y="88"/>
                  <a:pt x="112" y="88"/>
                </a:cubicBezTo>
                <a:cubicBezTo>
                  <a:pt x="100" y="88"/>
                  <a:pt x="100" y="88"/>
                  <a:pt x="100" y="88"/>
                </a:cubicBezTo>
                <a:lnTo>
                  <a:pt x="100" y="56"/>
                </a:lnTo>
                <a:close/>
                <a:moveTo>
                  <a:pt x="52" y="124"/>
                </a:moveTo>
                <a:cubicBezTo>
                  <a:pt x="22" y="124"/>
                  <a:pt x="22" y="124"/>
                  <a:pt x="22" y="124"/>
                </a:cubicBezTo>
                <a:cubicBezTo>
                  <a:pt x="22" y="117"/>
                  <a:pt x="24" y="110"/>
                  <a:pt x="29" y="105"/>
                </a:cubicBezTo>
                <a:cubicBezTo>
                  <a:pt x="37" y="97"/>
                  <a:pt x="37" y="97"/>
                  <a:pt x="37" y="97"/>
                </a:cubicBezTo>
                <a:cubicBezTo>
                  <a:pt x="39" y="95"/>
                  <a:pt x="40" y="93"/>
                  <a:pt x="40" y="90"/>
                </a:cubicBezTo>
                <a:cubicBezTo>
                  <a:pt x="40" y="87"/>
                  <a:pt x="39" y="85"/>
                  <a:pt x="37" y="85"/>
                </a:cubicBezTo>
                <a:cubicBezTo>
                  <a:pt x="35" y="85"/>
                  <a:pt x="33" y="87"/>
                  <a:pt x="33" y="91"/>
                </a:cubicBezTo>
                <a:cubicBezTo>
                  <a:pt x="33" y="93"/>
                  <a:pt x="33" y="93"/>
                  <a:pt x="33" y="93"/>
                </a:cubicBezTo>
                <a:cubicBezTo>
                  <a:pt x="22" y="93"/>
                  <a:pt x="22" y="93"/>
                  <a:pt x="22" y="93"/>
                </a:cubicBezTo>
                <a:cubicBezTo>
                  <a:pt x="22" y="88"/>
                  <a:pt x="23" y="84"/>
                  <a:pt x="25" y="82"/>
                </a:cubicBezTo>
                <a:cubicBezTo>
                  <a:pt x="27" y="79"/>
                  <a:pt x="31" y="77"/>
                  <a:pt x="37" y="77"/>
                </a:cubicBezTo>
                <a:cubicBezTo>
                  <a:pt x="43" y="77"/>
                  <a:pt x="47" y="79"/>
                  <a:pt x="49" y="81"/>
                </a:cubicBezTo>
                <a:cubicBezTo>
                  <a:pt x="51" y="83"/>
                  <a:pt x="52" y="86"/>
                  <a:pt x="52" y="90"/>
                </a:cubicBezTo>
                <a:cubicBezTo>
                  <a:pt x="52" y="95"/>
                  <a:pt x="50" y="100"/>
                  <a:pt x="46" y="103"/>
                </a:cubicBezTo>
                <a:cubicBezTo>
                  <a:pt x="39" y="110"/>
                  <a:pt x="39" y="110"/>
                  <a:pt x="39" y="110"/>
                </a:cubicBezTo>
                <a:cubicBezTo>
                  <a:pt x="38" y="111"/>
                  <a:pt x="38" y="111"/>
                  <a:pt x="37" y="112"/>
                </a:cubicBezTo>
                <a:cubicBezTo>
                  <a:pt x="37" y="113"/>
                  <a:pt x="36" y="112"/>
                  <a:pt x="36" y="112"/>
                </a:cubicBezTo>
                <a:cubicBezTo>
                  <a:pt x="52" y="112"/>
                  <a:pt x="52" y="112"/>
                  <a:pt x="52" y="112"/>
                </a:cubicBezTo>
                <a:lnTo>
                  <a:pt x="52" y="124"/>
                </a:lnTo>
                <a:close/>
                <a:moveTo>
                  <a:pt x="0" y="40"/>
                </a:moveTo>
                <a:cubicBezTo>
                  <a:pt x="56" y="40"/>
                  <a:pt x="56" y="40"/>
                  <a:pt x="56" y="40"/>
                </a:cubicBezTo>
                <a:cubicBezTo>
                  <a:pt x="56" y="60"/>
                  <a:pt x="56" y="60"/>
                  <a:pt x="56" y="60"/>
                </a:cubicBezTo>
                <a:cubicBezTo>
                  <a:pt x="8" y="60"/>
                  <a:pt x="8" y="60"/>
                  <a:pt x="8" y="60"/>
                </a:cubicBezTo>
                <a:cubicBezTo>
                  <a:pt x="8" y="152"/>
                  <a:pt x="8" y="152"/>
                  <a:pt x="8" y="152"/>
                </a:cubicBezTo>
                <a:cubicBezTo>
                  <a:pt x="56" y="152"/>
                  <a:pt x="56" y="152"/>
                  <a:pt x="56" y="152"/>
                </a:cubicBezTo>
                <a:cubicBezTo>
                  <a:pt x="56" y="164"/>
                  <a:pt x="56" y="164"/>
                  <a:pt x="56" y="164"/>
                </a:cubicBezTo>
                <a:cubicBezTo>
                  <a:pt x="0" y="164"/>
                  <a:pt x="0" y="164"/>
                  <a:pt x="0" y="164"/>
                </a:cubicBezTo>
                <a:lnTo>
                  <a:pt x="0" y="40"/>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69" name="Freeform 101"/>
          <p:cNvSpPr>
            <a:spLocks noEditPoints="1"/>
          </p:cNvSpPr>
          <p:nvPr/>
        </p:nvSpPr>
        <p:spPr bwMode="auto">
          <a:xfrm>
            <a:off x="8799513" y="5527675"/>
            <a:ext cx="363537" cy="357188"/>
          </a:xfrm>
          <a:custGeom>
            <a:avLst/>
            <a:gdLst>
              <a:gd name="T0" fmla="*/ 192 w 204"/>
              <a:gd name="T1" fmla="*/ 200 h 200"/>
              <a:gd name="T2" fmla="*/ 168 w 204"/>
              <a:gd name="T3" fmla="*/ 200 h 200"/>
              <a:gd name="T4" fmla="*/ 84 w 204"/>
              <a:gd name="T5" fmla="*/ 200 h 200"/>
              <a:gd name="T6" fmla="*/ 60 w 204"/>
              <a:gd name="T7" fmla="*/ 200 h 200"/>
              <a:gd name="T8" fmla="*/ 48 w 204"/>
              <a:gd name="T9" fmla="*/ 188 h 200"/>
              <a:gd name="T10" fmla="*/ 48 w 204"/>
              <a:gd name="T11" fmla="*/ 184 h 200"/>
              <a:gd name="T12" fmla="*/ 60 w 204"/>
              <a:gd name="T13" fmla="*/ 172 h 200"/>
              <a:gd name="T14" fmla="*/ 64 w 204"/>
              <a:gd name="T15" fmla="*/ 172 h 200"/>
              <a:gd name="T16" fmla="*/ 188 w 204"/>
              <a:gd name="T17" fmla="*/ 172 h 200"/>
              <a:gd name="T18" fmla="*/ 192 w 204"/>
              <a:gd name="T19" fmla="*/ 172 h 200"/>
              <a:gd name="T20" fmla="*/ 204 w 204"/>
              <a:gd name="T21" fmla="*/ 184 h 200"/>
              <a:gd name="T22" fmla="*/ 204 w 204"/>
              <a:gd name="T23" fmla="*/ 188 h 200"/>
              <a:gd name="T24" fmla="*/ 192 w 204"/>
              <a:gd name="T25" fmla="*/ 200 h 200"/>
              <a:gd name="T26" fmla="*/ 64 w 204"/>
              <a:gd name="T27" fmla="*/ 160 h 200"/>
              <a:gd name="T28" fmla="*/ 32 w 204"/>
              <a:gd name="T29" fmla="*/ 160 h 200"/>
              <a:gd name="T30" fmla="*/ 0 w 204"/>
              <a:gd name="T31" fmla="*/ 128 h 200"/>
              <a:gd name="T32" fmla="*/ 0 w 204"/>
              <a:gd name="T33" fmla="*/ 48 h 200"/>
              <a:gd name="T34" fmla="*/ 32 w 204"/>
              <a:gd name="T35" fmla="*/ 16 h 200"/>
              <a:gd name="T36" fmla="*/ 56 w 204"/>
              <a:gd name="T37" fmla="*/ 16 h 200"/>
              <a:gd name="T38" fmla="*/ 56 w 204"/>
              <a:gd name="T39" fmla="*/ 32 h 200"/>
              <a:gd name="T40" fmla="*/ 48 w 204"/>
              <a:gd name="T41" fmla="*/ 32 h 200"/>
              <a:gd name="T42" fmla="*/ 45 w 204"/>
              <a:gd name="T43" fmla="*/ 32 h 200"/>
              <a:gd name="T44" fmla="*/ 47 w 204"/>
              <a:gd name="T45" fmla="*/ 43 h 200"/>
              <a:gd name="T46" fmla="*/ 17 w 204"/>
              <a:gd name="T47" fmla="*/ 73 h 200"/>
              <a:gd name="T48" fmla="*/ 16 w 204"/>
              <a:gd name="T49" fmla="*/ 73 h 200"/>
              <a:gd name="T50" fmla="*/ 16 w 204"/>
              <a:gd name="T51" fmla="*/ 116 h 200"/>
              <a:gd name="T52" fmla="*/ 48 w 204"/>
              <a:gd name="T53" fmla="*/ 144 h 200"/>
              <a:gd name="T54" fmla="*/ 64 w 204"/>
              <a:gd name="T55" fmla="*/ 144 h 200"/>
              <a:gd name="T56" fmla="*/ 64 w 204"/>
              <a:gd name="T57" fmla="*/ 20 h 200"/>
              <a:gd name="T58" fmla="*/ 84 w 204"/>
              <a:gd name="T59" fmla="*/ 0 h 200"/>
              <a:gd name="T60" fmla="*/ 168 w 204"/>
              <a:gd name="T61" fmla="*/ 0 h 200"/>
              <a:gd name="T62" fmla="*/ 188 w 204"/>
              <a:gd name="T63" fmla="*/ 20 h 200"/>
              <a:gd name="T64" fmla="*/ 188 w 204"/>
              <a:gd name="T65" fmla="*/ 168 h 200"/>
              <a:gd name="T66" fmla="*/ 64 w 204"/>
              <a:gd name="T67" fmla="*/ 168 h 200"/>
              <a:gd name="T68" fmla="*/ 64 w 204"/>
              <a:gd name="T69" fmla="*/ 160 h 200"/>
              <a:gd name="T70" fmla="*/ 17 w 204"/>
              <a:gd name="T71" fmla="*/ 63 h 200"/>
              <a:gd name="T72" fmla="*/ 36 w 204"/>
              <a:gd name="T73" fmla="*/ 43 h 200"/>
              <a:gd name="T74" fmla="*/ 34 w 204"/>
              <a:gd name="T75" fmla="*/ 35 h 200"/>
              <a:gd name="T76" fmla="*/ 16 w 204"/>
              <a:gd name="T77" fmla="*/ 60 h 200"/>
              <a:gd name="T78" fmla="*/ 16 w 204"/>
              <a:gd name="T79" fmla="*/ 62 h 200"/>
              <a:gd name="T80" fmla="*/ 17 w 204"/>
              <a:gd name="T81" fmla="*/ 63 h 200"/>
              <a:gd name="T82" fmla="*/ 168 w 204"/>
              <a:gd name="T83" fmla="*/ 28 h 200"/>
              <a:gd name="T84" fmla="*/ 156 w 204"/>
              <a:gd name="T85" fmla="*/ 16 h 200"/>
              <a:gd name="T86" fmla="*/ 96 w 204"/>
              <a:gd name="T87" fmla="*/ 16 h 200"/>
              <a:gd name="T88" fmla="*/ 84 w 204"/>
              <a:gd name="T89" fmla="*/ 28 h 200"/>
              <a:gd name="T90" fmla="*/ 84 w 204"/>
              <a:gd name="T91" fmla="*/ 60 h 200"/>
              <a:gd name="T92" fmla="*/ 96 w 204"/>
              <a:gd name="T93" fmla="*/ 72 h 200"/>
              <a:gd name="T94" fmla="*/ 156 w 204"/>
              <a:gd name="T95" fmla="*/ 72 h 200"/>
              <a:gd name="T96" fmla="*/ 168 w 204"/>
              <a:gd name="T97" fmla="*/ 60 h 200"/>
              <a:gd name="T98" fmla="*/ 168 w 204"/>
              <a:gd name="T99" fmla="*/ 28 h 200"/>
              <a:gd name="T100" fmla="*/ 168 w 204"/>
              <a:gd name="T101" fmla="*/ 96 h 200"/>
              <a:gd name="T102" fmla="*/ 168 w 204"/>
              <a:gd name="T103" fmla="*/ 92 h 200"/>
              <a:gd name="T104" fmla="*/ 164 w 204"/>
              <a:gd name="T105" fmla="*/ 88 h 200"/>
              <a:gd name="T106" fmla="*/ 88 w 204"/>
              <a:gd name="T107" fmla="*/ 88 h 200"/>
              <a:gd name="T108" fmla="*/ 84 w 204"/>
              <a:gd name="T109" fmla="*/ 92 h 200"/>
              <a:gd name="T110" fmla="*/ 84 w 204"/>
              <a:gd name="T111" fmla="*/ 96 h 200"/>
              <a:gd name="T112" fmla="*/ 88 w 204"/>
              <a:gd name="T113" fmla="*/ 100 h 200"/>
              <a:gd name="T114" fmla="*/ 164 w 204"/>
              <a:gd name="T115" fmla="*/ 100 h 200"/>
              <a:gd name="T116" fmla="*/ 168 w 204"/>
              <a:gd name="T117" fmla="*/ 96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4" h="200">
                <a:moveTo>
                  <a:pt x="192" y="200"/>
                </a:moveTo>
                <a:cubicBezTo>
                  <a:pt x="168" y="200"/>
                  <a:pt x="168" y="200"/>
                  <a:pt x="168" y="200"/>
                </a:cubicBezTo>
                <a:cubicBezTo>
                  <a:pt x="84" y="200"/>
                  <a:pt x="84" y="200"/>
                  <a:pt x="84" y="200"/>
                </a:cubicBezTo>
                <a:cubicBezTo>
                  <a:pt x="60" y="200"/>
                  <a:pt x="60" y="200"/>
                  <a:pt x="60" y="200"/>
                </a:cubicBezTo>
                <a:cubicBezTo>
                  <a:pt x="54" y="200"/>
                  <a:pt x="48" y="195"/>
                  <a:pt x="48" y="188"/>
                </a:cubicBezTo>
                <a:cubicBezTo>
                  <a:pt x="48" y="184"/>
                  <a:pt x="48" y="184"/>
                  <a:pt x="48" y="184"/>
                </a:cubicBezTo>
                <a:cubicBezTo>
                  <a:pt x="48" y="177"/>
                  <a:pt x="54" y="172"/>
                  <a:pt x="60" y="172"/>
                </a:cubicBezTo>
                <a:cubicBezTo>
                  <a:pt x="64" y="172"/>
                  <a:pt x="64" y="172"/>
                  <a:pt x="64" y="172"/>
                </a:cubicBezTo>
                <a:cubicBezTo>
                  <a:pt x="188" y="172"/>
                  <a:pt x="188" y="172"/>
                  <a:pt x="188" y="172"/>
                </a:cubicBezTo>
                <a:cubicBezTo>
                  <a:pt x="192" y="172"/>
                  <a:pt x="192" y="172"/>
                  <a:pt x="192" y="172"/>
                </a:cubicBezTo>
                <a:cubicBezTo>
                  <a:pt x="199" y="172"/>
                  <a:pt x="204" y="177"/>
                  <a:pt x="204" y="184"/>
                </a:cubicBezTo>
                <a:cubicBezTo>
                  <a:pt x="204" y="188"/>
                  <a:pt x="204" y="188"/>
                  <a:pt x="204" y="188"/>
                </a:cubicBezTo>
                <a:cubicBezTo>
                  <a:pt x="204" y="195"/>
                  <a:pt x="199" y="200"/>
                  <a:pt x="192" y="200"/>
                </a:cubicBezTo>
                <a:close/>
                <a:moveTo>
                  <a:pt x="64" y="160"/>
                </a:moveTo>
                <a:cubicBezTo>
                  <a:pt x="32" y="160"/>
                  <a:pt x="32" y="160"/>
                  <a:pt x="32" y="160"/>
                </a:cubicBezTo>
                <a:cubicBezTo>
                  <a:pt x="15" y="160"/>
                  <a:pt x="0" y="146"/>
                  <a:pt x="0" y="128"/>
                </a:cubicBezTo>
                <a:cubicBezTo>
                  <a:pt x="0" y="48"/>
                  <a:pt x="0" y="48"/>
                  <a:pt x="0" y="48"/>
                </a:cubicBezTo>
                <a:cubicBezTo>
                  <a:pt x="0" y="30"/>
                  <a:pt x="15" y="16"/>
                  <a:pt x="32" y="16"/>
                </a:cubicBezTo>
                <a:cubicBezTo>
                  <a:pt x="56" y="16"/>
                  <a:pt x="56" y="16"/>
                  <a:pt x="56" y="16"/>
                </a:cubicBezTo>
                <a:cubicBezTo>
                  <a:pt x="56" y="32"/>
                  <a:pt x="56" y="32"/>
                  <a:pt x="56" y="32"/>
                </a:cubicBezTo>
                <a:cubicBezTo>
                  <a:pt x="48" y="32"/>
                  <a:pt x="48" y="32"/>
                  <a:pt x="48" y="32"/>
                </a:cubicBezTo>
                <a:cubicBezTo>
                  <a:pt x="47" y="32"/>
                  <a:pt x="46" y="32"/>
                  <a:pt x="45" y="32"/>
                </a:cubicBezTo>
                <a:cubicBezTo>
                  <a:pt x="46" y="36"/>
                  <a:pt x="47" y="39"/>
                  <a:pt x="47" y="43"/>
                </a:cubicBezTo>
                <a:cubicBezTo>
                  <a:pt x="47" y="60"/>
                  <a:pt x="34" y="73"/>
                  <a:pt x="17" y="73"/>
                </a:cubicBezTo>
                <a:cubicBezTo>
                  <a:pt x="17" y="73"/>
                  <a:pt x="17" y="73"/>
                  <a:pt x="16" y="73"/>
                </a:cubicBezTo>
                <a:cubicBezTo>
                  <a:pt x="16" y="116"/>
                  <a:pt x="16" y="116"/>
                  <a:pt x="16" y="116"/>
                </a:cubicBezTo>
                <a:cubicBezTo>
                  <a:pt x="16" y="134"/>
                  <a:pt x="31" y="144"/>
                  <a:pt x="48" y="144"/>
                </a:cubicBezTo>
                <a:cubicBezTo>
                  <a:pt x="64" y="144"/>
                  <a:pt x="64" y="144"/>
                  <a:pt x="64" y="144"/>
                </a:cubicBezTo>
                <a:cubicBezTo>
                  <a:pt x="64" y="20"/>
                  <a:pt x="64" y="20"/>
                  <a:pt x="64" y="20"/>
                </a:cubicBezTo>
                <a:cubicBezTo>
                  <a:pt x="64" y="9"/>
                  <a:pt x="73" y="0"/>
                  <a:pt x="84" y="0"/>
                </a:cubicBezTo>
                <a:cubicBezTo>
                  <a:pt x="168" y="0"/>
                  <a:pt x="168" y="0"/>
                  <a:pt x="168" y="0"/>
                </a:cubicBezTo>
                <a:cubicBezTo>
                  <a:pt x="179" y="0"/>
                  <a:pt x="188" y="9"/>
                  <a:pt x="188" y="20"/>
                </a:cubicBezTo>
                <a:cubicBezTo>
                  <a:pt x="188" y="168"/>
                  <a:pt x="188" y="168"/>
                  <a:pt x="188" y="168"/>
                </a:cubicBezTo>
                <a:cubicBezTo>
                  <a:pt x="64" y="168"/>
                  <a:pt x="64" y="168"/>
                  <a:pt x="64" y="168"/>
                </a:cubicBezTo>
                <a:lnTo>
                  <a:pt x="64" y="160"/>
                </a:lnTo>
                <a:close/>
                <a:moveTo>
                  <a:pt x="17" y="63"/>
                </a:moveTo>
                <a:cubicBezTo>
                  <a:pt x="28" y="63"/>
                  <a:pt x="36" y="54"/>
                  <a:pt x="36" y="43"/>
                </a:cubicBezTo>
                <a:cubicBezTo>
                  <a:pt x="36" y="40"/>
                  <a:pt x="36" y="37"/>
                  <a:pt x="34" y="35"/>
                </a:cubicBezTo>
                <a:cubicBezTo>
                  <a:pt x="24" y="39"/>
                  <a:pt x="16" y="47"/>
                  <a:pt x="16" y="60"/>
                </a:cubicBezTo>
                <a:cubicBezTo>
                  <a:pt x="16" y="62"/>
                  <a:pt x="16" y="62"/>
                  <a:pt x="16" y="62"/>
                </a:cubicBezTo>
                <a:cubicBezTo>
                  <a:pt x="17" y="62"/>
                  <a:pt x="17" y="63"/>
                  <a:pt x="17" y="63"/>
                </a:cubicBezTo>
                <a:close/>
                <a:moveTo>
                  <a:pt x="168" y="28"/>
                </a:moveTo>
                <a:cubicBezTo>
                  <a:pt x="168" y="21"/>
                  <a:pt x="163" y="16"/>
                  <a:pt x="156" y="16"/>
                </a:cubicBezTo>
                <a:cubicBezTo>
                  <a:pt x="96" y="16"/>
                  <a:pt x="96" y="16"/>
                  <a:pt x="96" y="16"/>
                </a:cubicBezTo>
                <a:cubicBezTo>
                  <a:pt x="90" y="16"/>
                  <a:pt x="84" y="21"/>
                  <a:pt x="84" y="28"/>
                </a:cubicBezTo>
                <a:cubicBezTo>
                  <a:pt x="84" y="60"/>
                  <a:pt x="84" y="60"/>
                  <a:pt x="84" y="60"/>
                </a:cubicBezTo>
                <a:cubicBezTo>
                  <a:pt x="84" y="67"/>
                  <a:pt x="90" y="72"/>
                  <a:pt x="96" y="72"/>
                </a:cubicBezTo>
                <a:cubicBezTo>
                  <a:pt x="156" y="72"/>
                  <a:pt x="156" y="72"/>
                  <a:pt x="156" y="72"/>
                </a:cubicBezTo>
                <a:cubicBezTo>
                  <a:pt x="163" y="72"/>
                  <a:pt x="168" y="67"/>
                  <a:pt x="168" y="60"/>
                </a:cubicBezTo>
                <a:lnTo>
                  <a:pt x="168" y="28"/>
                </a:lnTo>
                <a:close/>
                <a:moveTo>
                  <a:pt x="168" y="96"/>
                </a:moveTo>
                <a:cubicBezTo>
                  <a:pt x="168" y="92"/>
                  <a:pt x="168" y="92"/>
                  <a:pt x="168" y="92"/>
                </a:cubicBezTo>
                <a:cubicBezTo>
                  <a:pt x="168" y="90"/>
                  <a:pt x="167" y="88"/>
                  <a:pt x="164" y="88"/>
                </a:cubicBezTo>
                <a:cubicBezTo>
                  <a:pt x="88" y="88"/>
                  <a:pt x="88" y="88"/>
                  <a:pt x="88" y="88"/>
                </a:cubicBezTo>
                <a:cubicBezTo>
                  <a:pt x="86" y="88"/>
                  <a:pt x="84" y="90"/>
                  <a:pt x="84" y="92"/>
                </a:cubicBezTo>
                <a:cubicBezTo>
                  <a:pt x="84" y="96"/>
                  <a:pt x="84" y="96"/>
                  <a:pt x="84" y="96"/>
                </a:cubicBezTo>
                <a:cubicBezTo>
                  <a:pt x="84" y="98"/>
                  <a:pt x="86" y="100"/>
                  <a:pt x="88" y="100"/>
                </a:cubicBezTo>
                <a:cubicBezTo>
                  <a:pt x="164" y="100"/>
                  <a:pt x="164" y="100"/>
                  <a:pt x="164" y="100"/>
                </a:cubicBezTo>
                <a:cubicBezTo>
                  <a:pt x="167" y="100"/>
                  <a:pt x="168" y="98"/>
                  <a:pt x="168" y="96"/>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70" name="Freeform 102"/>
          <p:cNvSpPr>
            <a:spLocks noEditPoints="1"/>
          </p:cNvSpPr>
          <p:nvPr/>
        </p:nvSpPr>
        <p:spPr bwMode="auto">
          <a:xfrm>
            <a:off x="9561513" y="5527675"/>
            <a:ext cx="290512" cy="358775"/>
          </a:xfrm>
          <a:custGeom>
            <a:avLst/>
            <a:gdLst>
              <a:gd name="T0" fmla="*/ 154 w 163"/>
              <a:gd name="T1" fmla="*/ 54 h 201"/>
              <a:gd name="T2" fmla="*/ 163 w 163"/>
              <a:gd name="T3" fmla="*/ 70 h 201"/>
              <a:gd name="T4" fmla="*/ 123 w 163"/>
              <a:gd name="T5" fmla="*/ 139 h 201"/>
              <a:gd name="T6" fmla="*/ 121 w 163"/>
              <a:gd name="T7" fmla="*/ 139 h 201"/>
              <a:gd name="T8" fmla="*/ 124 w 163"/>
              <a:gd name="T9" fmla="*/ 156 h 201"/>
              <a:gd name="T10" fmla="*/ 79 w 163"/>
              <a:gd name="T11" fmla="*/ 201 h 201"/>
              <a:gd name="T12" fmla="*/ 35 w 163"/>
              <a:gd name="T13" fmla="*/ 156 h 201"/>
              <a:gd name="T14" fmla="*/ 39 w 163"/>
              <a:gd name="T15" fmla="*/ 137 h 201"/>
              <a:gd name="T16" fmla="*/ 0 w 163"/>
              <a:gd name="T17" fmla="*/ 70 h 201"/>
              <a:gd name="T18" fmla="*/ 9 w 163"/>
              <a:gd name="T19" fmla="*/ 54 h 201"/>
              <a:gd name="T20" fmla="*/ 49 w 163"/>
              <a:gd name="T21" fmla="*/ 123 h 201"/>
              <a:gd name="T22" fmla="*/ 63 w 163"/>
              <a:gd name="T23" fmla="*/ 115 h 201"/>
              <a:gd name="T24" fmla="*/ 25 w 163"/>
              <a:gd name="T25" fmla="*/ 48 h 201"/>
              <a:gd name="T26" fmla="*/ 11 w 163"/>
              <a:gd name="T27" fmla="*/ 48 h 201"/>
              <a:gd name="T28" fmla="*/ 20 w 163"/>
              <a:gd name="T29" fmla="*/ 32 h 201"/>
              <a:gd name="T30" fmla="*/ 136 w 163"/>
              <a:gd name="T31" fmla="*/ 32 h 201"/>
              <a:gd name="T32" fmla="*/ 145 w 163"/>
              <a:gd name="T33" fmla="*/ 48 h 201"/>
              <a:gd name="T34" fmla="*/ 138 w 163"/>
              <a:gd name="T35" fmla="*/ 48 h 201"/>
              <a:gd name="T36" fmla="*/ 99 w 163"/>
              <a:gd name="T37" fmla="*/ 116 h 201"/>
              <a:gd name="T38" fmla="*/ 112 w 163"/>
              <a:gd name="T39" fmla="*/ 126 h 201"/>
              <a:gd name="T40" fmla="*/ 154 w 163"/>
              <a:gd name="T41" fmla="*/ 54 h 201"/>
              <a:gd name="T42" fmla="*/ 64 w 163"/>
              <a:gd name="T43" fmla="*/ 148 h 201"/>
              <a:gd name="T44" fmla="*/ 74 w 163"/>
              <a:gd name="T45" fmla="*/ 148 h 201"/>
              <a:gd name="T46" fmla="*/ 74 w 163"/>
              <a:gd name="T47" fmla="*/ 184 h 201"/>
              <a:gd name="T48" fmla="*/ 90 w 163"/>
              <a:gd name="T49" fmla="*/ 184 h 201"/>
              <a:gd name="T50" fmla="*/ 90 w 163"/>
              <a:gd name="T51" fmla="*/ 128 h 201"/>
              <a:gd name="T52" fmla="*/ 78 w 163"/>
              <a:gd name="T53" fmla="*/ 128 h 201"/>
              <a:gd name="T54" fmla="*/ 74 w 163"/>
              <a:gd name="T55" fmla="*/ 137 h 201"/>
              <a:gd name="T56" fmla="*/ 64 w 163"/>
              <a:gd name="T57" fmla="*/ 139 h 201"/>
              <a:gd name="T58" fmla="*/ 64 w 163"/>
              <a:gd name="T59" fmla="*/ 148 h 201"/>
              <a:gd name="T60" fmla="*/ 120 w 163"/>
              <a:gd name="T61" fmla="*/ 48 h 201"/>
              <a:gd name="T62" fmla="*/ 43 w 163"/>
              <a:gd name="T63" fmla="*/ 48 h 201"/>
              <a:gd name="T64" fmla="*/ 80 w 163"/>
              <a:gd name="T65" fmla="*/ 112 h 201"/>
              <a:gd name="T66" fmla="*/ 83 w 163"/>
              <a:gd name="T67" fmla="*/ 112 h 201"/>
              <a:gd name="T68" fmla="*/ 120 w 163"/>
              <a:gd name="T69" fmla="*/ 48 h 201"/>
              <a:gd name="T70" fmla="*/ 38 w 163"/>
              <a:gd name="T71" fmla="*/ 0 h 201"/>
              <a:gd name="T72" fmla="*/ 118 w 163"/>
              <a:gd name="T73" fmla="*/ 0 h 201"/>
              <a:gd name="T74" fmla="*/ 127 w 163"/>
              <a:gd name="T75" fmla="*/ 16 h 201"/>
              <a:gd name="T76" fmla="*/ 29 w 163"/>
              <a:gd name="T77" fmla="*/ 16 h 201"/>
              <a:gd name="T78" fmla="*/ 38 w 163"/>
              <a:gd name="T79" fmla="*/ 0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3" h="201">
                <a:moveTo>
                  <a:pt x="154" y="54"/>
                </a:moveTo>
                <a:cubicBezTo>
                  <a:pt x="163" y="70"/>
                  <a:pt x="163" y="70"/>
                  <a:pt x="163" y="70"/>
                </a:cubicBezTo>
                <a:cubicBezTo>
                  <a:pt x="123" y="139"/>
                  <a:pt x="123" y="139"/>
                  <a:pt x="123" y="139"/>
                </a:cubicBezTo>
                <a:cubicBezTo>
                  <a:pt x="121" y="139"/>
                  <a:pt x="121" y="139"/>
                  <a:pt x="121" y="139"/>
                </a:cubicBezTo>
                <a:cubicBezTo>
                  <a:pt x="123" y="144"/>
                  <a:pt x="124" y="150"/>
                  <a:pt x="124" y="156"/>
                </a:cubicBezTo>
                <a:cubicBezTo>
                  <a:pt x="124" y="181"/>
                  <a:pt x="104" y="201"/>
                  <a:pt x="79" y="201"/>
                </a:cubicBezTo>
                <a:cubicBezTo>
                  <a:pt x="55" y="201"/>
                  <a:pt x="35" y="181"/>
                  <a:pt x="35" y="156"/>
                </a:cubicBezTo>
                <a:cubicBezTo>
                  <a:pt x="35" y="149"/>
                  <a:pt x="36" y="143"/>
                  <a:pt x="39" y="137"/>
                </a:cubicBezTo>
                <a:cubicBezTo>
                  <a:pt x="0" y="70"/>
                  <a:pt x="0" y="70"/>
                  <a:pt x="0" y="70"/>
                </a:cubicBezTo>
                <a:cubicBezTo>
                  <a:pt x="9" y="54"/>
                  <a:pt x="9" y="54"/>
                  <a:pt x="9" y="54"/>
                </a:cubicBezTo>
                <a:cubicBezTo>
                  <a:pt x="49" y="123"/>
                  <a:pt x="49" y="123"/>
                  <a:pt x="49" y="123"/>
                </a:cubicBezTo>
                <a:cubicBezTo>
                  <a:pt x="53" y="120"/>
                  <a:pt x="58" y="117"/>
                  <a:pt x="63" y="115"/>
                </a:cubicBezTo>
                <a:cubicBezTo>
                  <a:pt x="25" y="48"/>
                  <a:pt x="25" y="48"/>
                  <a:pt x="25" y="48"/>
                </a:cubicBezTo>
                <a:cubicBezTo>
                  <a:pt x="11" y="48"/>
                  <a:pt x="11" y="48"/>
                  <a:pt x="11" y="48"/>
                </a:cubicBezTo>
                <a:cubicBezTo>
                  <a:pt x="20" y="32"/>
                  <a:pt x="20" y="32"/>
                  <a:pt x="20" y="32"/>
                </a:cubicBezTo>
                <a:cubicBezTo>
                  <a:pt x="136" y="32"/>
                  <a:pt x="136" y="32"/>
                  <a:pt x="136" y="32"/>
                </a:cubicBezTo>
                <a:cubicBezTo>
                  <a:pt x="145" y="48"/>
                  <a:pt x="145" y="48"/>
                  <a:pt x="145" y="48"/>
                </a:cubicBezTo>
                <a:cubicBezTo>
                  <a:pt x="138" y="48"/>
                  <a:pt x="138" y="48"/>
                  <a:pt x="138" y="48"/>
                </a:cubicBezTo>
                <a:cubicBezTo>
                  <a:pt x="99" y="116"/>
                  <a:pt x="99" y="116"/>
                  <a:pt x="99" y="116"/>
                </a:cubicBezTo>
                <a:cubicBezTo>
                  <a:pt x="104" y="119"/>
                  <a:pt x="108" y="122"/>
                  <a:pt x="112" y="126"/>
                </a:cubicBezTo>
                <a:lnTo>
                  <a:pt x="154" y="54"/>
                </a:lnTo>
                <a:close/>
                <a:moveTo>
                  <a:pt x="64" y="148"/>
                </a:moveTo>
                <a:cubicBezTo>
                  <a:pt x="74" y="148"/>
                  <a:pt x="74" y="148"/>
                  <a:pt x="74" y="148"/>
                </a:cubicBezTo>
                <a:cubicBezTo>
                  <a:pt x="74" y="184"/>
                  <a:pt x="74" y="184"/>
                  <a:pt x="74" y="184"/>
                </a:cubicBezTo>
                <a:cubicBezTo>
                  <a:pt x="90" y="184"/>
                  <a:pt x="90" y="184"/>
                  <a:pt x="90" y="184"/>
                </a:cubicBezTo>
                <a:cubicBezTo>
                  <a:pt x="90" y="128"/>
                  <a:pt x="90" y="128"/>
                  <a:pt x="90" y="128"/>
                </a:cubicBezTo>
                <a:cubicBezTo>
                  <a:pt x="78" y="128"/>
                  <a:pt x="78" y="128"/>
                  <a:pt x="78" y="128"/>
                </a:cubicBezTo>
                <a:cubicBezTo>
                  <a:pt x="77" y="132"/>
                  <a:pt x="76" y="135"/>
                  <a:pt x="74" y="137"/>
                </a:cubicBezTo>
                <a:cubicBezTo>
                  <a:pt x="71" y="138"/>
                  <a:pt x="68" y="139"/>
                  <a:pt x="64" y="139"/>
                </a:cubicBezTo>
                <a:lnTo>
                  <a:pt x="64" y="148"/>
                </a:lnTo>
                <a:close/>
                <a:moveTo>
                  <a:pt x="120" y="48"/>
                </a:moveTo>
                <a:cubicBezTo>
                  <a:pt x="43" y="48"/>
                  <a:pt x="43" y="48"/>
                  <a:pt x="43" y="48"/>
                </a:cubicBezTo>
                <a:cubicBezTo>
                  <a:pt x="80" y="112"/>
                  <a:pt x="80" y="112"/>
                  <a:pt x="80" y="112"/>
                </a:cubicBezTo>
                <a:cubicBezTo>
                  <a:pt x="81" y="112"/>
                  <a:pt x="82" y="112"/>
                  <a:pt x="83" y="112"/>
                </a:cubicBezTo>
                <a:lnTo>
                  <a:pt x="120" y="48"/>
                </a:lnTo>
                <a:close/>
                <a:moveTo>
                  <a:pt x="38" y="0"/>
                </a:moveTo>
                <a:cubicBezTo>
                  <a:pt x="118" y="0"/>
                  <a:pt x="118" y="0"/>
                  <a:pt x="118" y="0"/>
                </a:cubicBezTo>
                <a:cubicBezTo>
                  <a:pt x="127" y="16"/>
                  <a:pt x="127" y="16"/>
                  <a:pt x="127" y="16"/>
                </a:cubicBezTo>
                <a:cubicBezTo>
                  <a:pt x="29" y="16"/>
                  <a:pt x="29" y="16"/>
                  <a:pt x="29" y="16"/>
                </a:cubicBezTo>
                <a:lnTo>
                  <a:pt x="38" y="0"/>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71" name="Freeform 103"/>
          <p:cNvSpPr>
            <a:spLocks noEditPoints="1"/>
          </p:cNvSpPr>
          <p:nvPr/>
        </p:nvSpPr>
        <p:spPr bwMode="auto">
          <a:xfrm>
            <a:off x="10258425" y="5578475"/>
            <a:ext cx="357188" cy="257175"/>
          </a:xfrm>
          <a:custGeom>
            <a:avLst/>
            <a:gdLst>
              <a:gd name="T0" fmla="*/ 164 w 200"/>
              <a:gd name="T1" fmla="*/ 120 h 144"/>
              <a:gd name="T2" fmla="*/ 76 w 200"/>
              <a:gd name="T3" fmla="*/ 144 h 144"/>
              <a:gd name="T4" fmla="*/ 40 w 200"/>
              <a:gd name="T5" fmla="*/ 120 h 144"/>
              <a:gd name="T6" fmla="*/ 40 w 200"/>
              <a:gd name="T7" fmla="*/ 80 h 144"/>
              <a:gd name="T8" fmla="*/ 46 w 200"/>
              <a:gd name="T9" fmla="*/ 64 h 144"/>
              <a:gd name="T10" fmla="*/ 46 w 200"/>
              <a:gd name="T11" fmla="*/ 52 h 144"/>
              <a:gd name="T12" fmla="*/ 60 w 200"/>
              <a:gd name="T13" fmla="*/ 53 h 144"/>
              <a:gd name="T14" fmla="*/ 164 w 200"/>
              <a:gd name="T15" fmla="*/ 32 h 144"/>
              <a:gd name="T16" fmla="*/ 182 w 200"/>
              <a:gd name="T17" fmla="*/ 52 h 144"/>
              <a:gd name="T18" fmla="*/ 200 w 200"/>
              <a:gd name="T19" fmla="*/ 58 h 144"/>
              <a:gd name="T20" fmla="*/ 188 w 200"/>
              <a:gd name="T21" fmla="*/ 64 h 144"/>
              <a:gd name="T22" fmla="*/ 200 w 200"/>
              <a:gd name="T23" fmla="*/ 100 h 144"/>
              <a:gd name="T24" fmla="*/ 200 w 200"/>
              <a:gd name="T25" fmla="*/ 144 h 144"/>
              <a:gd name="T26" fmla="*/ 56 w 200"/>
              <a:gd name="T27" fmla="*/ 80 h 144"/>
              <a:gd name="T28" fmla="*/ 76 w 200"/>
              <a:gd name="T29" fmla="*/ 88 h 144"/>
              <a:gd name="T30" fmla="*/ 76 w 200"/>
              <a:gd name="T31" fmla="*/ 72 h 144"/>
              <a:gd name="T32" fmla="*/ 56 w 200"/>
              <a:gd name="T33" fmla="*/ 80 h 144"/>
              <a:gd name="T34" fmla="*/ 81 w 200"/>
              <a:gd name="T35" fmla="*/ 40 h 144"/>
              <a:gd name="T36" fmla="*/ 176 w 200"/>
              <a:gd name="T37" fmla="*/ 64 h 144"/>
              <a:gd name="T38" fmla="*/ 176 w 200"/>
              <a:gd name="T39" fmla="*/ 72 h 144"/>
              <a:gd name="T40" fmla="*/ 156 w 200"/>
              <a:gd name="T41" fmla="*/ 80 h 144"/>
              <a:gd name="T42" fmla="*/ 176 w 200"/>
              <a:gd name="T43" fmla="*/ 88 h 144"/>
              <a:gd name="T44" fmla="*/ 176 w 200"/>
              <a:gd name="T45" fmla="*/ 72 h 144"/>
              <a:gd name="T46" fmla="*/ 101 w 200"/>
              <a:gd name="T47" fmla="*/ 22 h 144"/>
              <a:gd name="T48" fmla="*/ 95 w 200"/>
              <a:gd name="T49" fmla="*/ 28 h 144"/>
              <a:gd name="T50" fmla="*/ 85 w 200"/>
              <a:gd name="T51" fmla="*/ 27 h 144"/>
              <a:gd name="T52" fmla="*/ 71 w 200"/>
              <a:gd name="T53" fmla="*/ 28 h 144"/>
              <a:gd name="T54" fmla="*/ 52 w 200"/>
              <a:gd name="T55" fmla="*/ 48 h 144"/>
              <a:gd name="T56" fmla="*/ 31 w 200"/>
              <a:gd name="T57" fmla="*/ 56 h 144"/>
              <a:gd name="T58" fmla="*/ 24 w 200"/>
              <a:gd name="T59" fmla="*/ 60 h 144"/>
              <a:gd name="T60" fmla="*/ 0 w 200"/>
              <a:gd name="T61" fmla="*/ 76 h 144"/>
              <a:gd name="T62" fmla="*/ 0 w 200"/>
              <a:gd name="T63" fmla="*/ 47 h 144"/>
              <a:gd name="T64" fmla="*/ 8 w 200"/>
              <a:gd name="T65" fmla="*/ 22 h 144"/>
              <a:gd name="T66" fmla="*/ 0 w 200"/>
              <a:gd name="T67" fmla="*/ 18 h 144"/>
              <a:gd name="T68" fmla="*/ 12 w 200"/>
              <a:gd name="T69" fmla="*/ 14 h 144"/>
              <a:gd name="T70" fmla="*/ 25 w 200"/>
              <a:gd name="T71" fmla="*/ 0 h 144"/>
              <a:gd name="T72" fmla="*/ 96 w 200"/>
              <a:gd name="T73" fmla="*/ 14 h 144"/>
              <a:gd name="T74" fmla="*/ 105 w 200"/>
              <a:gd name="T75" fmla="*/ 14 h 144"/>
              <a:gd name="T76" fmla="*/ 105 w 200"/>
              <a:gd name="T77" fmla="*/ 22 h 144"/>
              <a:gd name="T78" fmla="*/ 16 w 200"/>
              <a:gd name="T79" fmla="*/ 38 h 144"/>
              <a:gd name="T80" fmla="*/ 30 w 200"/>
              <a:gd name="T81" fmla="*/ 33 h 144"/>
              <a:gd name="T82" fmla="*/ 16 w 200"/>
              <a:gd name="T83" fmla="*/ 27 h 144"/>
              <a:gd name="T84" fmla="*/ 81 w 200"/>
              <a:gd name="T85" fmla="*/ 8 h 144"/>
              <a:gd name="T86" fmla="*/ 18 w 200"/>
              <a:gd name="T87" fmla="*/ 20 h 144"/>
              <a:gd name="T88" fmla="*/ 81 w 200"/>
              <a:gd name="T89"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44">
                <a:moveTo>
                  <a:pt x="164" y="144"/>
                </a:moveTo>
                <a:cubicBezTo>
                  <a:pt x="164" y="120"/>
                  <a:pt x="164" y="120"/>
                  <a:pt x="164" y="120"/>
                </a:cubicBezTo>
                <a:cubicBezTo>
                  <a:pt x="76" y="120"/>
                  <a:pt x="76" y="120"/>
                  <a:pt x="76" y="120"/>
                </a:cubicBezTo>
                <a:cubicBezTo>
                  <a:pt x="76" y="144"/>
                  <a:pt x="76" y="144"/>
                  <a:pt x="76" y="144"/>
                </a:cubicBezTo>
                <a:cubicBezTo>
                  <a:pt x="40" y="144"/>
                  <a:pt x="40" y="144"/>
                  <a:pt x="40" y="144"/>
                </a:cubicBezTo>
                <a:cubicBezTo>
                  <a:pt x="40" y="120"/>
                  <a:pt x="40" y="120"/>
                  <a:pt x="40" y="120"/>
                </a:cubicBezTo>
                <a:cubicBezTo>
                  <a:pt x="40" y="100"/>
                  <a:pt x="40" y="100"/>
                  <a:pt x="40" y="100"/>
                </a:cubicBezTo>
                <a:cubicBezTo>
                  <a:pt x="40" y="80"/>
                  <a:pt x="40" y="80"/>
                  <a:pt x="40" y="80"/>
                </a:cubicBezTo>
                <a:cubicBezTo>
                  <a:pt x="52" y="64"/>
                  <a:pt x="52" y="64"/>
                  <a:pt x="52" y="64"/>
                </a:cubicBezTo>
                <a:cubicBezTo>
                  <a:pt x="46" y="64"/>
                  <a:pt x="46" y="64"/>
                  <a:pt x="46" y="64"/>
                </a:cubicBezTo>
                <a:cubicBezTo>
                  <a:pt x="43" y="64"/>
                  <a:pt x="40" y="61"/>
                  <a:pt x="40" y="58"/>
                </a:cubicBezTo>
                <a:cubicBezTo>
                  <a:pt x="40" y="55"/>
                  <a:pt x="43" y="52"/>
                  <a:pt x="46" y="52"/>
                </a:cubicBezTo>
                <a:cubicBezTo>
                  <a:pt x="58" y="52"/>
                  <a:pt x="58" y="52"/>
                  <a:pt x="58" y="52"/>
                </a:cubicBezTo>
                <a:cubicBezTo>
                  <a:pt x="59" y="52"/>
                  <a:pt x="60" y="52"/>
                  <a:pt x="60" y="53"/>
                </a:cubicBezTo>
                <a:cubicBezTo>
                  <a:pt x="76" y="32"/>
                  <a:pt x="76" y="32"/>
                  <a:pt x="76" y="32"/>
                </a:cubicBezTo>
                <a:cubicBezTo>
                  <a:pt x="164" y="32"/>
                  <a:pt x="164" y="32"/>
                  <a:pt x="164" y="32"/>
                </a:cubicBezTo>
                <a:cubicBezTo>
                  <a:pt x="179" y="53"/>
                  <a:pt x="179" y="53"/>
                  <a:pt x="179" y="53"/>
                </a:cubicBezTo>
                <a:cubicBezTo>
                  <a:pt x="180" y="52"/>
                  <a:pt x="181" y="52"/>
                  <a:pt x="182" y="52"/>
                </a:cubicBezTo>
                <a:cubicBezTo>
                  <a:pt x="194" y="52"/>
                  <a:pt x="194" y="52"/>
                  <a:pt x="194" y="52"/>
                </a:cubicBezTo>
                <a:cubicBezTo>
                  <a:pt x="197" y="52"/>
                  <a:pt x="200" y="55"/>
                  <a:pt x="200" y="58"/>
                </a:cubicBezTo>
                <a:cubicBezTo>
                  <a:pt x="200" y="61"/>
                  <a:pt x="197" y="64"/>
                  <a:pt x="194" y="64"/>
                </a:cubicBezTo>
                <a:cubicBezTo>
                  <a:pt x="188" y="64"/>
                  <a:pt x="188" y="64"/>
                  <a:pt x="188" y="64"/>
                </a:cubicBezTo>
                <a:cubicBezTo>
                  <a:pt x="200" y="80"/>
                  <a:pt x="200" y="80"/>
                  <a:pt x="200" y="80"/>
                </a:cubicBezTo>
                <a:cubicBezTo>
                  <a:pt x="200" y="100"/>
                  <a:pt x="200" y="100"/>
                  <a:pt x="200" y="100"/>
                </a:cubicBezTo>
                <a:cubicBezTo>
                  <a:pt x="200" y="120"/>
                  <a:pt x="200" y="120"/>
                  <a:pt x="200" y="120"/>
                </a:cubicBezTo>
                <a:cubicBezTo>
                  <a:pt x="200" y="144"/>
                  <a:pt x="200" y="144"/>
                  <a:pt x="200" y="144"/>
                </a:cubicBezTo>
                <a:lnTo>
                  <a:pt x="164" y="144"/>
                </a:lnTo>
                <a:close/>
                <a:moveTo>
                  <a:pt x="56" y="80"/>
                </a:moveTo>
                <a:cubicBezTo>
                  <a:pt x="56" y="85"/>
                  <a:pt x="60" y="88"/>
                  <a:pt x="64" y="88"/>
                </a:cubicBezTo>
                <a:cubicBezTo>
                  <a:pt x="76" y="88"/>
                  <a:pt x="76" y="88"/>
                  <a:pt x="76" y="88"/>
                </a:cubicBezTo>
                <a:cubicBezTo>
                  <a:pt x="80" y="88"/>
                  <a:pt x="84" y="85"/>
                  <a:pt x="84" y="80"/>
                </a:cubicBezTo>
                <a:cubicBezTo>
                  <a:pt x="84" y="76"/>
                  <a:pt x="80" y="72"/>
                  <a:pt x="76" y="72"/>
                </a:cubicBezTo>
                <a:cubicBezTo>
                  <a:pt x="64" y="72"/>
                  <a:pt x="64" y="72"/>
                  <a:pt x="64" y="72"/>
                </a:cubicBezTo>
                <a:cubicBezTo>
                  <a:pt x="60" y="72"/>
                  <a:pt x="56" y="76"/>
                  <a:pt x="56" y="80"/>
                </a:cubicBezTo>
                <a:close/>
                <a:moveTo>
                  <a:pt x="158" y="40"/>
                </a:moveTo>
                <a:cubicBezTo>
                  <a:pt x="81" y="40"/>
                  <a:pt x="81" y="40"/>
                  <a:pt x="81" y="40"/>
                </a:cubicBezTo>
                <a:cubicBezTo>
                  <a:pt x="63" y="64"/>
                  <a:pt x="63" y="64"/>
                  <a:pt x="63" y="64"/>
                </a:cubicBezTo>
                <a:cubicBezTo>
                  <a:pt x="176" y="64"/>
                  <a:pt x="176" y="64"/>
                  <a:pt x="176" y="64"/>
                </a:cubicBezTo>
                <a:lnTo>
                  <a:pt x="158" y="40"/>
                </a:lnTo>
                <a:close/>
                <a:moveTo>
                  <a:pt x="176" y="72"/>
                </a:moveTo>
                <a:cubicBezTo>
                  <a:pt x="164" y="72"/>
                  <a:pt x="164" y="72"/>
                  <a:pt x="164" y="72"/>
                </a:cubicBezTo>
                <a:cubicBezTo>
                  <a:pt x="160" y="72"/>
                  <a:pt x="156" y="76"/>
                  <a:pt x="156" y="80"/>
                </a:cubicBezTo>
                <a:cubicBezTo>
                  <a:pt x="156" y="85"/>
                  <a:pt x="160" y="88"/>
                  <a:pt x="164" y="88"/>
                </a:cubicBezTo>
                <a:cubicBezTo>
                  <a:pt x="176" y="88"/>
                  <a:pt x="176" y="88"/>
                  <a:pt x="176" y="88"/>
                </a:cubicBezTo>
                <a:cubicBezTo>
                  <a:pt x="180" y="88"/>
                  <a:pt x="184" y="85"/>
                  <a:pt x="184" y="80"/>
                </a:cubicBezTo>
                <a:cubicBezTo>
                  <a:pt x="184" y="76"/>
                  <a:pt x="180" y="72"/>
                  <a:pt x="176" y="72"/>
                </a:cubicBezTo>
                <a:close/>
                <a:moveTo>
                  <a:pt x="105" y="22"/>
                </a:moveTo>
                <a:cubicBezTo>
                  <a:pt x="101" y="22"/>
                  <a:pt x="101" y="22"/>
                  <a:pt x="101" y="22"/>
                </a:cubicBezTo>
                <a:cubicBezTo>
                  <a:pt x="106" y="28"/>
                  <a:pt x="106" y="28"/>
                  <a:pt x="106" y="28"/>
                </a:cubicBezTo>
                <a:cubicBezTo>
                  <a:pt x="95" y="28"/>
                  <a:pt x="95" y="28"/>
                  <a:pt x="95" y="28"/>
                </a:cubicBezTo>
                <a:cubicBezTo>
                  <a:pt x="95" y="28"/>
                  <a:pt x="94" y="27"/>
                  <a:pt x="93" y="27"/>
                </a:cubicBezTo>
                <a:cubicBezTo>
                  <a:pt x="85" y="27"/>
                  <a:pt x="85" y="27"/>
                  <a:pt x="85" y="27"/>
                </a:cubicBezTo>
                <a:cubicBezTo>
                  <a:pt x="84" y="27"/>
                  <a:pt x="84" y="28"/>
                  <a:pt x="83" y="28"/>
                </a:cubicBezTo>
                <a:cubicBezTo>
                  <a:pt x="71" y="28"/>
                  <a:pt x="71" y="28"/>
                  <a:pt x="71" y="28"/>
                </a:cubicBezTo>
                <a:cubicBezTo>
                  <a:pt x="55" y="49"/>
                  <a:pt x="55" y="49"/>
                  <a:pt x="55" y="49"/>
                </a:cubicBezTo>
                <a:cubicBezTo>
                  <a:pt x="54" y="48"/>
                  <a:pt x="53" y="48"/>
                  <a:pt x="52" y="48"/>
                </a:cubicBezTo>
                <a:cubicBezTo>
                  <a:pt x="39" y="48"/>
                  <a:pt x="39" y="48"/>
                  <a:pt x="39" y="48"/>
                </a:cubicBezTo>
                <a:cubicBezTo>
                  <a:pt x="36" y="48"/>
                  <a:pt x="31" y="52"/>
                  <a:pt x="31" y="56"/>
                </a:cubicBezTo>
                <a:cubicBezTo>
                  <a:pt x="31" y="57"/>
                  <a:pt x="32" y="59"/>
                  <a:pt x="33" y="60"/>
                </a:cubicBezTo>
                <a:cubicBezTo>
                  <a:pt x="24" y="60"/>
                  <a:pt x="24" y="60"/>
                  <a:pt x="24" y="60"/>
                </a:cubicBezTo>
                <a:cubicBezTo>
                  <a:pt x="24" y="76"/>
                  <a:pt x="24" y="76"/>
                  <a:pt x="24" y="76"/>
                </a:cubicBezTo>
                <a:cubicBezTo>
                  <a:pt x="0" y="76"/>
                  <a:pt x="0" y="76"/>
                  <a:pt x="0" y="76"/>
                </a:cubicBezTo>
                <a:cubicBezTo>
                  <a:pt x="0" y="60"/>
                  <a:pt x="0" y="60"/>
                  <a:pt x="0" y="60"/>
                </a:cubicBezTo>
                <a:cubicBezTo>
                  <a:pt x="0" y="47"/>
                  <a:pt x="0" y="47"/>
                  <a:pt x="0" y="47"/>
                </a:cubicBezTo>
                <a:cubicBezTo>
                  <a:pt x="0" y="33"/>
                  <a:pt x="0" y="33"/>
                  <a:pt x="0" y="33"/>
                </a:cubicBezTo>
                <a:cubicBezTo>
                  <a:pt x="8" y="22"/>
                  <a:pt x="8" y="22"/>
                  <a:pt x="8" y="22"/>
                </a:cubicBezTo>
                <a:cubicBezTo>
                  <a:pt x="4" y="22"/>
                  <a:pt x="4" y="22"/>
                  <a:pt x="4" y="22"/>
                </a:cubicBezTo>
                <a:cubicBezTo>
                  <a:pt x="2" y="22"/>
                  <a:pt x="0" y="20"/>
                  <a:pt x="0" y="18"/>
                </a:cubicBezTo>
                <a:cubicBezTo>
                  <a:pt x="0" y="16"/>
                  <a:pt x="2" y="14"/>
                  <a:pt x="4" y="14"/>
                </a:cubicBezTo>
                <a:cubicBezTo>
                  <a:pt x="12" y="14"/>
                  <a:pt x="12" y="14"/>
                  <a:pt x="12" y="14"/>
                </a:cubicBezTo>
                <a:cubicBezTo>
                  <a:pt x="13" y="14"/>
                  <a:pt x="13" y="14"/>
                  <a:pt x="14" y="14"/>
                </a:cubicBezTo>
                <a:cubicBezTo>
                  <a:pt x="25" y="0"/>
                  <a:pt x="25" y="0"/>
                  <a:pt x="25" y="0"/>
                </a:cubicBezTo>
                <a:cubicBezTo>
                  <a:pt x="85" y="0"/>
                  <a:pt x="85" y="0"/>
                  <a:pt x="85" y="0"/>
                </a:cubicBezTo>
                <a:cubicBezTo>
                  <a:pt x="96" y="14"/>
                  <a:pt x="96" y="14"/>
                  <a:pt x="96" y="14"/>
                </a:cubicBezTo>
                <a:cubicBezTo>
                  <a:pt x="96" y="14"/>
                  <a:pt x="97" y="14"/>
                  <a:pt x="97" y="14"/>
                </a:cubicBezTo>
                <a:cubicBezTo>
                  <a:pt x="105" y="14"/>
                  <a:pt x="105" y="14"/>
                  <a:pt x="105" y="14"/>
                </a:cubicBezTo>
                <a:cubicBezTo>
                  <a:pt x="108" y="14"/>
                  <a:pt x="110" y="16"/>
                  <a:pt x="110" y="18"/>
                </a:cubicBezTo>
                <a:cubicBezTo>
                  <a:pt x="110" y="20"/>
                  <a:pt x="108" y="22"/>
                  <a:pt x="105" y="22"/>
                </a:cubicBezTo>
                <a:close/>
                <a:moveTo>
                  <a:pt x="11" y="33"/>
                </a:moveTo>
                <a:cubicBezTo>
                  <a:pt x="11" y="36"/>
                  <a:pt x="13" y="38"/>
                  <a:pt x="16" y="38"/>
                </a:cubicBezTo>
                <a:cubicBezTo>
                  <a:pt x="25" y="38"/>
                  <a:pt x="25" y="38"/>
                  <a:pt x="25" y="38"/>
                </a:cubicBezTo>
                <a:cubicBezTo>
                  <a:pt x="28" y="38"/>
                  <a:pt x="30" y="36"/>
                  <a:pt x="30" y="33"/>
                </a:cubicBezTo>
                <a:cubicBezTo>
                  <a:pt x="30" y="30"/>
                  <a:pt x="28" y="27"/>
                  <a:pt x="25" y="27"/>
                </a:cubicBezTo>
                <a:cubicBezTo>
                  <a:pt x="16" y="27"/>
                  <a:pt x="16" y="27"/>
                  <a:pt x="16" y="27"/>
                </a:cubicBezTo>
                <a:cubicBezTo>
                  <a:pt x="13" y="27"/>
                  <a:pt x="11" y="30"/>
                  <a:pt x="11" y="33"/>
                </a:cubicBezTo>
                <a:close/>
                <a:moveTo>
                  <a:pt x="81" y="8"/>
                </a:moveTo>
                <a:cubicBezTo>
                  <a:pt x="28" y="8"/>
                  <a:pt x="28" y="8"/>
                  <a:pt x="28" y="8"/>
                </a:cubicBezTo>
                <a:cubicBezTo>
                  <a:pt x="18" y="20"/>
                  <a:pt x="18" y="20"/>
                  <a:pt x="18" y="20"/>
                </a:cubicBezTo>
                <a:cubicBezTo>
                  <a:pt x="91" y="20"/>
                  <a:pt x="91" y="20"/>
                  <a:pt x="91" y="20"/>
                </a:cubicBezTo>
                <a:lnTo>
                  <a:pt x="81" y="8"/>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72" name="Freeform 125"/>
          <p:cNvSpPr>
            <a:spLocks noEditPoints="1"/>
          </p:cNvSpPr>
          <p:nvPr/>
        </p:nvSpPr>
        <p:spPr bwMode="auto">
          <a:xfrm>
            <a:off x="754063" y="5486400"/>
            <a:ext cx="431800" cy="441325"/>
          </a:xfrm>
          <a:custGeom>
            <a:avLst/>
            <a:gdLst>
              <a:gd name="T0" fmla="*/ 169 w 242"/>
              <a:gd name="T1" fmla="*/ 126 h 247"/>
              <a:gd name="T2" fmla="*/ 103 w 242"/>
              <a:gd name="T3" fmla="*/ 175 h 247"/>
              <a:gd name="T4" fmla="*/ 142 w 242"/>
              <a:gd name="T5" fmla="*/ 106 h 247"/>
              <a:gd name="T6" fmla="*/ 160 w 242"/>
              <a:gd name="T7" fmla="*/ 67 h 247"/>
              <a:gd name="T8" fmla="*/ 98 w 242"/>
              <a:gd name="T9" fmla="*/ 30 h 247"/>
              <a:gd name="T10" fmla="*/ 71 w 242"/>
              <a:gd name="T11" fmla="*/ 180 h 247"/>
              <a:gd name="T12" fmla="*/ 202 w 242"/>
              <a:gd name="T13" fmla="*/ 102 h 247"/>
              <a:gd name="T14" fmla="*/ 169 w 242"/>
              <a:gd name="T15" fmla="*/ 126 h 247"/>
              <a:gd name="T16" fmla="*/ 128 w 242"/>
              <a:gd name="T17" fmla="*/ 41 h 247"/>
              <a:gd name="T18" fmla="*/ 144 w 242"/>
              <a:gd name="T19" fmla="*/ 57 h 247"/>
              <a:gd name="T20" fmla="*/ 128 w 242"/>
              <a:gd name="T21" fmla="*/ 72 h 247"/>
              <a:gd name="T22" fmla="*/ 113 w 242"/>
              <a:gd name="T23" fmla="*/ 57 h 247"/>
              <a:gd name="T24" fmla="*/ 128 w 242"/>
              <a:gd name="T25" fmla="*/ 41 h 247"/>
              <a:gd name="T26" fmla="*/ 78 w 242"/>
              <a:gd name="T27" fmla="*/ 147 h 247"/>
              <a:gd name="T28" fmla="*/ 63 w 242"/>
              <a:gd name="T29" fmla="*/ 131 h 247"/>
              <a:gd name="T30" fmla="*/ 78 w 242"/>
              <a:gd name="T31" fmla="*/ 116 h 247"/>
              <a:gd name="T32" fmla="*/ 94 w 242"/>
              <a:gd name="T33" fmla="*/ 131 h 247"/>
              <a:gd name="T34" fmla="*/ 78 w 242"/>
              <a:gd name="T35" fmla="*/ 147 h 247"/>
              <a:gd name="T36" fmla="*/ 91 w 242"/>
              <a:gd name="T37" fmla="*/ 101 h 247"/>
              <a:gd name="T38" fmla="*/ 75 w 242"/>
              <a:gd name="T39" fmla="*/ 86 h 247"/>
              <a:gd name="T40" fmla="*/ 91 w 242"/>
              <a:gd name="T41" fmla="*/ 70 h 247"/>
              <a:gd name="T42" fmla="*/ 106 w 242"/>
              <a:gd name="T43" fmla="*/ 86 h 247"/>
              <a:gd name="T44" fmla="*/ 91 w 242"/>
              <a:gd name="T45" fmla="*/ 101 h 247"/>
              <a:gd name="T46" fmla="*/ 150 w 242"/>
              <a:gd name="T47" fmla="*/ 107 h 247"/>
              <a:gd name="T48" fmla="*/ 151 w 242"/>
              <a:gd name="T49" fmla="*/ 106 h 247"/>
              <a:gd name="T50" fmla="*/ 150 w 242"/>
              <a:gd name="T51" fmla="*/ 107 h 247"/>
              <a:gd name="T52" fmla="*/ 166 w 242"/>
              <a:gd name="T53" fmla="*/ 118 h 247"/>
              <a:gd name="T54" fmla="*/ 242 w 242"/>
              <a:gd name="T55" fmla="*/ 15 h 247"/>
              <a:gd name="T56" fmla="*/ 238 w 242"/>
              <a:gd name="T57" fmla="*/ 11 h 247"/>
              <a:gd name="T58" fmla="*/ 151 w 242"/>
              <a:gd name="T59" fmla="*/ 106 h 247"/>
              <a:gd name="T60" fmla="*/ 166 w 242"/>
              <a:gd name="T61" fmla="*/ 118 h 247"/>
              <a:gd name="T62" fmla="*/ 126 w 242"/>
              <a:gd name="T63" fmla="*/ 119 h 247"/>
              <a:gd name="T64" fmla="*/ 112 w 242"/>
              <a:gd name="T65" fmla="*/ 165 h 247"/>
              <a:gd name="T66" fmla="*/ 155 w 242"/>
              <a:gd name="T67" fmla="*/ 141 h 247"/>
              <a:gd name="T68" fmla="*/ 126 w 242"/>
              <a:gd name="T69" fmla="*/ 11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2" h="247">
                <a:moveTo>
                  <a:pt x="169" y="126"/>
                </a:moveTo>
                <a:cubicBezTo>
                  <a:pt x="173" y="162"/>
                  <a:pt x="119" y="173"/>
                  <a:pt x="103" y="175"/>
                </a:cubicBezTo>
                <a:cubicBezTo>
                  <a:pt x="105" y="149"/>
                  <a:pt x="102" y="106"/>
                  <a:pt x="142" y="106"/>
                </a:cubicBezTo>
                <a:cubicBezTo>
                  <a:pt x="138" y="103"/>
                  <a:pt x="149" y="79"/>
                  <a:pt x="160" y="67"/>
                </a:cubicBezTo>
                <a:cubicBezTo>
                  <a:pt x="174" y="0"/>
                  <a:pt x="121" y="21"/>
                  <a:pt x="98" y="30"/>
                </a:cubicBezTo>
                <a:cubicBezTo>
                  <a:pt x="0" y="102"/>
                  <a:pt x="68" y="176"/>
                  <a:pt x="71" y="180"/>
                </a:cubicBezTo>
                <a:cubicBezTo>
                  <a:pt x="143" y="247"/>
                  <a:pt x="225" y="137"/>
                  <a:pt x="202" y="102"/>
                </a:cubicBezTo>
                <a:cubicBezTo>
                  <a:pt x="200" y="103"/>
                  <a:pt x="179" y="125"/>
                  <a:pt x="169" y="126"/>
                </a:cubicBezTo>
                <a:close/>
                <a:moveTo>
                  <a:pt x="128" y="41"/>
                </a:moveTo>
                <a:cubicBezTo>
                  <a:pt x="137" y="41"/>
                  <a:pt x="144" y="48"/>
                  <a:pt x="144" y="57"/>
                </a:cubicBezTo>
                <a:cubicBezTo>
                  <a:pt x="144" y="65"/>
                  <a:pt x="137" y="72"/>
                  <a:pt x="128" y="72"/>
                </a:cubicBezTo>
                <a:cubicBezTo>
                  <a:pt x="120" y="72"/>
                  <a:pt x="113" y="65"/>
                  <a:pt x="113" y="57"/>
                </a:cubicBezTo>
                <a:cubicBezTo>
                  <a:pt x="113" y="48"/>
                  <a:pt x="120" y="41"/>
                  <a:pt x="128" y="41"/>
                </a:cubicBezTo>
                <a:close/>
                <a:moveTo>
                  <a:pt x="78" y="147"/>
                </a:moveTo>
                <a:cubicBezTo>
                  <a:pt x="70" y="147"/>
                  <a:pt x="63" y="140"/>
                  <a:pt x="63" y="131"/>
                </a:cubicBezTo>
                <a:cubicBezTo>
                  <a:pt x="63" y="123"/>
                  <a:pt x="70" y="116"/>
                  <a:pt x="78" y="116"/>
                </a:cubicBezTo>
                <a:cubicBezTo>
                  <a:pt x="87" y="116"/>
                  <a:pt x="94" y="123"/>
                  <a:pt x="94" y="131"/>
                </a:cubicBezTo>
                <a:cubicBezTo>
                  <a:pt x="94" y="140"/>
                  <a:pt x="87" y="147"/>
                  <a:pt x="78" y="147"/>
                </a:cubicBezTo>
                <a:close/>
                <a:moveTo>
                  <a:pt x="91" y="101"/>
                </a:moveTo>
                <a:cubicBezTo>
                  <a:pt x="82" y="101"/>
                  <a:pt x="75" y="94"/>
                  <a:pt x="75" y="86"/>
                </a:cubicBezTo>
                <a:cubicBezTo>
                  <a:pt x="75" y="77"/>
                  <a:pt x="82" y="70"/>
                  <a:pt x="91" y="70"/>
                </a:cubicBezTo>
                <a:cubicBezTo>
                  <a:pt x="100" y="70"/>
                  <a:pt x="106" y="77"/>
                  <a:pt x="106" y="86"/>
                </a:cubicBezTo>
                <a:cubicBezTo>
                  <a:pt x="106" y="94"/>
                  <a:pt x="100" y="101"/>
                  <a:pt x="91" y="101"/>
                </a:cubicBezTo>
                <a:close/>
                <a:moveTo>
                  <a:pt x="150" y="107"/>
                </a:moveTo>
                <a:cubicBezTo>
                  <a:pt x="150" y="107"/>
                  <a:pt x="151" y="106"/>
                  <a:pt x="151" y="106"/>
                </a:cubicBezTo>
                <a:cubicBezTo>
                  <a:pt x="150" y="106"/>
                  <a:pt x="149" y="106"/>
                  <a:pt x="150" y="107"/>
                </a:cubicBezTo>
                <a:close/>
                <a:moveTo>
                  <a:pt x="166" y="118"/>
                </a:moveTo>
                <a:cubicBezTo>
                  <a:pt x="190" y="108"/>
                  <a:pt x="242" y="15"/>
                  <a:pt x="242" y="15"/>
                </a:cubicBezTo>
                <a:cubicBezTo>
                  <a:pt x="238" y="11"/>
                  <a:pt x="238" y="11"/>
                  <a:pt x="238" y="11"/>
                </a:cubicBezTo>
                <a:cubicBezTo>
                  <a:pt x="238" y="11"/>
                  <a:pt x="159" y="79"/>
                  <a:pt x="151" y="106"/>
                </a:cubicBezTo>
                <a:cubicBezTo>
                  <a:pt x="153" y="108"/>
                  <a:pt x="163" y="116"/>
                  <a:pt x="166" y="118"/>
                </a:cubicBezTo>
                <a:close/>
                <a:moveTo>
                  <a:pt x="126" y="119"/>
                </a:moveTo>
                <a:cubicBezTo>
                  <a:pt x="114" y="128"/>
                  <a:pt x="118" y="155"/>
                  <a:pt x="112" y="165"/>
                </a:cubicBezTo>
                <a:cubicBezTo>
                  <a:pt x="125" y="155"/>
                  <a:pt x="144" y="158"/>
                  <a:pt x="155" y="141"/>
                </a:cubicBezTo>
                <a:cubicBezTo>
                  <a:pt x="158" y="131"/>
                  <a:pt x="152" y="107"/>
                  <a:pt x="126" y="119"/>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73" name="Freeform 126"/>
          <p:cNvSpPr>
            <a:spLocks noEditPoints="1"/>
          </p:cNvSpPr>
          <p:nvPr/>
        </p:nvSpPr>
        <p:spPr bwMode="auto">
          <a:xfrm>
            <a:off x="1516063" y="5532438"/>
            <a:ext cx="341312" cy="349250"/>
          </a:xfrm>
          <a:custGeom>
            <a:avLst/>
            <a:gdLst>
              <a:gd name="T0" fmla="*/ 118 w 192"/>
              <a:gd name="T1" fmla="*/ 196 h 196"/>
              <a:gd name="T2" fmla="*/ 118 w 192"/>
              <a:gd name="T3" fmla="*/ 196 h 196"/>
              <a:gd name="T4" fmla="*/ 117 w 192"/>
              <a:gd name="T5" fmla="*/ 196 h 196"/>
              <a:gd name="T6" fmla="*/ 116 w 192"/>
              <a:gd name="T7" fmla="*/ 196 h 196"/>
              <a:gd name="T8" fmla="*/ 116 w 192"/>
              <a:gd name="T9" fmla="*/ 196 h 196"/>
              <a:gd name="T10" fmla="*/ 72 w 192"/>
              <a:gd name="T11" fmla="*/ 159 h 196"/>
              <a:gd name="T12" fmla="*/ 73 w 192"/>
              <a:gd name="T13" fmla="*/ 159 h 196"/>
              <a:gd name="T14" fmla="*/ 73 w 192"/>
              <a:gd name="T15" fmla="*/ 159 h 196"/>
              <a:gd name="T16" fmla="*/ 74 w 192"/>
              <a:gd name="T17" fmla="*/ 159 h 196"/>
              <a:gd name="T18" fmla="*/ 76 w 192"/>
              <a:gd name="T19" fmla="*/ 159 h 196"/>
              <a:gd name="T20" fmla="*/ 76 w 192"/>
              <a:gd name="T21" fmla="*/ 159 h 196"/>
              <a:gd name="T22" fmla="*/ 97 w 192"/>
              <a:gd name="T23" fmla="*/ 151 h 196"/>
              <a:gd name="T24" fmla="*/ 93 w 192"/>
              <a:gd name="T25" fmla="*/ 172 h 196"/>
              <a:gd name="T26" fmla="*/ 146 w 192"/>
              <a:gd name="T27" fmla="*/ 172 h 196"/>
              <a:gd name="T28" fmla="*/ 122 w 192"/>
              <a:gd name="T29" fmla="*/ 133 h 196"/>
              <a:gd name="T30" fmla="*/ 116 w 192"/>
              <a:gd name="T31" fmla="*/ 134 h 196"/>
              <a:gd name="T32" fmla="*/ 135 w 192"/>
              <a:gd name="T33" fmla="*/ 106 h 196"/>
              <a:gd name="T34" fmla="*/ 147 w 192"/>
              <a:gd name="T35" fmla="*/ 114 h 196"/>
              <a:gd name="T36" fmla="*/ 159 w 192"/>
              <a:gd name="T37" fmla="*/ 102 h 196"/>
              <a:gd name="T38" fmla="*/ 147 w 192"/>
              <a:gd name="T39" fmla="*/ 89 h 196"/>
              <a:gd name="T40" fmla="*/ 143 w 192"/>
              <a:gd name="T41" fmla="*/ 90 h 196"/>
              <a:gd name="T42" fmla="*/ 152 w 192"/>
              <a:gd name="T43" fmla="*/ 64 h 196"/>
              <a:gd name="T44" fmla="*/ 192 w 192"/>
              <a:gd name="T45" fmla="*/ 55 h 196"/>
              <a:gd name="T46" fmla="*/ 118 w 192"/>
              <a:gd name="T47" fmla="*/ 196 h 196"/>
              <a:gd name="T48" fmla="*/ 75 w 192"/>
              <a:gd name="T49" fmla="*/ 141 h 196"/>
              <a:gd name="T50" fmla="*/ 75 w 192"/>
              <a:gd name="T51" fmla="*/ 141 h 196"/>
              <a:gd name="T52" fmla="*/ 74 w 192"/>
              <a:gd name="T53" fmla="*/ 141 h 196"/>
              <a:gd name="T54" fmla="*/ 73 w 192"/>
              <a:gd name="T55" fmla="*/ 141 h 196"/>
              <a:gd name="T56" fmla="*/ 73 w 192"/>
              <a:gd name="T57" fmla="*/ 141 h 196"/>
              <a:gd name="T58" fmla="*/ 0 w 192"/>
              <a:gd name="T59" fmla="*/ 0 h 196"/>
              <a:gd name="T60" fmla="*/ 74 w 192"/>
              <a:gd name="T61" fmla="*/ 11 h 196"/>
              <a:gd name="T62" fmla="*/ 149 w 192"/>
              <a:gd name="T63" fmla="*/ 0 h 196"/>
              <a:gd name="T64" fmla="*/ 75 w 192"/>
              <a:gd name="T65" fmla="*/ 141 h 196"/>
              <a:gd name="T66" fmla="*/ 49 w 192"/>
              <a:gd name="T67" fmla="*/ 34 h 196"/>
              <a:gd name="T68" fmla="*/ 36 w 192"/>
              <a:gd name="T69" fmla="*/ 47 h 196"/>
              <a:gd name="T70" fmla="*/ 49 w 192"/>
              <a:gd name="T71" fmla="*/ 59 h 196"/>
              <a:gd name="T72" fmla="*/ 61 w 192"/>
              <a:gd name="T73" fmla="*/ 47 h 196"/>
              <a:gd name="T74" fmla="*/ 49 w 192"/>
              <a:gd name="T75" fmla="*/ 34 h 196"/>
              <a:gd name="T76" fmla="*/ 112 w 192"/>
              <a:gd name="T77" fmla="*/ 47 h 196"/>
              <a:gd name="T78" fmla="*/ 100 w 192"/>
              <a:gd name="T79" fmla="*/ 34 h 196"/>
              <a:gd name="T80" fmla="*/ 87 w 192"/>
              <a:gd name="T81" fmla="*/ 47 h 196"/>
              <a:gd name="T82" fmla="*/ 100 w 192"/>
              <a:gd name="T83" fmla="*/ 59 h 196"/>
              <a:gd name="T84" fmla="*/ 112 w 192"/>
              <a:gd name="T85" fmla="*/ 47 h 196"/>
              <a:gd name="T86" fmla="*/ 38 w 192"/>
              <a:gd name="T87" fmla="*/ 83 h 196"/>
              <a:gd name="T88" fmla="*/ 74 w 192"/>
              <a:gd name="T89" fmla="*/ 122 h 196"/>
              <a:gd name="T90" fmla="*/ 108 w 192"/>
              <a:gd name="T91" fmla="*/ 83 h 196"/>
              <a:gd name="T92" fmla="*/ 38 w 192"/>
              <a:gd name="T93" fmla="*/ 8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 h="196">
                <a:moveTo>
                  <a:pt x="118" y="196"/>
                </a:moveTo>
                <a:cubicBezTo>
                  <a:pt x="118" y="196"/>
                  <a:pt x="118" y="196"/>
                  <a:pt x="118" y="196"/>
                </a:cubicBezTo>
                <a:cubicBezTo>
                  <a:pt x="118" y="196"/>
                  <a:pt x="118" y="196"/>
                  <a:pt x="117" y="196"/>
                </a:cubicBezTo>
                <a:cubicBezTo>
                  <a:pt x="117" y="196"/>
                  <a:pt x="117" y="196"/>
                  <a:pt x="116" y="196"/>
                </a:cubicBezTo>
                <a:cubicBezTo>
                  <a:pt x="116" y="196"/>
                  <a:pt x="116" y="196"/>
                  <a:pt x="116" y="196"/>
                </a:cubicBezTo>
                <a:cubicBezTo>
                  <a:pt x="85" y="196"/>
                  <a:pt x="84" y="180"/>
                  <a:pt x="72" y="159"/>
                </a:cubicBezTo>
                <a:cubicBezTo>
                  <a:pt x="72" y="159"/>
                  <a:pt x="73" y="159"/>
                  <a:pt x="73" y="159"/>
                </a:cubicBezTo>
                <a:cubicBezTo>
                  <a:pt x="73" y="159"/>
                  <a:pt x="73" y="159"/>
                  <a:pt x="73" y="159"/>
                </a:cubicBezTo>
                <a:cubicBezTo>
                  <a:pt x="73" y="159"/>
                  <a:pt x="74" y="159"/>
                  <a:pt x="74" y="159"/>
                </a:cubicBezTo>
                <a:cubicBezTo>
                  <a:pt x="75" y="159"/>
                  <a:pt x="75" y="159"/>
                  <a:pt x="76" y="159"/>
                </a:cubicBezTo>
                <a:cubicBezTo>
                  <a:pt x="76" y="159"/>
                  <a:pt x="76" y="159"/>
                  <a:pt x="76" y="159"/>
                </a:cubicBezTo>
                <a:cubicBezTo>
                  <a:pt x="83" y="158"/>
                  <a:pt x="90" y="156"/>
                  <a:pt x="97" y="151"/>
                </a:cubicBezTo>
                <a:cubicBezTo>
                  <a:pt x="93" y="161"/>
                  <a:pt x="93" y="172"/>
                  <a:pt x="93" y="172"/>
                </a:cubicBezTo>
                <a:cubicBezTo>
                  <a:pt x="93" y="172"/>
                  <a:pt x="118" y="122"/>
                  <a:pt x="146" y="172"/>
                </a:cubicBezTo>
                <a:cubicBezTo>
                  <a:pt x="146" y="174"/>
                  <a:pt x="149" y="133"/>
                  <a:pt x="122" y="133"/>
                </a:cubicBezTo>
                <a:cubicBezTo>
                  <a:pt x="120" y="133"/>
                  <a:pt x="118" y="133"/>
                  <a:pt x="116" y="134"/>
                </a:cubicBezTo>
                <a:cubicBezTo>
                  <a:pt x="123" y="126"/>
                  <a:pt x="129" y="116"/>
                  <a:pt x="135" y="106"/>
                </a:cubicBezTo>
                <a:cubicBezTo>
                  <a:pt x="136" y="111"/>
                  <a:pt x="141" y="114"/>
                  <a:pt x="147" y="114"/>
                </a:cubicBezTo>
                <a:cubicBezTo>
                  <a:pt x="154" y="114"/>
                  <a:pt x="159" y="109"/>
                  <a:pt x="159" y="102"/>
                </a:cubicBezTo>
                <a:cubicBezTo>
                  <a:pt x="159" y="95"/>
                  <a:pt x="154" y="89"/>
                  <a:pt x="147" y="89"/>
                </a:cubicBezTo>
                <a:cubicBezTo>
                  <a:pt x="145" y="89"/>
                  <a:pt x="144" y="89"/>
                  <a:pt x="143" y="90"/>
                </a:cubicBezTo>
                <a:cubicBezTo>
                  <a:pt x="146" y="82"/>
                  <a:pt x="149" y="73"/>
                  <a:pt x="152" y="64"/>
                </a:cubicBezTo>
                <a:cubicBezTo>
                  <a:pt x="166" y="63"/>
                  <a:pt x="180" y="60"/>
                  <a:pt x="192" y="55"/>
                </a:cubicBezTo>
                <a:cubicBezTo>
                  <a:pt x="192" y="108"/>
                  <a:pt x="177" y="196"/>
                  <a:pt x="118" y="196"/>
                </a:cubicBezTo>
                <a:close/>
                <a:moveTo>
                  <a:pt x="75" y="141"/>
                </a:moveTo>
                <a:cubicBezTo>
                  <a:pt x="75" y="141"/>
                  <a:pt x="75" y="141"/>
                  <a:pt x="75" y="141"/>
                </a:cubicBezTo>
                <a:cubicBezTo>
                  <a:pt x="75" y="141"/>
                  <a:pt x="75" y="141"/>
                  <a:pt x="74" y="141"/>
                </a:cubicBezTo>
                <a:cubicBezTo>
                  <a:pt x="74" y="141"/>
                  <a:pt x="73" y="141"/>
                  <a:pt x="73" y="141"/>
                </a:cubicBezTo>
                <a:cubicBezTo>
                  <a:pt x="73" y="141"/>
                  <a:pt x="73" y="141"/>
                  <a:pt x="73" y="141"/>
                </a:cubicBezTo>
                <a:cubicBezTo>
                  <a:pt x="18" y="141"/>
                  <a:pt x="0" y="53"/>
                  <a:pt x="0" y="0"/>
                </a:cubicBezTo>
                <a:cubicBezTo>
                  <a:pt x="22" y="9"/>
                  <a:pt x="48" y="11"/>
                  <a:pt x="74" y="11"/>
                </a:cubicBezTo>
                <a:cubicBezTo>
                  <a:pt x="101" y="11"/>
                  <a:pt x="127" y="9"/>
                  <a:pt x="149" y="0"/>
                </a:cubicBezTo>
                <a:cubicBezTo>
                  <a:pt x="149" y="53"/>
                  <a:pt x="132" y="141"/>
                  <a:pt x="75" y="141"/>
                </a:cubicBezTo>
                <a:close/>
                <a:moveTo>
                  <a:pt x="49" y="34"/>
                </a:moveTo>
                <a:cubicBezTo>
                  <a:pt x="41" y="34"/>
                  <a:pt x="36" y="40"/>
                  <a:pt x="36" y="47"/>
                </a:cubicBezTo>
                <a:cubicBezTo>
                  <a:pt x="36" y="54"/>
                  <a:pt x="41" y="59"/>
                  <a:pt x="49" y="59"/>
                </a:cubicBezTo>
                <a:cubicBezTo>
                  <a:pt x="56" y="59"/>
                  <a:pt x="61" y="54"/>
                  <a:pt x="61" y="47"/>
                </a:cubicBezTo>
                <a:cubicBezTo>
                  <a:pt x="61" y="40"/>
                  <a:pt x="56" y="34"/>
                  <a:pt x="49" y="34"/>
                </a:cubicBezTo>
                <a:close/>
                <a:moveTo>
                  <a:pt x="112" y="47"/>
                </a:moveTo>
                <a:cubicBezTo>
                  <a:pt x="112" y="40"/>
                  <a:pt x="107" y="34"/>
                  <a:pt x="100" y="34"/>
                </a:cubicBezTo>
                <a:cubicBezTo>
                  <a:pt x="93" y="34"/>
                  <a:pt x="87" y="40"/>
                  <a:pt x="87" y="47"/>
                </a:cubicBezTo>
                <a:cubicBezTo>
                  <a:pt x="87" y="54"/>
                  <a:pt x="93" y="59"/>
                  <a:pt x="100" y="59"/>
                </a:cubicBezTo>
                <a:cubicBezTo>
                  <a:pt x="107" y="59"/>
                  <a:pt x="112" y="54"/>
                  <a:pt x="112" y="47"/>
                </a:cubicBezTo>
                <a:close/>
                <a:moveTo>
                  <a:pt x="38" y="83"/>
                </a:moveTo>
                <a:cubicBezTo>
                  <a:pt x="38" y="83"/>
                  <a:pt x="46" y="122"/>
                  <a:pt x="74" y="122"/>
                </a:cubicBezTo>
                <a:cubicBezTo>
                  <a:pt x="102" y="122"/>
                  <a:pt x="109" y="81"/>
                  <a:pt x="108" y="83"/>
                </a:cubicBezTo>
                <a:cubicBezTo>
                  <a:pt x="74" y="109"/>
                  <a:pt x="38" y="83"/>
                  <a:pt x="38" y="83"/>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74" name="Freeform 127"/>
          <p:cNvSpPr>
            <a:spLocks noEditPoints="1"/>
          </p:cNvSpPr>
          <p:nvPr/>
        </p:nvSpPr>
        <p:spPr bwMode="auto">
          <a:xfrm>
            <a:off x="2247900" y="5527675"/>
            <a:ext cx="346075" cy="358775"/>
          </a:xfrm>
          <a:custGeom>
            <a:avLst/>
            <a:gdLst>
              <a:gd name="T0" fmla="*/ 147 w 194"/>
              <a:gd name="T1" fmla="*/ 70 h 201"/>
              <a:gd name="T2" fmla="*/ 107 w 194"/>
              <a:gd name="T3" fmla="*/ 80 h 201"/>
              <a:gd name="T4" fmla="*/ 105 w 194"/>
              <a:gd name="T5" fmla="*/ 46 h 201"/>
              <a:gd name="T6" fmla="*/ 84 w 194"/>
              <a:gd name="T7" fmla="*/ 66 h 201"/>
              <a:gd name="T8" fmla="*/ 69 w 194"/>
              <a:gd name="T9" fmla="*/ 80 h 201"/>
              <a:gd name="T10" fmla="*/ 182 w 194"/>
              <a:gd name="T11" fmla="*/ 89 h 201"/>
              <a:gd name="T12" fmla="*/ 188 w 194"/>
              <a:gd name="T13" fmla="*/ 126 h 201"/>
              <a:gd name="T14" fmla="*/ 188 w 194"/>
              <a:gd name="T15" fmla="*/ 163 h 201"/>
              <a:gd name="T16" fmla="*/ 67 w 194"/>
              <a:gd name="T17" fmla="*/ 201 h 201"/>
              <a:gd name="T18" fmla="*/ 67 w 194"/>
              <a:gd name="T19" fmla="*/ 201 h 201"/>
              <a:gd name="T20" fmla="*/ 0 w 194"/>
              <a:gd name="T21" fmla="*/ 163 h 201"/>
              <a:gd name="T22" fmla="*/ 0 w 194"/>
              <a:gd name="T23" fmla="*/ 126 h 201"/>
              <a:gd name="T24" fmla="*/ 172 w 194"/>
              <a:gd name="T25" fmla="*/ 89 h 201"/>
              <a:gd name="T26" fmla="*/ 158 w 194"/>
              <a:gd name="T27" fmla="*/ 80 h 201"/>
              <a:gd name="T28" fmla="*/ 121 w 194"/>
              <a:gd name="T29" fmla="*/ 38 h 201"/>
              <a:gd name="T30" fmla="*/ 81 w 194"/>
              <a:gd name="T31" fmla="*/ 62 h 201"/>
              <a:gd name="T32" fmla="*/ 80 w 194"/>
              <a:gd name="T33" fmla="*/ 63 h 201"/>
              <a:gd name="T34" fmla="*/ 36 w 194"/>
              <a:gd name="T35" fmla="*/ 80 h 201"/>
              <a:gd name="T36" fmla="*/ 143 w 194"/>
              <a:gd name="T37" fmla="*/ 25 h 201"/>
              <a:gd name="T38" fmla="*/ 167 w 194"/>
              <a:gd name="T39" fmla="*/ 50 h 201"/>
              <a:gd name="T40" fmla="*/ 182 w 194"/>
              <a:gd name="T41" fmla="*/ 89 h 201"/>
              <a:gd name="T42" fmla="*/ 149 w 194"/>
              <a:gd name="T43" fmla="*/ 105 h 201"/>
              <a:gd name="T44" fmla="*/ 111 w 194"/>
              <a:gd name="T45" fmla="*/ 105 h 201"/>
              <a:gd name="T46" fmla="*/ 24 w 194"/>
              <a:gd name="T47" fmla="*/ 119 h 201"/>
              <a:gd name="T48" fmla="*/ 38 w 194"/>
              <a:gd name="T49" fmla="*/ 185 h 201"/>
              <a:gd name="T50" fmla="*/ 120 w 194"/>
              <a:gd name="T51" fmla="*/ 185 h 201"/>
              <a:gd name="T52" fmla="*/ 164 w 194"/>
              <a:gd name="T53" fmla="*/ 169 h 201"/>
              <a:gd name="T54" fmla="*/ 142 w 194"/>
              <a:gd name="T55" fmla="*/ 177 h 201"/>
              <a:gd name="T56" fmla="*/ 120 w 194"/>
              <a:gd name="T57" fmla="*/ 113 h 201"/>
              <a:gd name="T58" fmla="*/ 156 w 194"/>
              <a:gd name="T59" fmla="*/ 125 h 201"/>
              <a:gd name="T60" fmla="*/ 142 w 194"/>
              <a:gd name="T61" fmla="*/ 177 h 201"/>
              <a:gd name="T62" fmla="*/ 31 w 194"/>
              <a:gd name="T63" fmla="*/ 163 h 201"/>
              <a:gd name="T64" fmla="*/ 44 w 194"/>
              <a:gd name="T65" fmla="*/ 113 h 201"/>
              <a:gd name="T66" fmla="*/ 111 w 194"/>
              <a:gd name="T67" fmla="*/ 17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4" h="201">
                <a:moveTo>
                  <a:pt x="121" y="46"/>
                </a:moveTo>
                <a:cubicBezTo>
                  <a:pt x="147" y="70"/>
                  <a:pt x="147" y="70"/>
                  <a:pt x="147" y="70"/>
                </a:cubicBezTo>
                <a:cubicBezTo>
                  <a:pt x="149" y="73"/>
                  <a:pt x="150" y="77"/>
                  <a:pt x="150" y="80"/>
                </a:cubicBezTo>
                <a:cubicBezTo>
                  <a:pt x="107" y="80"/>
                  <a:pt x="107" y="80"/>
                  <a:pt x="107" y="80"/>
                </a:cubicBezTo>
                <a:cubicBezTo>
                  <a:pt x="88" y="63"/>
                  <a:pt x="88" y="63"/>
                  <a:pt x="88" y="63"/>
                </a:cubicBezTo>
                <a:cubicBezTo>
                  <a:pt x="105" y="46"/>
                  <a:pt x="105" y="46"/>
                  <a:pt x="105" y="46"/>
                </a:cubicBezTo>
                <a:cubicBezTo>
                  <a:pt x="109" y="41"/>
                  <a:pt x="117" y="41"/>
                  <a:pt x="121" y="46"/>
                </a:cubicBezTo>
                <a:close/>
                <a:moveTo>
                  <a:pt x="84" y="66"/>
                </a:moveTo>
                <a:cubicBezTo>
                  <a:pt x="98" y="80"/>
                  <a:pt x="98" y="80"/>
                  <a:pt x="98" y="80"/>
                </a:cubicBezTo>
                <a:cubicBezTo>
                  <a:pt x="69" y="80"/>
                  <a:pt x="69" y="80"/>
                  <a:pt x="69" y="80"/>
                </a:cubicBezTo>
                <a:lnTo>
                  <a:pt x="84" y="66"/>
                </a:lnTo>
                <a:close/>
                <a:moveTo>
                  <a:pt x="182" y="89"/>
                </a:moveTo>
                <a:cubicBezTo>
                  <a:pt x="188" y="89"/>
                  <a:pt x="188" y="89"/>
                  <a:pt x="188" y="89"/>
                </a:cubicBezTo>
                <a:cubicBezTo>
                  <a:pt x="188" y="126"/>
                  <a:pt x="188" y="126"/>
                  <a:pt x="188" y="126"/>
                </a:cubicBezTo>
                <a:cubicBezTo>
                  <a:pt x="181" y="127"/>
                  <a:pt x="174" y="135"/>
                  <a:pt x="174" y="144"/>
                </a:cubicBezTo>
                <a:cubicBezTo>
                  <a:pt x="174" y="153"/>
                  <a:pt x="181" y="161"/>
                  <a:pt x="188" y="163"/>
                </a:cubicBezTo>
                <a:cubicBezTo>
                  <a:pt x="188" y="201"/>
                  <a:pt x="188" y="201"/>
                  <a:pt x="188" y="201"/>
                </a:cubicBezTo>
                <a:cubicBezTo>
                  <a:pt x="67" y="201"/>
                  <a:pt x="67" y="201"/>
                  <a:pt x="67" y="201"/>
                </a:cubicBezTo>
                <a:cubicBezTo>
                  <a:pt x="67" y="201"/>
                  <a:pt x="67" y="201"/>
                  <a:pt x="67" y="201"/>
                </a:cubicBezTo>
                <a:cubicBezTo>
                  <a:pt x="67" y="201"/>
                  <a:pt x="67" y="201"/>
                  <a:pt x="67" y="201"/>
                </a:cubicBezTo>
                <a:cubicBezTo>
                  <a:pt x="0" y="201"/>
                  <a:pt x="0" y="201"/>
                  <a:pt x="0" y="201"/>
                </a:cubicBezTo>
                <a:cubicBezTo>
                  <a:pt x="0" y="163"/>
                  <a:pt x="0" y="163"/>
                  <a:pt x="0" y="163"/>
                </a:cubicBezTo>
                <a:cubicBezTo>
                  <a:pt x="7" y="161"/>
                  <a:pt x="12" y="153"/>
                  <a:pt x="12" y="144"/>
                </a:cubicBezTo>
                <a:cubicBezTo>
                  <a:pt x="12" y="135"/>
                  <a:pt x="7" y="127"/>
                  <a:pt x="0" y="126"/>
                </a:cubicBezTo>
                <a:cubicBezTo>
                  <a:pt x="0" y="89"/>
                  <a:pt x="0" y="89"/>
                  <a:pt x="0" y="89"/>
                </a:cubicBezTo>
                <a:cubicBezTo>
                  <a:pt x="172" y="89"/>
                  <a:pt x="172" y="89"/>
                  <a:pt x="172" y="89"/>
                </a:cubicBezTo>
                <a:cubicBezTo>
                  <a:pt x="172" y="80"/>
                  <a:pt x="172" y="80"/>
                  <a:pt x="172" y="80"/>
                </a:cubicBezTo>
                <a:cubicBezTo>
                  <a:pt x="158" y="80"/>
                  <a:pt x="158" y="80"/>
                  <a:pt x="158" y="80"/>
                </a:cubicBezTo>
                <a:cubicBezTo>
                  <a:pt x="159" y="77"/>
                  <a:pt x="158" y="73"/>
                  <a:pt x="155" y="70"/>
                </a:cubicBezTo>
                <a:cubicBezTo>
                  <a:pt x="121" y="38"/>
                  <a:pt x="121" y="38"/>
                  <a:pt x="121" y="38"/>
                </a:cubicBezTo>
                <a:cubicBezTo>
                  <a:pt x="117" y="33"/>
                  <a:pt x="109" y="33"/>
                  <a:pt x="105" y="38"/>
                </a:cubicBezTo>
                <a:cubicBezTo>
                  <a:pt x="81" y="62"/>
                  <a:pt x="81" y="62"/>
                  <a:pt x="81" y="62"/>
                </a:cubicBezTo>
                <a:cubicBezTo>
                  <a:pt x="80" y="63"/>
                  <a:pt x="80" y="63"/>
                  <a:pt x="80" y="63"/>
                </a:cubicBezTo>
                <a:cubicBezTo>
                  <a:pt x="80" y="63"/>
                  <a:pt x="80" y="63"/>
                  <a:pt x="80" y="63"/>
                </a:cubicBezTo>
                <a:cubicBezTo>
                  <a:pt x="61" y="80"/>
                  <a:pt x="61" y="80"/>
                  <a:pt x="61" y="80"/>
                </a:cubicBezTo>
                <a:cubicBezTo>
                  <a:pt x="36" y="80"/>
                  <a:pt x="36" y="80"/>
                  <a:pt x="36" y="80"/>
                </a:cubicBezTo>
                <a:cubicBezTo>
                  <a:pt x="117" y="0"/>
                  <a:pt x="117" y="0"/>
                  <a:pt x="117" y="0"/>
                </a:cubicBezTo>
                <a:cubicBezTo>
                  <a:pt x="143" y="25"/>
                  <a:pt x="143" y="25"/>
                  <a:pt x="143" y="25"/>
                </a:cubicBezTo>
                <a:cubicBezTo>
                  <a:pt x="139" y="31"/>
                  <a:pt x="140" y="40"/>
                  <a:pt x="147" y="46"/>
                </a:cubicBezTo>
                <a:cubicBezTo>
                  <a:pt x="153" y="52"/>
                  <a:pt x="161" y="54"/>
                  <a:pt x="167" y="50"/>
                </a:cubicBezTo>
                <a:cubicBezTo>
                  <a:pt x="194" y="75"/>
                  <a:pt x="194" y="75"/>
                  <a:pt x="194" y="75"/>
                </a:cubicBezTo>
                <a:lnTo>
                  <a:pt x="182" y="89"/>
                </a:lnTo>
                <a:close/>
                <a:moveTo>
                  <a:pt x="164" y="119"/>
                </a:moveTo>
                <a:cubicBezTo>
                  <a:pt x="164" y="112"/>
                  <a:pt x="156" y="105"/>
                  <a:pt x="149" y="105"/>
                </a:cubicBezTo>
                <a:cubicBezTo>
                  <a:pt x="120" y="105"/>
                  <a:pt x="120" y="105"/>
                  <a:pt x="120" y="105"/>
                </a:cubicBezTo>
                <a:cubicBezTo>
                  <a:pt x="111" y="105"/>
                  <a:pt x="111" y="105"/>
                  <a:pt x="111" y="105"/>
                </a:cubicBezTo>
                <a:cubicBezTo>
                  <a:pt x="38" y="105"/>
                  <a:pt x="38" y="105"/>
                  <a:pt x="38" y="105"/>
                </a:cubicBezTo>
                <a:cubicBezTo>
                  <a:pt x="31" y="105"/>
                  <a:pt x="24" y="112"/>
                  <a:pt x="24" y="119"/>
                </a:cubicBezTo>
                <a:cubicBezTo>
                  <a:pt x="24" y="169"/>
                  <a:pt x="24" y="169"/>
                  <a:pt x="24" y="169"/>
                </a:cubicBezTo>
                <a:cubicBezTo>
                  <a:pt x="24" y="176"/>
                  <a:pt x="31" y="185"/>
                  <a:pt x="38" y="185"/>
                </a:cubicBezTo>
                <a:cubicBezTo>
                  <a:pt x="111" y="185"/>
                  <a:pt x="111" y="185"/>
                  <a:pt x="111" y="185"/>
                </a:cubicBezTo>
                <a:cubicBezTo>
                  <a:pt x="120" y="185"/>
                  <a:pt x="120" y="185"/>
                  <a:pt x="120" y="185"/>
                </a:cubicBezTo>
                <a:cubicBezTo>
                  <a:pt x="149" y="185"/>
                  <a:pt x="149" y="185"/>
                  <a:pt x="149" y="185"/>
                </a:cubicBezTo>
                <a:cubicBezTo>
                  <a:pt x="156" y="185"/>
                  <a:pt x="164" y="176"/>
                  <a:pt x="164" y="169"/>
                </a:cubicBezTo>
                <a:lnTo>
                  <a:pt x="164" y="119"/>
                </a:lnTo>
                <a:close/>
                <a:moveTo>
                  <a:pt x="142" y="177"/>
                </a:moveTo>
                <a:cubicBezTo>
                  <a:pt x="120" y="177"/>
                  <a:pt x="120" y="177"/>
                  <a:pt x="120" y="177"/>
                </a:cubicBezTo>
                <a:cubicBezTo>
                  <a:pt x="120" y="113"/>
                  <a:pt x="120" y="113"/>
                  <a:pt x="120" y="113"/>
                </a:cubicBezTo>
                <a:cubicBezTo>
                  <a:pt x="142" y="113"/>
                  <a:pt x="142" y="113"/>
                  <a:pt x="142" y="113"/>
                </a:cubicBezTo>
                <a:cubicBezTo>
                  <a:pt x="149" y="113"/>
                  <a:pt x="156" y="118"/>
                  <a:pt x="156" y="125"/>
                </a:cubicBezTo>
                <a:cubicBezTo>
                  <a:pt x="156" y="163"/>
                  <a:pt x="156" y="163"/>
                  <a:pt x="156" y="163"/>
                </a:cubicBezTo>
                <a:cubicBezTo>
                  <a:pt x="156" y="170"/>
                  <a:pt x="149" y="177"/>
                  <a:pt x="142" y="177"/>
                </a:cubicBezTo>
                <a:close/>
                <a:moveTo>
                  <a:pt x="44" y="177"/>
                </a:moveTo>
                <a:cubicBezTo>
                  <a:pt x="37" y="177"/>
                  <a:pt x="31" y="170"/>
                  <a:pt x="31" y="163"/>
                </a:cubicBezTo>
                <a:cubicBezTo>
                  <a:pt x="31" y="125"/>
                  <a:pt x="31" y="125"/>
                  <a:pt x="31" y="125"/>
                </a:cubicBezTo>
                <a:cubicBezTo>
                  <a:pt x="31" y="118"/>
                  <a:pt x="37" y="113"/>
                  <a:pt x="44" y="113"/>
                </a:cubicBezTo>
                <a:cubicBezTo>
                  <a:pt x="111" y="113"/>
                  <a:pt x="111" y="113"/>
                  <a:pt x="111" y="113"/>
                </a:cubicBezTo>
                <a:cubicBezTo>
                  <a:pt x="111" y="177"/>
                  <a:pt x="111" y="177"/>
                  <a:pt x="111" y="177"/>
                </a:cubicBezTo>
                <a:lnTo>
                  <a:pt x="44" y="177"/>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75" name="Freeform 128"/>
          <p:cNvSpPr>
            <a:spLocks noEditPoints="1"/>
          </p:cNvSpPr>
          <p:nvPr/>
        </p:nvSpPr>
        <p:spPr bwMode="auto">
          <a:xfrm>
            <a:off x="2968625" y="5551488"/>
            <a:ext cx="363538" cy="311150"/>
          </a:xfrm>
          <a:custGeom>
            <a:avLst/>
            <a:gdLst>
              <a:gd name="T0" fmla="*/ 175 w 204"/>
              <a:gd name="T1" fmla="*/ 146 h 174"/>
              <a:gd name="T2" fmla="*/ 169 w 204"/>
              <a:gd name="T3" fmla="*/ 170 h 174"/>
              <a:gd name="T4" fmla="*/ 147 w 204"/>
              <a:gd name="T5" fmla="*/ 172 h 174"/>
              <a:gd name="T6" fmla="*/ 144 w 204"/>
              <a:gd name="T7" fmla="*/ 163 h 174"/>
              <a:gd name="T8" fmla="*/ 116 w 204"/>
              <a:gd name="T9" fmla="*/ 166 h 174"/>
              <a:gd name="T10" fmla="*/ 104 w 204"/>
              <a:gd name="T11" fmla="*/ 165 h 174"/>
              <a:gd name="T12" fmla="*/ 100 w 204"/>
              <a:gd name="T13" fmla="*/ 172 h 174"/>
              <a:gd name="T14" fmla="*/ 84 w 204"/>
              <a:gd name="T15" fmla="*/ 172 h 174"/>
              <a:gd name="T16" fmla="*/ 78 w 204"/>
              <a:gd name="T17" fmla="*/ 160 h 174"/>
              <a:gd name="T18" fmla="*/ 74 w 204"/>
              <a:gd name="T19" fmla="*/ 159 h 174"/>
              <a:gd name="T20" fmla="*/ 72 w 204"/>
              <a:gd name="T21" fmla="*/ 165 h 174"/>
              <a:gd name="T22" fmla="*/ 48 w 204"/>
              <a:gd name="T23" fmla="*/ 163 h 174"/>
              <a:gd name="T24" fmla="*/ 50 w 204"/>
              <a:gd name="T25" fmla="*/ 146 h 174"/>
              <a:gd name="T26" fmla="*/ 31 w 204"/>
              <a:gd name="T27" fmla="*/ 128 h 174"/>
              <a:gd name="T28" fmla="*/ 5 w 204"/>
              <a:gd name="T29" fmla="*/ 118 h 174"/>
              <a:gd name="T30" fmla="*/ 6 w 204"/>
              <a:gd name="T31" fmla="*/ 87 h 174"/>
              <a:gd name="T32" fmla="*/ 16 w 204"/>
              <a:gd name="T33" fmla="*/ 80 h 174"/>
              <a:gd name="T34" fmla="*/ 41 w 204"/>
              <a:gd name="T35" fmla="*/ 30 h 174"/>
              <a:gd name="T36" fmla="*/ 36 w 204"/>
              <a:gd name="T37" fmla="*/ 3 h 174"/>
              <a:gd name="T38" fmla="*/ 79 w 204"/>
              <a:gd name="T39" fmla="*/ 15 h 174"/>
              <a:gd name="T40" fmla="*/ 114 w 204"/>
              <a:gd name="T41" fmla="*/ 9 h 174"/>
              <a:gd name="T42" fmla="*/ 204 w 204"/>
              <a:gd name="T43" fmla="*/ 87 h 174"/>
              <a:gd name="T44" fmla="*/ 175 w 204"/>
              <a:gd name="T45" fmla="*/ 146 h 174"/>
              <a:gd name="T46" fmla="*/ 56 w 204"/>
              <a:gd name="T47" fmla="*/ 47 h 174"/>
              <a:gd name="T48" fmla="*/ 45 w 204"/>
              <a:gd name="T49" fmla="*/ 58 h 174"/>
              <a:gd name="T50" fmla="*/ 56 w 204"/>
              <a:gd name="T51" fmla="*/ 69 h 174"/>
              <a:gd name="T52" fmla="*/ 67 w 204"/>
              <a:gd name="T53" fmla="*/ 58 h 174"/>
              <a:gd name="T54" fmla="*/ 56 w 204"/>
              <a:gd name="T55" fmla="*/ 47 h 174"/>
              <a:gd name="T56" fmla="*/ 154 w 204"/>
              <a:gd name="T57" fmla="*/ 41 h 174"/>
              <a:gd name="T58" fmla="*/ 110 w 204"/>
              <a:gd name="T59" fmla="*/ 35 h 174"/>
              <a:gd name="T60" fmla="*/ 104 w 204"/>
              <a:gd name="T61" fmla="*/ 41 h 174"/>
              <a:gd name="T62" fmla="*/ 110 w 204"/>
              <a:gd name="T63" fmla="*/ 47 h 174"/>
              <a:gd name="T64" fmla="*/ 154 w 204"/>
              <a:gd name="T65" fmla="*/ 53 h 174"/>
              <a:gd name="T66" fmla="*/ 160 w 204"/>
              <a:gd name="T67" fmla="*/ 47 h 174"/>
              <a:gd name="T68" fmla="*/ 154 w 204"/>
              <a:gd name="T69" fmla="*/ 4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4" h="174">
                <a:moveTo>
                  <a:pt x="175" y="146"/>
                </a:moveTo>
                <a:cubicBezTo>
                  <a:pt x="170" y="149"/>
                  <a:pt x="175" y="165"/>
                  <a:pt x="169" y="170"/>
                </a:cubicBezTo>
                <a:cubicBezTo>
                  <a:pt x="166" y="174"/>
                  <a:pt x="149" y="171"/>
                  <a:pt x="147" y="172"/>
                </a:cubicBezTo>
                <a:cubicBezTo>
                  <a:pt x="142" y="171"/>
                  <a:pt x="150" y="162"/>
                  <a:pt x="144" y="163"/>
                </a:cubicBezTo>
                <a:cubicBezTo>
                  <a:pt x="134" y="165"/>
                  <a:pt x="127" y="166"/>
                  <a:pt x="116" y="166"/>
                </a:cubicBezTo>
                <a:cubicBezTo>
                  <a:pt x="112" y="166"/>
                  <a:pt x="108" y="166"/>
                  <a:pt x="104" y="165"/>
                </a:cubicBezTo>
                <a:cubicBezTo>
                  <a:pt x="103" y="165"/>
                  <a:pt x="104" y="171"/>
                  <a:pt x="100" y="172"/>
                </a:cubicBezTo>
                <a:cubicBezTo>
                  <a:pt x="93" y="172"/>
                  <a:pt x="87" y="173"/>
                  <a:pt x="84" y="172"/>
                </a:cubicBezTo>
                <a:cubicBezTo>
                  <a:pt x="76" y="172"/>
                  <a:pt x="80" y="162"/>
                  <a:pt x="78" y="160"/>
                </a:cubicBezTo>
                <a:cubicBezTo>
                  <a:pt x="77" y="159"/>
                  <a:pt x="76" y="159"/>
                  <a:pt x="74" y="159"/>
                </a:cubicBezTo>
                <a:cubicBezTo>
                  <a:pt x="72" y="159"/>
                  <a:pt x="75" y="163"/>
                  <a:pt x="72" y="165"/>
                </a:cubicBezTo>
                <a:cubicBezTo>
                  <a:pt x="67" y="168"/>
                  <a:pt x="50" y="167"/>
                  <a:pt x="48" y="163"/>
                </a:cubicBezTo>
                <a:cubicBezTo>
                  <a:pt x="44" y="152"/>
                  <a:pt x="51" y="147"/>
                  <a:pt x="50" y="146"/>
                </a:cubicBezTo>
                <a:cubicBezTo>
                  <a:pt x="43" y="140"/>
                  <a:pt x="36" y="135"/>
                  <a:pt x="31" y="128"/>
                </a:cubicBezTo>
                <a:cubicBezTo>
                  <a:pt x="21" y="117"/>
                  <a:pt x="15" y="126"/>
                  <a:pt x="5" y="118"/>
                </a:cubicBezTo>
                <a:cubicBezTo>
                  <a:pt x="0" y="110"/>
                  <a:pt x="4" y="89"/>
                  <a:pt x="6" y="87"/>
                </a:cubicBezTo>
                <a:cubicBezTo>
                  <a:pt x="10" y="82"/>
                  <a:pt x="12" y="88"/>
                  <a:pt x="16" y="80"/>
                </a:cubicBezTo>
                <a:cubicBezTo>
                  <a:pt x="17" y="61"/>
                  <a:pt x="26" y="43"/>
                  <a:pt x="41" y="30"/>
                </a:cubicBezTo>
                <a:cubicBezTo>
                  <a:pt x="34" y="23"/>
                  <a:pt x="20" y="12"/>
                  <a:pt x="36" y="3"/>
                </a:cubicBezTo>
                <a:cubicBezTo>
                  <a:pt x="50" y="0"/>
                  <a:pt x="79" y="15"/>
                  <a:pt x="79" y="15"/>
                </a:cubicBezTo>
                <a:cubicBezTo>
                  <a:pt x="79" y="15"/>
                  <a:pt x="96" y="9"/>
                  <a:pt x="114" y="9"/>
                </a:cubicBezTo>
                <a:cubicBezTo>
                  <a:pt x="167" y="9"/>
                  <a:pt x="204" y="44"/>
                  <a:pt x="204" y="87"/>
                </a:cubicBezTo>
                <a:cubicBezTo>
                  <a:pt x="204" y="113"/>
                  <a:pt x="198" y="132"/>
                  <a:pt x="175" y="146"/>
                </a:cubicBezTo>
                <a:close/>
                <a:moveTo>
                  <a:pt x="56" y="47"/>
                </a:moveTo>
                <a:cubicBezTo>
                  <a:pt x="50" y="47"/>
                  <a:pt x="45" y="52"/>
                  <a:pt x="45" y="58"/>
                </a:cubicBezTo>
                <a:cubicBezTo>
                  <a:pt x="45" y="64"/>
                  <a:pt x="50" y="69"/>
                  <a:pt x="56" y="69"/>
                </a:cubicBezTo>
                <a:cubicBezTo>
                  <a:pt x="62" y="69"/>
                  <a:pt x="67" y="64"/>
                  <a:pt x="67" y="58"/>
                </a:cubicBezTo>
                <a:cubicBezTo>
                  <a:pt x="67" y="52"/>
                  <a:pt x="62" y="47"/>
                  <a:pt x="56" y="47"/>
                </a:cubicBezTo>
                <a:close/>
                <a:moveTo>
                  <a:pt x="154" y="41"/>
                </a:moveTo>
                <a:cubicBezTo>
                  <a:pt x="154" y="41"/>
                  <a:pt x="132" y="34"/>
                  <a:pt x="110" y="35"/>
                </a:cubicBezTo>
                <a:cubicBezTo>
                  <a:pt x="106" y="35"/>
                  <a:pt x="104" y="37"/>
                  <a:pt x="104" y="41"/>
                </a:cubicBezTo>
                <a:cubicBezTo>
                  <a:pt x="104" y="44"/>
                  <a:pt x="106" y="47"/>
                  <a:pt x="110" y="47"/>
                </a:cubicBezTo>
                <a:cubicBezTo>
                  <a:pt x="110" y="47"/>
                  <a:pt x="133" y="45"/>
                  <a:pt x="154" y="53"/>
                </a:cubicBezTo>
                <a:cubicBezTo>
                  <a:pt x="157" y="53"/>
                  <a:pt x="160" y="51"/>
                  <a:pt x="160" y="47"/>
                </a:cubicBezTo>
                <a:cubicBezTo>
                  <a:pt x="160" y="44"/>
                  <a:pt x="157" y="41"/>
                  <a:pt x="154" y="41"/>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76" name="Freeform 129"/>
          <p:cNvSpPr>
            <a:spLocks noEditPoints="1"/>
          </p:cNvSpPr>
          <p:nvPr/>
        </p:nvSpPr>
        <p:spPr bwMode="auto">
          <a:xfrm>
            <a:off x="3703638" y="5527675"/>
            <a:ext cx="358775" cy="358775"/>
          </a:xfrm>
          <a:custGeom>
            <a:avLst/>
            <a:gdLst>
              <a:gd name="T0" fmla="*/ 78 w 201"/>
              <a:gd name="T1" fmla="*/ 194 h 201"/>
              <a:gd name="T2" fmla="*/ 91 w 201"/>
              <a:gd name="T3" fmla="*/ 164 h 201"/>
              <a:gd name="T4" fmla="*/ 154 w 201"/>
              <a:gd name="T5" fmla="*/ 123 h 201"/>
              <a:gd name="T6" fmla="*/ 150 w 201"/>
              <a:gd name="T7" fmla="*/ 168 h 201"/>
              <a:gd name="T8" fmla="*/ 78 w 201"/>
              <a:gd name="T9" fmla="*/ 194 h 201"/>
              <a:gd name="T10" fmla="*/ 35 w 201"/>
              <a:gd name="T11" fmla="*/ 128 h 201"/>
              <a:gd name="T12" fmla="*/ 82 w 201"/>
              <a:gd name="T13" fmla="*/ 54 h 201"/>
              <a:gd name="T14" fmla="*/ 106 w 201"/>
              <a:gd name="T15" fmla="*/ 35 h 201"/>
              <a:gd name="T16" fmla="*/ 167 w 201"/>
              <a:gd name="T17" fmla="*/ 95 h 201"/>
              <a:gd name="T18" fmla="*/ 148 w 201"/>
              <a:gd name="T19" fmla="*/ 119 h 201"/>
              <a:gd name="T20" fmla="*/ 74 w 201"/>
              <a:gd name="T21" fmla="*/ 166 h 201"/>
              <a:gd name="T22" fmla="*/ 35 w 201"/>
              <a:gd name="T23" fmla="*/ 128 h 201"/>
              <a:gd name="T24" fmla="*/ 127 w 201"/>
              <a:gd name="T25" fmla="*/ 75 h 201"/>
              <a:gd name="T26" fmla="*/ 102 w 201"/>
              <a:gd name="T27" fmla="*/ 75 h 201"/>
              <a:gd name="T28" fmla="*/ 102 w 201"/>
              <a:gd name="T29" fmla="*/ 99 h 201"/>
              <a:gd name="T30" fmla="*/ 127 w 201"/>
              <a:gd name="T31" fmla="*/ 99 h 201"/>
              <a:gd name="T32" fmla="*/ 127 w 201"/>
              <a:gd name="T33" fmla="*/ 75 h 201"/>
              <a:gd name="T34" fmla="*/ 179 w 201"/>
              <a:gd name="T35" fmla="*/ 17 h 201"/>
              <a:gd name="T36" fmla="*/ 196 w 201"/>
              <a:gd name="T37" fmla="*/ 0 h 201"/>
              <a:gd name="T38" fmla="*/ 201 w 201"/>
              <a:gd name="T39" fmla="*/ 5 h 201"/>
              <a:gd name="T40" fmla="*/ 184 w 201"/>
              <a:gd name="T41" fmla="*/ 21 h 201"/>
              <a:gd name="T42" fmla="*/ 170 w 201"/>
              <a:gd name="T43" fmla="*/ 90 h 201"/>
              <a:gd name="T44" fmla="*/ 112 w 201"/>
              <a:gd name="T45" fmla="*/ 31 h 201"/>
              <a:gd name="T46" fmla="*/ 179 w 201"/>
              <a:gd name="T47" fmla="*/ 17 h 201"/>
              <a:gd name="T48" fmla="*/ 7 w 201"/>
              <a:gd name="T49" fmla="*/ 123 h 201"/>
              <a:gd name="T50" fmla="*/ 34 w 201"/>
              <a:gd name="T51" fmla="*/ 51 h 201"/>
              <a:gd name="T52" fmla="*/ 78 w 201"/>
              <a:gd name="T53" fmla="*/ 47 h 201"/>
              <a:gd name="T54" fmla="*/ 37 w 201"/>
              <a:gd name="T55" fmla="*/ 110 h 201"/>
              <a:gd name="T56" fmla="*/ 7 w 201"/>
              <a:gd name="T57" fmla="*/ 123 h 201"/>
              <a:gd name="T58" fmla="*/ 48 w 201"/>
              <a:gd name="T59" fmla="*/ 169 h 201"/>
              <a:gd name="T60" fmla="*/ 48 w 201"/>
              <a:gd name="T61" fmla="*/ 161 h 201"/>
              <a:gd name="T62" fmla="*/ 31 w 201"/>
              <a:gd name="T63" fmla="*/ 170 h 201"/>
              <a:gd name="T64" fmla="*/ 39 w 201"/>
              <a:gd name="T65" fmla="*/ 152 h 201"/>
              <a:gd name="T66" fmla="*/ 29 w 201"/>
              <a:gd name="T67" fmla="*/ 155 h 201"/>
              <a:gd name="T68" fmla="*/ 36 w 201"/>
              <a:gd name="T69" fmla="*/ 138 h 201"/>
              <a:gd name="T70" fmla="*/ 64 w 201"/>
              <a:gd name="T71" fmla="*/ 165 h 201"/>
              <a:gd name="T72" fmla="*/ 48 w 201"/>
              <a:gd name="T73" fmla="*/ 16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1" h="201">
                <a:moveTo>
                  <a:pt x="78" y="194"/>
                </a:moveTo>
                <a:cubicBezTo>
                  <a:pt x="78" y="194"/>
                  <a:pt x="89" y="186"/>
                  <a:pt x="91" y="164"/>
                </a:cubicBezTo>
                <a:cubicBezTo>
                  <a:pt x="128" y="147"/>
                  <a:pt x="154" y="123"/>
                  <a:pt x="154" y="123"/>
                </a:cubicBezTo>
                <a:cubicBezTo>
                  <a:pt x="154" y="123"/>
                  <a:pt x="170" y="148"/>
                  <a:pt x="150" y="168"/>
                </a:cubicBezTo>
                <a:cubicBezTo>
                  <a:pt x="116" y="201"/>
                  <a:pt x="78" y="194"/>
                  <a:pt x="78" y="194"/>
                </a:cubicBezTo>
                <a:close/>
                <a:moveTo>
                  <a:pt x="35" y="128"/>
                </a:moveTo>
                <a:cubicBezTo>
                  <a:pt x="35" y="128"/>
                  <a:pt x="65" y="71"/>
                  <a:pt x="82" y="54"/>
                </a:cubicBezTo>
                <a:cubicBezTo>
                  <a:pt x="90" y="46"/>
                  <a:pt x="98" y="40"/>
                  <a:pt x="106" y="35"/>
                </a:cubicBezTo>
                <a:cubicBezTo>
                  <a:pt x="167" y="95"/>
                  <a:pt x="167" y="95"/>
                  <a:pt x="167" y="95"/>
                </a:cubicBezTo>
                <a:cubicBezTo>
                  <a:pt x="162" y="103"/>
                  <a:pt x="156" y="111"/>
                  <a:pt x="148" y="119"/>
                </a:cubicBezTo>
                <a:cubicBezTo>
                  <a:pt x="130" y="137"/>
                  <a:pt x="74" y="166"/>
                  <a:pt x="74" y="166"/>
                </a:cubicBezTo>
                <a:lnTo>
                  <a:pt x="35" y="128"/>
                </a:lnTo>
                <a:close/>
                <a:moveTo>
                  <a:pt x="127" y="75"/>
                </a:moveTo>
                <a:cubicBezTo>
                  <a:pt x="120" y="68"/>
                  <a:pt x="109" y="68"/>
                  <a:pt x="102" y="75"/>
                </a:cubicBezTo>
                <a:cubicBezTo>
                  <a:pt x="95" y="81"/>
                  <a:pt x="95" y="93"/>
                  <a:pt x="102" y="99"/>
                </a:cubicBezTo>
                <a:cubicBezTo>
                  <a:pt x="109" y="106"/>
                  <a:pt x="120" y="106"/>
                  <a:pt x="127" y="99"/>
                </a:cubicBezTo>
                <a:cubicBezTo>
                  <a:pt x="134" y="93"/>
                  <a:pt x="134" y="81"/>
                  <a:pt x="127" y="75"/>
                </a:cubicBezTo>
                <a:close/>
                <a:moveTo>
                  <a:pt x="179" y="17"/>
                </a:moveTo>
                <a:cubicBezTo>
                  <a:pt x="196" y="0"/>
                  <a:pt x="196" y="0"/>
                  <a:pt x="196" y="0"/>
                </a:cubicBezTo>
                <a:cubicBezTo>
                  <a:pt x="201" y="5"/>
                  <a:pt x="201" y="5"/>
                  <a:pt x="201" y="5"/>
                </a:cubicBezTo>
                <a:cubicBezTo>
                  <a:pt x="184" y="21"/>
                  <a:pt x="184" y="21"/>
                  <a:pt x="184" y="21"/>
                </a:cubicBezTo>
                <a:cubicBezTo>
                  <a:pt x="186" y="31"/>
                  <a:pt x="188" y="58"/>
                  <a:pt x="170" y="90"/>
                </a:cubicBezTo>
                <a:cubicBezTo>
                  <a:pt x="112" y="31"/>
                  <a:pt x="112" y="31"/>
                  <a:pt x="112" y="31"/>
                </a:cubicBezTo>
                <a:cubicBezTo>
                  <a:pt x="142" y="14"/>
                  <a:pt x="169" y="15"/>
                  <a:pt x="179" y="17"/>
                </a:cubicBezTo>
                <a:close/>
                <a:moveTo>
                  <a:pt x="7" y="123"/>
                </a:moveTo>
                <a:cubicBezTo>
                  <a:pt x="7" y="123"/>
                  <a:pt x="0" y="85"/>
                  <a:pt x="34" y="51"/>
                </a:cubicBezTo>
                <a:cubicBezTo>
                  <a:pt x="53" y="32"/>
                  <a:pt x="78" y="47"/>
                  <a:pt x="78" y="47"/>
                </a:cubicBezTo>
                <a:cubicBezTo>
                  <a:pt x="78" y="47"/>
                  <a:pt x="55" y="73"/>
                  <a:pt x="37" y="110"/>
                </a:cubicBezTo>
                <a:cubicBezTo>
                  <a:pt x="15" y="112"/>
                  <a:pt x="7" y="123"/>
                  <a:pt x="7" y="123"/>
                </a:cubicBezTo>
                <a:close/>
                <a:moveTo>
                  <a:pt x="48" y="169"/>
                </a:moveTo>
                <a:cubicBezTo>
                  <a:pt x="48" y="161"/>
                  <a:pt x="48" y="161"/>
                  <a:pt x="48" y="161"/>
                </a:cubicBezTo>
                <a:cubicBezTo>
                  <a:pt x="31" y="170"/>
                  <a:pt x="31" y="170"/>
                  <a:pt x="31" y="170"/>
                </a:cubicBezTo>
                <a:cubicBezTo>
                  <a:pt x="39" y="152"/>
                  <a:pt x="39" y="152"/>
                  <a:pt x="39" y="152"/>
                </a:cubicBezTo>
                <a:cubicBezTo>
                  <a:pt x="29" y="155"/>
                  <a:pt x="29" y="155"/>
                  <a:pt x="29" y="155"/>
                </a:cubicBezTo>
                <a:cubicBezTo>
                  <a:pt x="36" y="138"/>
                  <a:pt x="36" y="138"/>
                  <a:pt x="36" y="138"/>
                </a:cubicBezTo>
                <a:cubicBezTo>
                  <a:pt x="64" y="165"/>
                  <a:pt x="64" y="165"/>
                  <a:pt x="64" y="165"/>
                </a:cubicBezTo>
                <a:lnTo>
                  <a:pt x="48" y="169"/>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77" name="Freeform 130"/>
          <p:cNvSpPr>
            <a:spLocks noEditPoints="1"/>
          </p:cNvSpPr>
          <p:nvPr/>
        </p:nvSpPr>
        <p:spPr bwMode="auto">
          <a:xfrm>
            <a:off x="4424363" y="5578475"/>
            <a:ext cx="355600" cy="257175"/>
          </a:xfrm>
          <a:custGeom>
            <a:avLst/>
            <a:gdLst>
              <a:gd name="T0" fmla="*/ 188 w 200"/>
              <a:gd name="T1" fmla="*/ 144 h 144"/>
              <a:gd name="T2" fmla="*/ 176 w 200"/>
              <a:gd name="T3" fmla="*/ 134 h 144"/>
              <a:gd name="T4" fmla="*/ 176 w 200"/>
              <a:gd name="T5" fmla="*/ 10 h 144"/>
              <a:gd name="T6" fmla="*/ 188 w 200"/>
              <a:gd name="T7" fmla="*/ 0 h 144"/>
              <a:gd name="T8" fmla="*/ 200 w 200"/>
              <a:gd name="T9" fmla="*/ 10 h 144"/>
              <a:gd name="T10" fmla="*/ 200 w 200"/>
              <a:gd name="T11" fmla="*/ 134 h 144"/>
              <a:gd name="T12" fmla="*/ 188 w 200"/>
              <a:gd name="T13" fmla="*/ 144 h 144"/>
              <a:gd name="T14" fmla="*/ 137 w 200"/>
              <a:gd name="T15" fmla="*/ 130 h 144"/>
              <a:gd name="T16" fmla="*/ 123 w 200"/>
              <a:gd name="T17" fmla="*/ 144 h 144"/>
              <a:gd name="T18" fmla="*/ 61 w 200"/>
              <a:gd name="T19" fmla="*/ 144 h 144"/>
              <a:gd name="T20" fmla="*/ 48 w 200"/>
              <a:gd name="T21" fmla="*/ 130 h 144"/>
              <a:gd name="T22" fmla="*/ 48 w 200"/>
              <a:gd name="T23" fmla="*/ 103 h 144"/>
              <a:gd name="T24" fmla="*/ 20 w 200"/>
              <a:gd name="T25" fmla="*/ 97 h 144"/>
              <a:gd name="T26" fmla="*/ 20 w 200"/>
              <a:gd name="T27" fmla="*/ 47 h 144"/>
              <a:gd name="T28" fmla="*/ 172 w 200"/>
              <a:gd name="T29" fmla="*/ 14 h 144"/>
              <a:gd name="T30" fmla="*/ 172 w 200"/>
              <a:gd name="T31" fmla="*/ 131 h 144"/>
              <a:gd name="T32" fmla="*/ 137 w 200"/>
              <a:gd name="T33" fmla="*/ 123 h 144"/>
              <a:gd name="T34" fmla="*/ 137 w 200"/>
              <a:gd name="T35" fmla="*/ 130 h 144"/>
              <a:gd name="T36" fmla="*/ 128 w 200"/>
              <a:gd name="T37" fmla="*/ 121 h 144"/>
              <a:gd name="T38" fmla="*/ 56 w 200"/>
              <a:gd name="T39" fmla="*/ 105 h 144"/>
              <a:gd name="T40" fmla="*/ 56 w 200"/>
              <a:gd name="T41" fmla="*/ 129 h 144"/>
              <a:gd name="T42" fmla="*/ 64 w 200"/>
              <a:gd name="T43" fmla="*/ 136 h 144"/>
              <a:gd name="T44" fmla="*/ 121 w 200"/>
              <a:gd name="T45" fmla="*/ 136 h 144"/>
              <a:gd name="T46" fmla="*/ 128 w 200"/>
              <a:gd name="T47" fmla="*/ 129 h 144"/>
              <a:gd name="T48" fmla="*/ 128 w 200"/>
              <a:gd name="T49" fmla="*/ 121 h 144"/>
              <a:gd name="T50" fmla="*/ 7 w 200"/>
              <a:gd name="T51" fmla="*/ 103 h 144"/>
              <a:gd name="T52" fmla="*/ 0 w 200"/>
              <a:gd name="T53" fmla="*/ 96 h 144"/>
              <a:gd name="T54" fmla="*/ 0 w 200"/>
              <a:gd name="T55" fmla="*/ 48 h 144"/>
              <a:gd name="T56" fmla="*/ 7 w 200"/>
              <a:gd name="T57" fmla="*/ 41 h 144"/>
              <a:gd name="T58" fmla="*/ 15 w 200"/>
              <a:gd name="T59" fmla="*/ 48 h 144"/>
              <a:gd name="T60" fmla="*/ 15 w 200"/>
              <a:gd name="T61" fmla="*/ 96 h 144"/>
              <a:gd name="T62" fmla="*/ 7 w 200"/>
              <a:gd name="T63"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44">
                <a:moveTo>
                  <a:pt x="188" y="144"/>
                </a:moveTo>
                <a:cubicBezTo>
                  <a:pt x="182" y="144"/>
                  <a:pt x="176" y="139"/>
                  <a:pt x="176" y="134"/>
                </a:cubicBezTo>
                <a:cubicBezTo>
                  <a:pt x="176" y="10"/>
                  <a:pt x="176" y="10"/>
                  <a:pt x="176" y="10"/>
                </a:cubicBezTo>
                <a:cubicBezTo>
                  <a:pt x="176" y="5"/>
                  <a:pt x="182" y="0"/>
                  <a:pt x="188" y="0"/>
                </a:cubicBezTo>
                <a:cubicBezTo>
                  <a:pt x="194" y="0"/>
                  <a:pt x="200" y="5"/>
                  <a:pt x="200" y="10"/>
                </a:cubicBezTo>
                <a:cubicBezTo>
                  <a:pt x="200" y="134"/>
                  <a:pt x="200" y="134"/>
                  <a:pt x="200" y="134"/>
                </a:cubicBezTo>
                <a:cubicBezTo>
                  <a:pt x="200" y="139"/>
                  <a:pt x="194" y="144"/>
                  <a:pt x="188" y="144"/>
                </a:cubicBezTo>
                <a:close/>
                <a:moveTo>
                  <a:pt x="137" y="130"/>
                </a:moveTo>
                <a:cubicBezTo>
                  <a:pt x="137" y="138"/>
                  <a:pt x="131" y="144"/>
                  <a:pt x="123" y="144"/>
                </a:cubicBezTo>
                <a:cubicBezTo>
                  <a:pt x="61" y="144"/>
                  <a:pt x="61" y="144"/>
                  <a:pt x="61" y="144"/>
                </a:cubicBezTo>
                <a:cubicBezTo>
                  <a:pt x="54" y="144"/>
                  <a:pt x="48" y="138"/>
                  <a:pt x="48" y="130"/>
                </a:cubicBezTo>
                <a:cubicBezTo>
                  <a:pt x="48" y="103"/>
                  <a:pt x="48" y="103"/>
                  <a:pt x="48" y="103"/>
                </a:cubicBezTo>
                <a:cubicBezTo>
                  <a:pt x="20" y="97"/>
                  <a:pt x="20" y="97"/>
                  <a:pt x="20" y="97"/>
                </a:cubicBezTo>
                <a:cubicBezTo>
                  <a:pt x="20" y="47"/>
                  <a:pt x="20" y="47"/>
                  <a:pt x="20" y="47"/>
                </a:cubicBezTo>
                <a:cubicBezTo>
                  <a:pt x="172" y="14"/>
                  <a:pt x="172" y="14"/>
                  <a:pt x="172" y="14"/>
                </a:cubicBezTo>
                <a:cubicBezTo>
                  <a:pt x="172" y="131"/>
                  <a:pt x="172" y="131"/>
                  <a:pt x="172" y="131"/>
                </a:cubicBezTo>
                <a:cubicBezTo>
                  <a:pt x="137" y="123"/>
                  <a:pt x="137" y="123"/>
                  <a:pt x="137" y="123"/>
                </a:cubicBezTo>
                <a:lnTo>
                  <a:pt x="137" y="130"/>
                </a:lnTo>
                <a:close/>
                <a:moveTo>
                  <a:pt x="128" y="121"/>
                </a:moveTo>
                <a:cubicBezTo>
                  <a:pt x="56" y="105"/>
                  <a:pt x="56" y="105"/>
                  <a:pt x="56" y="105"/>
                </a:cubicBezTo>
                <a:cubicBezTo>
                  <a:pt x="56" y="129"/>
                  <a:pt x="56" y="129"/>
                  <a:pt x="56" y="129"/>
                </a:cubicBezTo>
                <a:cubicBezTo>
                  <a:pt x="56" y="133"/>
                  <a:pt x="61" y="136"/>
                  <a:pt x="64" y="136"/>
                </a:cubicBezTo>
                <a:cubicBezTo>
                  <a:pt x="121" y="136"/>
                  <a:pt x="121" y="136"/>
                  <a:pt x="121" y="136"/>
                </a:cubicBezTo>
                <a:cubicBezTo>
                  <a:pt x="125" y="136"/>
                  <a:pt x="128" y="133"/>
                  <a:pt x="128" y="129"/>
                </a:cubicBezTo>
                <a:lnTo>
                  <a:pt x="128" y="121"/>
                </a:lnTo>
                <a:close/>
                <a:moveTo>
                  <a:pt x="7" y="103"/>
                </a:moveTo>
                <a:cubicBezTo>
                  <a:pt x="3" y="103"/>
                  <a:pt x="0" y="100"/>
                  <a:pt x="0" y="96"/>
                </a:cubicBezTo>
                <a:cubicBezTo>
                  <a:pt x="0" y="48"/>
                  <a:pt x="0" y="48"/>
                  <a:pt x="0" y="48"/>
                </a:cubicBezTo>
                <a:cubicBezTo>
                  <a:pt x="0" y="44"/>
                  <a:pt x="3" y="41"/>
                  <a:pt x="7" y="41"/>
                </a:cubicBezTo>
                <a:cubicBezTo>
                  <a:pt x="10" y="41"/>
                  <a:pt x="15" y="44"/>
                  <a:pt x="15" y="48"/>
                </a:cubicBezTo>
                <a:cubicBezTo>
                  <a:pt x="15" y="96"/>
                  <a:pt x="15" y="96"/>
                  <a:pt x="15" y="96"/>
                </a:cubicBezTo>
                <a:cubicBezTo>
                  <a:pt x="15" y="100"/>
                  <a:pt x="10" y="103"/>
                  <a:pt x="7" y="103"/>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78" name="Freeform 131"/>
          <p:cNvSpPr>
            <a:spLocks noEditPoints="1"/>
          </p:cNvSpPr>
          <p:nvPr/>
        </p:nvSpPr>
        <p:spPr bwMode="auto">
          <a:xfrm>
            <a:off x="5156200" y="5564188"/>
            <a:ext cx="354013" cy="285750"/>
          </a:xfrm>
          <a:custGeom>
            <a:avLst/>
            <a:gdLst>
              <a:gd name="T0" fmla="*/ 139 w 279"/>
              <a:gd name="T1" fmla="*/ 225 h 225"/>
              <a:gd name="T2" fmla="*/ 0 w 279"/>
              <a:gd name="T3" fmla="*/ 70 h 225"/>
              <a:gd name="T4" fmla="*/ 52 w 279"/>
              <a:gd name="T5" fmla="*/ 0 h 225"/>
              <a:gd name="T6" fmla="*/ 226 w 279"/>
              <a:gd name="T7" fmla="*/ 0 h 225"/>
              <a:gd name="T8" fmla="*/ 279 w 279"/>
              <a:gd name="T9" fmla="*/ 70 h 225"/>
              <a:gd name="T10" fmla="*/ 139 w 279"/>
              <a:gd name="T11" fmla="*/ 225 h 225"/>
              <a:gd name="T12" fmla="*/ 178 w 279"/>
              <a:gd name="T13" fmla="*/ 89 h 225"/>
              <a:gd name="T14" fmla="*/ 139 w 279"/>
              <a:gd name="T15" fmla="*/ 95 h 225"/>
              <a:gd name="T16" fmla="*/ 101 w 279"/>
              <a:gd name="T17" fmla="*/ 89 h 225"/>
              <a:gd name="T18" fmla="*/ 139 w 279"/>
              <a:gd name="T19" fmla="*/ 172 h 225"/>
              <a:gd name="T20" fmla="*/ 178 w 279"/>
              <a:gd name="T21" fmla="*/ 89 h 225"/>
              <a:gd name="T22" fmla="*/ 196 w 279"/>
              <a:gd name="T23" fmla="*/ 85 h 225"/>
              <a:gd name="T24" fmla="*/ 159 w 279"/>
              <a:gd name="T25" fmla="*/ 169 h 225"/>
              <a:gd name="T26" fmla="*/ 234 w 279"/>
              <a:gd name="T27" fmla="*/ 80 h 225"/>
              <a:gd name="T28" fmla="*/ 196 w 279"/>
              <a:gd name="T29" fmla="*/ 85 h 225"/>
              <a:gd name="T30" fmla="*/ 121 w 279"/>
              <a:gd name="T31" fmla="*/ 169 h 225"/>
              <a:gd name="T32" fmla="*/ 81 w 279"/>
              <a:gd name="T33" fmla="*/ 85 h 225"/>
              <a:gd name="T34" fmla="*/ 44 w 279"/>
              <a:gd name="T35" fmla="*/ 80 h 225"/>
              <a:gd name="T36" fmla="*/ 121 w 279"/>
              <a:gd name="T37" fmla="*/ 169 h 225"/>
              <a:gd name="T38" fmla="*/ 41 w 279"/>
              <a:gd name="T39" fmla="*/ 61 h 225"/>
              <a:gd name="T40" fmla="*/ 100 w 279"/>
              <a:gd name="T41" fmla="*/ 71 h 225"/>
              <a:gd name="T42" fmla="*/ 101 w 279"/>
              <a:gd name="T43" fmla="*/ 70 h 225"/>
              <a:gd name="T44" fmla="*/ 87 w 279"/>
              <a:gd name="T45" fmla="*/ 70 h 225"/>
              <a:gd name="T46" fmla="*/ 65 w 279"/>
              <a:gd name="T47" fmla="*/ 32 h 225"/>
              <a:gd name="T48" fmla="*/ 41 w 279"/>
              <a:gd name="T49" fmla="*/ 61 h 225"/>
              <a:gd name="T50" fmla="*/ 79 w 279"/>
              <a:gd name="T51" fmla="*/ 26 h 225"/>
              <a:gd name="T52" fmla="*/ 103 w 279"/>
              <a:gd name="T53" fmla="*/ 67 h 225"/>
              <a:gd name="T54" fmla="*/ 131 w 279"/>
              <a:gd name="T55" fmla="*/ 26 h 225"/>
              <a:gd name="T56" fmla="*/ 79 w 279"/>
              <a:gd name="T57" fmla="*/ 26 h 225"/>
              <a:gd name="T58" fmla="*/ 115 w 279"/>
              <a:gd name="T59" fmla="*/ 74 h 225"/>
              <a:gd name="T60" fmla="*/ 139 w 279"/>
              <a:gd name="T61" fmla="*/ 78 h 225"/>
              <a:gd name="T62" fmla="*/ 163 w 279"/>
              <a:gd name="T63" fmla="*/ 74 h 225"/>
              <a:gd name="T64" fmla="*/ 139 w 279"/>
              <a:gd name="T65" fmla="*/ 39 h 225"/>
              <a:gd name="T66" fmla="*/ 115 w 279"/>
              <a:gd name="T67" fmla="*/ 74 h 225"/>
              <a:gd name="T68" fmla="*/ 147 w 279"/>
              <a:gd name="T69" fmla="*/ 26 h 225"/>
              <a:gd name="T70" fmla="*/ 175 w 279"/>
              <a:gd name="T71" fmla="*/ 67 h 225"/>
              <a:gd name="T72" fmla="*/ 201 w 279"/>
              <a:gd name="T73" fmla="*/ 26 h 225"/>
              <a:gd name="T74" fmla="*/ 147 w 279"/>
              <a:gd name="T75" fmla="*/ 26 h 225"/>
              <a:gd name="T76" fmla="*/ 213 w 279"/>
              <a:gd name="T77" fmla="*/ 32 h 225"/>
              <a:gd name="T78" fmla="*/ 191 w 279"/>
              <a:gd name="T79" fmla="*/ 70 h 225"/>
              <a:gd name="T80" fmla="*/ 177 w 279"/>
              <a:gd name="T81" fmla="*/ 70 h 225"/>
              <a:gd name="T82" fmla="*/ 178 w 279"/>
              <a:gd name="T83" fmla="*/ 71 h 225"/>
              <a:gd name="T84" fmla="*/ 237 w 279"/>
              <a:gd name="T85" fmla="*/ 61 h 225"/>
              <a:gd name="T86" fmla="*/ 213 w 279"/>
              <a:gd name="T87" fmla="*/ 3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9" h="225">
                <a:moveTo>
                  <a:pt x="139" y="225"/>
                </a:moveTo>
                <a:lnTo>
                  <a:pt x="0" y="70"/>
                </a:lnTo>
                <a:lnTo>
                  <a:pt x="52" y="0"/>
                </a:lnTo>
                <a:lnTo>
                  <a:pt x="226" y="0"/>
                </a:lnTo>
                <a:lnTo>
                  <a:pt x="279" y="70"/>
                </a:lnTo>
                <a:lnTo>
                  <a:pt x="139" y="225"/>
                </a:lnTo>
                <a:close/>
                <a:moveTo>
                  <a:pt x="178" y="89"/>
                </a:moveTo>
                <a:lnTo>
                  <a:pt x="139" y="95"/>
                </a:lnTo>
                <a:lnTo>
                  <a:pt x="101" y="89"/>
                </a:lnTo>
                <a:lnTo>
                  <a:pt x="139" y="172"/>
                </a:lnTo>
                <a:lnTo>
                  <a:pt x="178" y="89"/>
                </a:lnTo>
                <a:close/>
                <a:moveTo>
                  <a:pt x="196" y="85"/>
                </a:moveTo>
                <a:lnTo>
                  <a:pt x="159" y="169"/>
                </a:lnTo>
                <a:lnTo>
                  <a:pt x="234" y="80"/>
                </a:lnTo>
                <a:lnTo>
                  <a:pt x="196" y="85"/>
                </a:lnTo>
                <a:close/>
                <a:moveTo>
                  <a:pt x="121" y="169"/>
                </a:moveTo>
                <a:lnTo>
                  <a:pt x="81" y="85"/>
                </a:lnTo>
                <a:lnTo>
                  <a:pt x="44" y="80"/>
                </a:lnTo>
                <a:lnTo>
                  <a:pt x="121" y="169"/>
                </a:lnTo>
                <a:close/>
                <a:moveTo>
                  <a:pt x="41" y="61"/>
                </a:moveTo>
                <a:lnTo>
                  <a:pt x="100" y="71"/>
                </a:lnTo>
                <a:lnTo>
                  <a:pt x="101" y="70"/>
                </a:lnTo>
                <a:lnTo>
                  <a:pt x="87" y="70"/>
                </a:lnTo>
                <a:lnTo>
                  <a:pt x="65" y="32"/>
                </a:lnTo>
                <a:lnTo>
                  <a:pt x="41" y="61"/>
                </a:lnTo>
                <a:close/>
                <a:moveTo>
                  <a:pt x="79" y="26"/>
                </a:moveTo>
                <a:lnTo>
                  <a:pt x="103" y="67"/>
                </a:lnTo>
                <a:lnTo>
                  <a:pt x="131" y="26"/>
                </a:lnTo>
                <a:lnTo>
                  <a:pt x="79" y="26"/>
                </a:lnTo>
                <a:close/>
                <a:moveTo>
                  <a:pt x="115" y="74"/>
                </a:moveTo>
                <a:lnTo>
                  <a:pt x="139" y="78"/>
                </a:lnTo>
                <a:lnTo>
                  <a:pt x="163" y="74"/>
                </a:lnTo>
                <a:lnTo>
                  <a:pt x="139" y="39"/>
                </a:lnTo>
                <a:lnTo>
                  <a:pt x="115" y="74"/>
                </a:lnTo>
                <a:close/>
                <a:moveTo>
                  <a:pt x="147" y="26"/>
                </a:moveTo>
                <a:lnTo>
                  <a:pt x="175" y="67"/>
                </a:lnTo>
                <a:lnTo>
                  <a:pt x="201" y="26"/>
                </a:lnTo>
                <a:lnTo>
                  <a:pt x="147" y="26"/>
                </a:lnTo>
                <a:close/>
                <a:moveTo>
                  <a:pt x="213" y="32"/>
                </a:moveTo>
                <a:lnTo>
                  <a:pt x="191" y="70"/>
                </a:lnTo>
                <a:lnTo>
                  <a:pt x="177" y="70"/>
                </a:lnTo>
                <a:lnTo>
                  <a:pt x="178" y="71"/>
                </a:lnTo>
                <a:lnTo>
                  <a:pt x="237" y="61"/>
                </a:lnTo>
                <a:lnTo>
                  <a:pt x="213" y="32"/>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79" name="Freeform 41"/>
          <p:cNvSpPr>
            <a:spLocks noEditPoints="1"/>
          </p:cNvSpPr>
          <p:nvPr/>
        </p:nvSpPr>
        <p:spPr bwMode="auto">
          <a:xfrm>
            <a:off x="792163" y="6132513"/>
            <a:ext cx="355600" cy="357187"/>
          </a:xfrm>
          <a:custGeom>
            <a:avLst/>
            <a:gdLst>
              <a:gd name="T0" fmla="*/ 186 w 199"/>
              <a:gd name="T1" fmla="*/ 80 h 200"/>
              <a:gd name="T2" fmla="*/ 170 w 199"/>
              <a:gd name="T3" fmla="*/ 80 h 200"/>
              <a:gd name="T4" fmla="*/ 163 w 199"/>
              <a:gd name="T5" fmla="*/ 64 h 200"/>
              <a:gd name="T6" fmla="*/ 175 w 199"/>
              <a:gd name="T7" fmla="*/ 52 h 200"/>
              <a:gd name="T8" fmla="*/ 175 w 199"/>
              <a:gd name="T9" fmla="*/ 33 h 200"/>
              <a:gd name="T10" fmla="*/ 165 w 199"/>
              <a:gd name="T11" fmla="*/ 24 h 200"/>
              <a:gd name="T12" fmla="*/ 146 w 199"/>
              <a:gd name="T13" fmla="*/ 24 h 200"/>
              <a:gd name="T14" fmla="*/ 135 w 199"/>
              <a:gd name="T15" fmla="*/ 36 h 200"/>
              <a:gd name="T16" fmla="*/ 120 w 199"/>
              <a:gd name="T17" fmla="*/ 30 h 200"/>
              <a:gd name="T18" fmla="*/ 120 w 199"/>
              <a:gd name="T19" fmla="*/ 13 h 200"/>
              <a:gd name="T20" fmla="*/ 106 w 199"/>
              <a:gd name="T21" fmla="*/ 0 h 200"/>
              <a:gd name="T22" fmla="*/ 93 w 199"/>
              <a:gd name="T23" fmla="*/ 0 h 200"/>
              <a:gd name="T24" fmla="*/ 80 w 199"/>
              <a:gd name="T25" fmla="*/ 13 h 200"/>
              <a:gd name="T26" fmla="*/ 80 w 199"/>
              <a:gd name="T27" fmla="*/ 30 h 200"/>
              <a:gd name="T28" fmla="*/ 64 w 199"/>
              <a:gd name="T29" fmla="*/ 36 h 200"/>
              <a:gd name="T30" fmla="*/ 52 w 199"/>
              <a:gd name="T31" fmla="*/ 24 h 200"/>
              <a:gd name="T32" fmla="*/ 33 w 199"/>
              <a:gd name="T33" fmla="*/ 24 h 200"/>
              <a:gd name="T34" fmla="*/ 24 w 199"/>
              <a:gd name="T35" fmla="*/ 33 h 200"/>
              <a:gd name="T36" fmla="*/ 24 w 199"/>
              <a:gd name="T37" fmla="*/ 52 h 200"/>
              <a:gd name="T38" fmla="*/ 36 w 199"/>
              <a:gd name="T39" fmla="*/ 64 h 200"/>
              <a:gd name="T40" fmla="*/ 29 w 199"/>
              <a:gd name="T41" fmla="*/ 80 h 200"/>
              <a:gd name="T42" fmla="*/ 13 w 199"/>
              <a:gd name="T43" fmla="*/ 80 h 200"/>
              <a:gd name="T44" fmla="*/ 0 w 199"/>
              <a:gd name="T45" fmla="*/ 93 h 200"/>
              <a:gd name="T46" fmla="*/ 0 w 199"/>
              <a:gd name="T47" fmla="*/ 107 h 200"/>
              <a:gd name="T48" fmla="*/ 13 w 199"/>
              <a:gd name="T49" fmla="*/ 120 h 200"/>
              <a:gd name="T50" fmla="*/ 29 w 199"/>
              <a:gd name="T51" fmla="*/ 120 h 200"/>
              <a:gd name="T52" fmla="*/ 35 w 199"/>
              <a:gd name="T53" fmla="*/ 135 h 200"/>
              <a:gd name="T54" fmla="*/ 24 w 199"/>
              <a:gd name="T55" fmla="*/ 147 h 200"/>
              <a:gd name="T56" fmla="*/ 24 w 199"/>
              <a:gd name="T57" fmla="*/ 166 h 200"/>
              <a:gd name="T58" fmla="*/ 33 w 199"/>
              <a:gd name="T59" fmla="*/ 175 h 200"/>
              <a:gd name="T60" fmla="*/ 52 w 199"/>
              <a:gd name="T61" fmla="*/ 175 h 200"/>
              <a:gd name="T62" fmla="*/ 63 w 199"/>
              <a:gd name="T63" fmla="*/ 163 h 200"/>
              <a:gd name="T64" fmla="*/ 80 w 199"/>
              <a:gd name="T65" fmla="*/ 170 h 200"/>
              <a:gd name="T66" fmla="*/ 80 w 199"/>
              <a:gd name="T67" fmla="*/ 186 h 200"/>
              <a:gd name="T68" fmla="*/ 93 w 199"/>
              <a:gd name="T69" fmla="*/ 200 h 200"/>
              <a:gd name="T70" fmla="*/ 106 w 199"/>
              <a:gd name="T71" fmla="*/ 200 h 200"/>
              <a:gd name="T72" fmla="*/ 120 w 199"/>
              <a:gd name="T73" fmla="*/ 186 h 200"/>
              <a:gd name="T74" fmla="*/ 120 w 199"/>
              <a:gd name="T75" fmla="*/ 170 h 200"/>
              <a:gd name="T76" fmla="*/ 135 w 199"/>
              <a:gd name="T77" fmla="*/ 164 h 200"/>
              <a:gd name="T78" fmla="*/ 146 w 199"/>
              <a:gd name="T79" fmla="*/ 175 h 200"/>
              <a:gd name="T80" fmla="*/ 165 w 199"/>
              <a:gd name="T81" fmla="*/ 175 h 200"/>
              <a:gd name="T82" fmla="*/ 175 w 199"/>
              <a:gd name="T83" fmla="*/ 166 h 200"/>
              <a:gd name="T84" fmla="*/ 175 w 199"/>
              <a:gd name="T85" fmla="*/ 147 h 200"/>
              <a:gd name="T86" fmla="*/ 163 w 199"/>
              <a:gd name="T87" fmla="*/ 135 h 200"/>
              <a:gd name="T88" fmla="*/ 170 w 199"/>
              <a:gd name="T89" fmla="*/ 120 h 200"/>
              <a:gd name="T90" fmla="*/ 186 w 199"/>
              <a:gd name="T91" fmla="*/ 120 h 200"/>
              <a:gd name="T92" fmla="*/ 199 w 199"/>
              <a:gd name="T93" fmla="*/ 107 h 200"/>
              <a:gd name="T94" fmla="*/ 199 w 199"/>
              <a:gd name="T95" fmla="*/ 93 h 200"/>
              <a:gd name="T96" fmla="*/ 186 w 199"/>
              <a:gd name="T97" fmla="*/ 80 h 200"/>
              <a:gd name="T98" fmla="*/ 100 w 199"/>
              <a:gd name="T99" fmla="*/ 140 h 200"/>
              <a:gd name="T100" fmla="*/ 60 w 199"/>
              <a:gd name="T101" fmla="*/ 100 h 200"/>
              <a:gd name="T102" fmla="*/ 100 w 199"/>
              <a:gd name="T103" fmla="*/ 60 h 200"/>
              <a:gd name="T104" fmla="*/ 139 w 199"/>
              <a:gd name="T105" fmla="*/ 100 h 200"/>
              <a:gd name="T106" fmla="*/ 100 w 199"/>
              <a:gd name="T107" fmla="*/ 140 h 200"/>
              <a:gd name="T108" fmla="*/ 100 w 199"/>
              <a:gd name="T109" fmla="*/ 80 h 200"/>
              <a:gd name="T110" fmla="*/ 80 w 199"/>
              <a:gd name="T111" fmla="*/ 100 h 200"/>
              <a:gd name="T112" fmla="*/ 100 w 199"/>
              <a:gd name="T113" fmla="*/ 120 h 200"/>
              <a:gd name="T114" fmla="*/ 120 w 199"/>
              <a:gd name="T115" fmla="*/ 100 h 200"/>
              <a:gd name="T116" fmla="*/ 100 w 199"/>
              <a:gd name="T117" fmla="*/ 8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9" h="200">
                <a:moveTo>
                  <a:pt x="186" y="80"/>
                </a:moveTo>
                <a:cubicBezTo>
                  <a:pt x="170" y="80"/>
                  <a:pt x="170" y="80"/>
                  <a:pt x="170" y="80"/>
                </a:cubicBezTo>
                <a:cubicBezTo>
                  <a:pt x="168" y="74"/>
                  <a:pt x="166" y="69"/>
                  <a:pt x="163" y="64"/>
                </a:cubicBezTo>
                <a:cubicBezTo>
                  <a:pt x="175" y="52"/>
                  <a:pt x="175" y="52"/>
                  <a:pt x="175" y="52"/>
                </a:cubicBezTo>
                <a:cubicBezTo>
                  <a:pt x="180" y="47"/>
                  <a:pt x="180" y="38"/>
                  <a:pt x="175" y="33"/>
                </a:cubicBezTo>
                <a:cubicBezTo>
                  <a:pt x="165" y="24"/>
                  <a:pt x="165" y="24"/>
                  <a:pt x="165" y="24"/>
                </a:cubicBezTo>
                <a:cubicBezTo>
                  <a:pt x="160" y="19"/>
                  <a:pt x="152" y="19"/>
                  <a:pt x="146" y="24"/>
                </a:cubicBezTo>
                <a:cubicBezTo>
                  <a:pt x="135" y="36"/>
                  <a:pt x="135" y="36"/>
                  <a:pt x="135" y="36"/>
                </a:cubicBezTo>
                <a:cubicBezTo>
                  <a:pt x="130" y="33"/>
                  <a:pt x="125" y="31"/>
                  <a:pt x="120" y="30"/>
                </a:cubicBezTo>
                <a:cubicBezTo>
                  <a:pt x="120" y="13"/>
                  <a:pt x="120" y="13"/>
                  <a:pt x="120" y="13"/>
                </a:cubicBezTo>
                <a:cubicBezTo>
                  <a:pt x="120" y="6"/>
                  <a:pt x="114" y="0"/>
                  <a:pt x="106" y="0"/>
                </a:cubicBezTo>
                <a:cubicBezTo>
                  <a:pt x="93" y="0"/>
                  <a:pt x="93" y="0"/>
                  <a:pt x="93" y="0"/>
                </a:cubicBezTo>
                <a:cubicBezTo>
                  <a:pt x="86" y="0"/>
                  <a:pt x="80" y="6"/>
                  <a:pt x="80" y="13"/>
                </a:cubicBezTo>
                <a:cubicBezTo>
                  <a:pt x="80" y="30"/>
                  <a:pt x="80" y="30"/>
                  <a:pt x="80" y="30"/>
                </a:cubicBezTo>
                <a:cubicBezTo>
                  <a:pt x="74" y="31"/>
                  <a:pt x="69" y="33"/>
                  <a:pt x="64" y="36"/>
                </a:cubicBezTo>
                <a:cubicBezTo>
                  <a:pt x="52" y="24"/>
                  <a:pt x="52" y="24"/>
                  <a:pt x="52" y="24"/>
                </a:cubicBezTo>
                <a:cubicBezTo>
                  <a:pt x="47" y="19"/>
                  <a:pt x="38" y="19"/>
                  <a:pt x="33" y="24"/>
                </a:cubicBezTo>
                <a:cubicBezTo>
                  <a:pt x="24" y="33"/>
                  <a:pt x="24" y="33"/>
                  <a:pt x="24" y="33"/>
                </a:cubicBezTo>
                <a:cubicBezTo>
                  <a:pt x="18" y="38"/>
                  <a:pt x="18" y="47"/>
                  <a:pt x="24" y="52"/>
                </a:cubicBezTo>
                <a:cubicBezTo>
                  <a:pt x="36" y="64"/>
                  <a:pt x="36" y="64"/>
                  <a:pt x="36" y="64"/>
                </a:cubicBezTo>
                <a:cubicBezTo>
                  <a:pt x="33" y="69"/>
                  <a:pt x="31" y="74"/>
                  <a:pt x="29" y="80"/>
                </a:cubicBezTo>
                <a:cubicBezTo>
                  <a:pt x="13" y="80"/>
                  <a:pt x="13" y="80"/>
                  <a:pt x="13" y="80"/>
                </a:cubicBezTo>
                <a:cubicBezTo>
                  <a:pt x="6" y="80"/>
                  <a:pt x="0" y="86"/>
                  <a:pt x="0" y="93"/>
                </a:cubicBezTo>
                <a:cubicBezTo>
                  <a:pt x="0" y="107"/>
                  <a:pt x="0" y="107"/>
                  <a:pt x="0" y="107"/>
                </a:cubicBezTo>
                <a:cubicBezTo>
                  <a:pt x="0" y="114"/>
                  <a:pt x="6" y="120"/>
                  <a:pt x="13" y="120"/>
                </a:cubicBezTo>
                <a:cubicBezTo>
                  <a:pt x="29" y="120"/>
                  <a:pt x="29" y="120"/>
                  <a:pt x="29" y="120"/>
                </a:cubicBezTo>
                <a:cubicBezTo>
                  <a:pt x="31" y="125"/>
                  <a:pt x="33" y="130"/>
                  <a:pt x="35" y="135"/>
                </a:cubicBezTo>
                <a:cubicBezTo>
                  <a:pt x="24" y="147"/>
                  <a:pt x="24" y="147"/>
                  <a:pt x="24" y="147"/>
                </a:cubicBezTo>
                <a:cubicBezTo>
                  <a:pt x="18" y="152"/>
                  <a:pt x="18" y="160"/>
                  <a:pt x="24" y="166"/>
                </a:cubicBezTo>
                <a:cubicBezTo>
                  <a:pt x="33" y="175"/>
                  <a:pt x="33" y="175"/>
                  <a:pt x="33" y="175"/>
                </a:cubicBezTo>
                <a:cubicBezTo>
                  <a:pt x="38" y="180"/>
                  <a:pt x="47" y="180"/>
                  <a:pt x="52" y="175"/>
                </a:cubicBezTo>
                <a:cubicBezTo>
                  <a:pt x="63" y="163"/>
                  <a:pt x="63" y="163"/>
                  <a:pt x="63" y="163"/>
                </a:cubicBezTo>
                <a:cubicBezTo>
                  <a:pt x="69" y="166"/>
                  <a:pt x="74" y="169"/>
                  <a:pt x="80" y="170"/>
                </a:cubicBezTo>
                <a:cubicBezTo>
                  <a:pt x="80" y="186"/>
                  <a:pt x="80" y="186"/>
                  <a:pt x="80" y="186"/>
                </a:cubicBezTo>
                <a:cubicBezTo>
                  <a:pt x="80" y="194"/>
                  <a:pt x="86" y="200"/>
                  <a:pt x="93" y="200"/>
                </a:cubicBezTo>
                <a:cubicBezTo>
                  <a:pt x="106" y="200"/>
                  <a:pt x="106" y="200"/>
                  <a:pt x="106" y="200"/>
                </a:cubicBezTo>
                <a:cubicBezTo>
                  <a:pt x="114" y="200"/>
                  <a:pt x="120" y="194"/>
                  <a:pt x="120" y="186"/>
                </a:cubicBezTo>
                <a:cubicBezTo>
                  <a:pt x="120" y="170"/>
                  <a:pt x="120" y="170"/>
                  <a:pt x="120" y="170"/>
                </a:cubicBezTo>
                <a:cubicBezTo>
                  <a:pt x="125" y="169"/>
                  <a:pt x="130" y="166"/>
                  <a:pt x="135" y="164"/>
                </a:cubicBezTo>
                <a:cubicBezTo>
                  <a:pt x="146" y="175"/>
                  <a:pt x="146" y="175"/>
                  <a:pt x="146" y="175"/>
                </a:cubicBezTo>
                <a:cubicBezTo>
                  <a:pt x="152" y="180"/>
                  <a:pt x="160" y="180"/>
                  <a:pt x="165" y="175"/>
                </a:cubicBezTo>
                <a:cubicBezTo>
                  <a:pt x="175" y="166"/>
                  <a:pt x="175" y="166"/>
                  <a:pt x="175" y="166"/>
                </a:cubicBezTo>
                <a:cubicBezTo>
                  <a:pt x="180" y="160"/>
                  <a:pt x="180" y="152"/>
                  <a:pt x="175" y="147"/>
                </a:cubicBezTo>
                <a:cubicBezTo>
                  <a:pt x="163" y="135"/>
                  <a:pt x="163" y="135"/>
                  <a:pt x="163" y="135"/>
                </a:cubicBezTo>
                <a:cubicBezTo>
                  <a:pt x="166" y="131"/>
                  <a:pt x="168" y="125"/>
                  <a:pt x="170" y="120"/>
                </a:cubicBezTo>
                <a:cubicBezTo>
                  <a:pt x="186" y="120"/>
                  <a:pt x="186" y="120"/>
                  <a:pt x="186" y="120"/>
                </a:cubicBezTo>
                <a:cubicBezTo>
                  <a:pt x="193" y="120"/>
                  <a:pt x="199" y="114"/>
                  <a:pt x="199" y="107"/>
                </a:cubicBezTo>
                <a:cubicBezTo>
                  <a:pt x="199" y="93"/>
                  <a:pt x="199" y="93"/>
                  <a:pt x="199" y="93"/>
                </a:cubicBezTo>
                <a:cubicBezTo>
                  <a:pt x="199" y="86"/>
                  <a:pt x="193" y="80"/>
                  <a:pt x="186" y="80"/>
                </a:cubicBezTo>
                <a:close/>
                <a:moveTo>
                  <a:pt x="100" y="140"/>
                </a:moveTo>
                <a:cubicBezTo>
                  <a:pt x="78" y="140"/>
                  <a:pt x="60" y="122"/>
                  <a:pt x="60" y="100"/>
                </a:cubicBezTo>
                <a:cubicBezTo>
                  <a:pt x="60" y="78"/>
                  <a:pt x="78" y="60"/>
                  <a:pt x="100" y="60"/>
                </a:cubicBezTo>
                <a:cubicBezTo>
                  <a:pt x="122" y="60"/>
                  <a:pt x="139" y="78"/>
                  <a:pt x="139" y="100"/>
                </a:cubicBezTo>
                <a:cubicBezTo>
                  <a:pt x="139" y="122"/>
                  <a:pt x="122" y="140"/>
                  <a:pt x="100" y="140"/>
                </a:cubicBezTo>
                <a:close/>
                <a:moveTo>
                  <a:pt x="100" y="80"/>
                </a:moveTo>
                <a:cubicBezTo>
                  <a:pt x="89" y="80"/>
                  <a:pt x="80" y="89"/>
                  <a:pt x="80" y="100"/>
                </a:cubicBezTo>
                <a:cubicBezTo>
                  <a:pt x="80" y="111"/>
                  <a:pt x="89" y="120"/>
                  <a:pt x="100" y="120"/>
                </a:cubicBezTo>
                <a:cubicBezTo>
                  <a:pt x="111" y="120"/>
                  <a:pt x="120" y="111"/>
                  <a:pt x="120" y="100"/>
                </a:cubicBezTo>
                <a:cubicBezTo>
                  <a:pt x="120" y="89"/>
                  <a:pt x="111" y="80"/>
                  <a:pt x="100" y="80"/>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80" name="Freeform 42"/>
          <p:cNvSpPr>
            <a:spLocks noEditPoints="1"/>
          </p:cNvSpPr>
          <p:nvPr/>
        </p:nvSpPr>
        <p:spPr bwMode="auto">
          <a:xfrm>
            <a:off x="1533525" y="6132513"/>
            <a:ext cx="306388" cy="355600"/>
          </a:xfrm>
          <a:custGeom>
            <a:avLst/>
            <a:gdLst>
              <a:gd name="T0" fmla="*/ 159 w 172"/>
              <a:gd name="T1" fmla="*/ 36 h 199"/>
              <a:gd name="T2" fmla="*/ 124 w 172"/>
              <a:gd name="T3" fmla="*/ 36 h 199"/>
              <a:gd name="T4" fmla="*/ 86 w 172"/>
              <a:gd name="T5" fmla="*/ 0 h 199"/>
              <a:gd name="T6" fmla="*/ 49 w 172"/>
              <a:gd name="T7" fmla="*/ 36 h 199"/>
              <a:gd name="T8" fmla="*/ 12 w 172"/>
              <a:gd name="T9" fmla="*/ 36 h 199"/>
              <a:gd name="T10" fmla="*/ 0 w 172"/>
              <a:gd name="T11" fmla="*/ 49 h 199"/>
              <a:gd name="T12" fmla="*/ 11 w 172"/>
              <a:gd name="T13" fmla="*/ 62 h 199"/>
              <a:gd name="T14" fmla="*/ 11 w 172"/>
              <a:gd name="T15" fmla="*/ 162 h 199"/>
              <a:gd name="T16" fmla="*/ 49 w 172"/>
              <a:gd name="T17" fmla="*/ 199 h 199"/>
              <a:gd name="T18" fmla="*/ 124 w 172"/>
              <a:gd name="T19" fmla="*/ 199 h 199"/>
              <a:gd name="T20" fmla="*/ 159 w 172"/>
              <a:gd name="T21" fmla="*/ 162 h 199"/>
              <a:gd name="T22" fmla="*/ 159 w 172"/>
              <a:gd name="T23" fmla="*/ 62 h 199"/>
              <a:gd name="T24" fmla="*/ 172 w 172"/>
              <a:gd name="T25" fmla="*/ 49 h 199"/>
              <a:gd name="T26" fmla="*/ 159 w 172"/>
              <a:gd name="T27" fmla="*/ 36 h 199"/>
              <a:gd name="T28" fmla="*/ 86 w 172"/>
              <a:gd name="T29" fmla="*/ 22 h 199"/>
              <a:gd name="T30" fmla="*/ 99 w 172"/>
              <a:gd name="T31" fmla="*/ 36 h 199"/>
              <a:gd name="T32" fmla="*/ 74 w 172"/>
              <a:gd name="T33" fmla="*/ 36 h 199"/>
              <a:gd name="T34" fmla="*/ 86 w 172"/>
              <a:gd name="T35" fmla="*/ 22 h 199"/>
              <a:gd name="T36" fmla="*/ 136 w 172"/>
              <a:gd name="T37" fmla="*/ 163 h 199"/>
              <a:gd name="T38" fmla="*/ 123 w 172"/>
              <a:gd name="T39" fmla="*/ 176 h 199"/>
              <a:gd name="T40" fmla="*/ 48 w 172"/>
              <a:gd name="T41" fmla="*/ 176 h 199"/>
              <a:gd name="T42" fmla="*/ 36 w 172"/>
              <a:gd name="T43" fmla="*/ 163 h 199"/>
              <a:gd name="T44" fmla="*/ 36 w 172"/>
              <a:gd name="T45" fmla="*/ 63 h 199"/>
              <a:gd name="T46" fmla="*/ 136 w 172"/>
              <a:gd name="T47" fmla="*/ 63 h 199"/>
              <a:gd name="T48" fmla="*/ 136 w 172"/>
              <a:gd name="T49" fmla="*/ 163 h 199"/>
              <a:gd name="T50" fmla="*/ 55 w 172"/>
              <a:gd name="T51" fmla="*/ 149 h 199"/>
              <a:gd name="T52" fmla="*/ 64 w 172"/>
              <a:gd name="T53" fmla="*/ 142 h 199"/>
              <a:gd name="T54" fmla="*/ 64 w 172"/>
              <a:gd name="T55" fmla="*/ 93 h 199"/>
              <a:gd name="T56" fmla="*/ 55 w 172"/>
              <a:gd name="T57" fmla="*/ 86 h 199"/>
              <a:gd name="T58" fmla="*/ 47 w 172"/>
              <a:gd name="T59" fmla="*/ 93 h 199"/>
              <a:gd name="T60" fmla="*/ 47 w 172"/>
              <a:gd name="T61" fmla="*/ 142 h 199"/>
              <a:gd name="T62" fmla="*/ 55 w 172"/>
              <a:gd name="T63" fmla="*/ 149 h 199"/>
              <a:gd name="T64" fmla="*/ 115 w 172"/>
              <a:gd name="T65" fmla="*/ 149 h 199"/>
              <a:gd name="T66" fmla="*/ 124 w 172"/>
              <a:gd name="T67" fmla="*/ 142 h 199"/>
              <a:gd name="T68" fmla="*/ 124 w 172"/>
              <a:gd name="T69" fmla="*/ 93 h 199"/>
              <a:gd name="T70" fmla="*/ 115 w 172"/>
              <a:gd name="T71" fmla="*/ 86 h 199"/>
              <a:gd name="T72" fmla="*/ 107 w 172"/>
              <a:gd name="T73" fmla="*/ 93 h 199"/>
              <a:gd name="T74" fmla="*/ 107 w 172"/>
              <a:gd name="T75" fmla="*/ 142 h 199"/>
              <a:gd name="T76" fmla="*/ 115 w 172"/>
              <a:gd name="T77" fmla="*/ 149 h 199"/>
              <a:gd name="T78" fmla="*/ 84 w 172"/>
              <a:gd name="T79" fmla="*/ 149 h 199"/>
              <a:gd name="T80" fmla="*/ 93 w 172"/>
              <a:gd name="T81" fmla="*/ 142 h 199"/>
              <a:gd name="T82" fmla="*/ 93 w 172"/>
              <a:gd name="T83" fmla="*/ 93 h 199"/>
              <a:gd name="T84" fmla="*/ 84 w 172"/>
              <a:gd name="T85" fmla="*/ 86 h 199"/>
              <a:gd name="T86" fmla="*/ 76 w 172"/>
              <a:gd name="T87" fmla="*/ 93 h 199"/>
              <a:gd name="T88" fmla="*/ 76 w 172"/>
              <a:gd name="T89" fmla="*/ 142 h 199"/>
              <a:gd name="T90" fmla="*/ 84 w 172"/>
              <a:gd name="T91" fmla="*/ 149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2" h="199">
                <a:moveTo>
                  <a:pt x="159" y="36"/>
                </a:moveTo>
                <a:cubicBezTo>
                  <a:pt x="124" y="36"/>
                  <a:pt x="124" y="36"/>
                  <a:pt x="124" y="36"/>
                </a:cubicBezTo>
                <a:cubicBezTo>
                  <a:pt x="124" y="15"/>
                  <a:pt x="107" y="0"/>
                  <a:pt x="86" y="0"/>
                </a:cubicBezTo>
                <a:cubicBezTo>
                  <a:pt x="66" y="0"/>
                  <a:pt x="49" y="15"/>
                  <a:pt x="49" y="36"/>
                </a:cubicBezTo>
                <a:cubicBezTo>
                  <a:pt x="12" y="36"/>
                  <a:pt x="12" y="36"/>
                  <a:pt x="12" y="36"/>
                </a:cubicBezTo>
                <a:cubicBezTo>
                  <a:pt x="5" y="36"/>
                  <a:pt x="0" y="42"/>
                  <a:pt x="0" y="49"/>
                </a:cubicBezTo>
                <a:cubicBezTo>
                  <a:pt x="0" y="56"/>
                  <a:pt x="4" y="62"/>
                  <a:pt x="11" y="62"/>
                </a:cubicBezTo>
                <a:cubicBezTo>
                  <a:pt x="11" y="162"/>
                  <a:pt x="11" y="162"/>
                  <a:pt x="11" y="162"/>
                </a:cubicBezTo>
                <a:cubicBezTo>
                  <a:pt x="11" y="183"/>
                  <a:pt x="29" y="199"/>
                  <a:pt x="49" y="199"/>
                </a:cubicBezTo>
                <a:cubicBezTo>
                  <a:pt x="124" y="199"/>
                  <a:pt x="124" y="199"/>
                  <a:pt x="124" y="199"/>
                </a:cubicBezTo>
                <a:cubicBezTo>
                  <a:pt x="144" y="199"/>
                  <a:pt x="159" y="183"/>
                  <a:pt x="159" y="162"/>
                </a:cubicBezTo>
                <a:cubicBezTo>
                  <a:pt x="159" y="62"/>
                  <a:pt x="159" y="62"/>
                  <a:pt x="159" y="62"/>
                </a:cubicBezTo>
                <a:cubicBezTo>
                  <a:pt x="166" y="62"/>
                  <a:pt x="172" y="56"/>
                  <a:pt x="172" y="49"/>
                </a:cubicBezTo>
                <a:cubicBezTo>
                  <a:pt x="172" y="42"/>
                  <a:pt x="166" y="36"/>
                  <a:pt x="159" y="36"/>
                </a:cubicBezTo>
                <a:close/>
                <a:moveTo>
                  <a:pt x="86" y="22"/>
                </a:moveTo>
                <a:cubicBezTo>
                  <a:pt x="93" y="22"/>
                  <a:pt x="99" y="29"/>
                  <a:pt x="99" y="36"/>
                </a:cubicBezTo>
                <a:cubicBezTo>
                  <a:pt x="74" y="36"/>
                  <a:pt x="74" y="36"/>
                  <a:pt x="74" y="36"/>
                </a:cubicBezTo>
                <a:cubicBezTo>
                  <a:pt x="74" y="29"/>
                  <a:pt x="80" y="22"/>
                  <a:pt x="86" y="22"/>
                </a:cubicBezTo>
                <a:close/>
                <a:moveTo>
                  <a:pt x="136" y="163"/>
                </a:moveTo>
                <a:cubicBezTo>
                  <a:pt x="136" y="170"/>
                  <a:pt x="130" y="176"/>
                  <a:pt x="123" y="176"/>
                </a:cubicBezTo>
                <a:cubicBezTo>
                  <a:pt x="48" y="176"/>
                  <a:pt x="48" y="176"/>
                  <a:pt x="48" y="176"/>
                </a:cubicBezTo>
                <a:cubicBezTo>
                  <a:pt x="41" y="176"/>
                  <a:pt x="36" y="170"/>
                  <a:pt x="36" y="163"/>
                </a:cubicBezTo>
                <a:cubicBezTo>
                  <a:pt x="36" y="63"/>
                  <a:pt x="36" y="63"/>
                  <a:pt x="36" y="63"/>
                </a:cubicBezTo>
                <a:cubicBezTo>
                  <a:pt x="136" y="63"/>
                  <a:pt x="136" y="63"/>
                  <a:pt x="136" y="63"/>
                </a:cubicBezTo>
                <a:lnTo>
                  <a:pt x="136" y="163"/>
                </a:lnTo>
                <a:close/>
                <a:moveTo>
                  <a:pt x="55" y="149"/>
                </a:moveTo>
                <a:cubicBezTo>
                  <a:pt x="58" y="149"/>
                  <a:pt x="64" y="146"/>
                  <a:pt x="64" y="142"/>
                </a:cubicBezTo>
                <a:cubicBezTo>
                  <a:pt x="64" y="93"/>
                  <a:pt x="64" y="93"/>
                  <a:pt x="64" y="93"/>
                </a:cubicBezTo>
                <a:cubicBezTo>
                  <a:pt x="64" y="89"/>
                  <a:pt x="58" y="86"/>
                  <a:pt x="55" y="86"/>
                </a:cubicBezTo>
                <a:cubicBezTo>
                  <a:pt x="51" y="86"/>
                  <a:pt x="47" y="89"/>
                  <a:pt x="47" y="93"/>
                </a:cubicBezTo>
                <a:cubicBezTo>
                  <a:pt x="47" y="142"/>
                  <a:pt x="47" y="142"/>
                  <a:pt x="47" y="142"/>
                </a:cubicBezTo>
                <a:cubicBezTo>
                  <a:pt x="47" y="146"/>
                  <a:pt x="51" y="149"/>
                  <a:pt x="55" y="149"/>
                </a:cubicBezTo>
                <a:close/>
                <a:moveTo>
                  <a:pt x="115" y="149"/>
                </a:moveTo>
                <a:cubicBezTo>
                  <a:pt x="118" y="149"/>
                  <a:pt x="124" y="146"/>
                  <a:pt x="124" y="142"/>
                </a:cubicBezTo>
                <a:cubicBezTo>
                  <a:pt x="124" y="93"/>
                  <a:pt x="124" y="93"/>
                  <a:pt x="124" y="93"/>
                </a:cubicBezTo>
                <a:cubicBezTo>
                  <a:pt x="124" y="89"/>
                  <a:pt x="118" y="86"/>
                  <a:pt x="115" y="86"/>
                </a:cubicBezTo>
                <a:cubicBezTo>
                  <a:pt x="111" y="86"/>
                  <a:pt x="107" y="89"/>
                  <a:pt x="107" y="93"/>
                </a:cubicBezTo>
                <a:cubicBezTo>
                  <a:pt x="107" y="142"/>
                  <a:pt x="107" y="142"/>
                  <a:pt x="107" y="142"/>
                </a:cubicBezTo>
                <a:cubicBezTo>
                  <a:pt x="107" y="146"/>
                  <a:pt x="111" y="149"/>
                  <a:pt x="115" y="149"/>
                </a:cubicBezTo>
                <a:close/>
                <a:moveTo>
                  <a:pt x="84" y="149"/>
                </a:moveTo>
                <a:cubicBezTo>
                  <a:pt x="87" y="149"/>
                  <a:pt x="93" y="146"/>
                  <a:pt x="93" y="142"/>
                </a:cubicBezTo>
                <a:cubicBezTo>
                  <a:pt x="93" y="93"/>
                  <a:pt x="93" y="93"/>
                  <a:pt x="93" y="93"/>
                </a:cubicBezTo>
                <a:cubicBezTo>
                  <a:pt x="93" y="89"/>
                  <a:pt x="87" y="86"/>
                  <a:pt x="84" y="86"/>
                </a:cubicBezTo>
                <a:cubicBezTo>
                  <a:pt x="80" y="86"/>
                  <a:pt x="76" y="89"/>
                  <a:pt x="76" y="93"/>
                </a:cubicBezTo>
                <a:cubicBezTo>
                  <a:pt x="76" y="142"/>
                  <a:pt x="76" y="142"/>
                  <a:pt x="76" y="142"/>
                </a:cubicBezTo>
                <a:cubicBezTo>
                  <a:pt x="76" y="146"/>
                  <a:pt x="80" y="149"/>
                  <a:pt x="84" y="149"/>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81" name="Freeform 43"/>
          <p:cNvSpPr>
            <a:spLocks noEditPoints="1"/>
          </p:cNvSpPr>
          <p:nvPr/>
        </p:nvSpPr>
        <p:spPr bwMode="auto">
          <a:xfrm>
            <a:off x="2243138" y="6132513"/>
            <a:ext cx="355600" cy="357187"/>
          </a:xfrm>
          <a:custGeom>
            <a:avLst/>
            <a:gdLst>
              <a:gd name="T0" fmla="*/ 200 w 200"/>
              <a:gd name="T1" fmla="*/ 166 h 200"/>
              <a:gd name="T2" fmla="*/ 166 w 200"/>
              <a:gd name="T3" fmla="*/ 200 h 200"/>
              <a:gd name="T4" fmla="*/ 148 w 200"/>
              <a:gd name="T5" fmla="*/ 200 h 200"/>
              <a:gd name="T6" fmla="*/ 132 w 200"/>
              <a:gd name="T7" fmla="*/ 200 h 200"/>
              <a:gd name="T8" fmla="*/ 35 w 200"/>
              <a:gd name="T9" fmla="*/ 200 h 200"/>
              <a:gd name="T10" fmla="*/ 0 w 200"/>
              <a:gd name="T11" fmla="*/ 166 h 200"/>
              <a:gd name="T12" fmla="*/ 0 w 200"/>
              <a:gd name="T13" fmla="*/ 100 h 200"/>
              <a:gd name="T14" fmla="*/ 0 w 200"/>
              <a:gd name="T15" fmla="*/ 100 h 200"/>
              <a:gd name="T16" fmla="*/ 0 w 200"/>
              <a:gd name="T17" fmla="*/ 33 h 200"/>
              <a:gd name="T18" fmla="*/ 34 w 200"/>
              <a:gd name="T19" fmla="*/ 0 h 200"/>
              <a:gd name="T20" fmla="*/ 79 w 200"/>
              <a:gd name="T21" fmla="*/ 0 h 200"/>
              <a:gd name="T22" fmla="*/ 110 w 200"/>
              <a:gd name="T23" fmla="*/ 23 h 200"/>
              <a:gd name="T24" fmla="*/ 166 w 200"/>
              <a:gd name="T25" fmla="*/ 23 h 200"/>
              <a:gd name="T26" fmla="*/ 200 w 200"/>
              <a:gd name="T27" fmla="*/ 55 h 200"/>
              <a:gd name="T28" fmla="*/ 200 w 200"/>
              <a:gd name="T29" fmla="*/ 100 h 200"/>
              <a:gd name="T30" fmla="*/ 200 w 200"/>
              <a:gd name="T31" fmla="*/ 100 h 200"/>
              <a:gd name="T32" fmla="*/ 200 w 200"/>
              <a:gd name="T33" fmla="*/ 166 h 200"/>
              <a:gd name="T34" fmla="*/ 20 w 200"/>
              <a:gd name="T35" fmla="*/ 168 h 200"/>
              <a:gd name="T36" fmla="*/ 32 w 200"/>
              <a:gd name="T37" fmla="*/ 179 h 200"/>
              <a:gd name="T38" fmla="*/ 132 w 200"/>
              <a:gd name="T39" fmla="*/ 179 h 200"/>
              <a:gd name="T40" fmla="*/ 148 w 200"/>
              <a:gd name="T41" fmla="*/ 179 h 200"/>
              <a:gd name="T42" fmla="*/ 169 w 200"/>
              <a:gd name="T43" fmla="*/ 179 h 200"/>
              <a:gd name="T44" fmla="*/ 180 w 200"/>
              <a:gd name="T45" fmla="*/ 168 h 200"/>
              <a:gd name="T46" fmla="*/ 180 w 200"/>
              <a:gd name="T47" fmla="*/ 108 h 200"/>
              <a:gd name="T48" fmla="*/ 180 w 200"/>
              <a:gd name="T49" fmla="*/ 103 h 200"/>
              <a:gd name="T50" fmla="*/ 169 w 200"/>
              <a:gd name="T51" fmla="*/ 92 h 200"/>
              <a:gd name="T52" fmla="*/ 148 w 200"/>
              <a:gd name="T53" fmla="*/ 92 h 200"/>
              <a:gd name="T54" fmla="*/ 132 w 200"/>
              <a:gd name="T55" fmla="*/ 92 h 200"/>
              <a:gd name="T56" fmla="*/ 32 w 200"/>
              <a:gd name="T57" fmla="*/ 92 h 200"/>
              <a:gd name="T58" fmla="*/ 29 w 200"/>
              <a:gd name="T59" fmla="*/ 92 h 200"/>
              <a:gd name="T60" fmla="*/ 28 w 200"/>
              <a:gd name="T61" fmla="*/ 92 h 200"/>
              <a:gd name="T62" fmla="*/ 27 w 200"/>
              <a:gd name="T63" fmla="*/ 93 h 200"/>
              <a:gd name="T64" fmla="*/ 26 w 200"/>
              <a:gd name="T65" fmla="*/ 93 h 200"/>
              <a:gd name="T66" fmla="*/ 25 w 200"/>
              <a:gd name="T67" fmla="*/ 94 h 200"/>
              <a:gd name="T68" fmla="*/ 24 w 200"/>
              <a:gd name="T69" fmla="*/ 95 h 200"/>
              <a:gd name="T70" fmla="*/ 24 w 200"/>
              <a:gd name="T71" fmla="*/ 95 h 200"/>
              <a:gd name="T72" fmla="*/ 20 w 200"/>
              <a:gd name="T73" fmla="*/ 103 h 200"/>
              <a:gd name="T74" fmla="*/ 20 w 200"/>
              <a:gd name="T75" fmla="*/ 108 h 200"/>
              <a:gd name="T76" fmla="*/ 20 w 200"/>
              <a:gd name="T77" fmla="*/ 108 h 200"/>
              <a:gd name="T78" fmla="*/ 20 w 200"/>
              <a:gd name="T79" fmla="*/ 168 h 200"/>
              <a:gd name="T80" fmla="*/ 169 w 200"/>
              <a:gd name="T81" fmla="*/ 47 h 200"/>
              <a:gd name="T82" fmla="*/ 88 w 200"/>
              <a:gd name="T83" fmla="*/ 47 h 200"/>
              <a:gd name="T84" fmla="*/ 88 w 200"/>
              <a:gd name="T85" fmla="*/ 34 h 200"/>
              <a:gd name="T86" fmla="*/ 77 w 200"/>
              <a:gd name="T87" fmla="*/ 23 h 200"/>
              <a:gd name="T88" fmla="*/ 32 w 200"/>
              <a:gd name="T89" fmla="*/ 23 h 200"/>
              <a:gd name="T90" fmla="*/ 20 w 200"/>
              <a:gd name="T91" fmla="*/ 34 h 200"/>
              <a:gd name="T92" fmla="*/ 20 w 200"/>
              <a:gd name="T93" fmla="*/ 71 h 200"/>
              <a:gd name="T94" fmla="*/ 24 w 200"/>
              <a:gd name="T95" fmla="*/ 69 h 200"/>
              <a:gd name="T96" fmla="*/ 24 w 200"/>
              <a:gd name="T97" fmla="*/ 69 h 200"/>
              <a:gd name="T98" fmla="*/ 27 w 200"/>
              <a:gd name="T99" fmla="*/ 68 h 200"/>
              <a:gd name="T100" fmla="*/ 28 w 200"/>
              <a:gd name="T101" fmla="*/ 68 h 200"/>
              <a:gd name="T102" fmla="*/ 31 w 200"/>
              <a:gd name="T103" fmla="*/ 68 h 200"/>
              <a:gd name="T104" fmla="*/ 32 w 200"/>
              <a:gd name="T105" fmla="*/ 68 h 200"/>
              <a:gd name="T106" fmla="*/ 35 w 200"/>
              <a:gd name="T107" fmla="*/ 67 h 200"/>
              <a:gd name="T108" fmla="*/ 132 w 200"/>
              <a:gd name="T109" fmla="*/ 67 h 200"/>
              <a:gd name="T110" fmla="*/ 148 w 200"/>
              <a:gd name="T111" fmla="*/ 67 h 200"/>
              <a:gd name="T112" fmla="*/ 166 w 200"/>
              <a:gd name="T113" fmla="*/ 67 h 200"/>
              <a:gd name="T114" fmla="*/ 180 w 200"/>
              <a:gd name="T115" fmla="*/ 71 h 200"/>
              <a:gd name="T116" fmla="*/ 180 w 200"/>
              <a:gd name="T117" fmla="*/ 58 h 200"/>
              <a:gd name="T118" fmla="*/ 169 w 200"/>
              <a:gd name="T119" fmla="*/ 47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200">
                <a:moveTo>
                  <a:pt x="200" y="166"/>
                </a:moveTo>
                <a:cubicBezTo>
                  <a:pt x="200" y="185"/>
                  <a:pt x="184" y="200"/>
                  <a:pt x="166" y="200"/>
                </a:cubicBezTo>
                <a:cubicBezTo>
                  <a:pt x="148" y="200"/>
                  <a:pt x="148" y="200"/>
                  <a:pt x="148" y="200"/>
                </a:cubicBezTo>
                <a:cubicBezTo>
                  <a:pt x="132" y="200"/>
                  <a:pt x="132" y="200"/>
                  <a:pt x="132" y="200"/>
                </a:cubicBezTo>
                <a:cubicBezTo>
                  <a:pt x="35" y="200"/>
                  <a:pt x="35" y="200"/>
                  <a:pt x="35" y="200"/>
                </a:cubicBezTo>
                <a:cubicBezTo>
                  <a:pt x="17" y="200"/>
                  <a:pt x="0" y="185"/>
                  <a:pt x="0" y="166"/>
                </a:cubicBezTo>
                <a:cubicBezTo>
                  <a:pt x="0" y="100"/>
                  <a:pt x="0" y="100"/>
                  <a:pt x="0" y="100"/>
                </a:cubicBezTo>
                <a:cubicBezTo>
                  <a:pt x="0" y="100"/>
                  <a:pt x="0" y="100"/>
                  <a:pt x="0" y="100"/>
                </a:cubicBezTo>
                <a:cubicBezTo>
                  <a:pt x="0" y="33"/>
                  <a:pt x="0" y="33"/>
                  <a:pt x="0" y="33"/>
                </a:cubicBezTo>
                <a:cubicBezTo>
                  <a:pt x="0" y="15"/>
                  <a:pt x="15" y="0"/>
                  <a:pt x="34" y="0"/>
                </a:cubicBezTo>
                <a:cubicBezTo>
                  <a:pt x="79" y="0"/>
                  <a:pt x="79" y="0"/>
                  <a:pt x="79" y="0"/>
                </a:cubicBezTo>
                <a:cubicBezTo>
                  <a:pt x="93" y="0"/>
                  <a:pt x="105" y="10"/>
                  <a:pt x="110" y="23"/>
                </a:cubicBezTo>
                <a:cubicBezTo>
                  <a:pt x="166" y="23"/>
                  <a:pt x="166" y="23"/>
                  <a:pt x="166" y="23"/>
                </a:cubicBezTo>
                <a:cubicBezTo>
                  <a:pt x="184" y="23"/>
                  <a:pt x="200" y="37"/>
                  <a:pt x="200" y="55"/>
                </a:cubicBezTo>
                <a:cubicBezTo>
                  <a:pt x="200" y="100"/>
                  <a:pt x="200" y="100"/>
                  <a:pt x="200" y="100"/>
                </a:cubicBezTo>
                <a:cubicBezTo>
                  <a:pt x="200" y="100"/>
                  <a:pt x="200" y="100"/>
                  <a:pt x="200" y="100"/>
                </a:cubicBezTo>
                <a:lnTo>
                  <a:pt x="200" y="166"/>
                </a:lnTo>
                <a:close/>
                <a:moveTo>
                  <a:pt x="20" y="168"/>
                </a:moveTo>
                <a:cubicBezTo>
                  <a:pt x="20" y="174"/>
                  <a:pt x="25" y="179"/>
                  <a:pt x="32" y="179"/>
                </a:cubicBezTo>
                <a:cubicBezTo>
                  <a:pt x="132" y="179"/>
                  <a:pt x="132" y="179"/>
                  <a:pt x="132" y="179"/>
                </a:cubicBezTo>
                <a:cubicBezTo>
                  <a:pt x="148" y="179"/>
                  <a:pt x="148" y="179"/>
                  <a:pt x="148" y="179"/>
                </a:cubicBezTo>
                <a:cubicBezTo>
                  <a:pt x="169" y="179"/>
                  <a:pt x="169" y="179"/>
                  <a:pt x="169" y="179"/>
                </a:cubicBezTo>
                <a:cubicBezTo>
                  <a:pt x="175" y="179"/>
                  <a:pt x="180" y="174"/>
                  <a:pt x="180" y="168"/>
                </a:cubicBezTo>
                <a:cubicBezTo>
                  <a:pt x="180" y="108"/>
                  <a:pt x="180" y="108"/>
                  <a:pt x="180" y="108"/>
                </a:cubicBezTo>
                <a:cubicBezTo>
                  <a:pt x="180" y="103"/>
                  <a:pt x="180" y="103"/>
                  <a:pt x="180" y="103"/>
                </a:cubicBezTo>
                <a:cubicBezTo>
                  <a:pt x="180" y="97"/>
                  <a:pt x="175" y="92"/>
                  <a:pt x="169" y="92"/>
                </a:cubicBezTo>
                <a:cubicBezTo>
                  <a:pt x="148" y="92"/>
                  <a:pt x="148" y="92"/>
                  <a:pt x="148" y="92"/>
                </a:cubicBezTo>
                <a:cubicBezTo>
                  <a:pt x="132" y="92"/>
                  <a:pt x="132" y="92"/>
                  <a:pt x="132" y="92"/>
                </a:cubicBezTo>
                <a:cubicBezTo>
                  <a:pt x="32" y="92"/>
                  <a:pt x="32" y="92"/>
                  <a:pt x="32" y="92"/>
                </a:cubicBezTo>
                <a:cubicBezTo>
                  <a:pt x="31" y="92"/>
                  <a:pt x="30" y="92"/>
                  <a:pt x="29" y="92"/>
                </a:cubicBezTo>
                <a:cubicBezTo>
                  <a:pt x="29" y="92"/>
                  <a:pt x="29" y="92"/>
                  <a:pt x="28" y="92"/>
                </a:cubicBezTo>
                <a:cubicBezTo>
                  <a:pt x="28" y="92"/>
                  <a:pt x="28" y="93"/>
                  <a:pt x="27" y="93"/>
                </a:cubicBezTo>
                <a:cubicBezTo>
                  <a:pt x="27" y="93"/>
                  <a:pt x="26" y="93"/>
                  <a:pt x="26" y="93"/>
                </a:cubicBezTo>
                <a:cubicBezTo>
                  <a:pt x="26" y="94"/>
                  <a:pt x="26" y="94"/>
                  <a:pt x="25" y="94"/>
                </a:cubicBezTo>
                <a:cubicBezTo>
                  <a:pt x="25" y="94"/>
                  <a:pt x="24" y="95"/>
                  <a:pt x="24" y="95"/>
                </a:cubicBezTo>
                <a:cubicBezTo>
                  <a:pt x="24" y="95"/>
                  <a:pt x="24" y="95"/>
                  <a:pt x="24" y="95"/>
                </a:cubicBezTo>
                <a:cubicBezTo>
                  <a:pt x="22" y="97"/>
                  <a:pt x="20" y="100"/>
                  <a:pt x="20" y="103"/>
                </a:cubicBezTo>
                <a:cubicBezTo>
                  <a:pt x="20" y="108"/>
                  <a:pt x="20" y="108"/>
                  <a:pt x="20" y="108"/>
                </a:cubicBezTo>
                <a:cubicBezTo>
                  <a:pt x="20" y="108"/>
                  <a:pt x="20" y="108"/>
                  <a:pt x="20" y="108"/>
                </a:cubicBezTo>
                <a:lnTo>
                  <a:pt x="20" y="168"/>
                </a:lnTo>
                <a:close/>
                <a:moveTo>
                  <a:pt x="169" y="47"/>
                </a:moveTo>
                <a:cubicBezTo>
                  <a:pt x="88" y="47"/>
                  <a:pt x="88" y="47"/>
                  <a:pt x="88" y="47"/>
                </a:cubicBezTo>
                <a:cubicBezTo>
                  <a:pt x="88" y="34"/>
                  <a:pt x="88" y="34"/>
                  <a:pt x="88" y="34"/>
                </a:cubicBezTo>
                <a:cubicBezTo>
                  <a:pt x="88" y="28"/>
                  <a:pt x="83" y="23"/>
                  <a:pt x="77" y="23"/>
                </a:cubicBezTo>
                <a:cubicBezTo>
                  <a:pt x="32" y="23"/>
                  <a:pt x="32" y="23"/>
                  <a:pt x="32" y="23"/>
                </a:cubicBezTo>
                <a:cubicBezTo>
                  <a:pt x="25" y="23"/>
                  <a:pt x="20" y="28"/>
                  <a:pt x="20" y="34"/>
                </a:cubicBezTo>
                <a:cubicBezTo>
                  <a:pt x="20" y="71"/>
                  <a:pt x="20" y="71"/>
                  <a:pt x="20" y="71"/>
                </a:cubicBezTo>
                <a:cubicBezTo>
                  <a:pt x="22" y="70"/>
                  <a:pt x="23" y="70"/>
                  <a:pt x="24" y="69"/>
                </a:cubicBezTo>
                <a:cubicBezTo>
                  <a:pt x="24" y="69"/>
                  <a:pt x="24" y="69"/>
                  <a:pt x="24" y="69"/>
                </a:cubicBezTo>
                <a:cubicBezTo>
                  <a:pt x="25" y="69"/>
                  <a:pt x="26" y="69"/>
                  <a:pt x="27" y="68"/>
                </a:cubicBezTo>
                <a:cubicBezTo>
                  <a:pt x="27" y="68"/>
                  <a:pt x="28" y="68"/>
                  <a:pt x="28" y="68"/>
                </a:cubicBezTo>
                <a:cubicBezTo>
                  <a:pt x="29" y="68"/>
                  <a:pt x="30" y="68"/>
                  <a:pt x="31" y="68"/>
                </a:cubicBezTo>
                <a:cubicBezTo>
                  <a:pt x="31" y="68"/>
                  <a:pt x="31" y="68"/>
                  <a:pt x="32" y="68"/>
                </a:cubicBezTo>
                <a:cubicBezTo>
                  <a:pt x="33" y="68"/>
                  <a:pt x="34" y="67"/>
                  <a:pt x="35" y="67"/>
                </a:cubicBezTo>
                <a:cubicBezTo>
                  <a:pt x="132" y="67"/>
                  <a:pt x="132" y="67"/>
                  <a:pt x="132" y="67"/>
                </a:cubicBezTo>
                <a:cubicBezTo>
                  <a:pt x="148" y="67"/>
                  <a:pt x="148" y="67"/>
                  <a:pt x="148" y="67"/>
                </a:cubicBezTo>
                <a:cubicBezTo>
                  <a:pt x="166" y="67"/>
                  <a:pt x="166" y="67"/>
                  <a:pt x="166" y="67"/>
                </a:cubicBezTo>
                <a:cubicBezTo>
                  <a:pt x="171" y="67"/>
                  <a:pt x="176" y="69"/>
                  <a:pt x="180" y="71"/>
                </a:cubicBezTo>
                <a:cubicBezTo>
                  <a:pt x="180" y="58"/>
                  <a:pt x="180" y="58"/>
                  <a:pt x="180" y="58"/>
                </a:cubicBezTo>
                <a:cubicBezTo>
                  <a:pt x="180" y="52"/>
                  <a:pt x="175" y="47"/>
                  <a:pt x="169" y="47"/>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82" name="Freeform 44"/>
          <p:cNvSpPr>
            <a:spLocks noEditPoints="1"/>
          </p:cNvSpPr>
          <p:nvPr/>
        </p:nvSpPr>
        <p:spPr bwMode="auto">
          <a:xfrm>
            <a:off x="2973388" y="6132513"/>
            <a:ext cx="354012" cy="357187"/>
          </a:xfrm>
          <a:custGeom>
            <a:avLst/>
            <a:gdLst>
              <a:gd name="T0" fmla="*/ 66 w 279"/>
              <a:gd name="T1" fmla="*/ 281 h 281"/>
              <a:gd name="T2" fmla="*/ 264 w 279"/>
              <a:gd name="T3" fmla="*/ 264 h 281"/>
              <a:gd name="T4" fmla="*/ 279 w 279"/>
              <a:gd name="T5" fmla="*/ 73 h 281"/>
              <a:gd name="T6" fmla="*/ 279 w 279"/>
              <a:gd name="T7" fmla="*/ 281 h 281"/>
              <a:gd name="T8" fmla="*/ 264 w 279"/>
              <a:gd name="T9" fmla="*/ 56 h 281"/>
              <a:gd name="T10" fmla="*/ 245 w 279"/>
              <a:gd name="T11" fmla="*/ 34 h 281"/>
              <a:gd name="T12" fmla="*/ 227 w 279"/>
              <a:gd name="T13" fmla="*/ 56 h 281"/>
              <a:gd name="T14" fmla="*/ 210 w 279"/>
              <a:gd name="T15" fmla="*/ 17 h 281"/>
              <a:gd name="T16" fmla="*/ 192 w 279"/>
              <a:gd name="T17" fmla="*/ 56 h 281"/>
              <a:gd name="T18" fmla="*/ 175 w 279"/>
              <a:gd name="T19" fmla="*/ 34 h 281"/>
              <a:gd name="T20" fmla="*/ 157 w 279"/>
              <a:gd name="T21" fmla="*/ 56 h 281"/>
              <a:gd name="T22" fmla="*/ 140 w 279"/>
              <a:gd name="T23" fmla="*/ 34 h 281"/>
              <a:gd name="T24" fmla="*/ 122 w 279"/>
              <a:gd name="T25" fmla="*/ 56 h 281"/>
              <a:gd name="T26" fmla="*/ 105 w 279"/>
              <a:gd name="T27" fmla="*/ 34 h 281"/>
              <a:gd name="T28" fmla="*/ 88 w 279"/>
              <a:gd name="T29" fmla="*/ 56 h 281"/>
              <a:gd name="T30" fmla="*/ 66 w 279"/>
              <a:gd name="T31" fmla="*/ 0 h 281"/>
              <a:gd name="T32" fmla="*/ 279 w 279"/>
              <a:gd name="T33" fmla="*/ 34 h 281"/>
              <a:gd name="T34" fmla="*/ 264 w 279"/>
              <a:gd name="T35" fmla="*/ 56 h 281"/>
              <a:gd name="T36" fmla="*/ 0 w 279"/>
              <a:gd name="T37" fmla="*/ 281 h 281"/>
              <a:gd name="T38" fmla="*/ 55 w 279"/>
              <a:gd name="T39" fmla="*/ 73 h 281"/>
              <a:gd name="T40" fmla="*/ 34 w 279"/>
              <a:gd name="T41" fmla="*/ 88 h 281"/>
              <a:gd name="T42" fmla="*/ 55 w 279"/>
              <a:gd name="T43" fmla="*/ 105 h 281"/>
              <a:gd name="T44" fmla="*/ 34 w 279"/>
              <a:gd name="T45" fmla="*/ 124 h 281"/>
              <a:gd name="T46" fmla="*/ 55 w 279"/>
              <a:gd name="T47" fmla="*/ 140 h 281"/>
              <a:gd name="T48" fmla="*/ 34 w 279"/>
              <a:gd name="T49" fmla="*/ 159 h 281"/>
              <a:gd name="T50" fmla="*/ 55 w 279"/>
              <a:gd name="T51" fmla="*/ 175 h 281"/>
              <a:gd name="T52" fmla="*/ 17 w 279"/>
              <a:gd name="T53" fmla="*/ 194 h 281"/>
              <a:gd name="T54" fmla="*/ 55 w 279"/>
              <a:gd name="T55" fmla="*/ 210 h 281"/>
              <a:gd name="T56" fmla="*/ 34 w 279"/>
              <a:gd name="T57" fmla="*/ 229 h 281"/>
              <a:gd name="T58" fmla="*/ 55 w 279"/>
              <a:gd name="T59" fmla="*/ 246 h 281"/>
              <a:gd name="T60" fmla="*/ 34 w 279"/>
              <a:gd name="T61" fmla="*/ 264 h 281"/>
              <a:gd name="T62" fmla="*/ 0 w 279"/>
              <a:gd name="T63" fmla="*/ 0 h 281"/>
              <a:gd name="T64" fmla="*/ 55 w 279"/>
              <a:gd name="T65" fmla="*/ 56 h 281"/>
              <a:gd name="T66" fmla="*/ 0 w 279"/>
              <a:gd name="T67" fmla="*/ 0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9" h="281">
                <a:moveTo>
                  <a:pt x="264" y="281"/>
                </a:moveTo>
                <a:lnTo>
                  <a:pt x="66" y="281"/>
                </a:lnTo>
                <a:lnTo>
                  <a:pt x="66" y="264"/>
                </a:lnTo>
                <a:lnTo>
                  <a:pt x="264" y="264"/>
                </a:lnTo>
                <a:lnTo>
                  <a:pt x="264" y="73"/>
                </a:lnTo>
                <a:lnTo>
                  <a:pt x="279" y="73"/>
                </a:lnTo>
                <a:lnTo>
                  <a:pt x="279" y="264"/>
                </a:lnTo>
                <a:lnTo>
                  <a:pt x="279" y="281"/>
                </a:lnTo>
                <a:lnTo>
                  <a:pt x="264" y="281"/>
                </a:lnTo>
                <a:close/>
                <a:moveTo>
                  <a:pt x="264" y="56"/>
                </a:moveTo>
                <a:lnTo>
                  <a:pt x="245" y="56"/>
                </a:lnTo>
                <a:lnTo>
                  <a:pt x="245" y="34"/>
                </a:lnTo>
                <a:lnTo>
                  <a:pt x="227" y="34"/>
                </a:lnTo>
                <a:lnTo>
                  <a:pt x="227" y="56"/>
                </a:lnTo>
                <a:lnTo>
                  <a:pt x="210" y="56"/>
                </a:lnTo>
                <a:lnTo>
                  <a:pt x="210" y="17"/>
                </a:lnTo>
                <a:lnTo>
                  <a:pt x="192" y="17"/>
                </a:lnTo>
                <a:lnTo>
                  <a:pt x="192" y="56"/>
                </a:lnTo>
                <a:lnTo>
                  <a:pt x="175" y="56"/>
                </a:lnTo>
                <a:lnTo>
                  <a:pt x="175" y="34"/>
                </a:lnTo>
                <a:lnTo>
                  <a:pt x="157" y="34"/>
                </a:lnTo>
                <a:lnTo>
                  <a:pt x="157" y="56"/>
                </a:lnTo>
                <a:lnTo>
                  <a:pt x="140" y="56"/>
                </a:lnTo>
                <a:lnTo>
                  <a:pt x="140" y="34"/>
                </a:lnTo>
                <a:lnTo>
                  <a:pt x="122" y="34"/>
                </a:lnTo>
                <a:lnTo>
                  <a:pt x="122" y="56"/>
                </a:lnTo>
                <a:lnTo>
                  <a:pt x="105" y="56"/>
                </a:lnTo>
                <a:lnTo>
                  <a:pt x="105" y="34"/>
                </a:lnTo>
                <a:lnTo>
                  <a:pt x="88" y="34"/>
                </a:lnTo>
                <a:lnTo>
                  <a:pt x="88" y="56"/>
                </a:lnTo>
                <a:lnTo>
                  <a:pt x="66" y="56"/>
                </a:lnTo>
                <a:lnTo>
                  <a:pt x="66" y="0"/>
                </a:lnTo>
                <a:lnTo>
                  <a:pt x="279" y="0"/>
                </a:lnTo>
                <a:lnTo>
                  <a:pt x="279" y="34"/>
                </a:lnTo>
                <a:lnTo>
                  <a:pt x="264" y="34"/>
                </a:lnTo>
                <a:lnTo>
                  <a:pt x="264" y="56"/>
                </a:lnTo>
                <a:close/>
                <a:moveTo>
                  <a:pt x="34" y="281"/>
                </a:moveTo>
                <a:lnTo>
                  <a:pt x="0" y="281"/>
                </a:lnTo>
                <a:lnTo>
                  <a:pt x="0" y="73"/>
                </a:lnTo>
                <a:lnTo>
                  <a:pt x="55" y="73"/>
                </a:lnTo>
                <a:lnTo>
                  <a:pt x="55" y="88"/>
                </a:lnTo>
                <a:lnTo>
                  <a:pt x="34" y="88"/>
                </a:lnTo>
                <a:lnTo>
                  <a:pt x="34" y="105"/>
                </a:lnTo>
                <a:lnTo>
                  <a:pt x="55" y="105"/>
                </a:lnTo>
                <a:lnTo>
                  <a:pt x="55" y="124"/>
                </a:lnTo>
                <a:lnTo>
                  <a:pt x="34" y="124"/>
                </a:lnTo>
                <a:lnTo>
                  <a:pt x="34" y="140"/>
                </a:lnTo>
                <a:lnTo>
                  <a:pt x="55" y="140"/>
                </a:lnTo>
                <a:lnTo>
                  <a:pt x="55" y="159"/>
                </a:lnTo>
                <a:lnTo>
                  <a:pt x="34" y="159"/>
                </a:lnTo>
                <a:lnTo>
                  <a:pt x="34" y="175"/>
                </a:lnTo>
                <a:lnTo>
                  <a:pt x="55" y="175"/>
                </a:lnTo>
                <a:lnTo>
                  <a:pt x="55" y="194"/>
                </a:lnTo>
                <a:lnTo>
                  <a:pt x="17" y="194"/>
                </a:lnTo>
                <a:lnTo>
                  <a:pt x="17" y="210"/>
                </a:lnTo>
                <a:lnTo>
                  <a:pt x="55" y="210"/>
                </a:lnTo>
                <a:lnTo>
                  <a:pt x="55" y="229"/>
                </a:lnTo>
                <a:lnTo>
                  <a:pt x="34" y="229"/>
                </a:lnTo>
                <a:lnTo>
                  <a:pt x="34" y="246"/>
                </a:lnTo>
                <a:lnTo>
                  <a:pt x="55" y="246"/>
                </a:lnTo>
                <a:lnTo>
                  <a:pt x="55" y="264"/>
                </a:lnTo>
                <a:lnTo>
                  <a:pt x="34" y="264"/>
                </a:lnTo>
                <a:lnTo>
                  <a:pt x="34" y="281"/>
                </a:lnTo>
                <a:close/>
                <a:moveTo>
                  <a:pt x="0" y="0"/>
                </a:moveTo>
                <a:lnTo>
                  <a:pt x="55" y="0"/>
                </a:lnTo>
                <a:lnTo>
                  <a:pt x="55" y="56"/>
                </a:lnTo>
                <a:lnTo>
                  <a:pt x="0" y="56"/>
                </a:lnTo>
                <a:lnTo>
                  <a:pt x="0" y="0"/>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83" name="Freeform 45"/>
          <p:cNvSpPr/>
          <p:nvPr/>
        </p:nvSpPr>
        <p:spPr bwMode="auto">
          <a:xfrm>
            <a:off x="3722688" y="6135688"/>
            <a:ext cx="320675" cy="350837"/>
          </a:xfrm>
          <a:custGeom>
            <a:avLst/>
            <a:gdLst>
              <a:gd name="T0" fmla="*/ 0 w 180"/>
              <a:gd name="T1" fmla="*/ 0 h 197"/>
              <a:gd name="T2" fmla="*/ 0 w 180"/>
              <a:gd name="T3" fmla="*/ 61 h 197"/>
              <a:gd name="T4" fmla="*/ 8 w 180"/>
              <a:gd name="T5" fmla="*/ 61 h 197"/>
              <a:gd name="T6" fmla="*/ 23 w 180"/>
              <a:gd name="T7" fmla="*/ 29 h 197"/>
              <a:gd name="T8" fmla="*/ 56 w 180"/>
              <a:gd name="T9" fmla="*/ 21 h 197"/>
              <a:gd name="T10" fmla="*/ 67 w 180"/>
              <a:gd name="T11" fmla="*/ 21 h 197"/>
              <a:gd name="T12" fmla="*/ 67 w 180"/>
              <a:gd name="T13" fmla="*/ 158 h 197"/>
              <a:gd name="T14" fmla="*/ 66 w 180"/>
              <a:gd name="T15" fmla="*/ 176 h 197"/>
              <a:gd name="T16" fmla="*/ 62 w 180"/>
              <a:gd name="T17" fmla="*/ 183 h 197"/>
              <a:gd name="T18" fmla="*/ 45 w 180"/>
              <a:gd name="T19" fmla="*/ 186 h 197"/>
              <a:gd name="T20" fmla="*/ 39 w 180"/>
              <a:gd name="T21" fmla="*/ 186 h 197"/>
              <a:gd name="T22" fmla="*/ 39 w 180"/>
              <a:gd name="T23" fmla="*/ 197 h 197"/>
              <a:gd name="T24" fmla="*/ 139 w 180"/>
              <a:gd name="T25" fmla="*/ 197 h 197"/>
              <a:gd name="T26" fmla="*/ 139 w 180"/>
              <a:gd name="T27" fmla="*/ 186 h 197"/>
              <a:gd name="T28" fmla="*/ 129 w 180"/>
              <a:gd name="T29" fmla="*/ 186 h 197"/>
              <a:gd name="T30" fmla="*/ 116 w 180"/>
              <a:gd name="T31" fmla="*/ 183 h 197"/>
              <a:gd name="T32" fmla="*/ 109 w 180"/>
              <a:gd name="T33" fmla="*/ 176 h 197"/>
              <a:gd name="T34" fmla="*/ 108 w 180"/>
              <a:gd name="T35" fmla="*/ 158 h 197"/>
              <a:gd name="T36" fmla="*/ 108 w 180"/>
              <a:gd name="T37" fmla="*/ 21 h 197"/>
              <a:gd name="T38" fmla="*/ 122 w 180"/>
              <a:gd name="T39" fmla="*/ 21 h 197"/>
              <a:gd name="T40" fmla="*/ 145 w 180"/>
              <a:gd name="T41" fmla="*/ 24 h 197"/>
              <a:gd name="T42" fmla="*/ 160 w 180"/>
              <a:gd name="T43" fmla="*/ 36 h 197"/>
              <a:gd name="T44" fmla="*/ 170 w 180"/>
              <a:gd name="T45" fmla="*/ 61 h 197"/>
              <a:gd name="T46" fmla="*/ 180 w 180"/>
              <a:gd name="T47" fmla="*/ 61 h 197"/>
              <a:gd name="T48" fmla="*/ 180 w 180"/>
              <a:gd name="T49" fmla="*/ 0 h 197"/>
              <a:gd name="T50" fmla="*/ 0 w 180"/>
              <a:gd name="T5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97">
                <a:moveTo>
                  <a:pt x="0" y="0"/>
                </a:moveTo>
                <a:cubicBezTo>
                  <a:pt x="0" y="61"/>
                  <a:pt x="0" y="61"/>
                  <a:pt x="0" y="61"/>
                </a:cubicBezTo>
                <a:cubicBezTo>
                  <a:pt x="8" y="61"/>
                  <a:pt x="8" y="61"/>
                  <a:pt x="8" y="61"/>
                </a:cubicBezTo>
                <a:cubicBezTo>
                  <a:pt x="10" y="47"/>
                  <a:pt x="15" y="37"/>
                  <a:pt x="23" y="29"/>
                </a:cubicBezTo>
                <a:cubicBezTo>
                  <a:pt x="29" y="24"/>
                  <a:pt x="43" y="21"/>
                  <a:pt x="56" y="21"/>
                </a:cubicBezTo>
                <a:cubicBezTo>
                  <a:pt x="67" y="21"/>
                  <a:pt x="67" y="21"/>
                  <a:pt x="67" y="21"/>
                </a:cubicBezTo>
                <a:cubicBezTo>
                  <a:pt x="67" y="158"/>
                  <a:pt x="67" y="158"/>
                  <a:pt x="67" y="158"/>
                </a:cubicBezTo>
                <a:cubicBezTo>
                  <a:pt x="67" y="168"/>
                  <a:pt x="67" y="174"/>
                  <a:pt x="66" y="176"/>
                </a:cubicBezTo>
                <a:cubicBezTo>
                  <a:pt x="65" y="179"/>
                  <a:pt x="65" y="181"/>
                  <a:pt x="62" y="183"/>
                </a:cubicBezTo>
                <a:cubicBezTo>
                  <a:pt x="59" y="185"/>
                  <a:pt x="50" y="186"/>
                  <a:pt x="45" y="186"/>
                </a:cubicBezTo>
                <a:cubicBezTo>
                  <a:pt x="39" y="186"/>
                  <a:pt x="39" y="186"/>
                  <a:pt x="39" y="186"/>
                </a:cubicBezTo>
                <a:cubicBezTo>
                  <a:pt x="39" y="197"/>
                  <a:pt x="39" y="197"/>
                  <a:pt x="39" y="197"/>
                </a:cubicBezTo>
                <a:cubicBezTo>
                  <a:pt x="139" y="197"/>
                  <a:pt x="139" y="197"/>
                  <a:pt x="139" y="197"/>
                </a:cubicBezTo>
                <a:cubicBezTo>
                  <a:pt x="139" y="186"/>
                  <a:pt x="139" y="186"/>
                  <a:pt x="139" y="186"/>
                </a:cubicBezTo>
                <a:cubicBezTo>
                  <a:pt x="129" y="186"/>
                  <a:pt x="129" y="186"/>
                  <a:pt x="129" y="186"/>
                </a:cubicBezTo>
                <a:cubicBezTo>
                  <a:pt x="123" y="186"/>
                  <a:pt x="119" y="185"/>
                  <a:pt x="116" y="183"/>
                </a:cubicBezTo>
                <a:cubicBezTo>
                  <a:pt x="113" y="181"/>
                  <a:pt x="110" y="179"/>
                  <a:pt x="109" y="176"/>
                </a:cubicBezTo>
                <a:cubicBezTo>
                  <a:pt x="108" y="174"/>
                  <a:pt x="108" y="168"/>
                  <a:pt x="108" y="158"/>
                </a:cubicBezTo>
                <a:cubicBezTo>
                  <a:pt x="108" y="21"/>
                  <a:pt x="108" y="21"/>
                  <a:pt x="108" y="21"/>
                </a:cubicBezTo>
                <a:cubicBezTo>
                  <a:pt x="122" y="21"/>
                  <a:pt x="122" y="21"/>
                  <a:pt x="122" y="21"/>
                </a:cubicBezTo>
                <a:cubicBezTo>
                  <a:pt x="131" y="21"/>
                  <a:pt x="141" y="22"/>
                  <a:pt x="145" y="24"/>
                </a:cubicBezTo>
                <a:cubicBezTo>
                  <a:pt x="152" y="27"/>
                  <a:pt x="157" y="31"/>
                  <a:pt x="160" y="36"/>
                </a:cubicBezTo>
                <a:cubicBezTo>
                  <a:pt x="164" y="41"/>
                  <a:pt x="167" y="49"/>
                  <a:pt x="170" y="61"/>
                </a:cubicBezTo>
                <a:cubicBezTo>
                  <a:pt x="180" y="61"/>
                  <a:pt x="180" y="61"/>
                  <a:pt x="180" y="61"/>
                </a:cubicBezTo>
                <a:cubicBezTo>
                  <a:pt x="180" y="0"/>
                  <a:pt x="180" y="0"/>
                  <a:pt x="180" y="0"/>
                </a:cubicBezTo>
                <a:lnTo>
                  <a:pt x="0" y="0"/>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84" name="Freeform 46"/>
          <p:cNvSpPr>
            <a:spLocks noEditPoints="1"/>
          </p:cNvSpPr>
          <p:nvPr/>
        </p:nvSpPr>
        <p:spPr bwMode="auto">
          <a:xfrm>
            <a:off x="4422775" y="6130925"/>
            <a:ext cx="357188" cy="360363"/>
          </a:xfrm>
          <a:custGeom>
            <a:avLst/>
            <a:gdLst>
              <a:gd name="T0" fmla="*/ 198 w 201"/>
              <a:gd name="T1" fmla="*/ 35 h 202"/>
              <a:gd name="T2" fmla="*/ 188 w 201"/>
              <a:gd name="T3" fmla="*/ 44 h 202"/>
              <a:gd name="T4" fmla="*/ 157 w 201"/>
              <a:gd name="T5" fmla="*/ 13 h 202"/>
              <a:gd name="T6" fmla="*/ 167 w 201"/>
              <a:gd name="T7" fmla="*/ 4 h 202"/>
              <a:gd name="T8" fmla="*/ 179 w 201"/>
              <a:gd name="T9" fmla="*/ 3 h 202"/>
              <a:gd name="T10" fmla="*/ 198 w 201"/>
              <a:gd name="T11" fmla="*/ 23 h 202"/>
              <a:gd name="T12" fmla="*/ 198 w 201"/>
              <a:gd name="T13" fmla="*/ 35 h 202"/>
              <a:gd name="T14" fmla="*/ 115 w 201"/>
              <a:gd name="T15" fmla="*/ 117 h 202"/>
              <a:gd name="T16" fmla="*/ 84 w 201"/>
              <a:gd name="T17" fmla="*/ 86 h 202"/>
              <a:gd name="T18" fmla="*/ 153 w 201"/>
              <a:gd name="T19" fmla="*/ 18 h 202"/>
              <a:gd name="T20" fmla="*/ 184 w 201"/>
              <a:gd name="T21" fmla="*/ 49 h 202"/>
              <a:gd name="T22" fmla="*/ 115 w 201"/>
              <a:gd name="T23" fmla="*/ 117 h 202"/>
              <a:gd name="T24" fmla="*/ 111 w 201"/>
              <a:gd name="T25" fmla="*/ 121 h 202"/>
              <a:gd name="T26" fmla="*/ 67 w 201"/>
              <a:gd name="T27" fmla="*/ 133 h 202"/>
              <a:gd name="T28" fmla="*/ 80 w 201"/>
              <a:gd name="T29" fmla="*/ 90 h 202"/>
              <a:gd name="T30" fmla="*/ 111 w 201"/>
              <a:gd name="T31" fmla="*/ 121 h 202"/>
              <a:gd name="T32" fmla="*/ 39 w 201"/>
              <a:gd name="T33" fmla="*/ 26 h 202"/>
              <a:gd name="T34" fmla="*/ 20 w 201"/>
              <a:gd name="T35" fmla="*/ 45 h 202"/>
              <a:gd name="T36" fmla="*/ 20 w 201"/>
              <a:gd name="T37" fmla="*/ 162 h 202"/>
              <a:gd name="T38" fmla="*/ 39 w 201"/>
              <a:gd name="T39" fmla="*/ 182 h 202"/>
              <a:gd name="T40" fmla="*/ 156 w 201"/>
              <a:gd name="T41" fmla="*/ 182 h 202"/>
              <a:gd name="T42" fmla="*/ 176 w 201"/>
              <a:gd name="T43" fmla="*/ 162 h 202"/>
              <a:gd name="T44" fmla="*/ 176 w 201"/>
              <a:gd name="T45" fmla="*/ 85 h 202"/>
              <a:gd name="T46" fmla="*/ 196 w 201"/>
              <a:gd name="T47" fmla="*/ 66 h 202"/>
              <a:gd name="T48" fmla="*/ 196 w 201"/>
              <a:gd name="T49" fmla="*/ 169 h 202"/>
              <a:gd name="T50" fmla="*/ 163 w 201"/>
              <a:gd name="T51" fmla="*/ 202 h 202"/>
              <a:gd name="T52" fmla="*/ 32 w 201"/>
              <a:gd name="T53" fmla="*/ 202 h 202"/>
              <a:gd name="T54" fmla="*/ 0 w 201"/>
              <a:gd name="T55" fmla="*/ 169 h 202"/>
              <a:gd name="T56" fmla="*/ 0 w 201"/>
              <a:gd name="T57" fmla="*/ 40 h 202"/>
              <a:gd name="T58" fmla="*/ 32 w 201"/>
              <a:gd name="T59" fmla="*/ 6 h 202"/>
              <a:gd name="T60" fmla="*/ 136 w 201"/>
              <a:gd name="T61" fmla="*/ 6 h 202"/>
              <a:gd name="T62" fmla="*/ 116 w 201"/>
              <a:gd name="T63" fmla="*/ 26 h 202"/>
              <a:gd name="T64" fmla="*/ 39 w 201"/>
              <a:gd name="T65" fmla="*/ 2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85" name="Freeform 104"/>
          <p:cNvSpPr>
            <a:spLocks noEditPoints="1"/>
          </p:cNvSpPr>
          <p:nvPr/>
        </p:nvSpPr>
        <p:spPr bwMode="auto">
          <a:xfrm>
            <a:off x="10275888" y="6129338"/>
            <a:ext cx="322262" cy="363537"/>
          </a:xfrm>
          <a:custGeom>
            <a:avLst/>
            <a:gdLst>
              <a:gd name="T0" fmla="*/ 139 w 181"/>
              <a:gd name="T1" fmla="*/ 4 h 203"/>
              <a:gd name="T2" fmla="*/ 51 w 181"/>
              <a:gd name="T3" fmla="*/ 4 h 203"/>
              <a:gd name="T4" fmla="*/ 21 w 181"/>
              <a:gd name="T5" fmla="*/ 76 h 203"/>
              <a:gd name="T6" fmla="*/ 28 w 181"/>
              <a:gd name="T7" fmla="*/ 98 h 203"/>
              <a:gd name="T8" fmla="*/ 16 w 181"/>
              <a:gd name="T9" fmla="*/ 118 h 203"/>
              <a:gd name="T10" fmla="*/ 21 w 181"/>
              <a:gd name="T11" fmla="*/ 166 h 203"/>
              <a:gd name="T12" fmla="*/ 62 w 181"/>
              <a:gd name="T13" fmla="*/ 203 h 203"/>
              <a:gd name="T14" fmla="*/ 105 w 181"/>
              <a:gd name="T15" fmla="*/ 168 h 203"/>
              <a:gd name="T16" fmla="*/ 105 w 181"/>
              <a:gd name="T17" fmla="*/ 164 h 203"/>
              <a:gd name="T18" fmla="*/ 85 w 181"/>
              <a:gd name="T19" fmla="*/ 164 h 203"/>
              <a:gd name="T20" fmla="*/ 62 w 181"/>
              <a:gd name="T21" fmla="*/ 180 h 203"/>
              <a:gd name="T22" fmla="*/ 40 w 181"/>
              <a:gd name="T23" fmla="*/ 152 h 203"/>
              <a:gd name="T24" fmla="*/ 38 w 181"/>
              <a:gd name="T25" fmla="*/ 116 h 203"/>
              <a:gd name="T26" fmla="*/ 49 w 181"/>
              <a:gd name="T27" fmla="*/ 98 h 203"/>
              <a:gd name="T28" fmla="*/ 44 w 181"/>
              <a:gd name="T29" fmla="*/ 75 h 203"/>
              <a:gd name="T30" fmla="*/ 61 w 181"/>
              <a:gd name="T31" fmla="*/ 20 h 203"/>
              <a:gd name="T32" fmla="*/ 129 w 181"/>
              <a:gd name="T33" fmla="*/ 20 h 203"/>
              <a:gd name="T34" fmla="*/ 161 w 181"/>
              <a:gd name="T35" fmla="*/ 47 h 203"/>
              <a:gd name="T36" fmla="*/ 161 w 181"/>
              <a:gd name="T37" fmla="*/ 73 h 203"/>
              <a:gd name="T38" fmla="*/ 147 w 181"/>
              <a:gd name="T39" fmla="*/ 93 h 203"/>
              <a:gd name="T40" fmla="*/ 126 w 181"/>
              <a:gd name="T41" fmla="*/ 100 h 203"/>
              <a:gd name="T42" fmla="*/ 85 w 181"/>
              <a:gd name="T43" fmla="*/ 126 h 203"/>
              <a:gd name="T44" fmla="*/ 85 w 181"/>
              <a:gd name="T45" fmla="*/ 132 h 203"/>
              <a:gd name="T46" fmla="*/ 109 w 181"/>
              <a:gd name="T47" fmla="*/ 132 h 203"/>
              <a:gd name="T48" fmla="*/ 136 w 181"/>
              <a:gd name="T49" fmla="*/ 117 h 203"/>
              <a:gd name="T50" fmla="*/ 162 w 181"/>
              <a:gd name="T51" fmla="*/ 109 h 203"/>
              <a:gd name="T52" fmla="*/ 181 w 181"/>
              <a:gd name="T53" fmla="*/ 82 h 203"/>
              <a:gd name="T54" fmla="*/ 181 w 181"/>
              <a:gd name="T55" fmla="*/ 40 h 203"/>
              <a:gd name="T56" fmla="*/ 139 w 181"/>
              <a:gd name="T57" fmla="*/ 4 h 203"/>
              <a:gd name="T58" fmla="*/ 73 w 181"/>
              <a:gd name="T59" fmla="*/ 160 h 203"/>
              <a:gd name="T60" fmla="*/ 121 w 181"/>
              <a:gd name="T61" fmla="*/ 160 h 203"/>
              <a:gd name="T62" fmla="*/ 121 w 181"/>
              <a:gd name="T63" fmla="*/ 136 h 203"/>
              <a:gd name="T64" fmla="*/ 73 w 181"/>
              <a:gd name="T65" fmla="*/ 136 h 203"/>
              <a:gd name="T66" fmla="*/ 73 w 181"/>
              <a:gd name="T67" fmla="*/ 160 h 203"/>
              <a:gd name="T68" fmla="*/ 77 w 181"/>
              <a:gd name="T69" fmla="*/ 148 h 203"/>
              <a:gd name="T70" fmla="*/ 85 w 181"/>
              <a:gd name="T71" fmla="*/ 148 h 203"/>
              <a:gd name="T72" fmla="*/ 85 w 181"/>
              <a:gd name="T73" fmla="*/ 140 h 203"/>
              <a:gd name="T74" fmla="*/ 93 w 181"/>
              <a:gd name="T75" fmla="*/ 140 h 203"/>
              <a:gd name="T76" fmla="*/ 93 w 181"/>
              <a:gd name="T77" fmla="*/ 148 h 203"/>
              <a:gd name="T78" fmla="*/ 101 w 181"/>
              <a:gd name="T79" fmla="*/ 148 h 203"/>
              <a:gd name="T80" fmla="*/ 101 w 181"/>
              <a:gd name="T81" fmla="*/ 140 h 203"/>
              <a:gd name="T82" fmla="*/ 109 w 181"/>
              <a:gd name="T83" fmla="*/ 140 h 203"/>
              <a:gd name="T84" fmla="*/ 109 w 181"/>
              <a:gd name="T85" fmla="*/ 148 h 203"/>
              <a:gd name="T86" fmla="*/ 117 w 181"/>
              <a:gd name="T87" fmla="*/ 148 h 203"/>
              <a:gd name="T88" fmla="*/ 117 w 181"/>
              <a:gd name="T89" fmla="*/ 156 h 203"/>
              <a:gd name="T90" fmla="*/ 109 w 181"/>
              <a:gd name="T91" fmla="*/ 156 h 203"/>
              <a:gd name="T92" fmla="*/ 109 w 181"/>
              <a:gd name="T93" fmla="*/ 148 h 203"/>
              <a:gd name="T94" fmla="*/ 101 w 181"/>
              <a:gd name="T95" fmla="*/ 148 h 203"/>
              <a:gd name="T96" fmla="*/ 101 w 181"/>
              <a:gd name="T97" fmla="*/ 156 h 203"/>
              <a:gd name="T98" fmla="*/ 93 w 181"/>
              <a:gd name="T99" fmla="*/ 156 h 203"/>
              <a:gd name="T100" fmla="*/ 93 w 181"/>
              <a:gd name="T101" fmla="*/ 148 h 203"/>
              <a:gd name="T102" fmla="*/ 85 w 181"/>
              <a:gd name="T103" fmla="*/ 148 h 203"/>
              <a:gd name="T104" fmla="*/ 85 w 181"/>
              <a:gd name="T105" fmla="*/ 156 h 203"/>
              <a:gd name="T106" fmla="*/ 77 w 181"/>
              <a:gd name="T107" fmla="*/ 156 h 203"/>
              <a:gd name="T108" fmla="*/ 77 w 181"/>
              <a:gd name="T10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 h="203">
                <a:moveTo>
                  <a:pt x="139" y="4"/>
                </a:moveTo>
                <a:cubicBezTo>
                  <a:pt x="139" y="4"/>
                  <a:pt x="65" y="4"/>
                  <a:pt x="51" y="4"/>
                </a:cubicBezTo>
                <a:cubicBezTo>
                  <a:pt x="7" y="4"/>
                  <a:pt x="0" y="68"/>
                  <a:pt x="21" y="76"/>
                </a:cubicBezTo>
                <a:cubicBezTo>
                  <a:pt x="39" y="84"/>
                  <a:pt x="28" y="98"/>
                  <a:pt x="28" y="98"/>
                </a:cubicBezTo>
                <a:cubicBezTo>
                  <a:pt x="28" y="98"/>
                  <a:pt x="15" y="111"/>
                  <a:pt x="16" y="118"/>
                </a:cubicBezTo>
                <a:cubicBezTo>
                  <a:pt x="16" y="125"/>
                  <a:pt x="21" y="166"/>
                  <a:pt x="21" y="166"/>
                </a:cubicBezTo>
                <a:cubicBezTo>
                  <a:pt x="21" y="166"/>
                  <a:pt x="25" y="203"/>
                  <a:pt x="62" y="203"/>
                </a:cubicBezTo>
                <a:cubicBezTo>
                  <a:pt x="100" y="203"/>
                  <a:pt x="105" y="168"/>
                  <a:pt x="105" y="168"/>
                </a:cubicBezTo>
                <a:cubicBezTo>
                  <a:pt x="105" y="168"/>
                  <a:pt x="105" y="166"/>
                  <a:pt x="105" y="164"/>
                </a:cubicBezTo>
                <a:cubicBezTo>
                  <a:pt x="85" y="164"/>
                  <a:pt x="85" y="164"/>
                  <a:pt x="85" y="164"/>
                </a:cubicBezTo>
                <a:cubicBezTo>
                  <a:pt x="83" y="172"/>
                  <a:pt x="78" y="180"/>
                  <a:pt x="62" y="180"/>
                </a:cubicBezTo>
                <a:cubicBezTo>
                  <a:pt x="37" y="180"/>
                  <a:pt x="40" y="152"/>
                  <a:pt x="40" y="152"/>
                </a:cubicBezTo>
                <a:cubicBezTo>
                  <a:pt x="40" y="152"/>
                  <a:pt x="39" y="122"/>
                  <a:pt x="38" y="116"/>
                </a:cubicBezTo>
                <a:cubicBezTo>
                  <a:pt x="38" y="111"/>
                  <a:pt x="49" y="98"/>
                  <a:pt x="49" y="98"/>
                </a:cubicBezTo>
                <a:cubicBezTo>
                  <a:pt x="49" y="98"/>
                  <a:pt x="58" y="81"/>
                  <a:pt x="44" y="75"/>
                </a:cubicBezTo>
                <a:cubicBezTo>
                  <a:pt x="28" y="68"/>
                  <a:pt x="28" y="20"/>
                  <a:pt x="61" y="20"/>
                </a:cubicBezTo>
                <a:cubicBezTo>
                  <a:pt x="73" y="20"/>
                  <a:pt x="129" y="20"/>
                  <a:pt x="129" y="20"/>
                </a:cubicBezTo>
                <a:cubicBezTo>
                  <a:pt x="129" y="20"/>
                  <a:pt x="161" y="16"/>
                  <a:pt x="161" y="47"/>
                </a:cubicBezTo>
                <a:cubicBezTo>
                  <a:pt x="161" y="73"/>
                  <a:pt x="161" y="73"/>
                  <a:pt x="161" y="73"/>
                </a:cubicBezTo>
                <a:cubicBezTo>
                  <a:pt x="161" y="73"/>
                  <a:pt x="159" y="88"/>
                  <a:pt x="147" y="93"/>
                </a:cubicBezTo>
                <a:cubicBezTo>
                  <a:pt x="142" y="95"/>
                  <a:pt x="135" y="97"/>
                  <a:pt x="126" y="100"/>
                </a:cubicBezTo>
                <a:cubicBezTo>
                  <a:pt x="118" y="101"/>
                  <a:pt x="85" y="112"/>
                  <a:pt x="85" y="126"/>
                </a:cubicBezTo>
                <a:cubicBezTo>
                  <a:pt x="85" y="132"/>
                  <a:pt x="85" y="132"/>
                  <a:pt x="85" y="132"/>
                </a:cubicBezTo>
                <a:cubicBezTo>
                  <a:pt x="109" y="132"/>
                  <a:pt x="109" y="132"/>
                  <a:pt x="109" y="132"/>
                </a:cubicBezTo>
                <a:cubicBezTo>
                  <a:pt x="115" y="123"/>
                  <a:pt x="127" y="119"/>
                  <a:pt x="136" y="117"/>
                </a:cubicBezTo>
                <a:cubicBezTo>
                  <a:pt x="147" y="114"/>
                  <a:pt x="156" y="111"/>
                  <a:pt x="162" y="109"/>
                </a:cubicBezTo>
                <a:cubicBezTo>
                  <a:pt x="178" y="103"/>
                  <a:pt x="181" y="82"/>
                  <a:pt x="181" y="82"/>
                </a:cubicBezTo>
                <a:cubicBezTo>
                  <a:pt x="181" y="82"/>
                  <a:pt x="181" y="79"/>
                  <a:pt x="181" y="40"/>
                </a:cubicBezTo>
                <a:cubicBezTo>
                  <a:pt x="181" y="0"/>
                  <a:pt x="139" y="4"/>
                  <a:pt x="139" y="4"/>
                </a:cubicBezTo>
                <a:close/>
                <a:moveTo>
                  <a:pt x="73" y="160"/>
                </a:moveTo>
                <a:cubicBezTo>
                  <a:pt x="121" y="160"/>
                  <a:pt x="121" y="160"/>
                  <a:pt x="121" y="160"/>
                </a:cubicBezTo>
                <a:cubicBezTo>
                  <a:pt x="121" y="136"/>
                  <a:pt x="121" y="136"/>
                  <a:pt x="121" y="136"/>
                </a:cubicBezTo>
                <a:cubicBezTo>
                  <a:pt x="73" y="136"/>
                  <a:pt x="73" y="136"/>
                  <a:pt x="73" y="136"/>
                </a:cubicBezTo>
                <a:lnTo>
                  <a:pt x="73" y="160"/>
                </a:lnTo>
                <a:close/>
                <a:moveTo>
                  <a:pt x="77" y="148"/>
                </a:moveTo>
                <a:cubicBezTo>
                  <a:pt x="85" y="148"/>
                  <a:pt x="85" y="148"/>
                  <a:pt x="85" y="148"/>
                </a:cubicBezTo>
                <a:cubicBezTo>
                  <a:pt x="85" y="140"/>
                  <a:pt x="85" y="140"/>
                  <a:pt x="85" y="140"/>
                </a:cubicBezTo>
                <a:cubicBezTo>
                  <a:pt x="93" y="140"/>
                  <a:pt x="93" y="140"/>
                  <a:pt x="93" y="140"/>
                </a:cubicBezTo>
                <a:cubicBezTo>
                  <a:pt x="93" y="148"/>
                  <a:pt x="93" y="148"/>
                  <a:pt x="93" y="148"/>
                </a:cubicBezTo>
                <a:cubicBezTo>
                  <a:pt x="101" y="148"/>
                  <a:pt x="101" y="148"/>
                  <a:pt x="101" y="148"/>
                </a:cubicBezTo>
                <a:cubicBezTo>
                  <a:pt x="101" y="140"/>
                  <a:pt x="101" y="140"/>
                  <a:pt x="101" y="140"/>
                </a:cubicBezTo>
                <a:cubicBezTo>
                  <a:pt x="109" y="140"/>
                  <a:pt x="109" y="140"/>
                  <a:pt x="109" y="140"/>
                </a:cubicBezTo>
                <a:cubicBezTo>
                  <a:pt x="109" y="148"/>
                  <a:pt x="109" y="148"/>
                  <a:pt x="109" y="148"/>
                </a:cubicBezTo>
                <a:cubicBezTo>
                  <a:pt x="117" y="148"/>
                  <a:pt x="117" y="148"/>
                  <a:pt x="117" y="148"/>
                </a:cubicBezTo>
                <a:cubicBezTo>
                  <a:pt x="117" y="156"/>
                  <a:pt x="117" y="156"/>
                  <a:pt x="117" y="156"/>
                </a:cubicBezTo>
                <a:cubicBezTo>
                  <a:pt x="109" y="156"/>
                  <a:pt x="109" y="156"/>
                  <a:pt x="109" y="156"/>
                </a:cubicBezTo>
                <a:cubicBezTo>
                  <a:pt x="109" y="148"/>
                  <a:pt x="109" y="148"/>
                  <a:pt x="109" y="148"/>
                </a:cubicBezTo>
                <a:cubicBezTo>
                  <a:pt x="101" y="148"/>
                  <a:pt x="101" y="148"/>
                  <a:pt x="101" y="148"/>
                </a:cubicBezTo>
                <a:cubicBezTo>
                  <a:pt x="101" y="156"/>
                  <a:pt x="101" y="156"/>
                  <a:pt x="101" y="156"/>
                </a:cubicBezTo>
                <a:cubicBezTo>
                  <a:pt x="93" y="156"/>
                  <a:pt x="93" y="156"/>
                  <a:pt x="93" y="156"/>
                </a:cubicBezTo>
                <a:cubicBezTo>
                  <a:pt x="93" y="148"/>
                  <a:pt x="93" y="148"/>
                  <a:pt x="93" y="148"/>
                </a:cubicBezTo>
                <a:cubicBezTo>
                  <a:pt x="85" y="148"/>
                  <a:pt x="85" y="148"/>
                  <a:pt x="85" y="148"/>
                </a:cubicBezTo>
                <a:cubicBezTo>
                  <a:pt x="85" y="156"/>
                  <a:pt x="85" y="156"/>
                  <a:pt x="85" y="156"/>
                </a:cubicBezTo>
                <a:cubicBezTo>
                  <a:pt x="77" y="156"/>
                  <a:pt x="77" y="156"/>
                  <a:pt x="77" y="156"/>
                </a:cubicBezTo>
                <a:lnTo>
                  <a:pt x="77" y="148"/>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86" name="Freeform 105"/>
          <p:cNvSpPr>
            <a:spLocks noEditPoints="1"/>
          </p:cNvSpPr>
          <p:nvPr/>
        </p:nvSpPr>
        <p:spPr bwMode="auto">
          <a:xfrm>
            <a:off x="11022013" y="6132513"/>
            <a:ext cx="250825" cy="355600"/>
          </a:xfrm>
          <a:custGeom>
            <a:avLst/>
            <a:gdLst>
              <a:gd name="T0" fmla="*/ 141 w 141"/>
              <a:gd name="T1" fmla="*/ 189 h 199"/>
              <a:gd name="T2" fmla="*/ 133 w 141"/>
              <a:gd name="T3" fmla="*/ 199 h 199"/>
              <a:gd name="T4" fmla="*/ 9 w 141"/>
              <a:gd name="T5" fmla="*/ 199 h 199"/>
              <a:gd name="T6" fmla="*/ 1 w 141"/>
              <a:gd name="T7" fmla="*/ 189 h 199"/>
              <a:gd name="T8" fmla="*/ 4 w 141"/>
              <a:gd name="T9" fmla="*/ 181 h 199"/>
              <a:gd name="T10" fmla="*/ 1 w 141"/>
              <a:gd name="T11" fmla="*/ 175 h 199"/>
              <a:gd name="T12" fmla="*/ 1 w 141"/>
              <a:gd name="T13" fmla="*/ 174 h 199"/>
              <a:gd name="T14" fmla="*/ 1 w 141"/>
              <a:gd name="T15" fmla="*/ 173 h 199"/>
              <a:gd name="T16" fmla="*/ 7 w 141"/>
              <a:gd name="T17" fmla="*/ 162 h 199"/>
              <a:gd name="T18" fmla="*/ 117 w 141"/>
              <a:gd name="T19" fmla="*/ 126 h 199"/>
              <a:gd name="T20" fmla="*/ 127 w 141"/>
              <a:gd name="T21" fmla="*/ 134 h 199"/>
              <a:gd name="T22" fmla="*/ 121 w 141"/>
              <a:gd name="T23" fmla="*/ 146 h 199"/>
              <a:gd name="T24" fmla="*/ 82 w 141"/>
              <a:gd name="T25" fmla="*/ 158 h 199"/>
              <a:gd name="T26" fmla="*/ 127 w 141"/>
              <a:gd name="T27" fmla="*/ 155 h 199"/>
              <a:gd name="T28" fmla="*/ 135 w 141"/>
              <a:gd name="T29" fmla="*/ 164 h 199"/>
              <a:gd name="T30" fmla="*/ 128 w 141"/>
              <a:gd name="T31" fmla="*/ 175 h 199"/>
              <a:gd name="T32" fmla="*/ 75 w 141"/>
              <a:gd name="T33" fmla="*/ 179 h 199"/>
              <a:gd name="T34" fmla="*/ 133 w 141"/>
              <a:gd name="T35" fmla="*/ 179 h 199"/>
              <a:gd name="T36" fmla="*/ 141 w 141"/>
              <a:gd name="T37" fmla="*/ 189 h 199"/>
              <a:gd name="T38" fmla="*/ 113 w 141"/>
              <a:gd name="T39" fmla="*/ 121 h 199"/>
              <a:gd name="T40" fmla="*/ 15 w 141"/>
              <a:gd name="T41" fmla="*/ 153 h 199"/>
              <a:gd name="T42" fmla="*/ 5 w 141"/>
              <a:gd name="T43" fmla="*/ 145 h 199"/>
              <a:gd name="T44" fmla="*/ 10 w 141"/>
              <a:gd name="T45" fmla="*/ 134 h 199"/>
              <a:gd name="T46" fmla="*/ 109 w 141"/>
              <a:gd name="T47" fmla="*/ 102 h 199"/>
              <a:gd name="T48" fmla="*/ 119 w 141"/>
              <a:gd name="T49" fmla="*/ 110 h 199"/>
              <a:gd name="T50" fmla="*/ 113 w 141"/>
              <a:gd name="T51" fmla="*/ 121 h 199"/>
              <a:gd name="T52" fmla="*/ 54 w 141"/>
              <a:gd name="T53" fmla="*/ 63 h 199"/>
              <a:gd name="T54" fmla="*/ 67 w 141"/>
              <a:gd name="T55" fmla="*/ 107 h 199"/>
              <a:gd name="T56" fmla="*/ 52 w 141"/>
              <a:gd name="T57" fmla="*/ 112 h 199"/>
              <a:gd name="T58" fmla="*/ 39 w 141"/>
              <a:gd name="T59" fmla="*/ 68 h 199"/>
              <a:gd name="T60" fmla="*/ 36 w 141"/>
              <a:gd name="T61" fmla="*/ 68 h 199"/>
              <a:gd name="T62" fmla="*/ 2 w 141"/>
              <a:gd name="T63" fmla="*/ 34 h 199"/>
              <a:gd name="T64" fmla="*/ 36 w 141"/>
              <a:gd name="T65" fmla="*/ 0 h 199"/>
              <a:gd name="T66" fmla="*/ 71 w 141"/>
              <a:gd name="T67" fmla="*/ 34 h 199"/>
              <a:gd name="T68" fmla="*/ 54 w 141"/>
              <a:gd name="T69" fmla="*/ 63 h 199"/>
              <a:gd name="T70" fmla="*/ 42 w 141"/>
              <a:gd name="T71" fmla="*/ 53 h 199"/>
              <a:gd name="T72" fmla="*/ 11 w 141"/>
              <a:gd name="T73" fmla="*/ 26 h 199"/>
              <a:gd name="T74" fmla="*/ 10 w 141"/>
              <a:gd name="T75" fmla="*/ 34 h 199"/>
              <a:gd name="T76" fmla="*/ 36 w 141"/>
              <a:gd name="T77" fmla="*/ 60 h 199"/>
              <a:gd name="T78" fmla="*/ 58 w 141"/>
              <a:gd name="T79" fmla="*/ 48 h 199"/>
              <a:gd name="T80" fmla="*/ 42 w 141"/>
              <a:gd name="T81" fmla="*/ 53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1" h="199">
                <a:moveTo>
                  <a:pt x="141" y="189"/>
                </a:moveTo>
                <a:cubicBezTo>
                  <a:pt x="141" y="194"/>
                  <a:pt x="137" y="199"/>
                  <a:pt x="133" y="199"/>
                </a:cubicBezTo>
                <a:cubicBezTo>
                  <a:pt x="9" y="199"/>
                  <a:pt x="9" y="199"/>
                  <a:pt x="9" y="199"/>
                </a:cubicBezTo>
                <a:cubicBezTo>
                  <a:pt x="4" y="199"/>
                  <a:pt x="1" y="194"/>
                  <a:pt x="1" y="189"/>
                </a:cubicBezTo>
                <a:cubicBezTo>
                  <a:pt x="1" y="186"/>
                  <a:pt x="2" y="183"/>
                  <a:pt x="4" y="181"/>
                </a:cubicBezTo>
                <a:cubicBezTo>
                  <a:pt x="2" y="180"/>
                  <a:pt x="1" y="177"/>
                  <a:pt x="1" y="175"/>
                </a:cubicBezTo>
                <a:cubicBezTo>
                  <a:pt x="1" y="175"/>
                  <a:pt x="1" y="174"/>
                  <a:pt x="1" y="174"/>
                </a:cubicBezTo>
                <a:cubicBezTo>
                  <a:pt x="1" y="174"/>
                  <a:pt x="1" y="173"/>
                  <a:pt x="1" y="173"/>
                </a:cubicBezTo>
                <a:cubicBezTo>
                  <a:pt x="0" y="168"/>
                  <a:pt x="2" y="163"/>
                  <a:pt x="7" y="162"/>
                </a:cubicBezTo>
                <a:cubicBezTo>
                  <a:pt x="117" y="126"/>
                  <a:pt x="117" y="126"/>
                  <a:pt x="117" y="126"/>
                </a:cubicBezTo>
                <a:cubicBezTo>
                  <a:pt x="122" y="125"/>
                  <a:pt x="126" y="129"/>
                  <a:pt x="127" y="134"/>
                </a:cubicBezTo>
                <a:cubicBezTo>
                  <a:pt x="128" y="140"/>
                  <a:pt x="126" y="145"/>
                  <a:pt x="121" y="146"/>
                </a:cubicBezTo>
                <a:cubicBezTo>
                  <a:pt x="82" y="158"/>
                  <a:pt x="82" y="158"/>
                  <a:pt x="82" y="158"/>
                </a:cubicBezTo>
                <a:cubicBezTo>
                  <a:pt x="127" y="155"/>
                  <a:pt x="127" y="155"/>
                  <a:pt x="127" y="155"/>
                </a:cubicBezTo>
                <a:cubicBezTo>
                  <a:pt x="131" y="154"/>
                  <a:pt x="135" y="159"/>
                  <a:pt x="135" y="164"/>
                </a:cubicBezTo>
                <a:cubicBezTo>
                  <a:pt x="136" y="170"/>
                  <a:pt x="133" y="174"/>
                  <a:pt x="128" y="175"/>
                </a:cubicBezTo>
                <a:cubicBezTo>
                  <a:pt x="75" y="179"/>
                  <a:pt x="75" y="179"/>
                  <a:pt x="75" y="179"/>
                </a:cubicBezTo>
                <a:cubicBezTo>
                  <a:pt x="133" y="179"/>
                  <a:pt x="133" y="179"/>
                  <a:pt x="133" y="179"/>
                </a:cubicBezTo>
                <a:cubicBezTo>
                  <a:pt x="137" y="179"/>
                  <a:pt x="141" y="183"/>
                  <a:pt x="141" y="189"/>
                </a:cubicBezTo>
                <a:close/>
                <a:moveTo>
                  <a:pt x="113" y="121"/>
                </a:moveTo>
                <a:cubicBezTo>
                  <a:pt x="15" y="153"/>
                  <a:pt x="15" y="153"/>
                  <a:pt x="15" y="153"/>
                </a:cubicBezTo>
                <a:cubicBezTo>
                  <a:pt x="10" y="154"/>
                  <a:pt x="6" y="150"/>
                  <a:pt x="5" y="145"/>
                </a:cubicBezTo>
                <a:cubicBezTo>
                  <a:pt x="3" y="140"/>
                  <a:pt x="6" y="135"/>
                  <a:pt x="10" y="134"/>
                </a:cubicBezTo>
                <a:cubicBezTo>
                  <a:pt x="109" y="102"/>
                  <a:pt x="109" y="102"/>
                  <a:pt x="109" y="102"/>
                </a:cubicBezTo>
                <a:cubicBezTo>
                  <a:pt x="113" y="101"/>
                  <a:pt x="118" y="105"/>
                  <a:pt x="119" y="110"/>
                </a:cubicBezTo>
                <a:cubicBezTo>
                  <a:pt x="120" y="115"/>
                  <a:pt x="117" y="121"/>
                  <a:pt x="113" y="121"/>
                </a:cubicBezTo>
                <a:close/>
                <a:moveTo>
                  <a:pt x="54" y="63"/>
                </a:moveTo>
                <a:cubicBezTo>
                  <a:pt x="67" y="107"/>
                  <a:pt x="67" y="107"/>
                  <a:pt x="67" y="107"/>
                </a:cubicBezTo>
                <a:cubicBezTo>
                  <a:pt x="52" y="112"/>
                  <a:pt x="52" y="112"/>
                  <a:pt x="52" y="112"/>
                </a:cubicBezTo>
                <a:cubicBezTo>
                  <a:pt x="39" y="68"/>
                  <a:pt x="39" y="68"/>
                  <a:pt x="39" y="68"/>
                </a:cubicBezTo>
                <a:cubicBezTo>
                  <a:pt x="38" y="68"/>
                  <a:pt x="37" y="68"/>
                  <a:pt x="36" y="68"/>
                </a:cubicBezTo>
                <a:cubicBezTo>
                  <a:pt x="17" y="68"/>
                  <a:pt x="2" y="53"/>
                  <a:pt x="2" y="34"/>
                </a:cubicBezTo>
                <a:cubicBezTo>
                  <a:pt x="2" y="15"/>
                  <a:pt x="17" y="0"/>
                  <a:pt x="36" y="0"/>
                </a:cubicBezTo>
                <a:cubicBezTo>
                  <a:pt x="55" y="0"/>
                  <a:pt x="71" y="15"/>
                  <a:pt x="71" y="34"/>
                </a:cubicBezTo>
                <a:cubicBezTo>
                  <a:pt x="71" y="46"/>
                  <a:pt x="64" y="57"/>
                  <a:pt x="54" y="63"/>
                </a:cubicBezTo>
                <a:close/>
                <a:moveTo>
                  <a:pt x="42" y="53"/>
                </a:moveTo>
                <a:cubicBezTo>
                  <a:pt x="26" y="53"/>
                  <a:pt x="13" y="41"/>
                  <a:pt x="11" y="26"/>
                </a:cubicBezTo>
                <a:cubicBezTo>
                  <a:pt x="11" y="28"/>
                  <a:pt x="10" y="31"/>
                  <a:pt x="10" y="34"/>
                </a:cubicBezTo>
                <a:cubicBezTo>
                  <a:pt x="10" y="48"/>
                  <a:pt x="22" y="60"/>
                  <a:pt x="36" y="60"/>
                </a:cubicBezTo>
                <a:cubicBezTo>
                  <a:pt x="46" y="60"/>
                  <a:pt x="54" y="55"/>
                  <a:pt x="58" y="48"/>
                </a:cubicBezTo>
                <a:cubicBezTo>
                  <a:pt x="54" y="51"/>
                  <a:pt x="48" y="53"/>
                  <a:pt x="42" y="53"/>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87" name="Freeform 132"/>
          <p:cNvSpPr>
            <a:spLocks noEditPoints="1"/>
          </p:cNvSpPr>
          <p:nvPr/>
        </p:nvSpPr>
        <p:spPr bwMode="auto">
          <a:xfrm>
            <a:off x="5154613" y="6132513"/>
            <a:ext cx="357187" cy="357187"/>
          </a:xfrm>
          <a:custGeom>
            <a:avLst/>
            <a:gdLst>
              <a:gd name="T0" fmla="*/ 162 w 200"/>
              <a:gd name="T1" fmla="*/ 200 h 200"/>
              <a:gd name="T2" fmla="*/ 37 w 200"/>
              <a:gd name="T3" fmla="*/ 200 h 200"/>
              <a:gd name="T4" fmla="*/ 0 w 200"/>
              <a:gd name="T5" fmla="*/ 162 h 200"/>
              <a:gd name="T6" fmla="*/ 0 w 200"/>
              <a:gd name="T7" fmla="*/ 0 h 200"/>
              <a:gd name="T8" fmla="*/ 148 w 200"/>
              <a:gd name="T9" fmla="*/ 0 h 200"/>
              <a:gd name="T10" fmla="*/ 148 w 200"/>
              <a:gd name="T11" fmla="*/ 12 h 200"/>
              <a:gd name="T12" fmla="*/ 176 w 200"/>
              <a:gd name="T13" fmla="*/ 12 h 200"/>
              <a:gd name="T14" fmla="*/ 176 w 200"/>
              <a:gd name="T15" fmla="*/ 12 h 200"/>
              <a:gd name="T16" fmla="*/ 176 w 200"/>
              <a:gd name="T17" fmla="*/ 24 h 200"/>
              <a:gd name="T18" fmla="*/ 187 w 200"/>
              <a:gd name="T19" fmla="*/ 24 h 200"/>
              <a:gd name="T20" fmla="*/ 200 w 200"/>
              <a:gd name="T21" fmla="*/ 24 h 200"/>
              <a:gd name="T22" fmla="*/ 200 w 200"/>
              <a:gd name="T23" fmla="*/ 162 h 200"/>
              <a:gd name="T24" fmla="*/ 162 w 200"/>
              <a:gd name="T25" fmla="*/ 200 h 200"/>
              <a:gd name="T26" fmla="*/ 132 w 200"/>
              <a:gd name="T27" fmla="*/ 16 h 200"/>
              <a:gd name="T28" fmla="*/ 16 w 200"/>
              <a:gd name="T29" fmla="*/ 16 h 200"/>
              <a:gd name="T30" fmla="*/ 16 w 200"/>
              <a:gd name="T31" fmla="*/ 166 h 200"/>
              <a:gd name="T32" fmla="*/ 29 w 200"/>
              <a:gd name="T33" fmla="*/ 180 h 200"/>
              <a:gd name="T34" fmla="*/ 132 w 200"/>
              <a:gd name="T35" fmla="*/ 180 h 200"/>
              <a:gd name="T36" fmla="*/ 132 w 200"/>
              <a:gd name="T37" fmla="*/ 16 h 200"/>
              <a:gd name="T38" fmla="*/ 187 w 200"/>
              <a:gd name="T39" fmla="*/ 36 h 200"/>
              <a:gd name="T40" fmla="*/ 176 w 200"/>
              <a:gd name="T41" fmla="*/ 36 h 200"/>
              <a:gd name="T42" fmla="*/ 176 w 200"/>
              <a:gd name="T43" fmla="*/ 156 h 200"/>
              <a:gd name="T44" fmla="*/ 168 w 200"/>
              <a:gd name="T45" fmla="*/ 162 h 200"/>
              <a:gd name="T46" fmla="*/ 160 w 200"/>
              <a:gd name="T47" fmla="*/ 156 h 200"/>
              <a:gd name="T48" fmla="*/ 160 w 200"/>
              <a:gd name="T49" fmla="*/ 24 h 200"/>
              <a:gd name="T50" fmla="*/ 148 w 200"/>
              <a:gd name="T51" fmla="*/ 24 h 200"/>
              <a:gd name="T52" fmla="*/ 148 w 200"/>
              <a:gd name="T53" fmla="*/ 162 h 200"/>
              <a:gd name="T54" fmla="*/ 168 w 200"/>
              <a:gd name="T55" fmla="*/ 181 h 200"/>
              <a:gd name="T56" fmla="*/ 187 w 200"/>
              <a:gd name="T57" fmla="*/ 162 h 200"/>
              <a:gd name="T58" fmla="*/ 187 w 200"/>
              <a:gd name="T59" fmla="*/ 36 h 200"/>
              <a:gd name="T60" fmla="*/ 36 w 200"/>
              <a:gd name="T61" fmla="*/ 148 h 200"/>
              <a:gd name="T62" fmla="*/ 76 w 200"/>
              <a:gd name="T63" fmla="*/ 148 h 200"/>
              <a:gd name="T64" fmla="*/ 76 w 200"/>
              <a:gd name="T65" fmla="*/ 160 h 200"/>
              <a:gd name="T66" fmla="*/ 36 w 200"/>
              <a:gd name="T67" fmla="*/ 160 h 200"/>
              <a:gd name="T68" fmla="*/ 36 w 200"/>
              <a:gd name="T69" fmla="*/ 148 h 200"/>
              <a:gd name="T70" fmla="*/ 36 w 200"/>
              <a:gd name="T71" fmla="*/ 124 h 200"/>
              <a:gd name="T72" fmla="*/ 87 w 200"/>
              <a:gd name="T73" fmla="*/ 124 h 200"/>
              <a:gd name="T74" fmla="*/ 87 w 200"/>
              <a:gd name="T75" fmla="*/ 136 h 200"/>
              <a:gd name="T76" fmla="*/ 36 w 200"/>
              <a:gd name="T77" fmla="*/ 136 h 200"/>
              <a:gd name="T78" fmla="*/ 36 w 200"/>
              <a:gd name="T79" fmla="*/ 124 h 200"/>
              <a:gd name="T80" fmla="*/ 112 w 200"/>
              <a:gd name="T81" fmla="*/ 136 h 200"/>
              <a:gd name="T82" fmla="*/ 99 w 200"/>
              <a:gd name="T83" fmla="*/ 136 h 200"/>
              <a:gd name="T84" fmla="*/ 99 w 200"/>
              <a:gd name="T85" fmla="*/ 124 h 200"/>
              <a:gd name="T86" fmla="*/ 112 w 200"/>
              <a:gd name="T87" fmla="*/ 124 h 200"/>
              <a:gd name="T88" fmla="*/ 112 w 200"/>
              <a:gd name="T89" fmla="*/ 136 h 200"/>
              <a:gd name="T90" fmla="*/ 87 w 200"/>
              <a:gd name="T91" fmla="*/ 100 h 200"/>
              <a:gd name="T92" fmla="*/ 112 w 200"/>
              <a:gd name="T93" fmla="*/ 100 h 200"/>
              <a:gd name="T94" fmla="*/ 112 w 200"/>
              <a:gd name="T95" fmla="*/ 113 h 200"/>
              <a:gd name="T96" fmla="*/ 87 w 200"/>
              <a:gd name="T97" fmla="*/ 113 h 200"/>
              <a:gd name="T98" fmla="*/ 87 w 200"/>
              <a:gd name="T99" fmla="*/ 100 h 200"/>
              <a:gd name="T100" fmla="*/ 36 w 200"/>
              <a:gd name="T101" fmla="*/ 37 h 200"/>
              <a:gd name="T102" fmla="*/ 112 w 200"/>
              <a:gd name="T103" fmla="*/ 37 h 200"/>
              <a:gd name="T104" fmla="*/ 112 w 200"/>
              <a:gd name="T105" fmla="*/ 88 h 200"/>
              <a:gd name="T106" fmla="*/ 36 w 200"/>
              <a:gd name="T107" fmla="*/ 88 h 200"/>
              <a:gd name="T108" fmla="*/ 36 w 200"/>
              <a:gd name="T109" fmla="*/ 37 h 200"/>
              <a:gd name="T110" fmla="*/ 76 w 200"/>
              <a:gd name="T111" fmla="*/ 113 h 200"/>
              <a:gd name="T112" fmla="*/ 36 w 200"/>
              <a:gd name="T113" fmla="*/ 113 h 200"/>
              <a:gd name="T114" fmla="*/ 36 w 200"/>
              <a:gd name="T115" fmla="*/ 100 h 200"/>
              <a:gd name="T116" fmla="*/ 76 w 200"/>
              <a:gd name="T117" fmla="*/ 100 h 200"/>
              <a:gd name="T118" fmla="*/ 76 w 200"/>
              <a:gd name="T119" fmla="*/ 113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 h="200">
                <a:moveTo>
                  <a:pt x="162" y="200"/>
                </a:moveTo>
                <a:cubicBezTo>
                  <a:pt x="37" y="200"/>
                  <a:pt x="37" y="200"/>
                  <a:pt x="37" y="200"/>
                </a:cubicBezTo>
                <a:cubicBezTo>
                  <a:pt x="16" y="200"/>
                  <a:pt x="0" y="183"/>
                  <a:pt x="0" y="162"/>
                </a:cubicBezTo>
                <a:cubicBezTo>
                  <a:pt x="0" y="0"/>
                  <a:pt x="0" y="0"/>
                  <a:pt x="0" y="0"/>
                </a:cubicBezTo>
                <a:cubicBezTo>
                  <a:pt x="148" y="0"/>
                  <a:pt x="148" y="0"/>
                  <a:pt x="148" y="0"/>
                </a:cubicBezTo>
                <a:cubicBezTo>
                  <a:pt x="148" y="12"/>
                  <a:pt x="148" y="12"/>
                  <a:pt x="148" y="12"/>
                </a:cubicBezTo>
                <a:cubicBezTo>
                  <a:pt x="176" y="12"/>
                  <a:pt x="176" y="12"/>
                  <a:pt x="176" y="12"/>
                </a:cubicBezTo>
                <a:cubicBezTo>
                  <a:pt x="176" y="12"/>
                  <a:pt x="176" y="12"/>
                  <a:pt x="176" y="12"/>
                </a:cubicBezTo>
                <a:cubicBezTo>
                  <a:pt x="176" y="24"/>
                  <a:pt x="176" y="24"/>
                  <a:pt x="176" y="24"/>
                </a:cubicBezTo>
                <a:cubicBezTo>
                  <a:pt x="187" y="24"/>
                  <a:pt x="187" y="24"/>
                  <a:pt x="187" y="24"/>
                </a:cubicBezTo>
                <a:cubicBezTo>
                  <a:pt x="200" y="24"/>
                  <a:pt x="200" y="24"/>
                  <a:pt x="200" y="24"/>
                </a:cubicBezTo>
                <a:cubicBezTo>
                  <a:pt x="200" y="162"/>
                  <a:pt x="200" y="162"/>
                  <a:pt x="200" y="162"/>
                </a:cubicBezTo>
                <a:cubicBezTo>
                  <a:pt x="200" y="183"/>
                  <a:pt x="182" y="200"/>
                  <a:pt x="162" y="200"/>
                </a:cubicBezTo>
                <a:close/>
                <a:moveTo>
                  <a:pt x="132" y="16"/>
                </a:moveTo>
                <a:cubicBezTo>
                  <a:pt x="16" y="16"/>
                  <a:pt x="16" y="16"/>
                  <a:pt x="16" y="16"/>
                </a:cubicBezTo>
                <a:cubicBezTo>
                  <a:pt x="16" y="166"/>
                  <a:pt x="16" y="166"/>
                  <a:pt x="16" y="166"/>
                </a:cubicBezTo>
                <a:cubicBezTo>
                  <a:pt x="16" y="173"/>
                  <a:pt x="22" y="180"/>
                  <a:pt x="29" y="180"/>
                </a:cubicBezTo>
                <a:cubicBezTo>
                  <a:pt x="132" y="180"/>
                  <a:pt x="132" y="180"/>
                  <a:pt x="132" y="180"/>
                </a:cubicBezTo>
                <a:lnTo>
                  <a:pt x="132" y="16"/>
                </a:lnTo>
                <a:close/>
                <a:moveTo>
                  <a:pt x="187" y="36"/>
                </a:moveTo>
                <a:cubicBezTo>
                  <a:pt x="176" y="36"/>
                  <a:pt x="176" y="36"/>
                  <a:pt x="176" y="36"/>
                </a:cubicBezTo>
                <a:cubicBezTo>
                  <a:pt x="176" y="156"/>
                  <a:pt x="176" y="156"/>
                  <a:pt x="176" y="156"/>
                </a:cubicBezTo>
                <a:cubicBezTo>
                  <a:pt x="176" y="160"/>
                  <a:pt x="171" y="162"/>
                  <a:pt x="168" y="162"/>
                </a:cubicBezTo>
                <a:cubicBezTo>
                  <a:pt x="165" y="162"/>
                  <a:pt x="160" y="160"/>
                  <a:pt x="160" y="156"/>
                </a:cubicBezTo>
                <a:cubicBezTo>
                  <a:pt x="160" y="24"/>
                  <a:pt x="160" y="24"/>
                  <a:pt x="160" y="24"/>
                </a:cubicBezTo>
                <a:cubicBezTo>
                  <a:pt x="148" y="24"/>
                  <a:pt x="148" y="24"/>
                  <a:pt x="148" y="24"/>
                </a:cubicBezTo>
                <a:cubicBezTo>
                  <a:pt x="148" y="162"/>
                  <a:pt x="148" y="162"/>
                  <a:pt x="148" y="162"/>
                </a:cubicBezTo>
                <a:cubicBezTo>
                  <a:pt x="148" y="173"/>
                  <a:pt x="158" y="181"/>
                  <a:pt x="168" y="181"/>
                </a:cubicBezTo>
                <a:cubicBezTo>
                  <a:pt x="178" y="181"/>
                  <a:pt x="187" y="173"/>
                  <a:pt x="187" y="162"/>
                </a:cubicBezTo>
                <a:lnTo>
                  <a:pt x="187" y="36"/>
                </a:lnTo>
                <a:close/>
                <a:moveTo>
                  <a:pt x="36" y="148"/>
                </a:moveTo>
                <a:cubicBezTo>
                  <a:pt x="76" y="148"/>
                  <a:pt x="76" y="148"/>
                  <a:pt x="76" y="148"/>
                </a:cubicBezTo>
                <a:cubicBezTo>
                  <a:pt x="76" y="160"/>
                  <a:pt x="76" y="160"/>
                  <a:pt x="76" y="160"/>
                </a:cubicBezTo>
                <a:cubicBezTo>
                  <a:pt x="36" y="160"/>
                  <a:pt x="36" y="160"/>
                  <a:pt x="36" y="160"/>
                </a:cubicBezTo>
                <a:lnTo>
                  <a:pt x="36" y="148"/>
                </a:lnTo>
                <a:close/>
                <a:moveTo>
                  <a:pt x="36" y="124"/>
                </a:moveTo>
                <a:cubicBezTo>
                  <a:pt x="87" y="124"/>
                  <a:pt x="87" y="124"/>
                  <a:pt x="87" y="124"/>
                </a:cubicBezTo>
                <a:cubicBezTo>
                  <a:pt x="87" y="136"/>
                  <a:pt x="87" y="136"/>
                  <a:pt x="87" y="136"/>
                </a:cubicBezTo>
                <a:cubicBezTo>
                  <a:pt x="36" y="136"/>
                  <a:pt x="36" y="136"/>
                  <a:pt x="36" y="136"/>
                </a:cubicBezTo>
                <a:lnTo>
                  <a:pt x="36" y="124"/>
                </a:lnTo>
                <a:close/>
                <a:moveTo>
                  <a:pt x="112" y="136"/>
                </a:moveTo>
                <a:cubicBezTo>
                  <a:pt x="99" y="136"/>
                  <a:pt x="99" y="136"/>
                  <a:pt x="99" y="136"/>
                </a:cubicBezTo>
                <a:cubicBezTo>
                  <a:pt x="99" y="124"/>
                  <a:pt x="99" y="124"/>
                  <a:pt x="99" y="124"/>
                </a:cubicBezTo>
                <a:cubicBezTo>
                  <a:pt x="112" y="124"/>
                  <a:pt x="112" y="124"/>
                  <a:pt x="112" y="124"/>
                </a:cubicBezTo>
                <a:lnTo>
                  <a:pt x="112" y="136"/>
                </a:lnTo>
                <a:close/>
                <a:moveTo>
                  <a:pt x="87" y="100"/>
                </a:moveTo>
                <a:cubicBezTo>
                  <a:pt x="112" y="100"/>
                  <a:pt x="112" y="100"/>
                  <a:pt x="112" y="100"/>
                </a:cubicBezTo>
                <a:cubicBezTo>
                  <a:pt x="112" y="113"/>
                  <a:pt x="112" y="113"/>
                  <a:pt x="112" y="113"/>
                </a:cubicBezTo>
                <a:cubicBezTo>
                  <a:pt x="87" y="113"/>
                  <a:pt x="87" y="113"/>
                  <a:pt x="87" y="113"/>
                </a:cubicBezTo>
                <a:lnTo>
                  <a:pt x="87" y="100"/>
                </a:lnTo>
                <a:close/>
                <a:moveTo>
                  <a:pt x="36" y="37"/>
                </a:moveTo>
                <a:cubicBezTo>
                  <a:pt x="112" y="37"/>
                  <a:pt x="112" y="37"/>
                  <a:pt x="112" y="37"/>
                </a:cubicBezTo>
                <a:cubicBezTo>
                  <a:pt x="112" y="88"/>
                  <a:pt x="112" y="88"/>
                  <a:pt x="112" y="88"/>
                </a:cubicBezTo>
                <a:cubicBezTo>
                  <a:pt x="36" y="88"/>
                  <a:pt x="36" y="88"/>
                  <a:pt x="36" y="88"/>
                </a:cubicBezTo>
                <a:lnTo>
                  <a:pt x="36" y="37"/>
                </a:lnTo>
                <a:close/>
                <a:moveTo>
                  <a:pt x="76" y="113"/>
                </a:moveTo>
                <a:cubicBezTo>
                  <a:pt x="36" y="113"/>
                  <a:pt x="36" y="113"/>
                  <a:pt x="36" y="113"/>
                </a:cubicBezTo>
                <a:cubicBezTo>
                  <a:pt x="36" y="100"/>
                  <a:pt x="36" y="100"/>
                  <a:pt x="36" y="100"/>
                </a:cubicBezTo>
                <a:cubicBezTo>
                  <a:pt x="76" y="100"/>
                  <a:pt x="76" y="100"/>
                  <a:pt x="76" y="100"/>
                </a:cubicBezTo>
                <a:lnTo>
                  <a:pt x="76" y="113"/>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88" name="Freeform 133"/>
          <p:cNvSpPr>
            <a:spLocks noEditPoints="1"/>
          </p:cNvSpPr>
          <p:nvPr/>
        </p:nvSpPr>
        <p:spPr bwMode="auto">
          <a:xfrm>
            <a:off x="5868988" y="6134100"/>
            <a:ext cx="365125" cy="352425"/>
          </a:xfrm>
          <a:custGeom>
            <a:avLst/>
            <a:gdLst>
              <a:gd name="T0" fmla="*/ 113 w 205"/>
              <a:gd name="T1" fmla="*/ 114 h 197"/>
              <a:gd name="T2" fmla="*/ 36 w 205"/>
              <a:gd name="T3" fmla="*/ 191 h 197"/>
              <a:gd name="T4" fmla="*/ 14 w 205"/>
              <a:gd name="T5" fmla="*/ 191 h 197"/>
              <a:gd name="T6" fmla="*/ 14 w 205"/>
              <a:gd name="T7" fmla="*/ 169 h 197"/>
              <a:gd name="T8" fmla="*/ 20 w 205"/>
              <a:gd name="T9" fmla="*/ 164 h 197"/>
              <a:gd name="T10" fmla="*/ 3 w 205"/>
              <a:gd name="T11" fmla="*/ 147 h 197"/>
              <a:gd name="T12" fmla="*/ 3 w 205"/>
              <a:gd name="T13" fmla="*/ 136 h 197"/>
              <a:gd name="T14" fmla="*/ 14 w 205"/>
              <a:gd name="T15" fmla="*/ 136 h 197"/>
              <a:gd name="T16" fmla="*/ 31 w 205"/>
              <a:gd name="T17" fmla="*/ 153 h 197"/>
              <a:gd name="T18" fmla="*/ 36 w 205"/>
              <a:gd name="T19" fmla="*/ 147 h 197"/>
              <a:gd name="T20" fmla="*/ 30 w 205"/>
              <a:gd name="T21" fmla="*/ 141 h 197"/>
              <a:gd name="T22" fmla="*/ 30 w 205"/>
              <a:gd name="T23" fmla="*/ 131 h 197"/>
              <a:gd name="T24" fmla="*/ 41 w 205"/>
              <a:gd name="T25" fmla="*/ 131 h 197"/>
              <a:gd name="T26" fmla="*/ 47 w 205"/>
              <a:gd name="T27" fmla="*/ 136 h 197"/>
              <a:gd name="T28" fmla="*/ 52 w 205"/>
              <a:gd name="T29" fmla="*/ 131 h 197"/>
              <a:gd name="T30" fmla="*/ 36 w 205"/>
              <a:gd name="T31" fmla="*/ 114 h 197"/>
              <a:gd name="T32" fmla="*/ 36 w 205"/>
              <a:gd name="T33" fmla="*/ 103 h 197"/>
              <a:gd name="T34" fmla="*/ 46 w 205"/>
              <a:gd name="T35" fmla="*/ 103 h 197"/>
              <a:gd name="T36" fmla="*/ 63 w 205"/>
              <a:gd name="T37" fmla="*/ 120 h 197"/>
              <a:gd name="T38" fmla="*/ 91 w 205"/>
              <a:gd name="T39" fmla="*/ 92 h 197"/>
              <a:gd name="T40" fmla="*/ 87 w 205"/>
              <a:gd name="T41" fmla="*/ 20 h 197"/>
              <a:gd name="T42" fmla="*/ 172 w 205"/>
              <a:gd name="T43" fmla="*/ 33 h 197"/>
              <a:gd name="T44" fmla="*/ 185 w 205"/>
              <a:gd name="T45" fmla="*/ 118 h 197"/>
              <a:gd name="T46" fmla="*/ 113 w 205"/>
              <a:gd name="T47" fmla="*/ 114 h 197"/>
              <a:gd name="T48" fmla="*/ 155 w 205"/>
              <a:gd name="T49" fmla="*/ 50 h 197"/>
              <a:gd name="T50" fmla="*/ 120 w 205"/>
              <a:gd name="T51" fmla="*/ 41 h 197"/>
              <a:gd name="T52" fmla="*/ 128 w 205"/>
              <a:gd name="T53" fmla="*/ 77 h 197"/>
              <a:gd name="T54" fmla="*/ 164 w 205"/>
              <a:gd name="T55" fmla="*/ 85 h 197"/>
              <a:gd name="T56" fmla="*/ 155 w 205"/>
              <a:gd name="T57" fmla="*/ 5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5" h="197">
                <a:moveTo>
                  <a:pt x="113" y="114"/>
                </a:moveTo>
                <a:cubicBezTo>
                  <a:pt x="36" y="191"/>
                  <a:pt x="36" y="191"/>
                  <a:pt x="36" y="191"/>
                </a:cubicBezTo>
                <a:cubicBezTo>
                  <a:pt x="30" y="197"/>
                  <a:pt x="20" y="197"/>
                  <a:pt x="14" y="191"/>
                </a:cubicBezTo>
                <a:cubicBezTo>
                  <a:pt x="8" y="185"/>
                  <a:pt x="8" y="175"/>
                  <a:pt x="14" y="169"/>
                </a:cubicBezTo>
                <a:cubicBezTo>
                  <a:pt x="20" y="164"/>
                  <a:pt x="20" y="164"/>
                  <a:pt x="20" y="164"/>
                </a:cubicBezTo>
                <a:cubicBezTo>
                  <a:pt x="3" y="147"/>
                  <a:pt x="3" y="147"/>
                  <a:pt x="3" y="147"/>
                </a:cubicBezTo>
                <a:cubicBezTo>
                  <a:pt x="0" y="144"/>
                  <a:pt x="0" y="139"/>
                  <a:pt x="3" y="136"/>
                </a:cubicBezTo>
                <a:cubicBezTo>
                  <a:pt x="6" y="133"/>
                  <a:pt x="11" y="133"/>
                  <a:pt x="14" y="136"/>
                </a:cubicBezTo>
                <a:cubicBezTo>
                  <a:pt x="31" y="153"/>
                  <a:pt x="31" y="153"/>
                  <a:pt x="31" y="153"/>
                </a:cubicBezTo>
                <a:cubicBezTo>
                  <a:pt x="36" y="147"/>
                  <a:pt x="36" y="147"/>
                  <a:pt x="36" y="147"/>
                </a:cubicBezTo>
                <a:cubicBezTo>
                  <a:pt x="30" y="141"/>
                  <a:pt x="30" y="141"/>
                  <a:pt x="30" y="141"/>
                </a:cubicBezTo>
                <a:cubicBezTo>
                  <a:pt x="27" y="138"/>
                  <a:pt x="27" y="134"/>
                  <a:pt x="30" y="131"/>
                </a:cubicBezTo>
                <a:cubicBezTo>
                  <a:pt x="33" y="128"/>
                  <a:pt x="38" y="128"/>
                  <a:pt x="41" y="131"/>
                </a:cubicBezTo>
                <a:cubicBezTo>
                  <a:pt x="47" y="136"/>
                  <a:pt x="47" y="136"/>
                  <a:pt x="47" y="136"/>
                </a:cubicBezTo>
                <a:cubicBezTo>
                  <a:pt x="52" y="131"/>
                  <a:pt x="52" y="131"/>
                  <a:pt x="52" y="131"/>
                </a:cubicBezTo>
                <a:cubicBezTo>
                  <a:pt x="36" y="114"/>
                  <a:pt x="36" y="114"/>
                  <a:pt x="36" y="114"/>
                </a:cubicBezTo>
                <a:cubicBezTo>
                  <a:pt x="33" y="111"/>
                  <a:pt x="33" y="106"/>
                  <a:pt x="36" y="103"/>
                </a:cubicBezTo>
                <a:cubicBezTo>
                  <a:pt x="39" y="100"/>
                  <a:pt x="43" y="100"/>
                  <a:pt x="46" y="103"/>
                </a:cubicBezTo>
                <a:cubicBezTo>
                  <a:pt x="63" y="120"/>
                  <a:pt x="63" y="120"/>
                  <a:pt x="63" y="120"/>
                </a:cubicBezTo>
                <a:cubicBezTo>
                  <a:pt x="91" y="92"/>
                  <a:pt x="91" y="92"/>
                  <a:pt x="91" y="92"/>
                </a:cubicBezTo>
                <a:cubicBezTo>
                  <a:pt x="73" y="67"/>
                  <a:pt x="71" y="36"/>
                  <a:pt x="87" y="20"/>
                </a:cubicBezTo>
                <a:cubicBezTo>
                  <a:pt x="107" y="0"/>
                  <a:pt x="145" y="6"/>
                  <a:pt x="172" y="33"/>
                </a:cubicBezTo>
                <a:cubicBezTo>
                  <a:pt x="199" y="60"/>
                  <a:pt x="205" y="98"/>
                  <a:pt x="185" y="118"/>
                </a:cubicBezTo>
                <a:cubicBezTo>
                  <a:pt x="169" y="134"/>
                  <a:pt x="138" y="132"/>
                  <a:pt x="113" y="114"/>
                </a:cubicBezTo>
                <a:close/>
                <a:moveTo>
                  <a:pt x="155" y="50"/>
                </a:moveTo>
                <a:cubicBezTo>
                  <a:pt x="143" y="38"/>
                  <a:pt x="127" y="34"/>
                  <a:pt x="120" y="41"/>
                </a:cubicBezTo>
                <a:cubicBezTo>
                  <a:pt x="113" y="49"/>
                  <a:pt x="116" y="65"/>
                  <a:pt x="128" y="77"/>
                </a:cubicBezTo>
                <a:cubicBezTo>
                  <a:pt x="140" y="89"/>
                  <a:pt x="156" y="92"/>
                  <a:pt x="164" y="85"/>
                </a:cubicBezTo>
                <a:cubicBezTo>
                  <a:pt x="171" y="77"/>
                  <a:pt x="167" y="62"/>
                  <a:pt x="155" y="50"/>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89" name="Freeform 134"/>
          <p:cNvSpPr>
            <a:spLocks noEditPoints="1"/>
          </p:cNvSpPr>
          <p:nvPr/>
        </p:nvSpPr>
        <p:spPr bwMode="auto">
          <a:xfrm>
            <a:off x="6607175" y="6203950"/>
            <a:ext cx="355600" cy="214313"/>
          </a:xfrm>
          <a:custGeom>
            <a:avLst/>
            <a:gdLst>
              <a:gd name="T0" fmla="*/ 155 w 199"/>
              <a:gd name="T1" fmla="*/ 65 h 121"/>
              <a:gd name="T2" fmla="*/ 103 w 199"/>
              <a:gd name="T3" fmla="*/ 43 h 121"/>
              <a:gd name="T4" fmla="*/ 45 w 199"/>
              <a:gd name="T5" fmla="*/ 65 h 121"/>
              <a:gd name="T6" fmla="*/ 29 w 199"/>
              <a:gd name="T7" fmla="*/ 58 h 121"/>
              <a:gd name="T8" fmla="*/ 29 w 199"/>
              <a:gd name="T9" fmla="*/ 78 h 121"/>
              <a:gd name="T10" fmla="*/ 33 w 199"/>
              <a:gd name="T11" fmla="*/ 84 h 121"/>
              <a:gd name="T12" fmla="*/ 29 w 199"/>
              <a:gd name="T13" fmla="*/ 90 h 121"/>
              <a:gd name="T14" fmla="*/ 33 w 199"/>
              <a:gd name="T15" fmla="*/ 112 h 121"/>
              <a:gd name="T16" fmla="*/ 19 w 199"/>
              <a:gd name="T17" fmla="*/ 112 h 121"/>
              <a:gd name="T18" fmla="*/ 24 w 199"/>
              <a:gd name="T19" fmla="*/ 90 h 121"/>
              <a:gd name="T20" fmla="*/ 20 w 199"/>
              <a:gd name="T21" fmla="*/ 84 h 121"/>
              <a:gd name="T22" fmla="*/ 24 w 199"/>
              <a:gd name="T23" fmla="*/ 78 h 121"/>
              <a:gd name="T24" fmla="*/ 24 w 199"/>
              <a:gd name="T25" fmla="*/ 56 h 121"/>
              <a:gd name="T26" fmla="*/ 0 w 199"/>
              <a:gd name="T27" fmla="*/ 46 h 121"/>
              <a:gd name="T28" fmla="*/ 104 w 199"/>
              <a:gd name="T29" fmla="*/ 0 h 121"/>
              <a:gd name="T30" fmla="*/ 199 w 199"/>
              <a:gd name="T31" fmla="*/ 47 h 121"/>
              <a:gd name="T32" fmla="*/ 155 w 199"/>
              <a:gd name="T33" fmla="*/ 65 h 121"/>
              <a:gd name="T34" fmla="*/ 102 w 199"/>
              <a:gd name="T35" fmla="*/ 54 h 121"/>
              <a:gd name="T36" fmla="*/ 149 w 199"/>
              <a:gd name="T37" fmla="*/ 70 h 121"/>
              <a:gd name="T38" fmla="*/ 149 w 199"/>
              <a:gd name="T39" fmla="*/ 108 h 121"/>
              <a:gd name="T40" fmla="*/ 99 w 199"/>
              <a:gd name="T41" fmla="*/ 121 h 121"/>
              <a:gd name="T42" fmla="*/ 56 w 199"/>
              <a:gd name="T43" fmla="*/ 108 h 121"/>
              <a:gd name="T44" fmla="*/ 56 w 199"/>
              <a:gd name="T45" fmla="*/ 70 h 121"/>
              <a:gd name="T46" fmla="*/ 102 w 199"/>
              <a:gd name="T47" fmla="*/ 54 h 121"/>
              <a:gd name="T48" fmla="*/ 101 w 199"/>
              <a:gd name="T49" fmla="*/ 114 h 121"/>
              <a:gd name="T50" fmla="*/ 139 w 199"/>
              <a:gd name="T51" fmla="*/ 104 h 121"/>
              <a:gd name="T52" fmla="*/ 101 w 199"/>
              <a:gd name="T53" fmla="*/ 95 h 121"/>
              <a:gd name="T54" fmla="*/ 63 w 199"/>
              <a:gd name="T55" fmla="*/ 104 h 121"/>
              <a:gd name="T56" fmla="*/ 101 w 199"/>
              <a:gd name="T57" fmla="*/ 11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9" h="121">
                <a:moveTo>
                  <a:pt x="155" y="65"/>
                </a:moveTo>
                <a:cubicBezTo>
                  <a:pt x="155" y="65"/>
                  <a:pt x="133" y="43"/>
                  <a:pt x="103" y="43"/>
                </a:cubicBezTo>
                <a:cubicBezTo>
                  <a:pt x="74" y="43"/>
                  <a:pt x="45" y="65"/>
                  <a:pt x="45" y="65"/>
                </a:cubicBezTo>
                <a:cubicBezTo>
                  <a:pt x="29" y="58"/>
                  <a:pt x="29" y="58"/>
                  <a:pt x="29" y="58"/>
                </a:cubicBezTo>
                <a:cubicBezTo>
                  <a:pt x="29" y="78"/>
                  <a:pt x="29" y="78"/>
                  <a:pt x="29" y="78"/>
                </a:cubicBezTo>
                <a:cubicBezTo>
                  <a:pt x="31" y="79"/>
                  <a:pt x="33" y="81"/>
                  <a:pt x="33" y="84"/>
                </a:cubicBezTo>
                <a:cubicBezTo>
                  <a:pt x="33" y="87"/>
                  <a:pt x="31" y="89"/>
                  <a:pt x="29" y="90"/>
                </a:cubicBezTo>
                <a:cubicBezTo>
                  <a:pt x="33" y="112"/>
                  <a:pt x="33" y="112"/>
                  <a:pt x="33" y="112"/>
                </a:cubicBezTo>
                <a:cubicBezTo>
                  <a:pt x="19" y="112"/>
                  <a:pt x="19" y="112"/>
                  <a:pt x="19" y="112"/>
                </a:cubicBezTo>
                <a:cubicBezTo>
                  <a:pt x="24" y="90"/>
                  <a:pt x="24" y="90"/>
                  <a:pt x="24" y="90"/>
                </a:cubicBezTo>
                <a:cubicBezTo>
                  <a:pt x="22" y="89"/>
                  <a:pt x="20" y="87"/>
                  <a:pt x="20" y="84"/>
                </a:cubicBezTo>
                <a:cubicBezTo>
                  <a:pt x="20" y="81"/>
                  <a:pt x="22" y="79"/>
                  <a:pt x="24" y="78"/>
                </a:cubicBezTo>
                <a:cubicBezTo>
                  <a:pt x="24" y="56"/>
                  <a:pt x="24" y="56"/>
                  <a:pt x="24" y="56"/>
                </a:cubicBezTo>
                <a:cubicBezTo>
                  <a:pt x="0" y="46"/>
                  <a:pt x="0" y="46"/>
                  <a:pt x="0" y="46"/>
                </a:cubicBezTo>
                <a:cubicBezTo>
                  <a:pt x="104" y="0"/>
                  <a:pt x="104" y="0"/>
                  <a:pt x="104" y="0"/>
                </a:cubicBezTo>
                <a:cubicBezTo>
                  <a:pt x="199" y="47"/>
                  <a:pt x="199" y="47"/>
                  <a:pt x="199" y="47"/>
                </a:cubicBezTo>
                <a:lnTo>
                  <a:pt x="155" y="65"/>
                </a:lnTo>
                <a:close/>
                <a:moveTo>
                  <a:pt x="102" y="54"/>
                </a:moveTo>
                <a:cubicBezTo>
                  <a:pt x="132" y="54"/>
                  <a:pt x="149" y="70"/>
                  <a:pt x="149" y="70"/>
                </a:cubicBezTo>
                <a:cubicBezTo>
                  <a:pt x="149" y="108"/>
                  <a:pt x="149" y="108"/>
                  <a:pt x="149" y="108"/>
                </a:cubicBezTo>
                <a:cubicBezTo>
                  <a:pt x="149" y="108"/>
                  <a:pt x="131" y="121"/>
                  <a:pt x="99" y="121"/>
                </a:cubicBezTo>
                <a:cubicBezTo>
                  <a:pt x="68" y="121"/>
                  <a:pt x="56" y="108"/>
                  <a:pt x="56" y="108"/>
                </a:cubicBezTo>
                <a:cubicBezTo>
                  <a:pt x="56" y="70"/>
                  <a:pt x="56" y="70"/>
                  <a:pt x="56" y="70"/>
                </a:cubicBezTo>
                <a:cubicBezTo>
                  <a:pt x="56" y="70"/>
                  <a:pt x="72" y="54"/>
                  <a:pt x="102" y="54"/>
                </a:cubicBezTo>
                <a:close/>
                <a:moveTo>
                  <a:pt x="101" y="114"/>
                </a:moveTo>
                <a:cubicBezTo>
                  <a:pt x="122" y="114"/>
                  <a:pt x="139" y="110"/>
                  <a:pt x="139" y="104"/>
                </a:cubicBezTo>
                <a:cubicBezTo>
                  <a:pt x="139" y="99"/>
                  <a:pt x="122" y="95"/>
                  <a:pt x="101" y="95"/>
                </a:cubicBezTo>
                <a:cubicBezTo>
                  <a:pt x="80" y="95"/>
                  <a:pt x="63" y="99"/>
                  <a:pt x="63" y="104"/>
                </a:cubicBezTo>
                <a:cubicBezTo>
                  <a:pt x="63" y="110"/>
                  <a:pt x="80" y="114"/>
                  <a:pt x="101" y="114"/>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90" name="Freeform 135"/>
          <p:cNvSpPr>
            <a:spLocks noEditPoints="1"/>
          </p:cNvSpPr>
          <p:nvPr/>
        </p:nvSpPr>
        <p:spPr bwMode="auto">
          <a:xfrm>
            <a:off x="7342188" y="6132513"/>
            <a:ext cx="339725" cy="357187"/>
          </a:xfrm>
          <a:custGeom>
            <a:avLst/>
            <a:gdLst>
              <a:gd name="T0" fmla="*/ 95 w 190"/>
              <a:gd name="T1" fmla="*/ 200 h 200"/>
              <a:gd name="T2" fmla="*/ 0 w 190"/>
              <a:gd name="T3" fmla="*/ 118 h 200"/>
              <a:gd name="T4" fmla="*/ 7 w 190"/>
              <a:gd name="T5" fmla="*/ 56 h 200"/>
              <a:gd name="T6" fmla="*/ 54 w 190"/>
              <a:gd name="T7" fmla="*/ 56 h 200"/>
              <a:gd name="T8" fmla="*/ 49 w 190"/>
              <a:gd name="T9" fmla="*/ 116 h 200"/>
              <a:gd name="T10" fmla="*/ 95 w 190"/>
              <a:gd name="T11" fmla="*/ 150 h 200"/>
              <a:gd name="T12" fmla="*/ 141 w 190"/>
              <a:gd name="T13" fmla="*/ 116 h 200"/>
              <a:gd name="T14" fmla="*/ 136 w 190"/>
              <a:gd name="T15" fmla="*/ 56 h 200"/>
              <a:gd name="T16" fmla="*/ 183 w 190"/>
              <a:gd name="T17" fmla="*/ 56 h 200"/>
              <a:gd name="T18" fmla="*/ 190 w 190"/>
              <a:gd name="T19" fmla="*/ 118 h 200"/>
              <a:gd name="T20" fmla="*/ 95 w 190"/>
              <a:gd name="T21" fmla="*/ 200 h 200"/>
              <a:gd name="T22" fmla="*/ 127 w 190"/>
              <a:gd name="T23" fmla="*/ 0 h 200"/>
              <a:gd name="T24" fmla="*/ 172 w 190"/>
              <a:gd name="T25" fmla="*/ 0 h 200"/>
              <a:gd name="T26" fmla="*/ 181 w 190"/>
              <a:gd name="T27" fmla="*/ 48 h 200"/>
              <a:gd name="T28" fmla="*/ 135 w 190"/>
              <a:gd name="T29" fmla="*/ 48 h 200"/>
              <a:gd name="T30" fmla="*/ 127 w 190"/>
              <a:gd name="T31" fmla="*/ 0 h 200"/>
              <a:gd name="T32" fmla="*/ 63 w 190"/>
              <a:gd name="T33" fmla="*/ 0 h 200"/>
              <a:gd name="T34" fmla="*/ 55 w 190"/>
              <a:gd name="T35" fmla="*/ 48 h 200"/>
              <a:gd name="T36" fmla="*/ 9 w 190"/>
              <a:gd name="T37" fmla="*/ 48 h 200"/>
              <a:gd name="T38" fmla="*/ 18 w 190"/>
              <a:gd name="T39" fmla="*/ 0 h 200"/>
              <a:gd name="T40" fmla="*/ 63 w 190"/>
              <a:gd name="T4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200">
                <a:moveTo>
                  <a:pt x="95" y="200"/>
                </a:moveTo>
                <a:cubicBezTo>
                  <a:pt x="20" y="200"/>
                  <a:pt x="0" y="159"/>
                  <a:pt x="0" y="118"/>
                </a:cubicBezTo>
                <a:cubicBezTo>
                  <a:pt x="0" y="100"/>
                  <a:pt x="3" y="78"/>
                  <a:pt x="7" y="56"/>
                </a:cubicBezTo>
                <a:cubicBezTo>
                  <a:pt x="54" y="56"/>
                  <a:pt x="54" y="56"/>
                  <a:pt x="54" y="56"/>
                </a:cubicBezTo>
                <a:cubicBezTo>
                  <a:pt x="51" y="75"/>
                  <a:pt x="49" y="95"/>
                  <a:pt x="49" y="116"/>
                </a:cubicBezTo>
                <a:cubicBezTo>
                  <a:pt x="53" y="136"/>
                  <a:pt x="80" y="150"/>
                  <a:pt x="95" y="150"/>
                </a:cubicBezTo>
                <a:cubicBezTo>
                  <a:pt x="111" y="150"/>
                  <a:pt x="137" y="136"/>
                  <a:pt x="141" y="116"/>
                </a:cubicBezTo>
                <a:cubicBezTo>
                  <a:pt x="141" y="95"/>
                  <a:pt x="139" y="75"/>
                  <a:pt x="136" y="56"/>
                </a:cubicBezTo>
                <a:cubicBezTo>
                  <a:pt x="183" y="56"/>
                  <a:pt x="183" y="56"/>
                  <a:pt x="183" y="56"/>
                </a:cubicBezTo>
                <a:cubicBezTo>
                  <a:pt x="187" y="78"/>
                  <a:pt x="190" y="101"/>
                  <a:pt x="190" y="118"/>
                </a:cubicBezTo>
                <a:cubicBezTo>
                  <a:pt x="190" y="159"/>
                  <a:pt x="166" y="200"/>
                  <a:pt x="95" y="200"/>
                </a:cubicBezTo>
                <a:close/>
                <a:moveTo>
                  <a:pt x="127" y="0"/>
                </a:moveTo>
                <a:cubicBezTo>
                  <a:pt x="172" y="0"/>
                  <a:pt x="172" y="0"/>
                  <a:pt x="172" y="0"/>
                </a:cubicBezTo>
                <a:cubicBezTo>
                  <a:pt x="172" y="0"/>
                  <a:pt x="176" y="23"/>
                  <a:pt x="181" y="48"/>
                </a:cubicBezTo>
                <a:cubicBezTo>
                  <a:pt x="135" y="48"/>
                  <a:pt x="135" y="48"/>
                  <a:pt x="135" y="48"/>
                </a:cubicBezTo>
                <a:cubicBezTo>
                  <a:pt x="131" y="22"/>
                  <a:pt x="127" y="0"/>
                  <a:pt x="127" y="0"/>
                </a:cubicBezTo>
                <a:close/>
                <a:moveTo>
                  <a:pt x="63" y="0"/>
                </a:moveTo>
                <a:cubicBezTo>
                  <a:pt x="63" y="0"/>
                  <a:pt x="59" y="22"/>
                  <a:pt x="55" y="48"/>
                </a:cubicBezTo>
                <a:cubicBezTo>
                  <a:pt x="9" y="48"/>
                  <a:pt x="9" y="48"/>
                  <a:pt x="9" y="48"/>
                </a:cubicBezTo>
                <a:cubicBezTo>
                  <a:pt x="13" y="23"/>
                  <a:pt x="18" y="0"/>
                  <a:pt x="18" y="0"/>
                </a:cubicBezTo>
                <a:lnTo>
                  <a:pt x="63" y="0"/>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91" name="Freeform 136"/>
          <p:cNvSpPr>
            <a:spLocks noEditPoints="1"/>
          </p:cNvSpPr>
          <p:nvPr/>
        </p:nvSpPr>
        <p:spPr bwMode="auto">
          <a:xfrm>
            <a:off x="8080375" y="6134100"/>
            <a:ext cx="333375" cy="354013"/>
          </a:xfrm>
          <a:custGeom>
            <a:avLst/>
            <a:gdLst>
              <a:gd name="T0" fmla="*/ 151 w 187"/>
              <a:gd name="T1" fmla="*/ 29 h 198"/>
              <a:gd name="T2" fmla="*/ 123 w 187"/>
              <a:gd name="T3" fmla="*/ 89 h 198"/>
              <a:gd name="T4" fmla="*/ 116 w 187"/>
              <a:gd name="T5" fmla="*/ 89 h 198"/>
              <a:gd name="T6" fmla="*/ 144 w 187"/>
              <a:gd name="T7" fmla="*/ 26 h 198"/>
              <a:gd name="T8" fmla="*/ 100 w 187"/>
              <a:gd name="T9" fmla="*/ 26 h 198"/>
              <a:gd name="T10" fmla="*/ 100 w 187"/>
              <a:gd name="T11" fmla="*/ 175 h 198"/>
              <a:gd name="T12" fmla="*/ 156 w 187"/>
              <a:gd name="T13" fmla="*/ 190 h 198"/>
              <a:gd name="T14" fmla="*/ 156 w 187"/>
              <a:gd name="T15" fmla="*/ 198 h 198"/>
              <a:gd name="T16" fmla="*/ 30 w 187"/>
              <a:gd name="T17" fmla="*/ 198 h 198"/>
              <a:gd name="T18" fmla="*/ 30 w 187"/>
              <a:gd name="T19" fmla="*/ 190 h 198"/>
              <a:gd name="T20" fmla="*/ 84 w 187"/>
              <a:gd name="T21" fmla="*/ 175 h 198"/>
              <a:gd name="T22" fmla="*/ 84 w 187"/>
              <a:gd name="T23" fmla="*/ 26 h 198"/>
              <a:gd name="T24" fmla="*/ 42 w 187"/>
              <a:gd name="T25" fmla="*/ 26 h 198"/>
              <a:gd name="T26" fmla="*/ 71 w 187"/>
              <a:gd name="T27" fmla="*/ 89 h 198"/>
              <a:gd name="T28" fmla="*/ 63 w 187"/>
              <a:gd name="T29" fmla="*/ 89 h 198"/>
              <a:gd name="T30" fmla="*/ 36 w 187"/>
              <a:gd name="T31" fmla="*/ 29 h 198"/>
              <a:gd name="T32" fmla="*/ 9 w 187"/>
              <a:gd name="T33" fmla="*/ 89 h 198"/>
              <a:gd name="T34" fmla="*/ 1 w 187"/>
              <a:gd name="T35" fmla="*/ 89 h 198"/>
              <a:gd name="T36" fmla="*/ 30 w 187"/>
              <a:gd name="T37" fmla="*/ 25 h 198"/>
              <a:gd name="T38" fmla="*/ 30 w 187"/>
              <a:gd name="T39" fmla="*/ 18 h 198"/>
              <a:gd name="T40" fmla="*/ 30 w 187"/>
              <a:gd name="T41" fmla="*/ 18 h 198"/>
              <a:gd name="T42" fmla="*/ 78 w 187"/>
              <a:gd name="T43" fmla="*/ 18 h 198"/>
              <a:gd name="T44" fmla="*/ 93 w 187"/>
              <a:gd name="T45" fmla="*/ 0 h 198"/>
              <a:gd name="T46" fmla="*/ 107 w 187"/>
              <a:gd name="T47" fmla="*/ 18 h 198"/>
              <a:gd name="T48" fmla="*/ 156 w 187"/>
              <a:gd name="T49" fmla="*/ 18 h 198"/>
              <a:gd name="T50" fmla="*/ 156 w 187"/>
              <a:gd name="T51" fmla="*/ 24 h 198"/>
              <a:gd name="T52" fmla="*/ 186 w 187"/>
              <a:gd name="T53" fmla="*/ 89 h 198"/>
              <a:gd name="T54" fmla="*/ 178 w 187"/>
              <a:gd name="T55" fmla="*/ 89 h 198"/>
              <a:gd name="T56" fmla="*/ 151 w 187"/>
              <a:gd name="T57" fmla="*/ 29 h 198"/>
              <a:gd name="T58" fmla="*/ 71 w 187"/>
              <a:gd name="T59" fmla="*/ 98 h 198"/>
              <a:gd name="T60" fmla="*/ 36 w 187"/>
              <a:gd name="T61" fmla="*/ 135 h 198"/>
              <a:gd name="T62" fmla="*/ 0 w 187"/>
              <a:gd name="T63" fmla="*/ 98 h 198"/>
              <a:gd name="T64" fmla="*/ 71 w 187"/>
              <a:gd name="T65" fmla="*/ 98 h 198"/>
              <a:gd name="T66" fmla="*/ 116 w 187"/>
              <a:gd name="T67" fmla="*/ 98 h 198"/>
              <a:gd name="T68" fmla="*/ 187 w 187"/>
              <a:gd name="T69" fmla="*/ 98 h 198"/>
              <a:gd name="T70" fmla="*/ 152 w 187"/>
              <a:gd name="T71" fmla="*/ 135 h 198"/>
              <a:gd name="T72" fmla="*/ 116 w 187"/>
              <a:gd name="T73" fmla="*/ 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7" h="198">
                <a:moveTo>
                  <a:pt x="151" y="29"/>
                </a:moveTo>
                <a:cubicBezTo>
                  <a:pt x="123" y="89"/>
                  <a:pt x="123" y="89"/>
                  <a:pt x="123" y="89"/>
                </a:cubicBezTo>
                <a:cubicBezTo>
                  <a:pt x="116" y="89"/>
                  <a:pt x="116" y="89"/>
                  <a:pt x="116" y="89"/>
                </a:cubicBezTo>
                <a:cubicBezTo>
                  <a:pt x="144" y="26"/>
                  <a:pt x="144" y="26"/>
                  <a:pt x="144" y="26"/>
                </a:cubicBezTo>
                <a:cubicBezTo>
                  <a:pt x="100" y="26"/>
                  <a:pt x="100" y="26"/>
                  <a:pt x="100" y="26"/>
                </a:cubicBezTo>
                <a:cubicBezTo>
                  <a:pt x="100" y="175"/>
                  <a:pt x="100" y="175"/>
                  <a:pt x="100" y="175"/>
                </a:cubicBezTo>
                <a:cubicBezTo>
                  <a:pt x="109" y="175"/>
                  <a:pt x="156" y="190"/>
                  <a:pt x="156" y="190"/>
                </a:cubicBezTo>
                <a:cubicBezTo>
                  <a:pt x="156" y="198"/>
                  <a:pt x="156" y="198"/>
                  <a:pt x="156" y="198"/>
                </a:cubicBezTo>
                <a:cubicBezTo>
                  <a:pt x="30" y="198"/>
                  <a:pt x="30" y="198"/>
                  <a:pt x="30" y="198"/>
                </a:cubicBezTo>
                <a:cubicBezTo>
                  <a:pt x="30" y="190"/>
                  <a:pt x="30" y="190"/>
                  <a:pt x="30" y="190"/>
                </a:cubicBezTo>
                <a:cubicBezTo>
                  <a:pt x="30" y="190"/>
                  <a:pt x="77" y="175"/>
                  <a:pt x="84" y="175"/>
                </a:cubicBezTo>
                <a:cubicBezTo>
                  <a:pt x="84" y="26"/>
                  <a:pt x="84" y="26"/>
                  <a:pt x="84" y="26"/>
                </a:cubicBezTo>
                <a:cubicBezTo>
                  <a:pt x="42" y="26"/>
                  <a:pt x="42" y="26"/>
                  <a:pt x="42" y="26"/>
                </a:cubicBezTo>
                <a:cubicBezTo>
                  <a:pt x="71" y="89"/>
                  <a:pt x="71" y="89"/>
                  <a:pt x="71" y="89"/>
                </a:cubicBezTo>
                <a:cubicBezTo>
                  <a:pt x="63" y="89"/>
                  <a:pt x="63" y="89"/>
                  <a:pt x="63" y="89"/>
                </a:cubicBezTo>
                <a:cubicBezTo>
                  <a:pt x="36" y="29"/>
                  <a:pt x="36" y="29"/>
                  <a:pt x="36" y="29"/>
                </a:cubicBezTo>
                <a:cubicBezTo>
                  <a:pt x="9" y="89"/>
                  <a:pt x="9" y="89"/>
                  <a:pt x="9" y="89"/>
                </a:cubicBezTo>
                <a:cubicBezTo>
                  <a:pt x="1" y="89"/>
                  <a:pt x="1" y="89"/>
                  <a:pt x="1" y="89"/>
                </a:cubicBezTo>
                <a:cubicBezTo>
                  <a:pt x="30" y="25"/>
                  <a:pt x="30" y="25"/>
                  <a:pt x="30" y="25"/>
                </a:cubicBezTo>
                <a:cubicBezTo>
                  <a:pt x="30" y="18"/>
                  <a:pt x="30" y="18"/>
                  <a:pt x="30" y="18"/>
                </a:cubicBezTo>
                <a:cubicBezTo>
                  <a:pt x="30" y="18"/>
                  <a:pt x="30" y="18"/>
                  <a:pt x="30" y="18"/>
                </a:cubicBezTo>
                <a:cubicBezTo>
                  <a:pt x="78" y="18"/>
                  <a:pt x="78" y="18"/>
                  <a:pt x="78" y="18"/>
                </a:cubicBezTo>
                <a:cubicBezTo>
                  <a:pt x="78" y="8"/>
                  <a:pt x="85" y="0"/>
                  <a:pt x="93" y="0"/>
                </a:cubicBezTo>
                <a:cubicBezTo>
                  <a:pt x="101" y="0"/>
                  <a:pt x="107" y="9"/>
                  <a:pt x="107" y="18"/>
                </a:cubicBezTo>
                <a:cubicBezTo>
                  <a:pt x="156" y="18"/>
                  <a:pt x="156" y="18"/>
                  <a:pt x="156" y="18"/>
                </a:cubicBezTo>
                <a:cubicBezTo>
                  <a:pt x="156" y="24"/>
                  <a:pt x="156" y="24"/>
                  <a:pt x="156" y="24"/>
                </a:cubicBezTo>
                <a:cubicBezTo>
                  <a:pt x="186" y="89"/>
                  <a:pt x="186" y="89"/>
                  <a:pt x="186" y="89"/>
                </a:cubicBezTo>
                <a:cubicBezTo>
                  <a:pt x="178" y="89"/>
                  <a:pt x="178" y="89"/>
                  <a:pt x="178" y="89"/>
                </a:cubicBezTo>
                <a:lnTo>
                  <a:pt x="151" y="29"/>
                </a:lnTo>
                <a:close/>
                <a:moveTo>
                  <a:pt x="71" y="98"/>
                </a:moveTo>
                <a:cubicBezTo>
                  <a:pt x="71" y="117"/>
                  <a:pt x="58" y="135"/>
                  <a:pt x="36" y="135"/>
                </a:cubicBezTo>
                <a:cubicBezTo>
                  <a:pt x="14" y="135"/>
                  <a:pt x="0" y="117"/>
                  <a:pt x="0" y="98"/>
                </a:cubicBezTo>
                <a:cubicBezTo>
                  <a:pt x="0" y="98"/>
                  <a:pt x="71" y="98"/>
                  <a:pt x="71" y="98"/>
                </a:cubicBezTo>
                <a:close/>
                <a:moveTo>
                  <a:pt x="116" y="98"/>
                </a:moveTo>
                <a:cubicBezTo>
                  <a:pt x="116" y="98"/>
                  <a:pt x="187" y="98"/>
                  <a:pt x="187" y="98"/>
                </a:cubicBezTo>
                <a:cubicBezTo>
                  <a:pt x="187" y="117"/>
                  <a:pt x="174" y="135"/>
                  <a:pt x="152" y="135"/>
                </a:cubicBezTo>
                <a:cubicBezTo>
                  <a:pt x="130" y="135"/>
                  <a:pt x="116" y="117"/>
                  <a:pt x="116" y="98"/>
                </a:cubicBez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92" name="Freeform 137"/>
          <p:cNvSpPr>
            <a:spLocks noEditPoints="1"/>
          </p:cNvSpPr>
          <p:nvPr/>
        </p:nvSpPr>
        <p:spPr bwMode="auto">
          <a:xfrm>
            <a:off x="8821738" y="6132513"/>
            <a:ext cx="320675" cy="355600"/>
          </a:xfrm>
          <a:custGeom>
            <a:avLst/>
            <a:gdLst>
              <a:gd name="T0" fmla="*/ 168 w 180"/>
              <a:gd name="T1" fmla="*/ 23 h 199"/>
              <a:gd name="T2" fmla="*/ 173 w 180"/>
              <a:gd name="T3" fmla="*/ 8 h 199"/>
              <a:gd name="T4" fmla="*/ 180 w 180"/>
              <a:gd name="T5" fmla="*/ 18 h 199"/>
              <a:gd name="T6" fmla="*/ 16 w 180"/>
              <a:gd name="T7" fmla="*/ 8 h 199"/>
              <a:gd name="T8" fmla="*/ 72 w 180"/>
              <a:gd name="T9" fmla="*/ 0 h 199"/>
              <a:gd name="T10" fmla="*/ 108 w 180"/>
              <a:gd name="T11" fmla="*/ 8 h 199"/>
              <a:gd name="T12" fmla="*/ 164 w 180"/>
              <a:gd name="T13" fmla="*/ 23 h 199"/>
              <a:gd name="T14" fmla="*/ 16 w 180"/>
              <a:gd name="T15" fmla="*/ 8 h 199"/>
              <a:gd name="T16" fmla="*/ 0 w 180"/>
              <a:gd name="T17" fmla="*/ 12 h 199"/>
              <a:gd name="T18" fmla="*/ 12 w 180"/>
              <a:gd name="T19" fmla="*/ 8 h 199"/>
              <a:gd name="T20" fmla="*/ 6 w 180"/>
              <a:gd name="T21" fmla="*/ 23 h 199"/>
              <a:gd name="T22" fmla="*/ 160 w 180"/>
              <a:gd name="T23" fmla="*/ 31 h 199"/>
              <a:gd name="T24" fmla="*/ 20 w 180"/>
              <a:gd name="T25" fmla="*/ 144 h 199"/>
              <a:gd name="T26" fmla="*/ 160 w 180"/>
              <a:gd name="T27" fmla="*/ 31 h 199"/>
              <a:gd name="T28" fmla="*/ 132 w 180"/>
              <a:gd name="T29" fmla="*/ 124 h 199"/>
              <a:gd name="T30" fmla="*/ 104 w 180"/>
              <a:gd name="T31" fmla="*/ 116 h 199"/>
              <a:gd name="T32" fmla="*/ 104 w 180"/>
              <a:gd name="T33" fmla="*/ 108 h 199"/>
              <a:gd name="T34" fmla="*/ 148 w 180"/>
              <a:gd name="T35" fmla="*/ 99 h 199"/>
              <a:gd name="T36" fmla="*/ 104 w 180"/>
              <a:gd name="T37" fmla="*/ 108 h 199"/>
              <a:gd name="T38" fmla="*/ 148 w 180"/>
              <a:gd name="T39" fmla="*/ 87 h 199"/>
              <a:gd name="T40" fmla="*/ 104 w 180"/>
              <a:gd name="T41" fmla="*/ 80 h 199"/>
              <a:gd name="T42" fmla="*/ 61 w 180"/>
              <a:gd name="T43" fmla="*/ 131 h 199"/>
              <a:gd name="T44" fmla="*/ 56 w 180"/>
              <a:gd name="T45" fmla="*/ 107 h 199"/>
              <a:gd name="T46" fmla="*/ 33 w 180"/>
              <a:gd name="T47" fmla="*/ 102 h 199"/>
              <a:gd name="T48" fmla="*/ 96 w 180"/>
              <a:gd name="T49" fmla="*/ 99 h 199"/>
              <a:gd name="T50" fmla="*/ 64 w 180"/>
              <a:gd name="T51" fmla="*/ 99 h 199"/>
              <a:gd name="T52" fmla="*/ 32 w 180"/>
              <a:gd name="T53" fmla="*/ 56 h 199"/>
              <a:gd name="T54" fmla="*/ 96 w 180"/>
              <a:gd name="T55" fmla="*/ 43 h 199"/>
              <a:gd name="T56" fmla="*/ 32 w 180"/>
              <a:gd name="T57" fmla="*/ 56 h 199"/>
              <a:gd name="T58" fmla="*/ 12 w 180"/>
              <a:gd name="T59" fmla="*/ 163 h 199"/>
              <a:gd name="T60" fmla="*/ 172 w 180"/>
              <a:gd name="T61" fmla="*/ 151 h 199"/>
              <a:gd name="T62" fmla="*/ 77 w 180"/>
              <a:gd name="T63" fmla="*/ 168 h 199"/>
              <a:gd name="T64" fmla="*/ 40 w 180"/>
              <a:gd name="T65" fmla="*/ 199 h 199"/>
              <a:gd name="T66" fmla="*/ 77 w 180"/>
              <a:gd name="T67" fmla="*/ 168 h 199"/>
              <a:gd name="T68" fmla="*/ 121 w 180"/>
              <a:gd name="T69" fmla="*/ 199 h 199"/>
              <a:gd name="T70" fmla="*/ 121 w 180"/>
              <a:gd name="T71" fmla="*/ 16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0" h="199">
                <a:moveTo>
                  <a:pt x="173" y="23"/>
                </a:moveTo>
                <a:cubicBezTo>
                  <a:pt x="168" y="23"/>
                  <a:pt x="168" y="23"/>
                  <a:pt x="168" y="23"/>
                </a:cubicBezTo>
                <a:cubicBezTo>
                  <a:pt x="168" y="8"/>
                  <a:pt x="168" y="8"/>
                  <a:pt x="168" y="8"/>
                </a:cubicBezTo>
                <a:cubicBezTo>
                  <a:pt x="173" y="8"/>
                  <a:pt x="173" y="8"/>
                  <a:pt x="173" y="8"/>
                </a:cubicBezTo>
                <a:cubicBezTo>
                  <a:pt x="180" y="12"/>
                  <a:pt x="180" y="12"/>
                  <a:pt x="180" y="12"/>
                </a:cubicBezTo>
                <a:cubicBezTo>
                  <a:pt x="180" y="18"/>
                  <a:pt x="180" y="18"/>
                  <a:pt x="180" y="18"/>
                </a:cubicBezTo>
                <a:lnTo>
                  <a:pt x="173" y="23"/>
                </a:lnTo>
                <a:close/>
                <a:moveTo>
                  <a:pt x="16" y="8"/>
                </a:moveTo>
                <a:cubicBezTo>
                  <a:pt x="72" y="8"/>
                  <a:pt x="72" y="8"/>
                  <a:pt x="72" y="8"/>
                </a:cubicBezTo>
                <a:cubicBezTo>
                  <a:pt x="72" y="0"/>
                  <a:pt x="72" y="0"/>
                  <a:pt x="72" y="0"/>
                </a:cubicBezTo>
                <a:cubicBezTo>
                  <a:pt x="108" y="0"/>
                  <a:pt x="108" y="0"/>
                  <a:pt x="108" y="0"/>
                </a:cubicBezTo>
                <a:cubicBezTo>
                  <a:pt x="108" y="8"/>
                  <a:pt x="108" y="8"/>
                  <a:pt x="108" y="8"/>
                </a:cubicBezTo>
                <a:cubicBezTo>
                  <a:pt x="164" y="8"/>
                  <a:pt x="164" y="8"/>
                  <a:pt x="164" y="8"/>
                </a:cubicBezTo>
                <a:cubicBezTo>
                  <a:pt x="164" y="23"/>
                  <a:pt x="164" y="23"/>
                  <a:pt x="164" y="23"/>
                </a:cubicBezTo>
                <a:cubicBezTo>
                  <a:pt x="16" y="23"/>
                  <a:pt x="16" y="23"/>
                  <a:pt x="16" y="23"/>
                </a:cubicBezTo>
                <a:lnTo>
                  <a:pt x="16" y="8"/>
                </a:lnTo>
                <a:close/>
                <a:moveTo>
                  <a:pt x="0" y="18"/>
                </a:moveTo>
                <a:cubicBezTo>
                  <a:pt x="0" y="12"/>
                  <a:pt x="0" y="12"/>
                  <a:pt x="0" y="12"/>
                </a:cubicBezTo>
                <a:cubicBezTo>
                  <a:pt x="6" y="8"/>
                  <a:pt x="6" y="8"/>
                  <a:pt x="6" y="8"/>
                </a:cubicBezTo>
                <a:cubicBezTo>
                  <a:pt x="12" y="8"/>
                  <a:pt x="12" y="8"/>
                  <a:pt x="12" y="8"/>
                </a:cubicBezTo>
                <a:cubicBezTo>
                  <a:pt x="12" y="23"/>
                  <a:pt x="12" y="23"/>
                  <a:pt x="12" y="23"/>
                </a:cubicBezTo>
                <a:cubicBezTo>
                  <a:pt x="6" y="23"/>
                  <a:pt x="6" y="23"/>
                  <a:pt x="6" y="23"/>
                </a:cubicBezTo>
                <a:lnTo>
                  <a:pt x="0" y="18"/>
                </a:lnTo>
                <a:close/>
                <a:moveTo>
                  <a:pt x="160" y="31"/>
                </a:moveTo>
                <a:cubicBezTo>
                  <a:pt x="160" y="144"/>
                  <a:pt x="160" y="144"/>
                  <a:pt x="160" y="144"/>
                </a:cubicBezTo>
                <a:cubicBezTo>
                  <a:pt x="20" y="144"/>
                  <a:pt x="20" y="144"/>
                  <a:pt x="20" y="144"/>
                </a:cubicBezTo>
                <a:cubicBezTo>
                  <a:pt x="20" y="31"/>
                  <a:pt x="20" y="31"/>
                  <a:pt x="20" y="31"/>
                </a:cubicBezTo>
                <a:lnTo>
                  <a:pt x="160" y="31"/>
                </a:lnTo>
                <a:close/>
                <a:moveTo>
                  <a:pt x="104" y="124"/>
                </a:moveTo>
                <a:cubicBezTo>
                  <a:pt x="132" y="124"/>
                  <a:pt x="132" y="124"/>
                  <a:pt x="132" y="124"/>
                </a:cubicBezTo>
                <a:cubicBezTo>
                  <a:pt x="132" y="116"/>
                  <a:pt x="132" y="116"/>
                  <a:pt x="132" y="116"/>
                </a:cubicBezTo>
                <a:cubicBezTo>
                  <a:pt x="104" y="116"/>
                  <a:pt x="104" y="116"/>
                  <a:pt x="104" y="116"/>
                </a:cubicBezTo>
                <a:lnTo>
                  <a:pt x="104" y="124"/>
                </a:lnTo>
                <a:close/>
                <a:moveTo>
                  <a:pt x="104" y="108"/>
                </a:moveTo>
                <a:cubicBezTo>
                  <a:pt x="148" y="108"/>
                  <a:pt x="148" y="108"/>
                  <a:pt x="148" y="108"/>
                </a:cubicBezTo>
                <a:cubicBezTo>
                  <a:pt x="148" y="99"/>
                  <a:pt x="148" y="99"/>
                  <a:pt x="148" y="99"/>
                </a:cubicBezTo>
                <a:cubicBezTo>
                  <a:pt x="104" y="99"/>
                  <a:pt x="104" y="99"/>
                  <a:pt x="104" y="99"/>
                </a:cubicBezTo>
                <a:lnTo>
                  <a:pt x="104" y="108"/>
                </a:lnTo>
                <a:close/>
                <a:moveTo>
                  <a:pt x="104" y="87"/>
                </a:moveTo>
                <a:cubicBezTo>
                  <a:pt x="148" y="87"/>
                  <a:pt x="148" y="87"/>
                  <a:pt x="148" y="87"/>
                </a:cubicBezTo>
                <a:cubicBezTo>
                  <a:pt x="148" y="80"/>
                  <a:pt x="148" y="80"/>
                  <a:pt x="148" y="80"/>
                </a:cubicBezTo>
                <a:cubicBezTo>
                  <a:pt x="104" y="80"/>
                  <a:pt x="104" y="80"/>
                  <a:pt x="104" y="80"/>
                </a:cubicBezTo>
                <a:lnTo>
                  <a:pt x="104" y="87"/>
                </a:lnTo>
                <a:close/>
                <a:moveTo>
                  <a:pt x="61" y="131"/>
                </a:moveTo>
                <a:cubicBezTo>
                  <a:pt x="76" y="131"/>
                  <a:pt x="88" y="121"/>
                  <a:pt x="89" y="107"/>
                </a:cubicBezTo>
                <a:cubicBezTo>
                  <a:pt x="56" y="107"/>
                  <a:pt x="56" y="107"/>
                  <a:pt x="56" y="107"/>
                </a:cubicBezTo>
                <a:cubicBezTo>
                  <a:pt x="56" y="75"/>
                  <a:pt x="56" y="75"/>
                  <a:pt x="56" y="75"/>
                </a:cubicBezTo>
                <a:cubicBezTo>
                  <a:pt x="42" y="76"/>
                  <a:pt x="33" y="88"/>
                  <a:pt x="33" y="102"/>
                </a:cubicBezTo>
                <a:cubicBezTo>
                  <a:pt x="33" y="118"/>
                  <a:pt x="46" y="131"/>
                  <a:pt x="61" y="131"/>
                </a:cubicBezTo>
                <a:close/>
                <a:moveTo>
                  <a:pt x="96" y="99"/>
                </a:moveTo>
                <a:cubicBezTo>
                  <a:pt x="96" y="99"/>
                  <a:pt x="95" y="68"/>
                  <a:pt x="64" y="68"/>
                </a:cubicBezTo>
                <a:cubicBezTo>
                  <a:pt x="64" y="99"/>
                  <a:pt x="64" y="99"/>
                  <a:pt x="64" y="99"/>
                </a:cubicBezTo>
                <a:lnTo>
                  <a:pt x="96" y="99"/>
                </a:lnTo>
                <a:close/>
                <a:moveTo>
                  <a:pt x="32" y="56"/>
                </a:moveTo>
                <a:cubicBezTo>
                  <a:pt x="96" y="56"/>
                  <a:pt x="96" y="56"/>
                  <a:pt x="96" y="56"/>
                </a:cubicBezTo>
                <a:cubicBezTo>
                  <a:pt x="96" y="43"/>
                  <a:pt x="96" y="43"/>
                  <a:pt x="96" y="43"/>
                </a:cubicBezTo>
                <a:cubicBezTo>
                  <a:pt x="32" y="43"/>
                  <a:pt x="32" y="43"/>
                  <a:pt x="32" y="43"/>
                </a:cubicBezTo>
                <a:lnTo>
                  <a:pt x="32" y="56"/>
                </a:lnTo>
                <a:close/>
                <a:moveTo>
                  <a:pt x="172" y="163"/>
                </a:moveTo>
                <a:cubicBezTo>
                  <a:pt x="12" y="163"/>
                  <a:pt x="12" y="163"/>
                  <a:pt x="12" y="163"/>
                </a:cubicBezTo>
                <a:cubicBezTo>
                  <a:pt x="12" y="151"/>
                  <a:pt x="12" y="151"/>
                  <a:pt x="12" y="151"/>
                </a:cubicBezTo>
                <a:cubicBezTo>
                  <a:pt x="172" y="151"/>
                  <a:pt x="172" y="151"/>
                  <a:pt x="172" y="151"/>
                </a:cubicBezTo>
                <a:lnTo>
                  <a:pt x="172" y="163"/>
                </a:lnTo>
                <a:close/>
                <a:moveTo>
                  <a:pt x="77" y="168"/>
                </a:moveTo>
                <a:cubicBezTo>
                  <a:pt x="58" y="199"/>
                  <a:pt x="58" y="199"/>
                  <a:pt x="58" y="199"/>
                </a:cubicBezTo>
                <a:cubicBezTo>
                  <a:pt x="40" y="199"/>
                  <a:pt x="40" y="199"/>
                  <a:pt x="40" y="199"/>
                </a:cubicBezTo>
                <a:cubicBezTo>
                  <a:pt x="58" y="168"/>
                  <a:pt x="58" y="168"/>
                  <a:pt x="58" y="168"/>
                </a:cubicBezTo>
                <a:lnTo>
                  <a:pt x="77" y="168"/>
                </a:lnTo>
                <a:close/>
                <a:moveTo>
                  <a:pt x="139" y="199"/>
                </a:moveTo>
                <a:cubicBezTo>
                  <a:pt x="121" y="199"/>
                  <a:pt x="121" y="199"/>
                  <a:pt x="121" y="199"/>
                </a:cubicBezTo>
                <a:cubicBezTo>
                  <a:pt x="102" y="168"/>
                  <a:pt x="102" y="168"/>
                  <a:pt x="102" y="168"/>
                </a:cubicBezTo>
                <a:cubicBezTo>
                  <a:pt x="121" y="168"/>
                  <a:pt x="121" y="168"/>
                  <a:pt x="121" y="168"/>
                </a:cubicBezTo>
                <a:lnTo>
                  <a:pt x="139" y="199"/>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93" name="Freeform 138"/>
          <p:cNvSpPr>
            <a:spLocks noEditPoints="1"/>
          </p:cNvSpPr>
          <p:nvPr/>
        </p:nvSpPr>
        <p:spPr bwMode="auto">
          <a:xfrm>
            <a:off x="9526588" y="6130925"/>
            <a:ext cx="358775" cy="358775"/>
          </a:xfrm>
          <a:custGeom>
            <a:avLst/>
            <a:gdLst>
              <a:gd name="T0" fmla="*/ 194 w 201"/>
              <a:gd name="T1" fmla="*/ 101 h 201"/>
              <a:gd name="T2" fmla="*/ 92 w 201"/>
              <a:gd name="T3" fmla="*/ 0 h 201"/>
              <a:gd name="T4" fmla="*/ 0 w 201"/>
              <a:gd name="T5" fmla="*/ 0 h 201"/>
              <a:gd name="T6" fmla="*/ 0 w 201"/>
              <a:gd name="T7" fmla="*/ 92 h 201"/>
              <a:gd name="T8" fmla="*/ 100 w 201"/>
              <a:gd name="T9" fmla="*/ 195 h 201"/>
              <a:gd name="T10" fmla="*/ 124 w 201"/>
              <a:gd name="T11" fmla="*/ 195 h 201"/>
              <a:gd name="T12" fmla="*/ 194 w 201"/>
              <a:gd name="T13" fmla="*/ 125 h 201"/>
              <a:gd name="T14" fmla="*/ 194 w 201"/>
              <a:gd name="T15" fmla="*/ 101 h 201"/>
              <a:gd name="T16" fmla="*/ 24 w 201"/>
              <a:gd name="T17" fmla="*/ 42 h 201"/>
              <a:gd name="T18" fmla="*/ 41 w 201"/>
              <a:gd name="T19" fmla="*/ 25 h 201"/>
              <a:gd name="T20" fmla="*/ 58 w 201"/>
              <a:gd name="T21" fmla="*/ 42 h 201"/>
              <a:gd name="T22" fmla="*/ 41 w 201"/>
              <a:gd name="T23" fmla="*/ 58 h 201"/>
              <a:gd name="T24" fmla="*/ 24 w 201"/>
              <a:gd name="T25" fmla="*/ 42 h 201"/>
              <a:gd name="T26" fmla="*/ 115 w 201"/>
              <a:gd name="T27" fmla="*/ 158 h 201"/>
              <a:gd name="T28" fmla="*/ 50 w 201"/>
              <a:gd name="T29" fmla="*/ 93 h 201"/>
              <a:gd name="T30" fmla="*/ 56 w 201"/>
              <a:gd name="T31" fmla="*/ 87 h 201"/>
              <a:gd name="T32" fmla="*/ 121 w 201"/>
              <a:gd name="T33" fmla="*/ 152 h 201"/>
              <a:gd name="T34" fmla="*/ 115 w 201"/>
              <a:gd name="T35" fmla="*/ 158 h 201"/>
              <a:gd name="T36" fmla="*/ 132 w 201"/>
              <a:gd name="T37" fmla="*/ 140 h 201"/>
              <a:gd name="T38" fmla="*/ 68 w 201"/>
              <a:gd name="T39" fmla="*/ 75 h 201"/>
              <a:gd name="T40" fmla="*/ 74 w 201"/>
              <a:gd name="T41" fmla="*/ 70 h 201"/>
              <a:gd name="T42" fmla="*/ 138 w 201"/>
              <a:gd name="T43" fmla="*/ 134 h 201"/>
              <a:gd name="T44" fmla="*/ 132 w 201"/>
              <a:gd name="T45" fmla="*/ 140 h 201"/>
              <a:gd name="T46" fmla="*/ 150 w 201"/>
              <a:gd name="T47" fmla="*/ 122 h 201"/>
              <a:gd name="T48" fmla="*/ 85 w 201"/>
              <a:gd name="T49" fmla="*/ 58 h 201"/>
              <a:gd name="T50" fmla="*/ 91 w 201"/>
              <a:gd name="T51" fmla="*/ 52 h 201"/>
              <a:gd name="T52" fmla="*/ 156 w 201"/>
              <a:gd name="T53" fmla="*/ 117 h 201"/>
              <a:gd name="T54" fmla="*/ 150 w 201"/>
              <a:gd name="T55" fmla="*/ 12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201">
                <a:moveTo>
                  <a:pt x="194" y="101"/>
                </a:moveTo>
                <a:cubicBezTo>
                  <a:pt x="92" y="0"/>
                  <a:pt x="92" y="0"/>
                  <a:pt x="92" y="0"/>
                </a:cubicBezTo>
                <a:cubicBezTo>
                  <a:pt x="0" y="0"/>
                  <a:pt x="0" y="0"/>
                  <a:pt x="0" y="0"/>
                </a:cubicBezTo>
                <a:cubicBezTo>
                  <a:pt x="0" y="92"/>
                  <a:pt x="0" y="92"/>
                  <a:pt x="0" y="92"/>
                </a:cubicBezTo>
                <a:cubicBezTo>
                  <a:pt x="100" y="195"/>
                  <a:pt x="100" y="195"/>
                  <a:pt x="100" y="195"/>
                </a:cubicBezTo>
                <a:cubicBezTo>
                  <a:pt x="106" y="201"/>
                  <a:pt x="117" y="201"/>
                  <a:pt x="124" y="195"/>
                </a:cubicBezTo>
                <a:cubicBezTo>
                  <a:pt x="194" y="125"/>
                  <a:pt x="194" y="125"/>
                  <a:pt x="194" y="125"/>
                </a:cubicBezTo>
                <a:cubicBezTo>
                  <a:pt x="201" y="118"/>
                  <a:pt x="200" y="107"/>
                  <a:pt x="194" y="101"/>
                </a:cubicBezTo>
                <a:close/>
                <a:moveTo>
                  <a:pt x="24" y="42"/>
                </a:moveTo>
                <a:cubicBezTo>
                  <a:pt x="24" y="33"/>
                  <a:pt x="32" y="25"/>
                  <a:pt x="41" y="25"/>
                </a:cubicBezTo>
                <a:cubicBezTo>
                  <a:pt x="50" y="25"/>
                  <a:pt x="58" y="33"/>
                  <a:pt x="58" y="42"/>
                </a:cubicBezTo>
                <a:cubicBezTo>
                  <a:pt x="58" y="51"/>
                  <a:pt x="50" y="58"/>
                  <a:pt x="41" y="58"/>
                </a:cubicBezTo>
                <a:cubicBezTo>
                  <a:pt x="32" y="58"/>
                  <a:pt x="24" y="51"/>
                  <a:pt x="24" y="42"/>
                </a:cubicBezTo>
                <a:close/>
                <a:moveTo>
                  <a:pt x="115" y="158"/>
                </a:moveTo>
                <a:cubicBezTo>
                  <a:pt x="50" y="93"/>
                  <a:pt x="50" y="93"/>
                  <a:pt x="50" y="93"/>
                </a:cubicBezTo>
                <a:cubicBezTo>
                  <a:pt x="56" y="87"/>
                  <a:pt x="56" y="87"/>
                  <a:pt x="56" y="87"/>
                </a:cubicBezTo>
                <a:cubicBezTo>
                  <a:pt x="121" y="152"/>
                  <a:pt x="121" y="152"/>
                  <a:pt x="121" y="152"/>
                </a:cubicBezTo>
                <a:lnTo>
                  <a:pt x="115" y="158"/>
                </a:lnTo>
                <a:close/>
                <a:moveTo>
                  <a:pt x="132" y="140"/>
                </a:moveTo>
                <a:cubicBezTo>
                  <a:pt x="68" y="75"/>
                  <a:pt x="68" y="75"/>
                  <a:pt x="68" y="75"/>
                </a:cubicBezTo>
                <a:cubicBezTo>
                  <a:pt x="74" y="70"/>
                  <a:pt x="74" y="70"/>
                  <a:pt x="74" y="70"/>
                </a:cubicBezTo>
                <a:cubicBezTo>
                  <a:pt x="138" y="134"/>
                  <a:pt x="138" y="134"/>
                  <a:pt x="138" y="134"/>
                </a:cubicBezTo>
                <a:lnTo>
                  <a:pt x="132" y="140"/>
                </a:lnTo>
                <a:close/>
                <a:moveTo>
                  <a:pt x="150" y="122"/>
                </a:moveTo>
                <a:cubicBezTo>
                  <a:pt x="85" y="58"/>
                  <a:pt x="85" y="58"/>
                  <a:pt x="85" y="58"/>
                </a:cubicBezTo>
                <a:cubicBezTo>
                  <a:pt x="91" y="52"/>
                  <a:pt x="91" y="52"/>
                  <a:pt x="91" y="52"/>
                </a:cubicBezTo>
                <a:cubicBezTo>
                  <a:pt x="156" y="117"/>
                  <a:pt x="156" y="117"/>
                  <a:pt x="156" y="117"/>
                </a:cubicBezTo>
                <a:lnTo>
                  <a:pt x="150" y="122"/>
                </a:lnTo>
                <a:close/>
              </a:path>
            </a:pathLst>
          </a:custGeom>
          <a:solidFill>
            <a:schemeClr val="accent5">
              <a:lumMod val="50000"/>
            </a:schemeClr>
          </a:solidFill>
          <a:ln>
            <a:noFill/>
          </a:ln>
        </p:spPr>
        <p:txBody>
          <a:bodyPr/>
          <a:lstStyle/>
          <a:p>
            <a:pPr marL="0" marR="0" lvl="0" indent="0" algn="l" defTabSz="609600" rtl="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ea"/>
              <a:sym typeface="+mn-lt"/>
            </a:endParaRPr>
          </a:p>
        </p:txBody>
      </p:sp>
      <p:sp>
        <p:nvSpPr>
          <p:cNvPr id="394" name="矩形 393"/>
          <p:cNvSpPr/>
          <p:nvPr/>
        </p:nvSpPr>
        <p:spPr>
          <a:xfrm>
            <a:off x="814476" y="390650"/>
            <a:ext cx="10602824" cy="623603"/>
          </a:xfrm>
          <a:prstGeom prst="rect">
            <a:avLst/>
          </a:prstGeom>
          <a:solidFill>
            <a:schemeClr val="accent5">
              <a:lumMod val="50000"/>
            </a:schemeClr>
          </a:solidFill>
          <a:ln>
            <a:solidFill>
              <a:schemeClr val="bg1"/>
            </a:solidFill>
          </a:ln>
          <a:effectLst>
            <a:outerShdw blurRad="177800" dist="101600" dir="78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t>赠  送  图  标</a:t>
            </a:r>
            <a:endParaRPr lang="zh-CN" altLang="en-US" sz="32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322000" y="2279909"/>
            <a:ext cx="1548000" cy="154800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cs typeface="+mn-ea"/>
                <a:sym typeface="+mn-lt"/>
              </a:rPr>
              <a:t>01</a:t>
            </a:r>
            <a:endParaRPr lang="zh-CN" altLang="en-US" sz="5400" b="1" dirty="0">
              <a:cs typeface="+mn-ea"/>
              <a:sym typeface="+mn-lt"/>
            </a:endParaRPr>
          </a:p>
        </p:txBody>
      </p:sp>
      <p:sp>
        <p:nvSpPr>
          <p:cNvPr id="3" name="文本框 2"/>
          <p:cNvSpPr txBox="1"/>
          <p:nvPr/>
        </p:nvSpPr>
        <p:spPr>
          <a:xfrm>
            <a:off x="4849751" y="3944023"/>
            <a:ext cx="2492498" cy="769441"/>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4400" b="1" dirty="0">
                <a:solidFill>
                  <a:schemeClr val="accent5">
                    <a:lumMod val="50000"/>
                  </a:schemeClr>
                </a:solidFill>
                <a:cs typeface="+mn-ea"/>
                <a:sym typeface="+mn-lt"/>
              </a:rPr>
              <a:t>项目概要</a:t>
            </a:r>
            <a:endParaRPr lang="zh-CN" altLang="en-US" sz="4400" b="1" dirty="0">
              <a:solidFill>
                <a:schemeClr val="accent5">
                  <a:lumMod val="50000"/>
                </a:schemeClr>
              </a:solidFill>
              <a:cs typeface="+mn-ea"/>
              <a:sym typeface="+mn-lt"/>
            </a:endParaRPr>
          </a:p>
        </p:txBody>
      </p:sp>
      <p:grpSp>
        <p:nvGrpSpPr>
          <p:cNvPr id="12" name="组合 11"/>
          <p:cNvGrpSpPr/>
          <p:nvPr/>
        </p:nvGrpSpPr>
        <p:grpSpPr>
          <a:xfrm>
            <a:off x="496823" y="397917"/>
            <a:ext cx="11198353" cy="6062165"/>
            <a:chOff x="588940" y="503735"/>
            <a:chExt cx="11198353" cy="6062165"/>
          </a:xfrm>
        </p:grpSpPr>
        <p:sp>
          <p:nvSpPr>
            <p:cNvPr id="13" name="矩形 12"/>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矩形 47"/>
          <p:cNvSpPr/>
          <p:nvPr/>
        </p:nvSpPr>
        <p:spPr>
          <a:xfrm>
            <a:off x="6275164" y="1669369"/>
            <a:ext cx="5154836" cy="4566331"/>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p>
            <a:pPr algn="ctr"/>
            <a:endParaRPr lang="zh-CN" altLang="en-US">
              <a:solidFill>
                <a:srgbClr val="FFFFFF"/>
              </a:solidFill>
              <a:cs typeface="+mn-ea"/>
              <a:sym typeface="+mn-lt"/>
            </a:endParaRPr>
          </a:p>
        </p:txBody>
      </p:sp>
      <p:grpSp>
        <p:nvGrpSpPr>
          <p:cNvPr id="4" name="组合 3"/>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2" name="椭圆 1"/>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3" name="矩形 9"/>
          <p:cNvSpPr>
            <a:spLocks noChangeArrowheads="1"/>
          </p:cNvSpPr>
          <p:nvPr/>
        </p:nvSpPr>
        <p:spPr bwMode="auto">
          <a:xfrm>
            <a:off x="576491" y="1783670"/>
            <a:ext cx="1379852" cy="1380142"/>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4" name="矩形 10"/>
          <p:cNvSpPr>
            <a:spLocks noChangeArrowheads="1"/>
          </p:cNvSpPr>
          <p:nvPr/>
        </p:nvSpPr>
        <p:spPr bwMode="auto">
          <a:xfrm>
            <a:off x="2066837" y="3261840"/>
            <a:ext cx="1379851" cy="1380143"/>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35" name="矩形 6"/>
          <p:cNvSpPr>
            <a:spLocks noChangeArrowheads="1"/>
          </p:cNvSpPr>
          <p:nvPr/>
        </p:nvSpPr>
        <p:spPr bwMode="auto">
          <a:xfrm>
            <a:off x="576490" y="4712002"/>
            <a:ext cx="1379852" cy="1380142"/>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pic>
        <p:nvPicPr>
          <p:cNvPr id="36" name="图片 7"/>
          <p:cNvPicPr>
            <a:picLocks noChangeAspect="1" noChangeArrowheads="1"/>
          </p:cNvPicPr>
          <p:nvPr/>
        </p:nvPicPr>
        <p:blipFill>
          <a:blip r:embed="rId1">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066837" y="1783670"/>
            <a:ext cx="1379851" cy="1380143"/>
          </a:xfrm>
          <a:prstGeom prst="rect">
            <a:avLst/>
          </a:prstGeom>
          <a:noFill/>
          <a:ln>
            <a:noFill/>
          </a:ln>
          <a:effectLst>
            <a:outerShdw blurRad="177800" dist="1016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矩形 13"/>
          <p:cNvSpPr>
            <a:spLocks noChangeArrowheads="1"/>
          </p:cNvSpPr>
          <p:nvPr/>
        </p:nvSpPr>
        <p:spPr bwMode="auto">
          <a:xfrm>
            <a:off x="3557814" y="1813832"/>
            <a:ext cx="1379537" cy="1381125"/>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pic>
        <p:nvPicPr>
          <p:cNvPr id="38" name="图片 37"/>
          <p:cNvPicPr>
            <a:picLocks noChangeAspect="1"/>
          </p:cNvPicPr>
          <p:nvPr/>
        </p:nvPicPr>
        <p:blipFill rotWithShape="1">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rcRect l="21198" r="25150"/>
          <a:stretch>
            <a:fillRect/>
          </a:stretch>
        </p:blipFill>
        <p:spPr>
          <a:xfrm>
            <a:off x="593724" y="3261840"/>
            <a:ext cx="1379537" cy="1380142"/>
          </a:xfrm>
          <a:prstGeom prst="rect">
            <a:avLst/>
          </a:prstGeom>
          <a:effectLst>
            <a:outerShdw blurRad="177800" dist="101600" dir="2700000" algn="tl" rotWithShape="0">
              <a:prstClr val="black">
                <a:alpha val="40000"/>
              </a:prstClr>
            </a:outerShdw>
          </a:effectLst>
        </p:spPr>
      </p:pic>
      <p:pic>
        <p:nvPicPr>
          <p:cNvPr id="39" name="图片 38"/>
          <p:cNvPicPr>
            <a:picLocks noChangeAspect="1"/>
          </p:cNvPicPr>
          <p:nvPr/>
        </p:nvPicPr>
        <p:blipFill rotWithShape="1">
          <a:blip r:embed="rId5" cstate="hq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r="38869"/>
          <a:stretch>
            <a:fillRect/>
          </a:stretch>
        </p:blipFill>
        <p:spPr>
          <a:xfrm>
            <a:off x="2066837" y="4740010"/>
            <a:ext cx="1379851" cy="1380142"/>
          </a:xfrm>
          <a:prstGeom prst="rect">
            <a:avLst/>
          </a:prstGeom>
          <a:effectLst>
            <a:outerShdw blurRad="177800" dist="101600" dir="2700000" algn="tl" rotWithShape="0">
              <a:prstClr val="black">
                <a:alpha val="40000"/>
              </a:prstClr>
            </a:outerShdw>
          </a:effectLst>
        </p:spPr>
      </p:pic>
      <p:sp>
        <p:nvSpPr>
          <p:cNvPr id="40" name="矩形 10"/>
          <p:cNvSpPr>
            <a:spLocks noChangeArrowheads="1"/>
          </p:cNvSpPr>
          <p:nvPr/>
        </p:nvSpPr>
        <p:spPr bwMode="auto">
          <a:xfrm>
            <a:off x="3557183" y="4740010"/>
            <a:ext cx="1379851" cy="1380143"/>
          </a:xfrm>
          <a:prstGeom prst="rect">
            <a:avLst/>
          </a:prstGeom>
          <a:solidFill>
            <a:schemeClr val="accent5">
              <a:lumMod val="50000"/>
            </a:schemeClr>
          </a:solidFill>
          <a:ln>
            <a:noFill/>
          </a:ln>
          <a:effectLst>
            <a:outerShdw blurRad="177800" dist="101600" dir="2700000" algn="tl" rotWithShape="0">
              <a:prstClr val="black">
                <a:alpha val="40000"/>
              </a:prstClr>
            </a:outerShdw>
          </a:effec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a:solidFill>
                <a:srgbClr val="FFFFFF"/>
              </a:solidFill>
              <a:latin typeface="+mn-lt"/>
              <a:ea typeface="+mn-ea"/>
              <a:cs typeface="+mn-ea"/>
              <a:sym typeface="+mn-lt"/>
            </a:endParaRPr>
          </a:p>
        </p:txBody>
      </p:sp>
      <p:sp>
        <p:nvSpPr>
          <p:cNvPr id="41" name="文本框 40"/>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项目概要</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关于我们</a:t>
            </a:r>
            <a:endParaRPr lang="zh-CN" altLang="en-US" sz="3600" b="1" dirty="0">
              <a:solidFill>
                <a:schemeClr val="accent5">
                  <a:lumMod val="50000"/>
                </a:schemeClr>
              </a:solidFill>
              <a:cs typeface="+mn-ea"/>
              <a:sym typeface="+mn-lt"/>
            </a:endParaRPr>
          </a:p>
        </p:txBody>
      </p:sp>
      <p:sp>
        <p:nvSpPr>
          <p:cNvPr id="42" name="矩形 41"/>
          <p:cNvSpPr/>
          <p:nvPr/>
        </p:nvSpPr>
        <p:spPr>
          <a:xfrm>
            <a:off x="6375401" y="1783669"/>
            <a:ext cx="4940300" cy="4336483"/>
          </a:xfrm>
          <a:prstGeom prst="rect">
            <a:avLst/>
          </a:prstGeom>
          <a:solidFill>
            <a:schemeClr val="bg1">
              <a:lumMod val="95000"/>
            </a:schemeClr>
          </a:solidFill>
          <a:ln>
            <a:noFill/>
          </a:ln>
          <a:effectLst>
            <a:outerShdw blurRad="177800" dist="101600" dir="2700000" algn="tl" rotWithShape="0">
              <a:prstClr val="black">
                <a:alpha val="40000"/>
              </a:prstClr>
            </a:outerShdw>
          </a:effectLst>
        </p:spPr>
        <p:txBody>
          <a:bodyPr anchor="ctr"/>
          <a:lstStyle/>
          <a:p>
            <a:pPr algn="ctr"/>
            <a:endParaRPr lang="zh-CN" altLang="en-US">
              <a:solidFill>
                <a:srgbClr val="FFFFFF"/>
              </a:solidFill>
              <a:cs typeface="+mn-ea"/>
              <a:sym typeface="+mn-lt"/>
            </a:endParaRPr>
          </a:p>
        </p:txBody>
      </p:sp>
      <p:sp>
        <p:nvSpPr>
          <p:cNvPr id="44" name="副标题 14"/>
          <p:cNvSpPr txBox="1"/>
          <p:nvPr/>
        </p:nvSpPr>
        <p:spPr>
          <a:xfrm>
            <a:off x="6932206" y="2657157"/>
            <a:ext cx="3354794" cy="761362"/>
          </a:xfrm>
          <a:prstGeom prst="rect">
            <a:avLst/>
          </a:prstGeom>
        </p:spPr>
        <p:txBody>
          <a:bodyPr vert="horz" lIns="91440" tIns="45720" rIns="91440" bIns="45720" rtlCol="0" anchor="ctr">
            <a:normAutofit/>
          </a:bodyPr>
          <a:lstStyle>
            <a:lvl1pPr indent="0" defTabSz="914400">
              <a:lnSpc>
                <a:spcPct val="90000"/>
              </a:lnSpc>
              <a:spcBef>
                <a:spcPts val="1000"/>
              </a:spcBef>
              <a:buFont typeface="Arial" panose="020B0604020202020204" pitchFamily="34" charset="0"/>
              <a:buNone/>
              <a:defRPr sz="2000">
                <a:solidFill>
                  <a:srgbClr val="1360AF"/>
                </a:solidFill>
              </a:defRPr>
            </a:lvl1pPr>
            <a:lvl2pPr marL="457200" indent="0" algn="ctr" defTabSz="914400">
              <a:lnSpc>
                <a:spcPct val="90000"/>
              </a:lnSpc>
              <a:spcBef>
                <a:spcPts val="500"/>
              </a:spcBef>
              <a:buFont typeface="Arial" panose="020B0604020202020204" pitchFamily="34" charset="0"/>
              <a:buNone/>
              <a:defRPr sz="2000"/>
            </a:lvl2pPr>
            <a:lvl3pPr marL="914400" indent="0" algn="ctr" defTabSz="914400">
              <a:lnSpc>
                <a:spcPct val="90000"/>
              </a:lnSpc>
              <a:spcBef>
                <a:spcPts val="500"/>
              </a:spcBef>
              <a:buFont typeface="Arial" panose="020B0604020202020204" pitchFamily="34" charset="0"/>
              <a:buNone/>
              <a:defRPr/>
            </a:lvl3pPr>
            <a:lvl4pPr marL="1371600" indent="0" algn="ctr" defTabSz="914400">
              <a:lnSpc>
                <a:spcPct val="90000"/>
              </a:lnSpc>
              <a:spcBef>
                <a:spcPts val="500"/>
              </a:spcBef>
              <a:buFont typeface="Arial" panose="020B0604020202020204" pitchFamily="34" charset="0"/>
              <a:buNone/>
              <a:defRPr sz="1600"/>
            </a:lvl4pPr>
            <a:lvl5pPr marL="1828800" indent="0" algn="ctr" defTabSz="914400">
              <a:lnSpc>
                <a:spcPct val="90000"/>
              </a:lnSpc>
              <a:spcBef>
                <a:spcPts val="500"/>
              </a:spcBef>
              <a:buFont typeface="Arial" panose="020B0604020202020204" pitchFamily="34" charset="0"/>
              <a:buNone/>
              <a:defRPr sz="1600"/>
            </a:lvl5pPr>
            <a:lvl6pPr marL="2286000" indent="0" algn="ctr" defTabSz="914400">
              <a:lnSpc>
                <a:spcPct val="90000"/>
              </a:lnSpc>
              <a:spcBef>
                <a:spcPts val="500"/>
              </a:spcBef>
              <a:buFont typeface="Arial" panose="020B0604020202020204" pitchFamily="34" charset="0"/>
              <a:buNone/>
              <a:defRPr sz="1600"/>
            </a:lvl6pPr>
            <a:lvl7pPr marL="2743200" indent="0" algn="ctr" defTabSz="914400">
              <a:lnSpc>
                <a:spcPct val="90000"/>
              </a:lnSpc>
              <a:spcBef>
                <a:spcPts val="500"/>
              </a:spcBef>
              <a:buFont typeface="Arial" panose="020B0604020202020204" pitchFamily="34" charset="0"/>
              <a:buNone/>
              <a:defRPr sz="1600"/>
            </a:lvl7pPr>
            <a:lvl8pPr marL="3200400" indent="0" algn="ctr" defTabSz="914400">
              <a:lnSpc>
                <a:spcPct val="90000"/>
              </a:lnSpc>
              <a:spcBef>
                <a:spcPts val="500"/>
              </a:spcBef>
              <a:buFont typeface="Arial" panose="020B0604020202020204" pitchFamily="34" charset="0"/>
              <a:buNone/>
              <a:defRPr sz="1600"/>
            </a:lvl8pPr>
            <a:lvl9pPr marL="3657600" indent="0" algn="ctr" defTabSz="914400">
              <a:lnSpc>
                <a:spcPct val="90000"/>
              </a:lnSpc>
              <a:spcBef>
                <a:spcPts val="500"/>
              </a:spcBef>
              <a:buFont typeface="Arial" panose="020B0604020202020204" pitchFamily="34" charset="0"/>
              <a:buNone/>
              <a:defRPr sz="1600"/>
            </a:lvl9pPr>
          </a:lstStyle>
          <a:p>
            <a:r>
              <a:rPr lang="zh-CN" altLang="en-US" sz="1800" b="1" dirty="0">
                <a:solidFill>
                  <a:schemeClr val="tx1">
                    <a:lumMod val="65000"/>
                    <a:lumOff val="35000"/>
                  </a:schemeClr>
                </a:solidFill>
                <a:cs typeface="+mn-ea"/>
                <a:sym typeface="+mn-lt"/>
              </a:rPr>
              <a:t>用一句话简洁清晰的概括项目是在</a:t>
            </a:r>
            <a:r>
              <a:rPr lang="en-US" altLang="zh-CN" sz="1800" b="1" dirty="0">
                <a:solidFill>
                  <a:schemeClr val="tx1">
                    <a:lumMod val="65000"/>
                    <a:lumOff val="35000"/>
                  </a:schemeClr>
                </a:solidFill>
                <a:cs typeface="+mn-ea"/>
                <a:sym typeface="+mn-lt"/>
              </a:rPr>
              <a:t>xx</a:t>
            </a:r>
            <a:r>
              <a:rPr lang="zh-CN" altLang="en-US" sz="1800" b="1" dirty="0">
                <a:solidFill>
                  <a:schemeClr val="tx1">
                    <a:lumMod val="65000"/>
                    <a:lumOff val="35000"/>
                  </a:schemeClr>
                </a:solidFill>
                <a:cs typeface="+mn-ea"/>
                <a:sym typeface="+mn-lt"/>
              </a:rPr>
              <a:t>领域解决</a:t>
            </a:r>
            <a:r>
              <a:rPr lang="en-US" altLang="zh-CN" sz="1800" b="1" dirty="0">
                <a:solidFill>
                  <a:schemeClr val="tx1">
                    <a:lumMod val="65000"/>
                    <a:lumOff val="35000"/>
                  </a:schemeClr>
                </a:solidFill>
                <a:cs typeface="+mn-ea"/>
                <a:sym typeface="+mn-lt"/>
              </a:rPr>
              <a:t>xx</a:t>
            </a:r>
            <a:r>
              <a:rPr lang="zh-CN" altLang="en-US" sz="1800" b="1" dirty="0">
                <a:solidFill>
                  <a:schemeClr val="tx1">
                    <a:lumMod val="65000"/>
                    <a:lumOff val="35000"/>
                  </a:schemeClr>
                </a:solidFill>
                <a:cs typeface="+mn-ea"/>
                <a:sym typeface="+mn-lt"/>
              </a:rPr>
              <a:t>问题</a:t>
            </a:r>
            <a:endParaRPr lang="zh-CN" altLang="en-US" sz="1800" b="1" dirty="0">
              <a:solidFill>
                <a:schemeClr val="tx1">
                  <a:lumMod val="65000"/>
                  <a:lumOff val="35000"/>
                </a:schemeClr>
              </a:solidFill>
              <a:cs typeface="+mn-ea"/>
              <a:sym typeface="+mn-lt"/>
            </a:endParaRPr>
          </a:p>
        </p:txBody>
      </p:sp>
      <p:sp>
        <p:nvSpPr>
          <p:cNvPr id="46" name="矩形 45"/>
          <p:cNvSpPr/>
          <p:nvPr/>
        </p:nvSpPr>
        <p:spPr>
          <a:xfrm>
            <a:off x="6932207" y="3671489"/>
            <a:ext cx="4104094" cy="761362"/>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dirty="0">
                <a:solidFill>
                  <a:schemeClr val="tx1">
                    <a:lumMod val="65000"/>
                    <a:lumOff val="35000"/>
                  </a:schemeClr>
                </a:solidFill>
                <a:cs typeface="+mn-ea"/>
                <a:sym typeface="+mn-lt"/>
              </a:rPr>
              <a:t>重点突出项目的核心价值，</a:t>
            </a:r>
            <a:r>
              <a:rPr lang="zh-CN" altLang="en-US" sz="1000" i="0" dirty="0">
                <a:solidFill>
                  <a:schemeClr val="tx1">
                    <a:lumMod val="65000"/>
                    <a:lumOff val="35000"/>
                  </a:schemeClr>
                </a:solidFill>
                <a:effectLst/>
                <a:cs typeface="+mn-ea"/>
                <a:sym typeface="+mn-lt"/>
              </a:rPr>
              <a:t>项目简介是非常重要的，讲清楚让投资者眼前一亮。</a:t>
            </a:r>
            <a:r>
              <a:rPr lang="zh-CN" altLang="en-US" sz="1000" dirty="0">
                <a:solidFill>
                  <a:schemeClr val="tx1">
                    <a:lumMod val="65000"/>
                    <a:lumOff val="35000"/>
                  </a:schemeClr>
                </a:solidFill>
                <a:cs typeface="+mn-ea"/>
                <a:sym typeface="+mn-lt"/>
              </a:rPr>
              <a:t>模板使用者根据项目实际内容更换展示图片，编辑填写文字内容，根据项目风格选择适当字体。</a:t>
            </a:r>
            <a:endParaRPr lang="zh-CN" altLang="en-US" sz="1000" dirty="0">
              <a:solidFill>
                <a:schemeClr val="tx1">
                  <a:lumMod val="65000"/>
                  <a:lumOff val="35000"/>
                </a:schemeClr>
              </a:solidFill>
              <a:cs typeface="+mn-ea"/>
              <a:sym typeface="+mn-lt"/>
            </a:endParaRPr>
          </a:p>
        </p:txBody>
      </p:sp>
      <p:sp>
        <p:nvSpPr>
          <p:cNvPr id="47" name="矩形 46"/>
          <p:cNvSpPr/>
          <p:nvPr/>
        </p:nvSpPr>
        <p:spPr>
          <a:xfrm>
            <a:off x="6932206" y="4545730"/>
            <a:ext cx="4104094" cy="761362"/>
          </a:xfrm>
          <a:prstGeom prst="rect">
            <a:avLst/>
          </a:prstGeom>
        </p:spPr>
        <p:txBody>
          <a:bodyPr wrap="square">
            <a:spAutoFit/>
          </a:bodyPr>
          <a:lstStyle/>
          <a:p>
            <a:pPr>
              <a:lnSpc>
                <a:spcPct val="150000"/>
              </a:lnSpc>
            </a:pPr>
            <a:r>
              <a:rPr lang="zh-CN" altLang="en-US" sz="1000" dirty="0">
                <a:solidFill>
                  <a:schemeClr val="tx1">
                    <a:lumMod val="65000"/>
                    <a:lumOff val="35000"/>
                  </a:schemeClr>
                </a:solidFill>
                <a:cs typeface="+mn-ea"/>
                <a:sym typeface="+mn-lt"/>
              </a:rPr>
              <a:t>若您的</a:t>
            </a:r>
            <a:r>
              <a:rPr lang="en-US" altLang="zh-CN" sz="1000" dirty="0">
                <a:solidFill>
                  <a:schemeClr val="tx1">
                    <a:lumMod val="65000"/>
                    <a:lumOff val="35000"/>
                  </a:schemeClr>
                </a:solidFill>
                <a:cs typeface="+mn-ea"/>
                <a:sym typeface="+mn-lt"/>
              </a:rPr>
              <a:t>BP</a:t>
            </a:r>
            <a:r>
              <a:rPr lang="zh-CN" altLang="en-US" sz="1000" dirty="0">
                <a:solidFill>
                  <a:schemeClr val="tx1">
                    <a:lumMod val="65000"/>
                    <a:lumOff val="35000"/>
                  </a:schemeClr>
                </a:solidFill>
                <a:cs typeface="+mn-ea"/>
                <a:sym typeface="+mn-lt"/>
              </a:rPr>
              <a:t>内容是以邮件形式发送给投资人，建议将</a:t>
            </a:r>
            <a:r>
              <a:rPr lang="en-US" altLang="zh-CN" sz="1000" dirty="0">
                <a:solidFill>
                  <a:schemeClr val="tx1">
                    <a:lumMod val="65000"/>
                    <a:lumOff val="35000"/>
                  </a:schemeClr>
                </a:solidFill>
                <a:cs typeface="+mn-ea"/>
                <a:sym typeface="+mn-lt"/>
              </a:rPr>
              <a:t>BP</a:t>
            </a:r>
            <a:r>
              <a:rPr lang="zh-CN" altLang="en-US" sz="1000" dirty="0">
                <a:solidFill>
                  <a:schemeClr val="tx1">
                    <a:lumMod val="65000"/>
                    <a:lumOff val="35000"/>
                  </a:schemeClr>
                </a:solidFill>
                <a:cs typeface="+mn-ea"/>
                <a:sym typeface="+mn-lt"/>
              </a:rPr>
              <a:t>内容保存为</a:t>
            </a:r>
            <a:r>
              <a:rPr lang="en-US" altLang="zh-CN" sz="1000" dirty="0">
                <a:solidFill>
                  <a:schemeClr val="tx1">
                    <a:lumMod val="65000"/>
                    <a:lumOff val="35000"/>
                  </a:schemeClr>
                </a:solidFill>
                <a:cs typeface="+mn-ea"/>
                <a:sym typeface="+mn-lt"/>
              </a:rPr>
              <a:t>PDF</a:t>
            </a:r>
            <a:r>
              <a:rPr lang="zh-CN" altLang="en-US" sz="1000" dirty="0">
                <a:solidFill>
                  <a:schemeClr val="tx1">
                    <a:lumMod val="65000"/>
                    <a:lumOff val="35000"/>
                  </a:schemeClr>
                </a:solidFill>
                <a:cs typeface="+mn-ea"/>
                <a:sym typeface="+mn-lt"/>
              </a:rPr>
              <a:t>格式，避免字体及格式丢失，若您的</a:t>
            </a:r>
            <a:r>
              <a:rPr lang="en-US" altLang="zh-CN" sz="1000" dirty="0">
                <a:solidFill>
                  <a:schemeClr val="tx1">
                    <a:lumMod val="65000"/>
                    <a:lumOff val="35000"/>
                  </a:schemeClr>
                </a:solidFill>
                <a:cs typeface="+mn-ea"/>
                <a:sym typeface="+mn-lt"/>
              </a:rPr>
              <a:t>BP</a:t>
            </a:r>
            <a:r>
              <a:rPr lang="zh-CN" altLang="en-US" sz="1000" dirty="0">
                <a:solidFill>
                  <a:schemeClr val="tx1">
                    <a:lumMod val="65000"/>
                    <a:lumOff val="35000"/>
                  </a:schemeClr>
                </a:solidFill>
                <a:cs typeface="+mn-ea"/>
                <a:sym typeface="+mn-lt"/>
              </a:rPr>
              <a:t>内容是演讲形式展示，请注意演示电脑是否带有相同字体格式。</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6211435" y="1880919"/>
            <a:ext cx="5306420" cy="830997"/>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600" b="1" i="0" dirty="0">
                <a:solidFill>
                  <a:schemeClr val="tx1">
                    <a:lumMod val="65000"/>
                    <a:lumOff val="35000"/>
                  </a:schemeClr>
                </a:solidFill>
                <a:effectLst/>
                <a:cs typeface="+mn-ea"/>
                <a:sym typeface="+mn-lt"/>
              </a:rPr>
              <a:t>此处一句话提炼产品核心功能亮点，需将产品亮点最大化，用户需将产品功能部分的内容页数控制在</a:t>
            </a:r>
            <a:r>
              <a:rPr lang="en-US" altLang="zh-CN" sz="1600" b="1" i="0" dirty="0">
                <a:solidFill>
                  <a:schemeClr val="tx1">
                    <a:lumMod val="65000"/>
                    <a:lumOff val="35000"/>
                  </a:schemeClr>
                </a:solidFill>
                <a:effectLst/>
                <a:cs typeface="+mn-ea"/>
                <a:sym typeface="+mn-lt"/>
              </a:rPr>
              <a:t>1~3</a:t>
            </a:r>
            <a:r>
              <a:rPr lang="zh-CN" altLang="en-US" sz="1600" b="1" i="0" dirty="0">
                <a:solidFill>
                  <a:schemeClr val="tx1">
                    <a:lumMod val="65000"/>
                    <a:lumOff val="35000"/>
                  </a:schemeClr>
                </a:solidFill>
                <a:effectLst/>
                <a:cs typeface="+mn-ea"/>
                <a:sym typeface="+mn-lt"/>
              </a:rPr>
              <a:t>页左右。</a:t>
            </a:r>
            <a:endParaRPr lang="zh-CN" altLang="en-US" sz="1600" b="1" i="0" dirty="0">
              <a:solidFill>
                <a:schemeClr val="tx1">
                  <a:lumMod val="65000"/>
                  <a:lumOff val="35000"/>
                </a:schemeClr>
              </a:solidFill>
              <a:effectLst/>
              <a:cs typeface="+mn-ea"/>
              <a:sym typeface="+mn-lt"/>
            </a:endParaRPr>
          </a:p>
        </p:txBody>
      </p:sp>
      <p:grpSp>
        <p:nvGrpSpPr>
          <p:cNvPr id="35" name="组合 34"/>
          <p:cNvGrpSpPr/>
          <p:nvPr/>
        </p:nvGrpSpPr>
        <p:grpSpPr>
          <a:xfrm>
            <a:off x="1014003" y="1958580"/>
            <a:ext cx="4409167" cy="3874930"/>
            <a:chOff x="680373" y="1688594"/>
            <a:chExt cx="4971127" cy="4368800"/>
          </a:xfrm>
          <a:effectLst>
            <a:outerShdw blurRad="177800" dist="101600" dir="2700000" algn="tl" rotWithShape="0">
              <a:prstClr val="black">
                <a:alpha val="40000"/>
              </a:prstClr>
            </a:outerShdw>
          </a:effectLst>
        </p:grpSpPr>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13215" r="15616"/>
            <a:stretch>
              <a:fillRect/>
            </a:stretch>
          </p:blipFill>
          <p:spPr>
            <a:xfrm>
              <a:off x="680373" y="1688594"/>
              <a:ext cx="4971127" cy="4368800"/>
            </a:xfrm>
            <a:prstGeom prst="rect">
              <a:avLst/>
            </a:prstGeom>
          </p:spPr>
        </p:pic>
        <p:sp>
          <p:nvSpPr>
            <p:cNvPr id="8" name="矩形 7"/>
            <p:cNvSpPr/>
            <p:nvPr/>
          </p:nvSpPr>
          <p:spPr>
            <a:xfrm>
              <a:off x="680373" y="1688594"/>
              <a:ext cx="4971127" cy="4368800"/>
            </a:xfrm>
            <a:prstGeom prst="rect">
              <a:avLst/>
            </a:prstGeom>
            <a:solidFill>
              <a:schemeClr val="accent5">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9" name="椭圆 8"/>
          <p:cNvSpPr/>
          <p:nvPr/>
        </p:nvSpPr>
        <p:spPr>
          <a:xfrm>
            <a:off x="6413768" y="2771326"/>
            <a:ext cx="417820" cy="417820"/>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cs typeface="+mn-ea"/>
              <a:sym typeface="+mn-lt"/>
            </a:endParaRPr>
          </a:p>
        </p:txBody>
      </p:sp>
      <p:grpSp>
        <p:nvGrpSpPr>
          <p:cNvPr id="10" name="组合 9"/>
          <p:cNvGrpSpPr/>
          <p:nvPr/>
        </p:nvGrpSpPr>
        <p:grpSpPr>
          <a:xfrm>
            <a:off x="6488309" y="2847955"/>
            <a:ext cx="268738" cy="267135"/>
            <a:chOff x="2524919" y="875506"/>
            <a:chExt cx="531813" cy="528638"/>
          </a:xfrm>
          <a:solidFill>
            <a:schemeClr val="bg1"/>
          </a:solidFill>
        </p:grpSpPr>
        <p:sp>
          <p:nvSpPr>
            <p:cNvPr id="11" name="Freeform 155"/>
            <p:cNvSpPr/>
            <p:nvPr/>
          </p:nvSpPr>
          <p:spPr bwMode="auto">
            <a:xfrm>
              <a:off x="2604294" y="1027906"/>
              <a:ext cx="201613" cy="144463"/>
            </a:xfrm>
            <a:custGeom>
              <a:avLst/>
              <a:gdLst>
                <a:gd name="T0" fmla="*/ 38 w 74"/>
                <a:gd name="T1" fmla="*/ 53 h 53"/>
                <a:gd name="T2" fmla="*/ 38 w 74"/>
                <a:gd name="T3" fmla="*/ 53 h 53"/>
                <a:gd name="T4" fmla="*/ 6 w 74"/>
                <a:gd name="T5" fmla="*/ 50 h 53"/>
                <a:gd name="T6" fmla="*/ 1 w 74"/>
                <a:gd name="T7" fmla="*/ 45 h 53"/>
                <a:gd name="T8" fmla="*/ 3 w 74"/>
                <a:gd name="T9" fmla="*/ 39 h 53"/>
                <a:gd name="T10" fmla="*/ 46 w 74"/>
                <a:gd name="T11" fmla="*/ 2 h 53"/>
                <a:gd name="T12" fmla="*/ 51 w 74"/>
                <a:gd name="T13" fmla="*/ 0 h 53"/>
                <a:gd name="T14" fmla="*/ 69 w 74"/>
                <a:gd name="T15" fmla="*/ 3 h 53"/>
                <a:gd name="T16" fmla="*/ 74 w 74"/>
                <a:gd name="T17" fmla="*/ 10 h 53"/>
                <a:gd name="T18" fmla="*/ 67 w 74"/>
                <a:gd name="T19" fmla="*/ 15 h 53"/>
                <a:gd name="T20" fmla="*/ 52 w 74"/>
                <a:gd name="T21" fmla="*/ 12 h 53"/>
                <a:gd name="T22" fmla="*/ 21 w 74"/>
                <a:gd name="T23" fmla="*/ 39 h 53"/>
                <a:gd name="T24" fmla="*/ 39 w 74"/>
                <a:gd name="T25" fmla="*/ 41 h 53"/>
                <a:gd name="T26" fmla="*/ 44 w 74"/>
                <a:gd name="T27" fmla="*/ 48 h 53"/>
                <a:gd name="T28" fmla="*/ 38 w 74"/>
                <a:gd name="T29"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 h="53">
                  <a:moveTo>
                    <a:pt x="38" y="53"/>
                  </a:moveTo>
                  <a:cubicBezTo>
                    <a:pt x="38" y="53"/>
                    <a:pt x="38" y="53"/>
                    <a:pt x="38" y="53"/>
                  </a:cubicBezTo>
                  <a:cubicBezTo>
                    <a:pt x="6" y="50"/>
                    <a:pt x="6" y="50"/>
                    <a:pt x="6" y="50"/>
                  </a:cubicBezTo>
                  <a:cubicBezTo>
                    <a:pt x="4" y="49"/>
                    <a:pt x="2" y="48"/>
                    <a:pt x="1" y="45"/>
                  </a:cubicBezTo>
                  <a:cubicBezTo>
                    <a:pt x="0" y="43"/>
                    <a:pt x="1" y="41"/>
                    <a:pt x="3" y="39"/>
                  </a:cubicBezTo>
                  <a:cubicBezTo>
                    <a:pt x="46" y="2"/>
                    <a:pt x="46" y="2"/>
                    <a:pt x="46" y="2"/>
                  </a:cubicBezTo>
                  <a:cubicBezTo>
                    <a:pt x="48" y="0"/>
                    <a:pt x="49" y="0"/>
                    <a:pt x="51" y="0"/>
                  </a:cubicBezTo>
                  <a:cubicBezTo>
                    <a:pt x="69" y="3"/>
                    <a:pt x="69" y="3"/>
                    <a:pt x="69" y="3"/>
                  </a:cubicBezTo>
                  <a:cubicBezTo>
                    <a:pt x="72" y="3"/>
                    <a:pt x="74" y="6"/>
                    <a:pt x="74" y="10"/>
                  </a:cubicBezTo>
                  <a:cubicBezTo>
                    <a:pt x="73" y="13"/>
                    <a:pt x="70" y="15"/>
                    <a:pt x="67" y="15"/>
                  </a:cubicBezTo>
                  <a:cubicBezTo>
                    <a:pt x="52" y="12"/>
                    <a:pt x="52" y="12"/>
                    <a:pt x="52" y="12"/>
                  </a:cubicBezTo>
                  <a:cubicBezTo>
                    <a:pt x="21" y="39"/>
                    <a:pt x="21" y="39"/>
                    <a:pt x="21" y="39"/>
                  </a:cubicBezTo>
                  <a:cubicBezTo>
                    <a:pt x="39" y="41"/>
                    <a:pt x="39" y="41"/>
                    <a:pt x="39" y="41"/>
                  </a:cubicBezTo>
                  <a:cubicBezTo>
                    <a:pt x="42" y="42"/>
                    <a:pt x="45" y="45"/>
                    <a:pt x="44" y="48"/>
                  </a:cubicBezTo>
                  <a:cubicBezTo>
                    <a:pt x="44" y="51"/>
                    <a:pt x="41" y="53"/>
                    <a:pt x="3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2" name="Freeform 156"/>
            <p:cNvSpPr/>
            <p:nvPr/>
          </p:nvSpPr>
          <p:spPr bwMode="auto">
            <a:xfrm>
              <a:off x="2772569" y="1137444"/>
              <a:ext cx="144463" cy="188913"/>
            </a:xfrm>
            <a:custGeom>
              <a:avLst/>
              <a:gdLst>
                <a:gd name="T0" fmla="*/ 7 w 53"/>
                <a:gd name="T1" fmla="*/ 69 h 69"/>
                <a:gd name="T2" fmla="*/ 4 w 53"/>
                <a:gd name="T3" fmla="*/ 68 h 69"/>
                <a:gd name="T4" fmla="*/ 1 w 53"/>
                <a:gd name="T5" fmla="*/ 63 h 69"/>
                <a:gd name="T6" fmla="*/ 0 w 53"/>
                <a:gd name="T7" fmla="*/ 32 h 69"/>
                <a:gd name="T8" fmla="*/ 5 w 53"/>
                <a:gd name="T9" fmla="*/ 26 h 69"/>
                <a:gd name="T10" fmla="*/ 12 w 53"/>
                <a:gd name="T11" fmla="*/ 31 h 69"/>
                <a:gd name="T12" fmla="*/ 12 w 53"/>
                <a:gd name="T13" fmla="*/ 49 h 69"/>
                <a:gd name="T14" fmla="*/ 41 w 53"/>
                <a:gd name="T15" fmla="*/ 21 h 69"/>
                <a:gd name="T16" fmla="*/ 39 w 53"/>
                <a:gd name="T17" fmla="*/ 6 h 69"/>
                <a:gd name="T18" fmla="*/ 45 w 53"/>
                <a:gd name="T19" fmla="*/ 0 h 69"/>
                <a:gd name="T20" fmla="*/ 51 w 53"/>
                <a:gd name="T21" fmla="*/ 5 h 69"/>
                <a:gd name="T22" fmla="*/ 53 w 53"/>
                <a:gd name="T23" fmla="*/ 23 h 69"/>
                <a:gd name="T24" fmla="*/ 51 w 53"/>
                <a:gd name="T25" fmla="*/ 27 h 69"/>
                <a:gd name="T26" fmla="*/ 11 w 53"/>
                <a:gd name="T27" fmla="*/ 67 h 69"/>
                <a:gd name="T28" fmla="*/ 7 w 53"/>
                <a:gd name="T29"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69">
                  <a:moveTo>
                    <a:pt x="7" y="69"/>
                  </a:moveTo>
                  <a:cubicBezTo>
                    <a:pt x="6" y="69"/>
                    <a:pt x="5" y="68"/>
                    <a:pt x="4" y="68"/>
                  </a:cubicBezTo>
                  <a:cubicBezTo>
                    <a:pt x="2" y="67"/>
                    <a:pt x="1" y="65"/>
                    <a:pt x="1" y="63"/>
                  </a:cubicBezTo>
                  <a:cubicBezTo>
                    <a:pt x="0" y="32"/>
                    <a:pt x="0" y="32"/>
                    <a:pt x="0" y="32"/>
                  </a:cubicBezTo>
                  <a:cubicBezTo>
                    <a:pt x="0" y="29"/>
                    <a:pt x="2" y="26"/>
                    <a:pt x="5" y="26"/>
                  </a:cubicBezTo>
                  <a:cubicBezTo>
                    <a:pt x="9" y="25"/>
                    <a:pt x="11" y="28"/>
                    <a:pt x="12" y="31"/>
                  </a:cubicBezTo>
                  <a:cubicBezTo>
                    <a:pt x="12" y="49"/>
                    <a:pt x="12" y="49"/>
                    <a:pt x="12" y="49"/>
                  </a:cubicBezTo>
                  <a:cubicBezTo>
                    <a:pt x="41" y="21"/>
                    <a:pt x="41" y="21"/>
                    <a:pt x="41" y="21"/>
                  </a:cubicBezTo>
                  <a:cubicBezTo>
                    <a:pt x="39" y="6"/>
                    <a:pt x="39" y="6"/>
                    <a:pt x="39" y="6"/>
                  </a:cubicBezTo>
                  <a:cubicBezTo>
                    <a:pt x="39" y="3"/>
                    <a:pt x="42" y="0"/>
                    <a:pt x="45" y="0"/>
                  </a:cubicBezTo>
                  <a:cubicBezTo>
                    <a:pt x="48" y="0"/>
                    <a:pt x="51" y="2"/>
                    <a:pt x="51" y="5"/>
                  </a:cubicBezTo>
                  <a:cubicBezTo>
                    <a:pt x="53" y="23"/>
                    <a:pt x="53" y="23"/>
                    <a:pt x="53" y="23"/>
                  </a:cubicBezTo>
                  <a:cubicBezTo>
                    <a:pt x="53" y="24"/>
                    <a:pt x="52" y="26"/>
                    <a:pt x="51" y="27"/>
                  </a:cubicBezTo>
                  <a:cubicBezTo>
                    <a:pt x="11" y="67"/>
                    <a:pt x="11" y="67"/>
                    <a:pt x="11" y="67"/>
                  </a:cubicBezTo>
                  <a:cubicBezTo>
                    <a:pt x="10" y="68"/>
                    <a:pt x="8" y="69"/>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3" name="Freeform 157"/>
            <p:cNvSpPr>
              <a:spLocks noEditPoints="1"/>
            </p:cNvSpPr>
            <p:nvPr/>
          </p:nvSpPr>
          <p:spPr bwMode="auto">
            <a:xfrm>
              <a:off x="2696369" y="875506"/>
              <a:ext cx="360363" cy="363538"/>
            </a:xfrm>
            <a:custGeom>
              <a:avLst/>
              <a:gdLst>
                <a:gd name="T0" fmla="*/ 130 w 132"/>
                <a:gd name="T1" fmla="*/ 1 h 133"/>
                <a:gd name="T2" fmla="*/ 127 w 132"/>
                <a:gd name="T3" fmla="*/ 0 h 133"/>
                <a:gd name="T4" fmla="*/ 1 w 132"/>
                <a:gd name="T5" fmla="*/ 102 h 133"/>
                <a:gd name="T6" fmla="*/ 1 w 132"/>
                <a:gd name="T7" fmla="*/ 107 h 133"/>
                <a:gd name="T8" fmla="*/ 27 w 132"/>
                <a:gd name="T9" fmla="*/ 131 h 133"/>
                <a:gd name="T10" fmla="*/ 30 w 132"/>
                <a:gd name="T11" fmla="*/ 133 h 133"/>
                <a:gd name="T12" fmla="*/ 31 w 132"/>
                <a:gd name="T13" fmla="*/ 132 h 133"/>
                <a:gd name="T14" fmla="*/ 131 w 132"/>
                <a:gd name="T15" fmla="*/ 5 h 133"/>
                <a:gd name="T16" fmla="*/ 130 w 132"/>
                <a:gd name="T17" fmla="*/ 1 h 133"/>
                <a:gd name="T18" fmla="*/ 81 w 132"/>
                <a:gd name="T19" fmla="*/ 51 h 133"/>
                <a:gd name="T20" fmla="*/ 42 w 132"/>
                <a:gd name="T21" fmla="*/ 93 h 133"/>
                <a:gd name="T22" fmla="*/ 39 w 132"/>
                <a:gd name="T23" fmla="*/ 94 h 133"/>
                <a:gd name="T24" fmla="*/ 37 w 132"/>
                <a:gd name="T25" fmla="*/ 93 h 133"/>
                <a:gd name="T26" fmla="*/ 36 w 132"/>
                <a:gd name="T27" fmla="*/ 87 h 133"/>
                <a:gd name="T28" fmla="*/ 75 w 132"/>
                <a:gd name="T29" fmla="*/ 45 h 133"/>
                <a:gd name="T30" fmla="*/ 81 w 132"/>
                <a:gd name="T31" fmla="*/ 45 h 133"/>
                <a:gd name="T32" fmla="*/ 81 w 132"/>
                <a:gd name="T33" fmla="*/ 5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2" h="133">
                  <a:moveTo>
                    <a:pt x="130" y="1"/>
                  </a:moveTo>
                  <a:cubicBezTo>
                    <a:pt x="129" y="0"/>
                    <a:pt x="128" y="0"/>
                    <a:pt x="127" y="0"/>
                  </a:cubicBezTo>
                  <a:cubicBezTo>
                    <a:pt x="56" y="11"/>
                    <a:pt x="3" y="98"/>
                    <a:pt x="1" y="102"/>
                  </a:cubicBezTo>
                  <a:cubicBezTo>
                    <a:pt x="0" y="104"/>
                    <a:pt x="0" y="106"/>
                    <a:pt x="1" y="107"/>
                  </a:cubicBezTo>
                  <a:cubicBezTo>
                    <a:pt x="27" y="131"/>
                    <a:pt x="27" y="131"/>
                    <a:pt x="27" y="131"/>
                  </a:cubicBezTo>
                  <a:cubicBezTo>
                    <a:pt x="28" y="132"/>
                    <a:pt x="29" y="133"/>
                    <a:pt x="30" y="133"/>
                  </a:cubicBezTo>
                  <a:cubicBezTo>
                    <a:pt x="30" y="133"/>
                    <a:pt x="31" y="132"/>
                    <a:pt x="31" y="132"/>
                  </a:cubicBezTo>
                  <a:cubicBezTo>
                    <a:pt x="112" y="93"/>
                    <a:pt x="131" y="6"/>
                    <a:pt x="131" y="5"/>
                  </a:cubicBezTo>
                  <a:cubicBezTo>
                    <a:pt x="132" y="4"/>
                    <a:pt x="131" y="2"/>
                    <a:pt x="130" y="1"/>
                  </a:cubicBezTo>
                  <a:close/>
                  <a:moveTo>
                    <a:pt x="81" y="51"/>
                  </a:moveTo>
                  <a:cubicBezTo>
                    <a:pt x="42" y="93"/>
                    <a:pt x="42" y="93"/>
                    <a:pt x="42" y="93"/>
                  </a:cubicBezTo>
                  <a:cubicBezTo>
                    <a:pt x="42" y="94"/>
                    <a:pt x="40" y="94"/>
                    <a:pt x="39" y="94"/>
                  </a:cubicBezTo>
                  <a:cubicBezTo>
                    <a:pt x="38" y="94"/>
                    <a:pt x="37" y="94"/>
                    <a:pt x="37" y="93"/>
                  </a:cubicBezTo>
                  <a:cubicBezTo>
                    <a:pt x="35" y="92"/>
                    <a:pt x="35" y="89"/>
                    <a:pt x="36" y="87"/>
                  </a:cubicBezTo>
                  <a:cubicBezTo>
                    <a:pt x="75" y="45"/>
                    <a:pt x="75" y="45"/>
                    <a:pt x="75" y="45"/>
                  </a:cubicBezTo>
                  <a:cubicBezTo>
                    <a:pt x="77" y="44"/>
                    <a:pt x="79" y="44"/>
                    <a:pt x="81" y="45"/>
                  </a:cubicBezTo>
                  <a:cubicBezTo>
                    <a:pt x="83" y="47"/>
                    <a:pt x="83" y="49"/>
                    <a:pt x="81" y="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4" name="Freeform 158"/>
            <p:cNvSpPr/>
            <p:nvPr/>
          </p:nvSpPr>
          <p:spPr bwMode="auto">
            <a:xfrm>
              <a:off x="2524919" y="1170781"/>
              <a:ext cx="168275" cy="98425"/>
            </a:xfrm>
            <a:custGeom>
              <a:avLst/>
              <a:gdLst>
                <a:gd name="T0" fmla="*/ 4 w 62"/>
                <a:gd name="T1" fmla="*/ 36 h 36"/>
                <a:gd name="T2" fmla="*/ 1 w 62"/>
                <a:gd name="T3" fmla="*/ 34 h 36"/>
                <a:gd name="T4" fmla="*/ 3 w 62"/>
                <a:gd name="T5" fmla="*/ 28 h 36"/>
                <a:gd name="T6" fmla="*/ 56 w 62"/>
                <a:gd name="T7" fmla="*/ 1 h 36"/>
                <a:gd name="T8" fmla="*/ 61 w 62"/>
                <a:gd name="T9" fmla="*/ 3 h 36"/>
                <a:gd name="T10" fmla="*/ 59 w 62"/>
                <a:gd name="T11" fmla="*/ 8 h 36"/>
                <a:gd name="T12" fmla="*/ 6 w 62"/>
                <a:gd name="T13" fmla="*/ 35 h 36"/>
                <a:gd name="T14" fmla="*/ 4 w 62"/>
                <a:gd name="T15" fmla="*/ 36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36">
                  <a:moveTo>
                    <a:pt x="4" y="36"/>
                  </a:moveTo>
                  <a:cubicBezTo>
                    <a:pt x="3" y="36"/>
                    <a:pt x="1" y="35"/>
                    <a:pt x="1" y="34"/>
                  </a:cubicBezTo>
                  <a:cubicBezTo>
                    <a:pt x="0" y="32"/>
                    <a:pt x="1" y="29"/>
                    <a:pt x="3" y="28"/>
                  </a:cubicBezTo>
                  <a:cubicBezTo>
                    <a:pt x="56" y="1"/>
                    <a:pt x="56" y="1"/>
                    <a:pt x="56" y="1"/>
                  </a:cubicBezTo>
                  <a:cubicBezTo>
                    <a:pt x="57" y="0"/>
                    <a:pt x="60" y="1"/>
                    <a:pt x="61" y="3"/>
                  </a:cubicBezTo>
                  <a:cubicBezTo>
                    <a:pt x="62" y="5"/>
                    <a:pt x="61" y="7"/>
                    <a:pt x="59" y="8"/>
                  </a:cubicBezTo>
                  <a:cubicBezTo>
                    <a:pt x="6" y="35"/>
                    <a:pt x="6" y="35"/>
                    <a:pt x="6" y="35"/>
                  </a:cubicBezTo>
                  <a:cubicBezTo>
                    <a:pt x="6" y="36"/>
                    <a:pt x="5" y="36"/>
                    <a:pt x="4"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5" name="Freeform 159"/>
            <p:cNvSpPr/>
            <p:nvPr/>
          </p:nvSpPr>
          <p:spPr bwMode="auto">
            <a:xfrm>
              <a:off x="2661444" y="1243806"/>
              <a:ext cx="103188" cy="160338"/>
            </a:xfrm>
            <a:custGeom>
              <a:avLst/>
              <a:gdLst>
                <a:gd name="T0" fmla="*/ 5 w 38"/>
                <a:gd name="T1" fmla="*/ 59 h 59"/>
                <a:gd name="T2" fmla="*/ 3 w 38"/>
                <a:gd name="T3" fmla="*/ 59 h 59"/>
                <a:gd name="T4" fmla="*/ 1 w 38"/>
                <a:gd name="T5" fmla="*/ 53 h 59"/>
                <a:gd name="T6" fmla="*/ 30 w 38"/>
                <a:gd name="T7" fmla="*/ 3 h 59"/>
                <a:gd name="T8" fmla="*/ 35 w 38"/>
                <a:gd name="T9" fmla="*/ 1 h 59"/>
                <a:gd name="T10" fmla="*/ 36 w 38"/>
                <a:gd name="T11" fmla="*/ 7 h 59"/>
                <a:gd name="T12" fmla="*/ 8 w 38"/>
                <a:gd name="T13" fmla="*/ 57 h 59"/>
                <a:gd name="T14" fmla="*/ 5 w 38"/>
                <a:gd name="T15" fmla="*/ 59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59">
                  <a:moveTo>
                    <a:pt x="5" y="59"/>
                  </a:moveTo>
                  <a:cubicBezTo>
                    <a:pt x="4" y="59"/>
                    <a:pt x="3" y="59"/>
                    <a:pt x="3" y="59"/>
                  </a:cubicBezTo>
                  <a:cubicBezTo>
                    <a:pt x="1" y="57"/>
                    <a:pt x="0" y="55"/>
                    <a:pt x="1" y="53"/>
                  </a:cubicBezTo>
                  <a:cubicBezTo>
                    <a:pt x="30" y="3"/>
                    <a:pt x="30" y="3"/>
                    <a:pt x="30" y="3"/>
                  </a:cubicBezTo>
                  <a:cubicBezTo>
                    <a:pt x="31" y="1"/>
                    <a:pt x="33" y="0"/>
                    <a:pt x="35" y="1"/>
                  </a:cubicBezTo>
                  <a:cubicBezTo>
                    <a:pt x="37" y="2"/>
                    <a:pt x="38" y="5"/>
                    <a:pt x="36" y="7"/>
                  </a:cubicBezTo>
                  <a:cubicBezTo>
                    <a:pt x="8" y="57"/>
                    <a:pt x="8" y="57"/>
                    <a:pt x="8" y="57"/>
                  </a:cubicBezTo>
                  <a:cubicBezTo>
                    <a:pt x="7" y="58"/>
                    <a:pt x="6" y="59"/>
                    <a:pt x="5"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6" name="Freeform 160"/>
            <p:cNvSpPr/>
            <p:nvPr/>
          </p:nvSpPr>
          <p:spPr bwMode="auto">
            <a:xfrm>
              <a:off x="2601119" y="1270794"/>
              <a:ext cx="95250" cy="123825"/>
            </a:xfrm>
            <a:custGeom>
              <a:avLst/>
              <a:gdLst>
                <a:gd name="T0" fmla="*/ 5 w 35"/>
                <a:gd name="T1" fmla="*/ 45 h 45"/>
                <a:gd name="T2" fmla="*/ 2 w 35"/>
                <a:gd name="T3" fmla="*/ 44 h 45"/>
                <a:gd name="T4" fmla="*/ 1 w 35"/>
                <a:gd name="T5" fmla="*/ 39 h 45"/>
                <a:gd name="T6" fmla="*/ 28 w 35"/>
                <a:gd name="T7" fmla="*/ 2 h 45"/>
                <a:gd name="T8" fmla="*/ 33 w 35"/>
                <a:gd name="T9" fmla="*/ 1 h 45"/>
                <a:gd name="T10" fmla="*/ 34 w 35"/>
                <a:gd name="T11" fmla="*/ 7 h 45"/>
                <a:gd name="T12" fmla="*/ 8 w 35"/>
                <a:gd name="T13" fmla="*/ 44 h 45"/>
                <a:gd name="T14" fmla="*/ 5 w 3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45">
                  <a:moveTo>
                    <a:pt x="5" y="45"/>
                  </a:moveTo>
                  <a:cubicBezTo>
                    <a:pt x="4" y="45"/>
                    <a:pt x="3" y="45"/>
                    <a:pt x="2" y="44"/>
                  </a:cubicBezTo>
                  <a:cubicBezTo>
                    <a:pt x="1" y="43"/>
                    <a:pt x="0" y="41"/>
                    <a:pt x="1" y="39"/>
                  </a:cubicBezTo>
                  <a:cubicBezTo>
                    <a:pt x="28" y="2"/>
                    <a:pt x="28" y="2"/>
                    <a:pt x="28" y="2"/>
                  </a:cubicBezTo>
                  <a:cubicBezTo>
                    <a:pt x="29" y="1"/>
                    <a:pt x="31" y="0"/>
                    <a:pt x="33" y="1"/>
                  </a:cubicBezTo>
                  <a:cubicBezTo>
                    <a:pt x="35" y="3"/>
                    <a:pt x="35" y="5"/>
                    <a:pt x="34" y="7"/>
                  </a:cubicBezTo>
                  <a:cubicBezTo>
                    <a:pt x="8" y="44"/>
                    <a:pt x="8" y="44"/>
                    <a:pt x="8" y="44"/>
                  </a:cubicBezTo>
                  <a:cubicBezTo>
                    <a:pt x="7" y="45"/>
                    <a:pt x="6" y="45"/>
                    <a:pt x="5"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17" name="Freeform 161"/>
            <p:cNvSpPr/>
            <p:nvPr/>
          </p:nvSpPr>
          <p:spPr bwMode="auto">
            <a:xfrm>
              <a:off x="2585244" y="1219994"/>
              <a:ext cx="107950" cy="84138"/>
            </a:xfrm>
            <a:custGeom>
              <a:avLst/>
              <a:gdLst>
                <a:gd name="T0" fmla="*/ 4 w 40"/>
                <a:gd name="T1" fmla="*/ 31 h 31"/>
                <a:gd name="T2" fmla="*/ 1 w 40"/>
                <a:gd name="T3" fmla="*/ 29 h 31"/>
                <a:gd name="T4" fmla="*/ 2 w 40"/>
                <a:gd name="T5" fmla="*/ 24 h 31"/>
                <a:gd name="T6" fmla="*/ 33 w 40"/>
                <a:gd name="T7" fmla="*/ 1 h 31"/>
                <a:gd name="T8" fmla="*/ 39 w 40"/>
                <a:gd name="T9" fmla="*/ 2 h 31"/>
                <a:gd name="T10" fmla="*/ 38 w 40"/>
                <a:gd name="T11" fmla="*/ 7 h 31"/>
                <a:gd name="T12" fmla="*/ 7 w 40"/>
                <a:gd name="T13" fmla="*/ 30 h 31"/>
                <a:gd name="T14" fmla="*/ 4 w 40"/>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1">
                  <a:moveTo>
                    <a:pt x="4" y="31"/>
                  </a:moveTo>
                  <a:cubicBezTo>
                    <a:pt x="3" y="31"/>
                    <a:pt x="2" y="30"/>
                    <a:pt x="1" y="29"/>
                  </a:cubicBezTo>
                  <a:cubicBezTo>
                    <a:pt x="0" y="28"/>
                    <a:pt x="0" y="25"/>
                    <a:pt x="2" y="24"/>
                  </a:cubicBezTo>
                  <a:cubicBezTo>
                    <a:pt x="33" y="1"/>
                    <a:pt x="33" y="1"/>
                    <a:pt x="33" y="1"/>
                  </a:cubicBezTo>
                  <a:cubicBezTo>
                    <a:pt x="35" y="0"/>
                    <a:pt x="37" y="0"/>
                    <a:pt x="39" y="2"/>
                  </a:cubicBezTo>
                  <a:cubicBezTo>
                    <a:pt x="40" y="4"/>
                    <a:pt x="39" y="6"/>
                    <a:pt x="38" y="7"/>
                  </a:cubicBezTo>
                  <a:cubicBezTo>
                    <a:pt x="7" y="30"/>
                    <a:pt x="7" y="30"/>
                    <a:pt x="7" y="30"/>
                  </a:cubicBezTo>
                  <a:cubicBezTo>
                    <a:pt x="6" y="31"/>
                    <a:pt x="5" y="31"/>
                    <a:pt x="4"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sp>
        <p:nvSpPr>
          <p:cNvPr id="18" name="椭圆 17"/>
          <p:cNvSpPr/>
          <p:nvPr/>
        </p:nvSpPr>
        <p:spPr>
          <a:xfrm>
            <a:off x="6413768" y="3896045"/>
            <a:ext cx="417820" cy="417820"/>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cs typeface="+mn-ea"/>
              <a:sym typeface="+mn-lt"/>
            </a:endParaRPr>
          </a:p>
        </p:txBody>
      </p:sp>
      <p:grpSp>
        <p:nvGrpSpPr>
          <p:cNvPr id="19" name="组合 18"/>
          <p:cNvGrpSpPr/>
          <p:nvPr/>
        </p:nvGrpSpPr>
        <p:grpSpPr>
          <a:xfrm>
            <a:off x="6500089" y="3999683"/>
            <a:ext cx="245179" cy="199480"/>
            <a:chOff x="3669507" y="935831"/>
            <a:chExt cx="536575" cy="436563"/>
          </a:xfrm>
          <a:solidFill>
            <a:schemeClr val="bg1">
              <a:lumMod val="95000"/>
            </a:schemeClr>
          </a:solidFill>
        </p:grpSpPr>
        <p:sp>
          <p:nvSpPr>
            <p:cNvPr id="20" name="Freeform 152"/>
            <p:cNvSpPr/>
            <p:nvPr/>
          </p:nvSpPr>
          <p:spPr bwMode="auto">
            <a:xfrm>
              <a:off x="3669507" y="1000919"/>
              <a:ext cx="517525" cy="171450"/>
            </a:xfrm>
            <a:custGeom>
              <a:avLst/>
              <a:gdLst>
                <a:gd name="T0" fmla="*/ 189 w 190"/>
                <a:gd name="T1" fmla="*/ 21 h 63"/>
                <a:gd name="T2" fmla="*/ 187 w 190"/>
                <a:gd name="T3" fmla="*/ 18 h 63"/>
                <a:gd name="T4" fmla="*/ 127 w 190"/>
                <a:gd name="T5" fmla="*/ 0 h 63"/>
                <a:gd name="T6" fmla="*/ 127 w 190"/>
                <a:gd name="T7" fmla="*/ 2 h 63"/>
                <a:gd name="T8" fmla="*/ 125 w 190"/>
                <a:gd name="T9" fmla="*/ 7 h 63"/>
                <a:gd name="T10" fmla="*/ 82 w 190"/>
                <a:gd name="T11" fmla="*/ 19 h 63"/>
                <a:gd name="T12" fmla="*/ 59 w 190"/>
                <a:gd name="T13" fmla="*/ 16 h 63"/>
                <a:gd name="T14" fmla="*/ 56 w 190"/>
                <a:gd name="T15" fmla="*/ 12 h 63"/>
                <a:gd name="T16" fmla="*/ 56 w 190"/>
                <a:gd name="T17" fmla="*/ 10 h 63"/>
                <a:gd name="T18" fmla="*/ 2 w 190"/>
                <a:gd name="T19" fmla="*/ 42 h 63"/>
                <a:gd name="T20" fmla="*/ 2 w 190"/>
                <a:gd name="T21" fmla="*/ 42 h 63"/>
                <a:gd name="T22" fmla="*/ 2 w 190"/>
                <a:gd name="T23" fmla="*/ 42 h 63"/>
                <a:gd name="T24" fmla="*/ 1 w 190"/>
                <a:gd name="T25" fmla="*/ 43 h 63"/>
                <a:gd name="T26" fmla="*/ 1 w 190"/>
                <a:gd name="T27" fmla="*/ 44 h 63"/>
                <a:gd name="T28" fmla="*/ 0 w 190"/>
                <a:gd name="T29" fmla="*/ 45 h 63"/>
                <a:gd name="T30" fmla="*/ 0 w 190"/>
                <a:gd name="T31" fmla="*/ 45 h 63"/>
                <a:gd name="T32" fmla="*/ 0 w 190"/>
                <a:gd name="T33" fmla="*/ 46 h 63"/>
                <a:gd name="T34" fmla="*/ 0 w 190"/>
                <a:gd name="T35" fmla="*/ 47 h 63"/>
                <a:gd name="T36" fmla="*/ 1 w 190"/>
                <a:gd name="T37" fmla="*/ 48 h 63"/>
                <a:gd name="T38" fmla="*/ 1 w 190"/>
                <a:gd name="T39" fmla="*/ 48 h 63"/>
                <a:gd name="T40" fmla="*/ 2 w 190"/>
                <a:gd name="T41" fmla="*/ 49 h 63"/>
                <a:gd name="T42" fmla="*/ 2 w 190"/>
                <a:gd name="T43" fmla="*/ 49 h 63"/>
                <a:gd name="T44" fmla="*/ 80 w 190"/>
                <a:gd name="T45" fmla="*/ 63 h 63"/>
                <a:gd name="T46" fmla="*/ 187 w 190"/>
                <a:gd name="T47" fmla="*/ 26 h 63"/>
                <a:gd name="T48" fmla="*/ 188 w 190"/>
                <a:gd name="T49" fmla="*/ 25 h 63"/>
                <a:gd name="T50" fmla="*/ 189 w 190"/>
                <a:gd name="T51"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0" h="63">
                  <a:moveTo>
                    <a:pt x="189" y="21"/>
                  </a:moveTo>
                  <a:cubicBezTo>
                    <a:pt x="189" y="20"/>
                    <a:pt x="188" y="19"/>
                    <a:pt x="187" y="18"/>
                  </a:cubicBezTo>
                  <a:cubicBezTo>
                    <a:pt x="127" y="0"/>
                    <a:pt x="127" y="0"/>
                    <a:pt x="127" y="0"/>
                  </a:cubicBezTo>
                  <a:cubicBezTo>
                    <a:pt x="127" y="1"/>
                    <a:pt x="127" y="2"/>
                    <a:pt x="127" y="2"/>
                  </a:cubicBezTo>
                  <a:cubicBezTo>
                    <a:pt x="127" y="4"/>
                    <a:pt x="127" y="6"/>
                    <a:pt x="125" y="7"/>
                  </a:cubicBezTo>
                  <a:cubicBezTo>
                    <a:pt x="112" y="15"/>
                    <a:pt x="98" y="19"/>
                    <a:pt x="82" y="19"/>
                  </a:cubicBezTo>
                  <a:cubicBezTo>
                    <a:pt x="72" y="19"/>
                    <a:pt x="64" y="17"/>
                    <a:pt x="59" y="16"/>
                  </a:cubicBezTo>
                  <a:cubicBezTo>
                    <a:pt x="57" y="15"/>
                    <a:pt x="56" y="14"/>
                    <a:pt x="56" y="12"/>
                  </a:cubicBezTo>
                  <a:cubicBezTo>
                    <a:pt x="56" y="12"/>
                    <a:pt x="56" y="11"/>
                    <a:pt x="56" y="10"/>
                  </a:cubicBezTo>
                  <a:cubicBezTo>
                    <a:pt x="2" y="42"/>
                    <a:pt x="2" y="42"/>
                    <a:pt x="2" y="42"/>
                  </a:cubicBezTo>
                  <a:cubicBezTo>
                    <a:pt x="2" y="42"/>
                    <a:pt x="2" y="42"/>
                    <a:pt x="2" y="42"/>
                  </a:cubicBezTo>
                  <a:cubicBezTo>
                    <a:pt x="2" y="42"/>
                    <a:pt x="2" y="42"/>
                    <a:pt x="2" y="42"/>
                  </a:cubicBezTo>
                  <a:cubicBezTo>
                    <a:pt x="1" y="43"/>
                    <a:pt x="1" y="43"/>
                    <a:pt x="1" y="43"/>
                  </a:cubicBezTo>
                  <a:cubicBezTo>
                    <a:pt x="1" y="43"/>
                    <a:pt x="1" y="44"/>
                    <a:pt x="1" y="44"/>
                  </a:cubicBezTo>
                  <a:cubicBezTo>
                    <a:pt x="0" y="44"/>
                    <a:pt x="0" y="44"/>
                    <a:pt x="0" y="45"/>
                  </a:cubicBezTo>
                  <a:cubicBezTo>
                    <a:pt x="0" y="45"/>
                    <a:pt x="0" y="45"/>
                    <a:pt x="0" y="45"/>
                  </a:cubicBezTo>
                  <a:cubicBezTo>
                    <a:pt x="0" y="45"/>
                    <a:pt x="0" y="46"/>
                    <a:pt x="0" y="46"/>
                  </a:cubicBezTo>
                  <a:cubicBezTo>
                    <a:pt x="0" y="46"/>
                    <a:pt x="0" y="47"/>
                    <a:pt x="0" y="47"/>
                  </a:cubicBezTo>
                  <a:cubicBezTo>
                    <a:pt x="0" y="47"/>
                    <a:pt x="0" y="47"/>
                    <a:pt x="1" y="48"/>
                  </a:cubicBezTo>
                  <a:cubicBezTo>
                    <a:pt x="1" y="48"/>
                    <a:pt x="1" y="48"/>
                    <a:pt x="1" y="48"/>
                  </a:cubicBezTo>
                  <a:cubicBezTo>
                    <a:pt x="1" y="48"/>
                    <a:pt x="1" y="49"/>
                    <a:pt x="2" y="49"/>
                  </a:cubicBezTo>
                  <a:cubicBezTo>
                    <a:pt x="2" y="49"/>
                    <a:pt x="2" y="49"/>
                    <a:pt x="2" y="49"/>
                  </a:cubicBezTo>
                  <a:cubicBezTo>
                    <a:pt x="3" y="50"/>
                    <a:pt x="37" y="63"/>
                    <a:pt x="80" y="63"/>
                  </a:cubicBezTo>
                  <a:cubicBezTo>
                    <a:pt x="114" y="63"/>
                    <a:pt x="153" y="55"/>
                    <a:pt x="187" y="26"/>
                  </a:cubicBezTo>
                  <a:cubicBezTo>
                    <a:pt x="187" y="26"/>
                    <a:pt x="188" y="26"/>
                    <a:pt x="188" y="25"/>
                  </a:cubicBezTo>
                  <a:cubicBezTo>
                    <a:pt x="189" y="24"/>
                    <a:pt x="190" y="23"/>
                    <a:pt x="1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tx1">
                    <a:lumMod val="65000"/>
                    <a:lumOff val="35000"/>
                  </a:schemeClr>
                </a:solidFill>
                <a:cs typeface="+mn-ea"/>
                <a:sym typeface="+mn-lt"/>
              </a:endParaRPr>
            </a:p>
          </p:txBody>
        </p:sp>
        <p:sp>
          <p:nvSpPr>
            <p:cNvPr id="21" name="Freeform 153"/>
            <p:cNvSpPr/>
            <p:nvPr/>
          </p:nvSpPr>
          <p:spPr bwMode="auto">
            <a:xfrm>
              <a:off x="3834607" y="935831"/>
              <a:ext cx="166688" cy="109538"/>
            </a:xfrm>
            <a:custGeom>
              <a:avLst/>
              <a:gdLst>
                <a:gd name="T0" fmla="*/ 61 w 61"/>
                <a:gd name="T1" fmla="*/ 26 h 40"/>
                <a:gd name="T2" fmla="*/ 60 w 61"/>
                <a:gd name="T3" fmla="*/ 24 h 40"/>
                <a:gd name="T4" fmla="*/ 31 w 61"/>
                <a:gd name="T5" fmla="*/ 0 h 40"/>
                <a:gd name="T6" fmla="*/ 0 w 61"/>
                <a:gd name="T7" fmla="*/ 31 h 40"/>
                <a:gd name="T8" fmla="*/ 0 w 61"/>
                <a:gd name="T9" fmla="*/ 32 h 40"/>
                <a:gd name="T10" fmla="*/ 0 w 61"/>
                <a:gd name="T11" fmla="*/ 34 h 40"/>
                <a:gd name="T12" fmla="*/ 2 w 61"/>
                <a:gd name="T13" fmla="*/ 37 h 40"/>
                <a:gd name="T14" fmla="*/ 23 w 61"/>
                <a:gd name="T15" fmla="*/ 40 h 40"/>
                <a:gd name="T16" fmla="*/ 59 w 61"/>
                <a:gd name="T17" fmla="*/ 29 h 40"/>
                <a:gd name="T18" fmla="*/ 61 w 61"/>
                <a:gd name="T19"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40">
                  <a:moveTo>
                    <a:pt x="61" y="26"/>
                  </a:moveTo>
                  <a:cubicBezTo>
                    <a:pt x="61" y="25"/>
                    <a:pt x="60" y="24"/>
                    <a:pt x="60" y="24"/>
                  </a:cubicBezTo>
                  <a:cubicBezTo>
                    <a:pt x="57" y="10"/>
                    <a:pt x="45" y="0"/>
                    <a:pt x="31" y="0"/>
                  </a:cubicBezTo>
                  <a:cubicBezTo>
                    <a:pt x="14" y="0"/>
                    <a:pt x="0" y="14"/>
                    <a:pt x="0" y="31"/>
                  </a:cubicBezTo>
                  <a:cubicBezTo>
                    <a:pt x="0" y="31"/>
                    <a:pt x="0" y="32"/>
                    <a:pt x="0" y="32"/>
                  </a:cubicBezTo>
                  <a:cubicBezTo>
                    <a:pt x="0" y="33"/>
                    <a:pt x="0" y="33"/>
                    <a:pt x="0" y="34"/>
                  </a:cubicBezTo>
                  <a:cubicBezTo>
                    <a:pt x="0" y="35"/>
                    <a:pt x="1" y="36"/>
                    <a:pt x="2" y="37"/>
                  </a:cubicBezTo>
                  <a:cubicBezTo>
                    <a:pt x="7" y="38"/>
                    <a:pt x="14" y="40"/>
                    <a:pt x="23" y="40"/>
                  </a:cubicBezTo>
                  <a:cubicBezTo>
                    <a:pt x="36" y="40"/>
                    <a:pt x="48" y="36"/>
                    <a:pt x="59" y="29"/>
                  </a:cubicBezTo>
                  <a:cubicBezTo>
                    <a:pt x="60" y="28"/>
                    <a:pt x="61" y="27"/>
                    <a:pt x="61"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22" name="Freeform 154"/>
            <p:cNvSpPr/>
            <p:nvPr/>
          </p:nvSpPr>
          <p:spPr bwMode="auto">
            <a:xfrm>
              <a:off x="3674269" y="1085056"/>
              <a:ext cx="531813" cy="287338"/>
            </a:xfrm>
            <a:custGeom>
              <a:avLst/>
              <a:gdLst>
                <a:gd name="T0" fmla="*/ 193 w 195"/>
                <a:gd name="T1" fmla="*/ 97 h 105"/>
                <a:gd name="T2" fmla="*/ 161 w 195"/>
                <a:gd name="T3" fmla="*/ 30 h 105"/>
                <a:gd name="T4" fmla="*/ 185 w 195"/>
                <a:gd name="T5" fmla="*/ 0 h 105"/>
                <a:gd name="T6" fmla="*/ 78 w 195"/>
                <a:gd name="T7" fmla="*/ 37 h 105"/>
                <a:gd name="T8" fmla="*/ 0 w 195"/>
                <a:gd name="T9" fmla="*/ 24 h 105"/>
                <a:gd name="T10" fmla="*/ 0 w 195"/>
                <a:gd name="T11" fmla="*/ 23 h 105"/>
                <a:gd name="T12" fmla="*/ 0 w 195"/>
                <a:gd name="T13" fmla="*/ 23 h 105"/>
                <a:gd name="T14" fmla="*/ 4 w 195"/>
                <a:gd name="T15" fmla="*/ 26 h 105"/>
                <a:gd name="T16" fmla="*/ 41 w 195"/>
                <a:gd name="T17" fmla="*/ 50 h 105"/>
                <a:gd name="T18" fmla="*/ 19 w 195"/>
                <a:gd name="T19" fmla="*/ 97 h 105"/>
                <a:gd name="T20" fmla="*/ 22 w 195"/>
                <a:gd name="T21" fmla="*/ 105 h 105"/>
                <a:gd name="T22" fmla="*/ 25 w 195"/>
                <a:gd name="T23" fmla="*/ 105 h 105"/>
                <a:gd name="T24" fmla="*/ 30 w 195"/>
                <a:gd name="T25" fmla="*/ 102 h 105"/>
                <a:gd name="T26" fmla="*/ 52 w 195"/>
                <a:gd name="T27" fmla="*/ 56 h 105"/>
                <a:gd name="T28" fmla="*/ 62 w 195"/>
                <a:gd name="T29" fmla="*/ 61 h 105"/>
                <a:gd name="T30" fmla="*/ 66 w 195"/>
                <a:gd name="T31" fmla="*/ 63 h 105"/>
                <a:gd name="T32" fmla="*/ 103 w 195"/>
                <a:gd name="T33" fmla="*/ 74 h 105"/>
                <a:gd name="T34" fmla="*/ 110 w 195"/>
                <a:gd name="T35" fmla="*/ 73 h 105"/>
                <a:gd name="T36" fmla="*/ 143 w 195"/>
                <a:gd name="T37" fmla="*/ 50 h 105"/>
                <a:gd name="T38" fmla="*/ 146 w 195"/>
                <a:gd name="T39" fmla="*/ 46 h 105"/>
                <a:gd name="T40" fmla="*/ 152 w 195"/>
                <a:gd name="T41" fmla="*/ 40 h 105"/>
                <a:gd name="T42" fmla="*/ 183 w 195"/>
                <a:gd name="T43" fmla="*/ 102 h 105"/>
                <a:gd name="T44" fmla="*/ 188 w 195"/>
                <a:gd name="T45" fmla="*/ 105 h 105"/>
                <a:gd name="T46" fmla="*/ 191 w 195"/>
                <a:gd name="T47" fmla="*/ 105 h 105"/>
                <a:gd name="T48" fmla="*/ 193 w 195"/>
                <a:gd name="T49" fmla="*/ 97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5" h="105">
                  <a:moveTo>
                    <a:pt x="193" y="97"/>
                  </a:moveTo>
                  <a:cubicBezTo>
                    <a:pt x="161" y="30"/>
                    <a:pt x="161" y="30"/>
                    <a:pt x="161" y="30"/>
                  </a:cubicBezTo>
                  <a:cubicBezTo>
                    <a:pt x="172" y="17"/>
                    <a:pt x="181" y="5"/>
                    <a:pt x="185" y="0"/>
                  </a:cubicBezTo>
                  <a:cubicBezTo>
                    <a:pt x="151" y="29"/>
                    <a:pt x="112" y="37"/>
                    <a:pt x="78" y="37"/>
                  </a:cubicBezTo>
                  <a:cubicBezTo>
                    <a:pt x="35" y="37"/>
                    <a:pt x="1" y="24"/>
                    <a:pt x="0" y="24"/>
                  </a:cubicBezTo>
                  <a:cubicBezTo>
                    <a:pt x="0" y="23"/>
                    <a:pt x="0" y="23"/>
                    <a:pt x="0" y="23"/>
                  </a:cubicBezTo>
                  <a:cubicBezTo>
                    <a:pt x="0" y="23"/>
                    <a:pt x="0" y="23"/>
                    <a:pt x="0" y="23"/>
                  </a:cubicBezTo>
                  <a:cubicBezTo>
                    <a:pt x="1" y="24"/>
                    <a:pt x="2" y="25"/>
                    <a:pt x="4" y="26"/>
                  </a:cubicBezTo>
                  <a:cubicBezTo>
                    <a:pt x="11" y="31"/>
                    <a:pt x="25" y="41"/>
                    <a:pt x="41" y="50"/>
                  </a:cubicBezTo>
                  <a:cubicBezTo>
                    <a:pt x="19" y="97"/>
                    <a:pt x="19" y="97"/>
                    <a:pt x="19" y="97"/>
                  </a:cubicBezTo>
                  <a:cubicBezTo>
                    <a:pt x="18" y="100"/>
                    <a:pt x="19" y="103"/>
                    <a:pt x="22" y="105"/>
                  </a:cubicBezTo>
                  <a:cubicBezTo>
                    <a:pt x="23" y="105"/>
                    <a:pt x="24" y="105"/>
                    <a:pt x="25" y="105"/>
                  </a:cubicBezTo>
                  <a:cubicBezTo>
                    <a:pt x="27" y="105"/>
                    <a:pt x="29" y="104"/>
                    <a:pt x="30" y="102"/>
                  </a:cubicBezTo>
                  <a:cubicBezTo>
                    <a:pt x="52" y="56"/>
                    <a:pt x="52" y="56"/>
                    <a:pt x="52" y="56"/>
                  </a:cubicBezTo>
                  <a:cubicBezTo>
                    <a:pt x="55" y="58"/>
                    <a:pt x="58" y="59"/>
                    <a:pt x="62" y="61"/>
                  </a:cubicBezTo>
                  <a:cubicBezTo>
                    <a:pt x="66" y="63"/>
                    <a:pt x="66" y="63"/>
                    <a:pt x="66" y="63"/>
                  </a:cubicBezTo>
                  <a:cubicBezTo>
                    <a:pt x="82" y="70"/>
                    <a:pt x="94" y="74"/>
                    <a:pt x="103" y="74"/>
                  </a:cubicBezTo>
                  <a:cubicBezTo>
                    <a:pt x="106" y="74"/>
                    <a:pt x="108" y="73"/>
                    <a:pt x="110" y="73"/>
                  </a:cubicBezTo>
                  <a:cubicBezTo>
                    <a:pt x="119" y="70"/>
                    <a:pt x="130" y="63"/>
                    <a:pt x="143" y="50"/>
                  </a:cubicBezTo>
                  <a:cubicBezTo>
                    <a:pt x="146" y="46"/>
                    <a:pt x="146" y="46"/>
                    <a:pt x="146" y="46"/>
                  </a:cubicBezTo>
                  <a:cubicBezTo>
                    <a:pt x="148" y="44"/>
                    <a:pt x="150" y="42"/>
                    <a:pt x="152" y="40"/>
                  </a:cubicBezTo>
                  <a:cubicBezTo>
                    <a:pt x="183" y="102"/>
                    <a:pt x="183" y="102"/>
                    <a:pt x="183" y="102"/>
                  </a:cubicBezTo>
                  <a:cubicBezTo>
                    <a:pt x="184" y="104"/>
                    <a:pt x="186" y="105"/>
                    <a:pt x="188" y="105"/>
                  </a:cubicBezTo>
                  <a:cubicBezTo>
                    <a:pt x="189" y="105"/>
                    <a:pt x="190" y="105"/>
                    <a:pt x="191" y="105"/>
                  </a:cubicBezTo>
                  <a:cubicBezTo>
                    <a:pt x="194" y="103"/>
                    <a:pt x="195" y="99"/>
                    <a:pt x="193" y="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grpSp>
      <p:sp>
        <p:nvSpPr>
          <p:cNvPr id="23" name="椭圆 22"/>
          <p:cNvSpPr/>
          <p:nvPr/>
        </p:nvSpPr>
        <p:spPr>
          <a:xfrm>
            <a:off x="6403573" y="5031768"/>
            <a:ext cx="438210" cy="438210"/>
          </a:xfrm>
          <a:prstGeom prst="ellipse">
            <a:avLst/>
          </a:prstGeom>
          <a:solidFill>
            <a:schemeClr val="accent5">
              <a:lumMod val="50000"/>
            </a:schemeClr>
          </a:solidFill>
          <a:ln>
            <a:noFill/>
          </a:ln>
          <a:effectLst>
            <a:outerShdw blurRad="177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tx1">
                  <a:lumMod val="65000"/>
                  <a:lumOff val="35000"/>
                </a:schemeClr>
              </a:solidFill>
              <a:cs typeface="+mn-ea"/>
              <a:sym typeface="+mn-lt"/>
            </a:endParaRPr>
          </a:p>
        </p:txBody>
      </p:sp>
      <p:sp>
        <p:nvSpPr>
          <p:cNvPr id="24" name="Freeform 42"/>
          <p:cNvSpPr>
            <a:spLocks noEditPoints="1"/>
          </p:cNvSpPr>
          <p:nvPr/>
        </p:nvSpPr>
        <p:spPr bwMode="auto">
          <a:xfrm>
            <a:off x="6501714" y="5128116"/>
            <a:ext cx="241928" cy="258666"/>
          </a:xfrm>
          <a:custGeom>
            <a:avLst/>
            <a:gdLst>
              <a:gd name="T0" fmla="*/ 169 w 185"/>
              <a:gd name="T1" fmla="*/ 93 h 198"/>
              <a:gd name="T2" fmla="*/ 147 w 185"/>
              <a:gd name="T3" fmla="*/ 35 h 198"/>
              <a:gd name="T4" fmla="*/ 93 w 185"/>
              <a:gd name="T5" fmla="*/ 0 h 198"/>
              <a:gd name="T6" fmla="*/ 39 w 185"/>
              <a:gd name="T7" fmla="*/ 35 h 198"/>
              <a:gd name="T8" fmla="*/ 22 w 185"/>
              <a:gd name="T9" fmla="*/ 99 h 198"/>
              <a:gd name="T10" fmla="*/ 39 w 185"/>
              <a:gd name="T11" fmla="*/ 162 h 198"/>
              <a:gd name="T12" fmla="*/ 93 w 185"/>
              <a:gd name="T13" fmla="*/ 198 h 198"/>
              <a:gd name="T14" fmla="*/ 147 w 185"/>
              <a:gd name="T15" fmla="*/ 162 h 198"/>
              <a:gd name="T16" fmla="*/ 169 w 185"/>
              <a:gd name="T17" fmla="*/ 104 h 198"/>
              <a:gd name="T18" fmla="*/ 147 w 185"/>
              <a:gd name="T19" fmla="*/ 47 h 198"/>
              <a:gd name="T20" fmla="*/ 159 w 185"/>
              <a:gd name="T21" fmla="*/ 86 h 198"/>
              <a:gd name="T22" fmla="*/ 137 w 185"/>
              <a:gd name="T23" fmla="*/ 74 h 198"/>
              <a:gd name="T24" fmla="*/ 147 w 185"/>
              <a:gd name="T25" fmla="*/ 47 h 198"/>
              <a:gd name="T26" fmla="*/ 93 w 185"/>
              <a:gd name="T27" fmla="*/ 136 h 198"/>
              <a:gd name="T28" fmla="*/ 61 w 185"/>
              <a:gd name="T29" fmla="*/ 117 h 198"/>
              <a:gd name="T30" fmla="*/ 61 w 185"/>
              <a:gd name="T31" fmla="*/ 80 h 198"/>
              <a:gd name="T32" fmla="*/ 93 w 185"/>
              <a:gd name="T33" fmla="*/ 61 h 198"/>
              <a:gd name="T34" fmla="*/ 125 w 185"/>
              <a:gd name="T35" fmla="*/ 80 h 198"/>
              <a:gd name="T36" fmla="*/ 125 w 185"/>
              <a:gd name="T37" fmla="*/ 117 h 198"/>
              <a:gd name="T38" fmla="*/ 123 w 185"/>
              <a:gd name="T39" fmla="*/ 133 h 198"/>
              <a:gd name="T40" fmla="*/ 108 w 185"/>
              <a:gd name="T41" fmla="*/ 142 h 198"/>
              <a:gd name="T42" fmla="*/ 123 w 185"/>
              <a:gd name="T43" fmla="*/ 133 h 198"/>
              <a:gd name="T44" fmla="*/ 66 w 185"/>
              <a:gd name="T45" fmla="*/ 146 h 198"/>
              <a:gd name="T46" fmla="*/ 71 w 185"/>
              <a:gd name="T47" fmla="*/ 138 h 198"/>
              <a:gd name="T48" fmla="*/ 48 w 185"/>
              <a:gd name="T49" fmla="*/ 108 h 198"/>
              <a:gd name="T50" fmla="*/ 48 w 185"/>
              <a:gd name="T51" fmla="*/ 90 h 198"/>
              <a:gd name="T52" fmla="*/ 48 w 185"/>
              <a:gd name="T53" fmla="*/ 108 h 198"/>
              <a:gd name="T54" fmla="*/ 66 w 185"/>
              <a:gd name="T55" fmla="*/ 51 h 198"/>
              <a:gd name="T56" fmla="*/ 71 w 185"/>
              <a:gd name="T57" fmla="*/ 60 h 198"/>
              <a:gd name="T58" fmla="*/ 108 w 185"/>
              <a:gd name="T59" fmla="*/ 55 h 198"/>
              <a:gd name="T60" fmla="*/ 123 w 185"/>
              <a:gd name="T61" fmla="*/ 64 h 198"/>
              <a:gd name="T62" fmla="*/ 108 w 185"/>
              <a:gd name="T63" fmla="*/ 55 h 198"/>
              <a:gd name="T64" fmla="*/ 148 w 185"/>
              <a:gd name="T65" fmla="*/ 99 h 198"/>
              <a:gd name="T66" fmla="*/ 138 w 185"/>
              <a:gd name="T67" fmla="*/ 99 h 198"/>
              <a:gd name="T68" fmla="*/ 93 w 185"/>
              <a:gd name="T69" fmla="*/ 12 h 198"/>
              <a:gd name="T70" fmla="*/ 93 w 185"/>
              <a:gd name="T71" fmla="*/ 48 h 198"/>
              <a:gd name="T72" fmla="*/ 93 w 185"/>
              <a:gd name="T73" fmla="*/ 12 h 198"/>
              <a:gd name="T74" fmla="*/ 39 w 185"/>
              <a:gd name="T75" fmla="*/ 47 h 198"/>
              <a:gd name="T76" fmla="*/ 49 w 185"/>
              <a:gd name="T77" fmla="*/ 73 h 198"/>
              <a:gd name="T78" fmla="*/ 18 w 185"/>
              <a:gd name="T79" fmla="*/ 55 h 198"/>
              <a:gd name="T80" fmla="*/ 18 w 185"/>
              <a:gd name="T81" fmla="*/ 142 h 198"/>
              <a:gd name="T82" fmla="*/ 49 w 185"/>
              <a:gd name="T83" fmla="*/ 124 h 198"/>
              <a:gd name="T84" fmla="*/ 39 w 185"/>
              <a:gd name="T85" fmla="*/ 150 h 198"/>
              <a:gd name="T86" fmla="*/ 69 w 185"/>
              <a:gd name="T87" fmla="*/ 158 h 198"/>
              <a:gd name="T88" fmla="*/ 117 w 185"/>
              <a:gd name="T89" fmla="*/ 158 h 198"/>
              <a:gd name="T90" fmla="*/ 168 w 185"/>
              <a:gd name="T91" fmla="*/ 142 h 198"/>
              <a:gd name="T92" fmla="*/ 132 w 185"/>
              <a:gd name="T93" fmla="*/ 149 h 198"/>
              <a:gd name="T94" fmla="*/ 156 w 185"/>
              <a:gd name="T95" fmla="*/ 107 h 198"/>
              <a:gd name="T96" fmla="*/ 168 w 185"/>
              <a:gd name="T97" fmla="*/ 142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5" h="198">
                <a:moveTo>
                  <a:pt x="164" y="99"/>
                </a:moveTo>
                <a:cubicBezTo>
                  <a:pt x="166" y="97"/>
                  <a:pt x="167" y="95"/>
                  <a:pt x="169" y="93"/>
                </a:cubicBezTo>
                <a:cubicBezTo>
                  <a:pt x="182" y="76"/>
                  <a:pt x="185" y="60"/>
                  <a:pt x="179" y="49"/>
                </a:cubicBezTo>
                <a:cubicBezTo>
                  <a:pt x="175" y="43"/>
                  <a:pt x="167" y="35"/>
                  <a:pt x="147" y="35"/>
                </a:cubicBezTo>
                <a:cubicBezTo>
                  <a:pt x="141" y="35"/>
                  <a:pt x="135" y="36"/>
                  <a:pt x="129" y="37"/>
                </a:cubicBezTo>
                <a:cubicBezTo>
                  <a:pt x="121" y="14"/>
                  <a:pt x="108" y="0"/>
                  <a:pt x="93" y="0"/>
                </a:cubicBezTo>
                <a:cubicBezTo>
                  <a:pt x="78" y="0"/>
                  <a:pt x="65" y="14"/>
                  <a:pt x="57" y="37"/>
                </a:cubicBezTo>
                <a:cubicBezTo>
                  <a:pt x="51" y="36"/>
                  <a:pt x="45" y="35"/>
                  <a:pt x="39" y="35"/>
                </a:cubicBezTo>
                <a:cubicBezTo>
                  <a:pt x="20" y="35"/>
                  <a:pt x="11" y="43"/>
                  <a:pt x="7" y="49"/>
                </a:cubicBezTo>
                <a:cubicBezTo>
                  <a:pt x="0" y="62"/>
                  <a:pt x="6" y="80"/>
                  <a:pt x="22" y="99"/>
                </a:cubicBezTo>
                <a:cubicBezTo>
                  <a:pt x="6" y="117"/>
                  <a:pt x="0" y="135"/>
                  <a:pt x="7" y="148"/>
                </a:cubicBezTo>
                <a:cubicBezTo>
                  <a:pt x="11" y="155"/>
                  <a:pt x="20" y="162"/>
                  <a:pt x="39" y="162"/>
                </a:cubicBezTo>
                <a:cubicBezTo>
                  <a:pt x="45" y="162"/>
                  <a:pt x="51" y="162"/>
                  <a:pt x="57" y="160"/>
                </a:cubicBezTo>
                <a:cubicBezTo>
                  <a:pt x="65" y="183"/>
                  <a:pt x="78" y="198"/>
                  <a:pt x="93" y="198"/>
                </a:cubicBezTo>
                <a:cubicBezTo>
                  <a:pt x="108" y="198"/>
                  <a:pt x="121" y="183"/>
                  <a:pt x="129" y="160"/>
                </a:cubicBezTo>
                <a:cubicBezTo>
                  <a:pt x="135" y="162"/>
                  <a:pt x="141" y="162"/>
                  <a:pt x="147" y="162"/>
                </a:cubicBezTo>
                <a:cubicBezTo>
                  <a:pt x="167" y="162"/>
                  <a:pt x="175" y="155"/>
                  <a:pt x="179" y="148"/>
                </a:cubicBezTo>
                <a:cubicBezTo>
                  <a:pt x="185" y="137"/>
                  <a:pt x="182" y="121"/>
                  <a:pt x="169" y="104"/>
                </a:cubicBezTo>
                <a:cubicBezTo>
                  <a:pt x="167" y="102"/>
                  <a:pt x="166" y="100"/>
                  <a:pt x="164" y="99"/>
                </a:cubicBezTo>
                <a:close/>
                <a:moveTo>
                  <a:pt x="147" y="47"/>
                </a:moveTo>
                <a:cubicBezTo>
                  <a:pt x="158" y="47"/>
                  <a:pt x="165" y="50"/>
                  <a:pt x="168" y="55"/>
                </a:cubicBezTo>
                <a:cubicBezTo>
                  <a:pt x="172" y="62"/>
                  <a:pt x="169" y="73"/>
                  <a:pt x="159" y="86"/>
                </a:cubicBezTo>
                <a:cubicBezTo>
                  <a:pt x="158" y="87"/>
                  <a:pt x="157" y="89"/>
                  <a:pt x="156" y="90"/>
                </a:cubicBezTo>
                <a:cubicBezTo>
                  <a:pt x="150" y="84"/>
                  <a:pt x="144" y="79"/>
                  <a:pt x="137" y="74"/>
                </a:cubicBezTo>
                <a:cubicBezTo>
                  <a:pt x="136" y="65"/>
                  <a:pt x="134" y="56"/>
                  <a:pt x="132" y="49"/>
                </a:cubicBezTo>
                <a:cubicBezTo>
                  <a:pt x="137" y="48"/>
                  <a:pt x="142" y="47"/>
                  <a:pt x="147" y="47"/>
                </a:cubicBezTo>
                <a:close/>
                <a:moveTo>
                  <a:pt x="110" y="127"/>
                </a:moveTo>
                <a:cubicBezTo>
                  <a:pt x="104" y="130"/>
                  <a:pt x="99" y="133"/>
                  <a:pt x="93" y="136"/>
                </a:cubicBezTo>
                <a:cubicBezTo>
                  <a:pt x="88" y="133"/>
                  <a:pt x="82" y="130"/>
                  <a:pt x="77" y="127"/>
                </a:cubicBezTo>
                <a:cubicBezTo>
                  <a:pt x="71" y="124"/>
                  <a:pt x="66" y="121"/>
                  <a:pt x="61" y="117"/>
                </a:cubicBezTo>
                <a:cubicBezTo>
                  <a:pt x="60" y="111"/>
                  <a:pt x="60" y="105"/>
                  <a:pt x="60" y="99"/>
                </a:cubicBezTo>
                <a:cubicBezTo>
                  <a:pt x="60" y="92"/>
                  <a:pt x="60" y="86"/>
                  <a:pt x="61" y="80"/>
                </a:cubicBezTo>
                <a:cubicBezTo>
                  <a:pt x="66" y="77"/>
                  <a:pt x="71" y="73"/>
                  <a:pt x="77" y="70"/>
                </a:cubicBezTo>
                <a:cubicBezTo>
                  <a:pt x="82" y="67"/>
                  <a:pt x="88" y="64"/>
                  <a:pt x="93" y="61"/>
                </a:cubicBezTo>
                <a:cubicBezTo>
                  <a:pt x="99" y="64"/>
                  <a:pt x="104" y="67"/>
                  <a:pt x="110" y="70"/>
                </a:cubicBezTo>
                <a:cubicBezTo>
                  <a:pt x="115" y="73"/>
                  <a:pt x="120" y="77"/>
                  <a:pt x="125" y="80"/>
                </a:cubicBezTo>
                <a:cubicBezTo>
                  <a:pt x="126" y="86"/>
                  <a:pt x="126" y="92"/>
                  <a:pt x="126" y="99"/>
                </a:cubicBezTo>
                <a:cubicBezTo>
                  <a:pt x="126" y="105"/>
                  <a:pt x="126" y="111"/>
                  <a:pt x="125" y="117"/>
                </a:cubicBezTo>
                <a:cubicBezTo>
                  <a:pt x="120" y="121"/>
                  <a:pt x="115" y="124"/>
                  <a:pt x="110" y="127"/>
                </a:cubicBezTo>
                <a:close/>
                <a:moveTo>
                  <a:pt x="123" y="133"/>
                </a:moveTo>
                <a:cubicBezTo>
                  <a:pt x="122" y="138"/>
                  <a:pt x="122" y="142"/>
                  <a:pt x="120" y="146"/>
                </a:cubicBezTo>
                <a:cubicBezTo>
                  <a:pt x="116" y="145"/>
                  <a:pt x="112" y="144"/>
                  <a:pt x="108" y="142"/>
                </a:cubicBezTo>
                <a:cubicBezTo>
                  <a:pt x="110" y="141"/>
                  <a:pt x="113" y="139"/>
                  <a:pt x="116" y="138"/>
                </a:cubicBezTo>
                <a:cubicBezTo>
                  <a:pt x="118" y="136"/>
                  <a:pt x="121" y="135"/>
                  <a:pt x="123" y="133"/>
                </a:cubicBezTo>
                <a:close/>
                <a:moveTo>
                  <a:pt x="78" y="142"/>
                </a:moveTo>
                <a:cubicBezTo>
                  <a:pt x="74" y="144"/>
                  <a:pt x="70" y="145"/>
                  <a:pt x="66" y="146"/>
                </a:cubicBezTo>
                <a:cubicBezTo>
                  <a:pt x="65" y="142"/>
                  <a:pt x="64" y="138"/>
                  <a:pt x="63" y="133"/>
                </a:cubicBezTo>
                <a:cubicBezTo>
                  <a:pt x="65" y="135"/>
                  <a:pt x="68" y="136"/>
                  <a:pt x="71" y="138"/>
                </a:cubicBezTo>
                <a:cubicBezTo>
                  <a:pt x="73" y="139"/>
                  <a:pt x="76" y="141"/>
                  <a:pt x="78" y="142"/>
                </a:cubicBezTo>
                <a:close/>
                <a:moveTo>
                  <a:pt x="48" y="108"/>
                </a:moveTo>
                <a:cubicBezTo>
                  <a:pt x="45" y="105"/>
                  <a:pt x="41" y="102"/>
                  <a:pt x="38" y="99"/>
                </a:cubicBezTo>
                <a:cubicBezTo>
                  <a:pt x="41" y="96"/>
                  <a:pt x="45" y="93"/>
                  <a:pt x="48" y="90"/>
                </a:cubicBezTo>
                <a:cubicBezTo>
                  <a:pt x="48" y="93"/>
                  <a:pt x="48" y="96"/>
                  <a:pt x="48" y="99"/>
                </a:cubicBezTo>
                <a:cubicBezTo>
                  <a:pt x="48" y="102"/>
                  <a:pt x="48" y="105"/>
                  <a:pt x="48" y="108"/>
                </a:cubicBezTo>
                <a:close/>
                <a:moveTo>
                  <a:pt x="63" y="64"/>
                </a:moveTo>
                <a:cubicBezTo>
                  <a:pt x="64" y="60"/>
                  <a:pt x="65" y="55"/>
                  <a:pt x="66" y="51"/>
                </a:cubicBezTo>
                <a:cubicBezTo>
                  <a:pt x="70" y="52"/>
                  <a:pt x="74" y="54"/>
                  <a:pt x="78" y="55"/>
                </a:cubicBezTo>
                <a:cubicBezTo>
                  <a:pt x="76" y="57"/>
                  <a:pt x="73" y="58"/>
                  <a:pt x="71" y="60"/>
                </a:cubicBezTo>
                <a:cubicBezTo>
                  <a:pt x="68" y="61"/>
                  <a:pt x="65" y="63"/>
                  <a:pt x="63" y="64"/>
                </a:cubicBezTo>
                <a:close/>
                <a:moveTo>
                  <a:pt x="108" y="55"/>
                </a:moveTo>
                <a:cubicBezTo>
                  <a:pt x="112" y="54"/>
                  <a:pt x="116" y="52"/>
                  <a:pt x="120" y="51"/>
                </a:cubicBezTo>
                <a:cubicBezTo>
                  <a:pt x="122" y="55"/>
                  <a:pt x="122" y="60"/>
                  <a:pt x="123" y="64"/>
                </a:cubicBezTo>
                <a:cubicBezTo>
                  <a:pt x="121" y="63"/>
                  <a:pt x="118" y="61"/>
                  <a:pt x="116" y="60"/>
                </a:cubicBezTo>
                <a:cubicBezTo>
                  <a:pt x="113" y="58"/>
                  <a:pt x="110" y="57"/>
                  <a:pt x="108" y="55"/>
                </a:cubicBezTo>
                <a:close/>
                <a:moveTo>
                  <a:pt x="138" y="90"/>
                </a:moveTo>
                <a:cubicBezTo>
                  <a:pt x="141" y="93"/>
                  <a:pt x="145" y="96"/>
                  <a:pt x="148" y="99"/>
                </a:cubicBezTo>
                <a:cubicBezTo>
                  <a:pt x="145" y="102"/>
                  <a:pt x="141" y="105"/>
                  <a:pt x="138" y="108"/>
                </a:cubicBezTo>
                <a:cubicBezTo>
                  <a:pt x="138" y="105"/>
                  <a:pt x="138" y="102"/>
                  <a:pt x="138" y="99"/>
                </a:cubicBezTo>
                <a:cubicBezTo>
                  <a:pt x="138" y="96"/>
                  <a:pt x="138" y="93"/>
                  <a:pt x="138" y="90"/>
                </a:cubicBezTo>
                <a:close/>
                <a:moveTo>
                  <a:pt x="93" y="12"/>
                </a:moveTo>
                <a:cubicBezTo>
                  <a:pt x="102" y="12"/>
                  <a:pt x="110" y="22"/>
                  <a:pt x="117" y="40"/>
                </a:cubicBezTo>
                <a:cubicBezTo>
                  <a:pt x="109" y="42"/>
                  <a:pt x="101" y="45"/>
                  <a:pt x="93" y="48"/>
                </a:cubicBezTo>
                <a:cubicBezTo>
                  <a:pt x="85" y="45"/>
                  <a:pt x="77" y="42"/>
                  <a:pt x="69" y="40"/>
                </a:cubicBezTo>
                <a:cubicBezTo>
                  <a:pt x="76" y="22"/>
                  <a:pt x="85" y="12"/>
                  <a:pt x="93" y="12"/>
                </a:cubicBezTo>
                <a:close/>
                <a:moveTo>
                  <a:pt x="18" y="55"/>
                </a:moveTo>
                <a:cubicBezTo>
                  <a:pt x="21" y="50"/>
                  <a:pt x="28" y="47"/>
                  <a:pt x="39" y="47"/>
                </a:cubicBezTo>
                <a:cubicBezTo>
                  <a:pt x="44" y="47"/>
                  <a:pt x="49" y="48"/>
                  <a:pt x="54" y="49"/>
                </a:cubicBezTo>
                <a:cubicBezTo>
                  <a:pt x="52" y="56"/>
                  <a:pt x="50" y="65"/>
                  <a:pt x="49" y="73"/>
                </a:cubicBezTo>
                <a:cubicBezTo>
                  <a:pt x="42" y="79"/>
                  <a:pt x="36" y="84"/>
                  <a:pt x="30" y="90"/>
                </a:cubicBezTo>
                <a:cubicBezTo>
                  <a:pt x="18" y="75"/>
                  <a:pt x="14" y="62"/>
                  <a:pt x="18" y="55"/>
                </a:cubicBezTo>
                <a:close/>
                <a:moveTo>
                  <a:pt x="39" y="150"/>
                </a:moveTo>
                <a:cubicBezTo>
                  <a:pt x="28" y="150"/>
                  <a:pt x="21" y="147"/>
                  <a:pt x="18" y="142"/>
                </a:cubicBezTo>
                <a:cubicBezTo>
                  <a:pt x="14" y="135"/>
                  <a:pt x="18" y="122"/>
                  <a:pt x="30" y="108"/>
                </a:cubicBezTo>
                <a:cubicBezTo>
                  <a:pt x="36" y="113"/>
                  <a:pt x="42" y="119"/>
                  <a:pt x="49" y="124"/>
                </a:cubicBezTo>
                <a:cubicBezTo>
                  <a:pt x="50" y="133"/>
                  <a:pt x="52" y="141"/>
                  <a:pt x="54" y="149"/>
                </a:cubicBezTo>
                <a:cubicBezTo>
                  <a:pt x="49" y="150"/>
                  <a:pt x="44" y="150"/>
                  <a:pt x="39" y="150"/>
                </a:cubicBezTo>
                <a:close/>
                <a:moveTo>
                  <a:pt x="93" y="186"/>
                </a:moveTo>
                <a:cubicBezTo>
                  <a:pt x="85" y="186"/>
                  <a:pt x="76" y="175"/>
                  <a:pt x="69" y="158"/>
                </a:cubicBezTo>
                <a:cubicBezTo>
                  <a:pt x="77" y="155"/>
                  <a:pt x="85" y="153"/>
                  <a:pt x="93" y="149"/>
                </a:cubicBezTo>
                <a:cubicBezTo>
                  <a:pt x="101" y="153"/>
                  <a:pt x="109" y="155"/>
                  <a:pt x="117" y="158"/>
                </a:cubicBezTo>
                <a:cubicBezTo>
                  <a:pt x="110" y="175"/>
                  <a:pt x="102" y="186"/>
                  <a:pt x="93" y="186"/>
                </a:cubicBezTo>
                <a:close/>
                <a:moveTo>
                  <a:pt x="168" y="142"/>
                </a:moveTo>
                <a:cubicBezTo>
                  <a:pt x="165" y="147"/>
                  <a:pt x="158" y="150"/>
                  <a:pt x="147" y="150"/>
                </a:cubicBezTo>
                <a:cubicBezTo>
                  <a:pt x="142" y="150"/>
                  <a:pt x="137" y="150"/>
                  <a:pt x="132" y="149"/>
                </a:cubicBezTo>
                <a:cubicBezTo>
                  <a:pt x="134" y="141"/>
                  <a:pt x="136" y="133"/>
                  <a:pt x="137" y="124"/>
                </a:cubicBezTo>
                <a:cubicBezTo>
                  <a:pt x="144" y="119"/>
                  <a:pt x="150" y="113"/>
                  <a:pt x="156" y="107"/>
                </a:cubicBezTo>
                <a:cubicBezTo>
                  <a:pt x="157" y="109"/>
                  <a:pt x="158" y="110"/>
                  <a:pt x="159" y="111"/>
                </a:cubicBezTo>
                <a:cubicBezTo>
                  <a:pt x="169" y="124"/>
                  <a:pt x="172" y="135"/>
                  <a:pt x="168" y="142"/>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65000"/>
                  <a:lumOff val="35000"/>
                </a:schemeClr>
              </a:solidFill>
              <a:cs typeface="+mn-ea"/>
              <a:sym typeface="+mn-lt"/>
            </a:endParaRPr>
          </a:p>
        </p:txBody>
      </p:sp>
      <p:sp>
        <p:nvSpPr>
          <p:cNvPr id="25" name="文本框 19"/>
          <p:cNvSpPr txBox="1"/>
          <p:nvPr/>
        </p:nvSpPr>
        <p:spPr>
          <a:xfrm>
            <a:off x="6931771" y="3024982"/>
            <a:ext cx="4426427"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65000"/>
                    <a:lumOff val="35000"/>
                  </a:schemeClr>
                </a:solidFill>
                <a:cs typeface="+mn-ea"/>
                <a:sym typeface="+mn-lt"/>
              </a:rPr>
              <a:t>根据用户实际产品</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服务内容更换展示图片。根据实际情况编辑填写产品功能／项目服务内容。根据用户实际产品</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服务内容更换展示图片。根据实际情况编辑填写产品功能／项目服务内容。</a:t>
            </a:r>
            <a:endParaRPr lang="zh-CN" altLang="en-US" sz="1000" dirty="0">
              <a:solidFill>
                <a:schemeClr val="tx1">
                  <a:lumMod val="65000"/>
                  <a:lumOff val="35000"/>
                </a:schemeClr>
              </a:solidFill>
              <a:cs typeface="+mn-ea"/>
              <a:sym typeface="+mn-lt"/>
            </a:endParaRPr>
          </a:p>
        </p:txBody>
      </p:sp>
      <p:sp>
        <p:nvSpPr>
          <p:cNvPr id="26" name="矩形 25"/>
          <p:cNvSpPr/>
          <p:nvPr/>
        </p:nvSpPr>
        <p:spPr>
          <a:xfrm>
            <a:off x="6935229" y="2723736"/>
            <a:ext cx="2678702"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600" b="1" dirty="0">
                <a:solidFill>
                  <a:schemeClr val="accent5">
                    <a:lumMod val="50000"/>
                  </a:schemeClr>
                </a:solidFill>
                <a:cs typeface="+mn-ea"/>
                <a:sym typeface="+mn-lt"/>
              </a:rPr>
              <a:t>输入产品功能</a:t>
            </a:r>
            <a:endParaRPr lang="zh-CN" altLang="en-US" sz="1600" b="1" dirty="0">
              <a:solidFill>
                <a:schemeClr val="accent5">
                  <a:lumMod val="50000"/>
                </a:schemeClr>
              </a:solidFill>
              <a:cs typeface="+mn-ea"/>
              <a:sym typeface="+mn-lt"/>
            </a:endParaRPr>
          </a:p>
        </p:txBody>
      </p:sp>
      <p:sp>
        <p:nvSpPr>
          <p:cNvPr id="27" name="文本框 19"/>
          <p:cNvSpPr txBox="1"/>
          <p:nvPr/>
        </p:nvSpPr>
        <p:spPr>
          <a:xfrm>
            <a:off x="6917222" y="4159717"/>
            <a:ext cx="4426427"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65000"/>
                    <a:lumOff val="35000"/>
                  </a:schemeClr>
                </a:solidFill>
                <a:cs typeface="+mn-ea"/>
                <a:sym typeface="+mn-lt"/>
              </a:rPr>
              <a:t>根据用户实际产品</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服务内容更换展示图片。根据实际情况编辑填写产品功能／项目服务内容。根据用户实际产品</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服务内容更换展示图片。根据实际情况编辑填写产品功能／项目服务内容。</a:t>
            </a:r>
            <a:endParaRPr lang="zh-CN" altLang="en-US" sz="1000" dirty="0">
              <a:solidFill>
                <a:schemeClr val="tx1">
                  <a:lumMod val="65000"/>
                  <a:lumOff val="35000"/>
                </a:schemeClr>
              </a:solidFill>
              <a:cs typeface="+mn-ea"/>
              <a:sym typeface="+mn-lt"/>
            </a:endParaRPr>
          </a:p>
        </p:txBody>
      </p:sp>
      <p:sp>
        <p:nvSpPr>
          <p:cNvPr id="28" name="矩形 27"/>
          <p:cNvSpPr/>
          <p:nvPr/>
        </p:nvSpPr>
        <p:spPr>
          <a:xfrm>
            <a:off x="6946793" y="3852421"/>
            <a:ext cx="2678702"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600" b="1" dirty="0">
                <a:solidFill>
                  <a:schemeClr val="accent5">
                    <a:lumMod val="50000"/>
                  </a:schemeClr>
                </a:solidFill>
                <a:cs typeface="+mn-ea"/>
                <a:sym typeface="+mn-lt"/>
              </a:rPr>
              <a:t>输入产品功能</a:t>
            </a:r>
            <a:endParaRPr lang="zh-CN" altLang="en-US" sz="1600" b="1" dirty="0">
              <a:solidFill>
                <a:schemeClr val="accent5">
                  <a:lumMod val="50000"/>
                </a:schemeClr>
              </a:solidFill>
              <a:cs typeface="+mn-ea"/>
              <a:sym typeface="+mn-lt"/>
            </a:endParaRPr>
          </a:p>
        </p:txBody>
      </p:sp>
      <p:sp>
        <p:nvSpPr>
          <p:cNvPr id="29" name="文本框 19"/>
          <p:cNvSpPr txBox="1"/>
          <p:nvPr/>
        </p:nvSpPr>
        <p:spPr>
          <a:xfrm>
            <a:off x="6943607" y="5265424"/>
            <a:ext cx="4411875"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65000"/>
                    <a:lumOff val="35000"/>
                  </a:schemeClr>
                </a:solidFill>
                <a:cs typeface="+mn-ea"/>
                <a:sym typeface="+mn-lt"/>
              </a:rPr>
              <a:t>根据用户实际产品</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服务内容更换展示图片。根据实际情况编辑填写产品功能／项目服务内容。根据用户实际产品</a:t>
            </a:r>
            <a:r>
              <a:rPr lang="en-US" altLang="zh-CN" sz="1000" dirty="0">
                <a:solidFill>
                  <a:schemeClr val="tx1">
                    <a:lumMod val="65000"/>
                    <a:lumOff val="35000"/>
                  </a:schemeClr>
                </a:solidFill>
                <a:cs typeface="+mn-ea"/>
                <a:sym typeface="+mn-lt"/>
              </a:rPr>
              <a:t>/</a:t>
            </a:r>
            <a:r>
              <a:rPr lang="zh-CN" altLang="en-US" sz="1000" dirty="0">
                <a:solidFill>
                  <a:schemeClr val="tx1">
                    <a:lumMod val="65000"/>
                    <a:lumOff val="35000"/>
                  </a:schemeClr>
                </a:solidFill>
                <a:cs typeface="+mn-ea"/>
                <a:sym typeface="+mn-lt"/>
              </a:rPr>
              <a:t>服务内容更换展示图片。根据实际情况编辑填写产品功能／项目服务内容。</a:t>
            </a:r>
            <a:endParaRPr lang="zh-CN" altLang="en-US" sz="1000" dirty="0">
              <a:solidFill>
                <a:schemeClr val="tx1">
                  <a:lumMod val="65000"/>
                  <a:lumOff val="35000"/>
                </a:schemeClr>
              </a:solidFill>
              <a:cs typeface="+mn-ea"/>
              <a:sym typeface="+mn-lt"/>
            </a:endParaRPr>
          </a:p>
        </p:txBody>
      </p:sp>
      <p:sp>
        <p:nvSpPr>
          <p:cNvPr id="30" name="矩形 29"/>
          <p:cNvSpPr/>
          <p:nvPr/>
        </p:nvSpPr>
        <p:spPr>
          <a:xfrm>
            <a:off x="6917239" y="4987156"/>
            <a:ext cx="2678702" cy="33855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zh-CN" altLang="en-US" sz="1600" b="1" dirty="0">
                <a:solidFill>
                  <a:schemeClr val="accent5">
                    <a:lumMod val="50000"/>
                  </a:schemeClr>
                </a:solidFill>
                <a:cs typeface="+mn-ea"/>
                <a:sym typeface="+mn-lt"/>
              </a:rPr>
              <a:t>输入产品功能</a:t>
            </a:r>
            <a:endParaRPr lang="zh-CN" altLang="en-US" sz="1600" b="1" dirty="0">
              <a:solidFill>
                <a:schemeClr val="accent5">
                  <a:lumMod val="50000"/>
                </a:schemeClr>
              </a:solidFill>
              <a:cs typeface="+mn-ea"/>
              <a:sym typeface="+mn-lt"/>
            </a:endParaRPr>
          </a:p>
        </p:txBody>
      </p:sp>
      <p:grpSp>
        <p:nvGrpSpPr>
          <p:cNvPr id="31" name="组合 30"/>
          <p:cNvGrpSpPr/>
          <p:nvPr/>
        </p:nvGrpSpPr>
        <p:grpSpPr>
          <a:xfrm>
            <a:off x="638663" y="642539"/>
            <a:ext cx="505912" cy="505912"/>
            <a:chOff x="1056046" y="825286"/>
            <a:chExt cx="798940" cy="798940"/>
          </a:xfrm>
        </p:grpSpPr>
        <p:sp>
          <p:nvSpPr>
            <p:cNvPr id="32" name="椭圆 31"/>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33" name="椭圆 32"/>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4" name="文本框 33"/>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项目概要</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产品介绍</a:t>
            </a:r>
            <a:endParaRPr lang="zh-CN" altLang="en-US" sz="2400" dirty="0">
              <a:solidFill>
                <a:schemeClr val="accent5">
                  <a:lumMod val="50000"/>
                </a:schemeClr>
              </a:solidFill>
              <a:cs typeface="+mn-ea"/>
              <a:sym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项目概要</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核心技术</a:t>
            </a:r>
            <a:endParaRPr lang="zh-CN" altLang="en-US" sz="2400" dirty="0">
              <a:solidFill>
                <a:schemeClr val="accent5">
                  <a:lumMod val="50000"/>
                </a:schemeClr>
              </a:solidFill>
              <a:cs typeface="+mn-ea"/>
              <a:sym typeface="+mn-lt"/>
            </a:endParaRPr>
          </a:p>
        </p:txBody>
      </p:sp>
      <p:grpSp>
        <p:nvGrpSpPr>
          <p:cNvPr id="40" name="组合 39"/>
          <p:cNvGrpSpPr/>
          <p:nvPr/>
        </p:nvGrpSpPr>
        <p:grpSpPr>
          <a:xfrm>
            <a:off x="4695178" y="2810224"/>
            <a:ext cx="1167861" cy="622489"/>
            <a:chOff x="4695178" y="2810224"/>
            <a:chExt cx="1167861" cy="622489"/>
          </a:xfrm>
          <a:effectLst>
            <a:outerShdw blurRad="177800" dist="101600" dir="5400000" algn="ctr" rotWithShape="0">
              <a:srgbClr val="000000">
                <a:alpha val="43137"/>
              </a:srgbClr>
            </a:outerShdw>
          </a:effectLst>
        </p:grpSpPr>
        <p:sp>
          <p:nvSpPr>
            <p:cNvPr id="6" name="Bent Arrow 5"/>
            <p:cNvSpPr/>
            <p:nvPr/>
          </p:nvSpPr>
          <p:spPr bwMode="auto">
            <a:xfrm rot="2700000">
              <a:off x="5173576" y="2331826"/>
              <a:ext cx="211065" cy="1167861"/>
            </a:xfrm>
            <a:prstGeom prst="bentArrow">
              <a:avLst>
                <a:gd name="adj1" fmla="val 13663"/>
                <a:gd name="adj2" fmla="val 25006"/>
                <a:gd name="adj3" fmla="val 43568"/>
                <a:gd name="adj4" fmla="val 0"/>
              </a:avLst>
            </a:prstGeom>
            <a:solidFill>
              <a:schemeClr val="accent5">
                <a:lumMod val="50000"/>
              </a:schemeClr>
            </a:solidFill>
            <a:ln w="9525">
              <a:solidFill>
                <a:schemeClr val="accent5">
                  <a:lumMod val="50000"/>
                </a:schemeClr>
              </a:solidFill>
              <a:round/>
            </a:ln>
          </p:spPr>
          <p:txBody>
            <a:bodyPr vert="horz" wrap="square" lIns="67391" tIns="33696" rIns="67391" bIns="33696" numCol="1" rtlCol="0" anchor="t" anchorCtr="0" compatLnSpc="1"/>
            <a:lstStyle/>
            <a:p>
              <a:pPr algn="ctr"/>
              <a:endParaRPr lang="en-US" dirty="0">
                <a:cs typeface="+mn-ea"/>
                <a:sym typeface="+mn-lt"/>
              </a:endParaRPr>
            </a:p>
          </p:txBody>
        </p:sp>
        <p:sp>
          <p:nvSpPr>
            <p:cNvPr id="7" name="Rectangle 6"/>
            <p:cNvSpPr/>
            <p:nvPr/>
          </p:nvSpPr>
          <p:spPr bwMode="auto">
            <a:xfrm rot="2700000" flipV="1">
              <a:off x="4781706" y="3312583"/>
              <a:ext cx="211065" cy="29196"/>
            </a:xfrm>
            <a:prstGeom prst="rect">
              <a:avLst/>
            </a:prstGeom>
            <a:solidFill>
              <a:schemeClr val="accent5">
                <a:lumMod val="50000"/>
              </a:schemeClr>
            </a:solidFill>
            <a:ln w="9525">
              <a:solidFill>
                <a:schemeClr val="accent5">
                  <a:lumMod val="50000"/>
                </a:schemeClr>
              </a:solidFill>
              <a:round/>
            </a:ln>
          </p:spPr>
          <p:txBody>
            <a:bodyPr vert="horz" wrap="square" lIns="67391" tIns="33696" rIns="67391" bIns="33696" numCol="1" rtlCol="0" anchor="t" anchorCtr="0" compatLnSpc="1"/>
            <a:lstStyle/>
            <a:p>
              <a:pPr algn="ctr"/>
              <a:endParaRPr lang="en-US" dirty="0">
                <a:cs typeface="+mn-ea"/>
                <a:sym typeface="+mn-lt"/>
              </a:endParaRPr>
            </a:p>
          </p:txBody>
        </p:sp>
      </p:grpSp>
      <p:grpSp>
        <p:nvGrpSpPr>
          <p:cNvPr id="41" name="组合 40"/>
          <p:cNvGrpSpPr/>
          <p:nvPr/>
        </p:nvGrpSpPr>
        <p:grpSpPr>
          <a:xfrm>
            <a:off x="5157734" y="4004576"/>
            <a:ext cx="625308" cy="1162598"/>
            <a:chOff x="5157734" y="4004576"/>
            <a:chExt cx="625308" cy="1162598"/>
          </a:xfrm>
          <a:effectLst>
            <a:outerShdw blurRad="177800" dist="101600" dir="5400000" algn="ctr" rotWithShape="0">
              <a:srgbClr val="000000">
                <a:alpha val="43137"/>
              </a:srgbClr>
            </a:outerShdw>
          </a:effectLst>
        </p:grpSpPr>
        <p:sp>
          <p:nvSpPr>
            <p:cNvPr id="8" name="Bent Arrow 8"/>
            <p:cNvSpPr/>
            <p:nvPr/>
          </p:nvSpPr>
          <p:spPr bwMode="auto">
            <a:xfrm rot="18900000">
              <a:off x="5157734" y="4004576"/>
              <a:ext cx="212020" cy="1162598"/>
            </a:xfrm>
            <a:prstGeom prst="bentArrow">
              <a:avLst>
                <a:gd name="adj1" fmla="val 13663"/>
                <a:gd name="adj2" fmla="val 25006"/>
                <a:gd name="adj3" fmla="val 43568"/>
                <a:gd name="adj4" fmla="val 0"/>
              </a:avLst>
            </a:prstGeom>
            <a:solidFill>
              <a:schemeClr val="accent5">
                <a:lumMod val="50000"/>
              </a:schemeClr>
            </a:solidFill>
            <a:ln w="12700" cap="flat" cmpd="sng" algn="ctr">
              <a:solidFill>
                <a:schemeClr val="accent5">
                  <a:lumMod val="50000"/>
                </a:schemeClr>
              </a:solidFill>
              <a:prstDash val="solid"/>
              <a:miter lim="800000"/>
            </a:ln>
            <a:effectLst/>
          </p:spPr>
          <p:txBody>
            <a:bodyPr spcFirstLastPara="0" vert="horz" wrap="square" lIns="41184" tIns="41184" rIns="41184" bIns="41184" numCol="1" spcCol="936" anchor="ctr" anchorCtr="0">
              <a:noAutofit/>
            </a:bodyPr>
            <a:lstStyle/>
            <a:p>
              <a:endParaRPr lang="en-US" dirty="0">
                <a:cs typeface="+mn-ea"/>
                <a:sym typeface="+mn-lt"/>
              </a:endParaRPr>
            </a:p>
          </p:txBody>
        </p:sp>
        <p:sp>
          <p:nvSpPr>
            <p:cNvPr id="9" name="Rectangle 9"/>
            <p:cNvSpPr/>
            <p:nvPr/>
          </p:nvSpPr>
          <p:spPr bwMode="auto">
            <a:xfrm rot="18900000" flipV="1">
              <a:off x="5571022" y="4961447"/>
              <a:ext cx="212020" cy="29064"/>
            </a:xfrm>
            <a:prstGeom prst="rect">
              <a:avLst/>
            </a:prstGeom>
            <a:solidFill>
              <a:schemeClr val="accent5">
                <a:lumMod val="50000"/>
              </a:schemeClr>
            </a:solidFill>
            <a:ln w="12700" cap="flat" cmpd="sng" algn="ctr">
              <a:solidFill>
                <a:schemeClr val="accent5">
                  <a:lumMod val="50000"/>
                </a:schemeClr>
              </a:solidFill>
              <a:prstDash val="solid"/>
              <a:miter lim="800000"/>
            </a:ln>
            <a:effectLst/>
          </p:spPr>
          <p:txBody>
            <a:bodyPr spcFirstLastPara="0" vert="horz" wrap="square" lIns="41184" tIns="41184" rIns="41184" bIns="41184" numCol="1" spcCol="936" anchor="ctr" anchorCtr="0">
              <a:noAutofit/>
            </a:bodyPr>
            <a:lstStyle/>
            <a:p>
              <a:endParaRPr lang="en-US" dirty="0">
                <a:cs typeface="+mn-ea"/>
                <a:sym typeface="+mn-lt"/>
              </a:endParaRPr>
            </a:p>
          </p:txBody>
        </p:sp>
      </p:grpSp>
      <p:grpSp>
        <p:nvGrpSpPr>
          <p:cNvPr id="39" name="组合 38"/>
          <p:cNvGrpSpPr/>
          <p:nvPr/>
        </p:nvGrpSpPr>
        <p:grpSpPr>
          <a:xfrm>
            <a:off x="6429546" y="2327071"/>
            <a:ext cx="625307" cy="1162598"/>
            <a:chOff x="6429546" y="2327071"/>
            <a:chExt cx="625307" cy="1162598"/>
          </a:xfrm>
          <a:effectLst>
            <a:outerShdw blurRad="177800" dist="101600" dir="5400000" algn="ctr" rotWithShape="0">
              <a:srgbClr val="000000">
                <a:alpha val="43137"/>
              </a:srgbClr>
            </a:outerShdw>
          </a:effectLst>
        </p:grpSpPr>
        <p:sp>
          <p:nvSpPr>
            <p:cNvPr id="10" name="Bent Arrow 11"/>
            <p:cNvSpPr/>
            <p:nvPr/>
          </p:nvSpPr>
          <p:spPr bwMode="auto">
            <a:xfrm rot="18900000" flipH="1" flipV="1">
              <a:off x="6842833" y="2327071"/>
              <a:ext cx="212020" cy="1162598"/>
            </a:xfrm>
            <a:prstGeom prst="bentArrow">
              <a:avLst>
                <a:gd name="adj1" fmla="val 13663"/>
                <a:gd name="adj2" fmla="val 25006"/>
                <a:gd name="adj3" fmla="val 43568"/>
                <a:gd name="adj4" fmla="val 0"/>
              </a:avLst>
            </a:prstGeom>
            <a:solidFill>
              <a:schemeClr val="accent5">
                <a:lumMod val="50000"/>
              </a:schemeClr>
            </a:solidFill>
            <a:ln w="12700" cap="flat" cmpd="sng" algn="ctr">
              <a:solidFill>
                <a:schemeClr val="accent5">
                  <a:lumMod val="50000"/>
                </a:schemeClr>
              </a:solidFill>
              <a:prstDash val="solid"/>
              <a:miter lim="800000"/>
            </a:ln>
            <a:effectLst/>
          </p:spPr>
          <p:txBody>
            <a:bodyPr spcFirstLastPara="0" vert="horz" wrap="square" lIns="41184" tIns="41184" rIns="41184" bIns="41184" numCol="1" spcCol="936" anchor="ctr" anchorCtr="0">
              <a:noAutofit/>
            </a:bodyPr>
            <a:lstStyle/>
            <a:p>
              <a:endParaRPr lang="en-US" dirty="0">
                <a:cs typeface="+mn-ea"/>
                <a:sym typeface="+mn-lt"/>
              </a:endParaRPr>
            </a:p>
          </p:txBody>
        </p:sp>
        <p:sp>
          <p:nvSpPr>
            <p:cNvPr id="11" name="Rectangle 12"/>
            <p:cNvSpPr/>
            <p:nvPr/>
          </p:nvSpPr>
          <p:spPr bwMode="auto">
            <a:xfrm rot="18900000" flipH="1">
              <a:off x="6429546" y="2503733"/>
              <a:ext cx="212020" cy="29064"/>
            </a:xfrm>
            <a:prstGeom prst="rect">
              <a:avLst/>
            </a:prstGeom>
            <a:solidFill>
              <a:schemeClr val="accent5">
                <a:lumMod val="50000"/>
              </a:schemeClr>
            </a:solidFill>
            <a:ln w="12700" cap="flat" cmpd="sng" algn="ctr">
              <a:solidFill>
                <a:schemeClr val="accent5">
                  <a:lumMod val="50000"/>
                </a:schemeClr>
              </a:solidFill>
              <a:prstDash val="solid"/>
              <a:miter lim="800000"/>
            </a:ln>
            <a:effectLst/>
          </p:spPr>
          <p:txBody>
            <a:bodyPr spcFirstLastPara="0" vert="horz" wrap="square" lIns="41184" tIns="41184" rIns="41184" bIns="41184" numCol="1" spcCol="936" anchor="ctr" anchorCtr="0">
              <a:noAutofit/>
            </a:bodyPr>
            <a:lstStyle/>
            <a:p>
              <a:endParaRPr lang="en-US" dirty="0">
                <a:cs typeface="+mn-ea"/>
                <a:sym typeface="+mn-lt"/>
              </a:endParaRPr>
            </a:p>
          </p:txBody>
        </p:sp>
      </p:grpSp>
      <p:grpSp>
        <p:nvGrpSpPr>
          <p:cNvPr id="38" name="组合 37"/>
          <p:cNvGrpSpPr/>
          <p:nvPr/>
        </p:nvGrpSpPr>
        <p:grpSpPr>
          <a:xfrm>
            <a:off x="6388222" y="4084210"/>
            <a:ext cx="1167861" cy="622491"/>
            <a:chOff x="6388222" y="4084210"/>
            <a:chExt cx="1167861" cy="622491"/>
          </a:xfrm>
          <a:effectLst>
            <a:outerShdw blurRad="177800" dist="101600" dir="5400000" algn="ctr" rotWithShape="0">
              <a:srgbClr val="000000">
                <a:alpha val="43137"/>
              </a:srgbClr>
            </a:outerShdw>
          </a:effectLst>
        </p:grpSpPr>
        <p:sp>
          <p:nvSpPr>
            <p:cNvPr id="12" name="Bent Arrow 14"/>
            <p:cNvSpPr/>
            <p:nvPr/>
          </p:nvSpPr>
          <p:spPr bwMode="auto">
            <a:xfrm rot="2700000" flipH="1" flipV="1">
              <a:off x="6866620" y="4017238"/>
              <a:ext cx="211065" cy="1167861"/>
            </a:xfrm>
            <a:prstGeom prst="bentArrow">
              <a:avLst>
                <a:gd name="adj1" fmla="val 13663"/>
                <a:gd name="adj2" fmla="val 25006"/>
                <a:gd name="adj3" fmla="val 43568"/>
                <a:gd name="adj4" fmla="val 0"/>
              </a:avLst>
            </a:prstGeom>
            <a:solidFill>
              <a:schemeClr val="accent5">
                <a:lumMod val="50000"/>
              </a:schemeClr>
            </a:solidFill>
            <a:ln w="9525">
              <a:solidFill>
                <a:schemeClr val="accent5">
                  <a:lumMod val="50000"/>
                </a:schemeClr>
              </a:solidFill>
              <a:round/>
            </a:ln>
          </p:spPr>
          <p:txBody>
            <a:bodyPr vert="horz" wrap="square" lIns="67391" tIns="33696" rIns="67391" bIns="33696" numCol="1" rtlCol="0" anchor="t" anchorCtr="0" compatLnSpc="1"/>
            <a:lstStyle/>
            <a:p>
              <a:pPr algn="ctr"/>
              <a:endParaRPr lang="en-US" dirty="0">
                <a:cs typeface="+mn-ea"/>
                <a:sym typeface="+mn-lt"/>
              </a:endParaRPr>
            </a:p>
          </p:txBody>
        </p:sp>
        <p:sp>
          <p:nvSpPr>
            <p:cNvPr id="13" name="Rectangle 15"/>
            <p:cNvSpPr/>
            <p:nvPr/>
          </p:nvSpPr>
          <p:spPr bwMode="auto">
            <a:xfrm rot="2700000" flipH="1">
              <a:off x="7258490" y="4175145"/>
              <a:ext cx="211065" cy="29196"/>
            </a:xfrm>
            <a:prstGeom prst="rect">
              <a:avLst/>
            </a:prstGeom>
            <a:solidFill>
              <a:schemeClr val="accent5">
                <a:lumMod val="50000"/>
              </a:schemeClr>
            </a:solidFill>
            <a:ln w="9525">
              <a:solidFill>
                <a:schemeClr val="accent5">
                  <a:lumMod val="50000"/>
                </a:schemeClr>
              </a:solidFill>
              <a:round/>
            </a:ln>
          </p:spPr>
          <p:txBody>
            <a:bodyPr vert="horz" wrap="square" lIns="67391" tIns="33696" rIns="67391" bIns="33696" numCol="1" rtlCol="0" anchor="t" anchorCtr="0" compatLnSpc="1"/>
            <a:lstStyle/>
            <a:p>
              <a:pPr algn="ctr"/>
              <a:endParaRPr lang="en-US" dirty="0">
                <a:cs typeface="+mn-ea"/>
                <a:sym typeface="+mn-lt"/>
              </a:endParaRPr>
            </a:p>
          </p:txBody>
        </p:sp>
      </p:grpSp>
      <p:sp>
        <p:nvSpPr>
          <p:cNvPr id="14" name="Rounded Rectangle 20"/>
          <p:cNvSpPr/>
          <p:nvPr/>
        </p:nvSpPr>
        <p:spPr bwMode="auto">
          <a:xfrm rot="18900000" flipV="1">
            <a:off x="6380157" y="3235948"/>
            <a:ext cx="1049764" cy="1045032"/>
          </a:xfrm>
          <a:prstGeom prst="roundRect">
            <a:avLst>
              <a:gd name="adj" fmla="val 9646"/>
            </a:avLst>
          </a:prstGeom>
          <a:solidFill>
            <a:schemeClr val="accent5">
              <a:lumMod val="50000"/>
            </a:schemeClr>
          </a:solidFill>
          <a:ln w="12700" cap="flat" cmpd="sng" algn="ctr">
            <a:noFill/>
            <a:prstDash val="solid"/>
            <a:miter lim="800000"/>
          </a:ln>
          <a:effectLst>
            <a:outerShdw blurRad="177800" dist="101600" dir="5400000" algn="ctr" rotWithShape="0">
              <a:srgbClr val="000000">
                <a:alpha val="43137"/>
              </a:srgbClr>
            </a:outerShdw>
          </a:effectLst>
        </p:spPr>
        <p:txBody>
          <a:bodyPr spcFirstLastPara="0" vert="horz" wrap="square" lIns="41184" tIns="41184" rIns="41184" bIns="41184" numCol="1" spcCol="936" anchor="ctr" anchorCtr="0">
            <a:noAutofit/>
          </a:bodyPr>
          <a:lstStyle/>
          <a:p>
            <a:endParaRPr lang="en-US" dirty="0">
              <a:cs typeface="+mn-ea"/>
              <a:sym typeface="+mn-lt"/>
            </a:endParaRPr>
          </a:p>
        </p:txBody>
      </p:sp>
      <p:sp>
        <p:nvSpPr>
          <p:cNvPr id="30" name="Rounded Rectangle 17"/>
          <p:cNvSpPr/>
          <p:nvPr/>
        </p:nvSpPr>
        <p:spPr bwMode="auto">
          <a:xfrm rot="18900000" flipV="1">
            <a:off x="5600747" y="4011844"/>
            <a:ext cx="1049764" cy="1045032"/>
          </a:xfrm>
          <a:prstGeom prst="roundRect">
            <a:avLst>
              <a:gd name="adj" fmla="val 9646"/>
            </a:avLst>
          </a:prstGeom>
          <a:solidFill>
            <a:schemeClr val="accent5">
              <a:lumMod val="50000"/>
            </a:schemeClr>
          </a:solidFill>
          <a:ln w="9525">
            <a:noFill/>
            <a:round/>
          </a:ln>
          <a:effectLst>
            <a:outerShdw blurRad="177800" dist="101600" dir="5400000" algn="ctr" rotWithShape="0">
              <a:srgbClr val="000000">
                <a:alpha val="43137"/>
              </a:srgbClr>
            </a:outerShdw>
          </a:effectLst>
        </p:spPr>
        <p:txBody>
          <a:bodyPr vert="horz" wrap="square" lIns="67391" tIns="33696" rIns="67391" bIns="33696" numCol="1" rtlCol="0" anchor="t" anchorCtr="0" compatLnSpc="1"/>
          <a:lstStyle/>
          <a:p>
            <a:pPr algn="ctr"/>
            <a:endParaRPr lang="en-US" dirty="0">
              <a:cs typeface="+mn-ea"/>
              <a:sym typeface="+mn-lt"/>
            </a:endParaRPr>
          </a:p>
        </p:txBody>
      </p:sp>
      <p:sp>
        <p:nvSpPr>
          <p:cNvPr id="32" name="Rounded Rectangle 23"/>
          <p:cNvSpPr/>
          <p:nvPr/>
        </p:nvSpPr>
        <p:spPr bwMode="auto">
          <a:xfrm rot="18900000" flipV="1">
            <a:off x="4821338" y="3235948"/>
            <a:ext cx="1049764" cy="1045032"/>
          </a:xfrm>
          <a:prstGeom prst="roundRect">
            <a:avLst>
              <a:gd name="adj" fmla="val 9646"/>
            </a:avLst>
          </a:prstGeom>
          <a:solidFill>
            <a:schemeClr val="accent5">
              <a:lumMod val="50000"/>
            </a:schemeClr>
          </a:solidFill>
          <a:ln w="12700" cap="flat" cmpd="sng" algn="ctr">
            <a:noFill/>
            <a:prstDash val="solid"/>
            <a:miter lim="800000"/>
          </a:ln>
          <a:effectLst>
            <a:outerShdw blurRad="177800" dist="101600" dir="5400000" algn="ctr" rotWithShape="0">
              <a:srgbClr val="000000">
                <a:alpha val="43137"/>
              </a:srgbClr>
            </a:outerShdw>
          </a:effectLst>
        </p:spPr>
        <p:txBody>
          <a:bodyPr spcFirstLastPara="0" vert="horz" wrap="square" lIns="41184" tIns="41184" rIns="41184" bIns="41184" numCol="1" spcCol="936" anchor="ctr" anchorCtr="0">
            <a:noAutofit/>
          </a:bodyPr>
          <a:lstStyle/>
          <a:p>
            <a:endParaRPr lang="en-US" dirty="0">
              <a:cs typeface="+mn-ea"/>
              <a:sym typeface="+mn-lt"/>
            </a:endParaRPr>
          </a:p>
        </p:txBody>
      </p:sp>
      <p:sp>
        <p:nvSpPr>
          <p:cNvPr id="33" name="Shape 2102"/>
          <p:cNvSpPr/>
          <p:nvPr/>
        </p:nvSpPr>
        <p:spPr>
          <a:xfrm>
            <a:off x="5084666" y="3548975"/>
            <a:ext cx="508978" cy="405332"/>
          </a:xfrm>
          <a:custGeom>
            <a:avLst/>
            <a:gdLst/>
            <a:ahLst/>
            <a:cxnLst>
              <a:cxn ang="0">
                <a:pos x="wd2" y="hd2"/>
              </a:cxn>
              <a:cxn ang="5400000">
                <a:pos x="wd2" y="hd2"/>
              </a:cxn>
              <a:cxn ang="10800000">
                <a:pos x="wd2" y="hd2"/>
              </a:cxn>
              <a:cxn ang="16200000">
                <a:pos x="wd2" y="hd2"/>
              </a:cxn>
            </a:cxnLst>
            <a:rect l="0" t="0" r="r" b="b"/>
            <a:pathLst>
              <a:path w="21600" h="21600" extrusionOk="0">
                <a:moveTo>
                  <a:pt x="18143" y="10800"/>
                </a:moveTo>
                <a:cubicBezTo>
                  <a:pt x="17065" y="10800"/>
                  <a:pt x="16800" y="11898"/>
                  <a:pt x="16709" y="12419"/>
                </a:cubicBezTo>
                <a:cubicBezTo>
                  <a:pt x="16115" y="15817"/>
                  <a:pt x="13696" y="18359"/>
                  <a:pt x="10800" y="18359"/>
                </a:cubicBezTo>
                <a:cubicBezTo>
                  <a:pt x="9130" y="18359"/>
                  <a:pt x="7618" y="17514"/>
                  <a:pt x="6524" y="16146"/>
                </a:cubicBezTo>
                <a:cubicBezTo>
                  <a:pt x="6018" y="15513"/>
                  <a:pt x="5198" y="15513"/>
                  <a:pt x="4691" y="16146"/>
                </a:cubicBezTo>
                <a:cubicBezTo>
                  <a:pt x="4185" y="16779"/>
                  <a:pt x="4185" y="17804"/>
                  <a:pt x="4691" y="18437"/>
                </a:cubicBezTo>
                <a:cubicBezTo>
                  <a:pt x="6255" y="20391"/>
                  <a:pt x="8415" y="21600"/>
                  <a:pt x="10800" y="21600"/>
                </a:cubicBezTo>
                <a:cubicBezTo>
                  <a:pt x="14669" y="21600"/>
                  <a:pt x="17943" y="18421"/>
                  <a:pt x="19043" y="14039"/>
                </a:cubicBezTo>
                <a:lnTo>
                  <a:pt x="21600" y="14039"/>
                </a:lnTo>
                <a:lnTo>
                  <a:pt x="21600" y="10800"/>
                </a:lnTo>
                <a:cubicBezTo>
                  <a:pt x="21600" y="10800"/>
                  <a:pt x="18143" y="10800"/>
                  <a:pt x="18143" y="10800"/>
                </a:cubicBezTo>
                <a:close/>
                <a:moveTo>
                  <a:pt x="4891" y="9180"/>
                </a:moveTo>
                <a:cubicBezTo>
                  <a:pt x="5484" y="5783"/>
                  <a:pt x="7904" y="3240"/>
                  <a:pt x="10800" y="3240"/>
                </a:cubicBezTo>
                <a:cubicBezTo>
                  <a:pt x="12470" y="3240"/>
                  <a:pt x="13982" y="4086"/>
                  <a:pt x="15076" y="5454"/>
                </a:cubicBezTo>
                <a:cubicBezTo>
                  <a:pt x="15582" y="6086"/>
                  <a:pt x="16404" y="6086"/>
                  <a:pt x="16909" y="5454"/>
                </a:cubicBezTo>
                <a:cubicBezTo>
                  <a:pt x="17415" y="4821"/>
                  <a:pt x="17415" y="3796"/>
                  <a:pt x="16909" y="3163"/>
                </a:cubicBezTo>
                <a:cubicBezTo>
                  <a:pt x="15346" y="1209"/>
                  <a:pt x="13186" y="0"/>
                  <a:pt x="10800" y="0"/>
                </a:cubicBezTo>
                <a:cubicBezTo>
                  <a:pt x="6931" y="0"/>
                  <a:pt x="3658" y="3178"/>
                  <a:pt x="2557" y="7560"/>
                </a:cubicBezTo>
                <a:lnTo>
                  <a:pt x="0" y="7560"/>
                </a:lnTo>
                <a:lnTo>
                  <a:pt x="0" y="10800"/>
                </a:lnTo>
                <a:lnTo>
                  <a:pt x="3457" y="10800"/>
                </a:lnTo>
                <a:cubicBezTo>
                  <a:pt x="4535" y="10800"/>
                  <a:pt x="4800" y="9702"/>
                  <a:pt x="4891" y="9180"/>
                </a:cubicBezTo>
                <a:close/>
                <a:moveTo>
                  <a:pt x="7343" y="10800"/>
                </a:moveTo>
                <a:cubicBezTo>
                  <a:pt x="7343" y="13185"/>
                  <a:pt x="8891" y="15120"/>
                  <a:pt x="10800" y="15120"/>
                </a:cubicBezTo>
                <a:cubicBezTo>
                  <a:pt x="12709" y="15120"/>
                  <a:pt x="14255" y="13185"/>
                  <a:pt x="14255" y="10800"/>
                </a:cubicBezTo>
                <a:cubicBezTo>
                  <a:pt x="14255" y="8415"/>
                  <a:pt x="12709" y="6480"/>
                  <a:pt x="10800" y="6480"/>
                </a:cubicBezTo>
                <a:cubicBezTo>
                  <a:pt x="8891" y="6480"/>
                  <a:pt x="7343" y="8415"/>
                  <a:pt x="7343" y="10800"/>
                </a:cubicBezTo>
                <a:close/>
              </a:path>
            </a:pathLst>
          </a:custGeom>
          <a:solidFill>
            <a:schemeClr val="bg1"/>
          </a:solidFill>
          <a:ln w="12700" cap="flat">
            <a:noFill/>
            <a:miter lim="400000"/>
          </a:ln>
          <a:effectLst>
            <a:outerShdw blurRad="177800" dist="101600" dir="5400000" algn="ctr" rotWithShape="0">
              <a:srgbClr val="000000">
                <a:alpha val="43137"/>
              </a:srgbClr>
            </a:outerShdw>
          </a:effectLst>
        </p:spPr>
        <p:txBody>
          <a:bodyPr wrap="square" lIns="28080" tIns="28080" rIns="28080" bIns="28080" numCol="1" anchor="ctr">
            <a:noAutofit/>
          </a:bodyPr>
          <a:lstStyle/>
          <a:p>
            <a:pPr lvl="0">
              <a:defRPr sz="3200">
                <a:solidFill>
                  <a:srgbClr val="FFFFFF"/>
                </a:solidFill>
                <a:latin typeface="Helvetica Light"/>
                <a:ea typeface="Helvetica Light"/>
                <a:cs typeface="Helvetica Light"/>
                <a:sym typeface="Helvetica Light"/>
              </a:defRPr>
            </a:pPr>
            <a:endParaRPr>
              <a:cs typeface="+mn-ea"/>
              <a:sym typeface="+mn-lt"/>
            </a:endParaRPr>
          </a:p>
        </p:txBody>
      </p:sp>
      <p:sp>
        <p:nvSpPr>
          <p:cNvPr id="34" name="Rounded Rectangle 26"/>
          <p:cNvSpPr/>
          <p:nvPr/>
        </p:nvSpPr>
        <p:spPr bwMode="auto">
          <a:xfrm rot="18900000" flipV="1">
            <a:off x="5600747" y="2460050"/>
            <a:ext cx="1049764" cy="1045032"/>
          </a:xfrm>
          <a:prstGeom prst="roundRect">
            <a:avLst>
              <a:gd name="adj" fmla="val 9646"/>
            </a:avLst>
          </a:prstGeom>
          <a:solidFill>
            <a:schemeClr val="accent5">
              <a:lumMod val="50000"/>
            </a:schemeClr>
          </a:solidFill>
          <a:ln w="9525">
            <a:noFill/>
            <a:round/>
          </a:ln>
          <a:effectLst>
            <a:outerShdw blurRad="177800" dist="101600" dir="5400000" algn="ctr" rotWithShape="0">
              <a:srgbClr val="000000">
                <a:alpha val="43137"/>
              </a:srgbClr>
            </a:outerShdw>
          </a:effectLst>
        </p:spPr>
        <p:txBody>
          <a:bodyPr vert="horz" wrap="square" lIns="67391" tIns="33696" rIns="67391" bIns="33696" numCol="1" rtlCol="0" anchor="t" anchorCtr="0" compatLnSpc="1"/>
          <a:lstStyle/>
          <a:p>
            <a:pPr algn="ctr"/>
            <a:endParaRPr lang="en-US" dirty="0">
              <a:cs typeface="+mn-ea"/>
              <a:sym typeface="+mn-lt"/>
            </a:endParaRPr>
          </a:p>
        </p:txBody>
      </p:sp>
      <p:sp>
        <p:nvSpPr>
          <p:cNvPr id="35" name="Freeform 56"/>
          <p:cNvSpPr/>
          <p:nvPr/>
        </p:nvSpPr>
        <p:spPr bwMode="auto">
          <a:xfrm>
            <a:off x="5893115" y="4330780"/>
            <a:ext cx="469862" cy="381759"/>
          </a:xfrm>
          <a:custGeom>
            <a:avLst/>
            <a:gdLst>
              <a:gd name="T0" fmla="*/ 307 w 382"/>
              <a:gd name="T1" fmla="*/ 135 h 312"/>
              <a:gd name="T2" fmla="*/ 362 w 382"/>
              <a:gd name="T3" fmla="*/ 71 h 312"/>
              <a:gd name="T4" fmla="*/ 238 w 382"/>
              <a:gd name="T5" fmla="*/ 25 h 312"/>
              <a:gd name="T6" fmla="*/ 229 w 382"/>
              <a:gd name="T7" fmla="*/ 19 h 312"/>
              <a:gd name="T8" fmla="*/ 229 w 382"/>
              <a:gd name="T9" fmla="*/ 134 h 312"/>
              <a:gd name="T10" fmla="*/ 180 w 382"/>
              <a:gd name="T11" fmla="*/ 214 h 312"/>
              <a:gd name="T12" fmla="*/ 86 w 382"/>
              <a:gd name="T13" fmla="*/ 189 h 312"/>
              <a:gd name="T14" fmla="*/ 129 w 382"/>
              <a:gd name="T15" fmla="*/ 97 h 312"/>
              <a:gd name="T16" fmla="*/ 190 w 382"/>
              <a:gd name="T17" fmla="*/ 93 h 312"/>
              <a:gd name="T18" fmla="*/ 190 w 382"/>
              <a:gd name="T19" fmla="*/ 4 h 312"/>
              <a:gd name="T20" fmla="*/ 154 w 382"/>
              <a:gd name="T21" fmla="*/ 0 h 312"/>
              <a:gd name="T22" fmla="*/ 0 w 382"/>
              <a:gd name="T23" fmla="*/ 156 h 312"/>
              <a:gd name="T24" fmla="*/ 154 w 382"/>
              <a:gd name="T25" fmla="*/ 312 h 312"/>
              <a:gd name="T26" fmla="*/ 308 w 382"/>
              <a:gd name="T27" fmla="*/ 156 h 312"/>
              <a:gd name="T28" fmla="*/ 307 w 382"/>
              <a:gd name="T29" fmla="*/ 13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2" h="312">
                <a:moveTo>
                  <a:pt x="307" y="135"/>
                </a:moveTo>
                <a:cubicBezTo>
                  <a:pt x="354" y="122"/>
                  <a:pt x="382" y="72"/>
                  <a:pt x="362" y="71"/>
                </a:cubicBezTo>
                <a:cubicBezTo>
                  <a:pt x="311" y="68"/>
                  <a:pt x="267" y="43"/>
                  <a:pt x="238" y="25"/>
                </a:cubicBezTo>
                <a:cubicBezTo>
                  <a:pt x="235" y="23"/>
                  <a:pt x="232" y="21"/>
                  <a:pt x="229" y="19"/>
                </a:cubicBezTo>
                <a:cubicBezTo>
                  <a:pt x="229" y="134"/>
                  <a:pt x="229" y="134"/>
                  <a:pt x="229" y="134"/>
                </a:cubicBezTo>
                <a:cubicBezTo>
                  <a:pt x="229" y="172"/>
                  <a:pt x="206" y="202"/>
                  <a:pt x="180" y="214"/>
                </a:cubicBezTo>
                <a:cubicBezTo>
                  <a:pt x="142" y="233"/>
                  <a:pt x="100" y="221"/>
                  <a:pt x="86" y="189"/>
                </a:cubicBezTo>
                <a:cubicBezTo>
                  <a:pt x="72" y="157"/>
                  <a:pt x="91" y="116"/>
                  <a:pt x="129" y="97"/>
                </a:cubicBezTo>
                <a:cubicBezTo>
                  <a:pt x="150" y="87"/>
                  <a:pt x="172" y="86"/>
                  <a:pt x="190" y="93"/>
                </a:cubicBezTo>
                <a:cubicBezTo>
                  <a:pt x="190" y="4"/>
                  <a:pt x="190" y="4"/>
                  <a:pt x="190" y="4"/>
                </a:cubicBezTo>
                <a:cubicBezTo>
                  <a:pt x="178" y="1"/>
                  <a:pt x="166" y="0"/>
                  <a:pt x="154" y="0"/>
                </a:cubicBezTo>
                <a:cubicBezTo>
                  <a:pt x="69" y="0"/>
                  <a:pt x="0" y="70"/>
                  <a:pt x="0" y="156"/>
                </a:cubicBezTo>
                <a:cubicBezTo>
                  <a:pt x="0" y="242"/>
                  <a:pt x="69" y="312"/>
                  <a:pt x="154" y="312"/>
                </a:cubicBezTo>
                <a:cubicBezTo>
                  <a:pt x="239" y="312"/>
                  <a:pt x="308" y="242"/>
                  <a:pt x="308" y="156"/>
                </a:cubicBezTo>
                <a:cubicBezTo>
                  <a:pt x="308" y="149"/>
                  <a:pt x="308" y="142"/>
                  <a:pt x="307" y="135"/>
                </a:cubicBezTo>
                <a:close/>
              </a:path>
            </a:pathLst>
          </a:custGeom>
          <a:solidFill>
            <a:schemeClr val="bg1"/>
          </a:solidFill>
          <a:ln>
            <a:noFill/>
          </a:ln>
          <a:effectLst>
            <a:outerShdw blurRad="177800" dist="101600" dir="5400000" algn="ctr" rotWithShape="0">
              <a:srgbClr val="000000">
                <a:alpha val="43137"/>
              </a:srgbClr>
            </a:outerShdw>
          </a:effectLst>
        </p:spPr>
        <p:txBody>
          <a:bodyPr vert="horz" wrap="square" lIns="67391" tIns="33696" rIns="67391" bIns="33696" numCol="1" anchor="t" anchorCtr="0" compatLnSpc="1"/>
          <a:lstStyle/>
          <a:p>
            <a:endParaRPr lang="en-US" dirty="0">
              <a:cs typeface="+mn-ea"/>
              <a:sym typeface="+mn-lt"/>
            </a:endParaRPr>
          </a:p>
        </p:txBody>
      </p:sp>
      <p:sp>
        <p:nvSpPr>
          <p:cNvPr id="36" name="Freeform 62"/>
          <p:cNvSpPr>
            <a:spLocks noEditPoints="1"/>
          </p:cNvSpPr>
          <p:nvPr/>
        </p:nvSpPr>
        <p:spPr bwMode="auto">
          <a:xfrm>
            <a:off x="5893115" y="2747414"/>
            <a:ext cx="455144" cy="456717"/>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FFFFFF"/>
          </a:solidFill>
          <a:ln w="9525">
            <a:noFill/>
            <a:round/>
          </a:ln>
          <a:effectLst>
            <a:outerShdw blurRad="177800" dist="101600" dir="5400000" algn="ctr" rotWithShape="0">
              <a:srgbClr val="000000">
                <a:alpha val="43137"/>
              </a:srgbClr>
            </a:outerShdw>
          </a:effectLst>
        </p:spPr>
        <p:txBody>
          <a:bodyPr vert="horz" wrap="square" lIns="89855" tIns="44928" rIns="89855" bIns="44928" numCol="1" anchor="t" anchorCtr="0" compatLnSpc="1"/>
          <a:lstStyle/>
          <a:p>
            <a:pPr defTabSz="1013460">
              <a:defRPr/>
            </a:pPr>
            <a:endParaRPr lang="en-US" sz="2000" kern="0">
              <a:solidFill>
                <a:srgbClr val="262626"/>
              </a:solidFill>
              <a:cs typeface="+mn-ea"/>
              <a:sym typeface="+mn-lt"/>
            </a:endParaRPr>
          </a:p>
        </p:txBody>
      </p:sp>
      <p:sp>
        <p:nvSpPr>
          <p:cNvPr id="37" name="worldwide_230900"/>
          <p:cNvSpPr>
            <a:spLocks noChangeAspect="1"/>
          </p:cNvSpPr>
          <p:nvPr/>
        </p:nvSpPr>
        <p:spPr bwMode="auto">
          <a:xfrm>
            <a:off x="6677190" y="3540008"/>
            <a:ext cx="423906" cy="423266"/>
          </a:xfrm>
          <a:custGeom>
            <a:avLst/>
            <a:gdLst>
              <a:gd name="connsiteX0" fmla="*/ 176959 w 607356"/>
              <a:gd name="connsiteY0" fmla="*/ 452889 h 606439"/>
              <a:gd name="connsiteX1" fmla="*/ 284918 w 607356"/>
              <a:gd name="connsiteY1" fmla="*/ 593436 h 606439"/>
              <a:gd name="connsiteX2" fmla="*/ 287766 w 607356"/>
              <a:gd name="connsiteY2" fmla="*/ 595925 h 606439"/>
              <a:gd name="connsiteX3" fmla="*/ 82350 w 607356"/>
              <a:gd name="connsiteY3" fmla="*/ 503472 h 606439"/>
              <a:gd name="connsiteX4" fmla="*/ 89559 w 607356"/>
              <a:gd name="connsiteY4" fmla="*/ 498316 h 606439"/>
              <a:gd name="connsiteX5" fmla="*/ 176959 w 607356"/>
              <a:gd name="connsiteY5" fmla="*/ 452889 h 606439"/>
              <a:gd name="connsiteX6" fmla="*/ 288118 w 607356"/>
              <a:gd name="connsiteY6" fmla="*/ 432001 h 606439"/>
              <a:gd name="connsiteX7" fmla="*/ 288118 w 607356"/>
              <a:gd name="connsiteY7" fmla="*/ 568968 h 606439"/>
              <a:gd name="connsiteX8" fmla="*/ 196595 w 607356"/>
              <a:gd name="connsiteY8" fmla="*/ 446400 h 606439"/>
              <a:gd name="connsiteX9" fmla="*/ 288118 w 607356"/>
              <a:gd name="connsiteY9" fmla="*/ 432001 h 606439"/>
              <a:gd name="connsiteX10" fmla="*/ 473502 w 607356"/>
              <a:gd name="connsiteY10" fmla="*/ 400823 h 606439"/>
              <a:gd name="connsiteX11" fmla="*/ 463179 w 607356"/>
              <a:gd name="connsiteY11" fmla="*/ 411042 h 606439"/>
              <a:gd name="connsiteX12" fmla="*/ 463179 w 607356"/>
              <a:gd name="connsiteY12" fmla="*/ 462490 h 606439"/>
              <a:gd name="connsiteX13" fmla="*/ 411649 w 607356"/>
              <a:gd name="connsiteY13" fmla="*/ 462490 h 606439"/>
              <a:gd name="connsiteX14" fmla="*/ 401414 w 607356"/>
              <a:gd name="connsiteY14" fmla="*/ 472798 h 606439"/>
              <a:gd name="connsiteX15" fmla="*/ 411649 w 607356"/>
              <a:gd name="connsiteY15" fmla="*/ 483016 h 606439"/>
              <a:gd name="connsiteX16" fmla="*/ 463179 w 607356"/>
              <a:gd name="connsiteY16" fmla="*/ 483016 h 606439"/>
              <a:gd name="connsiteX17" fmla="*/ 463179 w 607356"/>
              <a:gd name="connsiteY17" fmla="*/ 534465 h 606439"/>
              <a:gd name="connsiteX18" fmla="*/ 473502 w 607356"/>
              <a:gd name="connsiteY18" fmla="*/ 544772 h 606439"/>
              <a:gd name="connsiteX19" fmla="*/ 483737 w 607356"/>
              <a:gd name="connsiteY19" fmla="*/ 534465 h 606439"/>
              <a:gd name="connsiteX20" fmla="*/ 483737 w 607356"/>
              <a:gd name="connsiteY20" fmla="*/ 483016 h 606439"/>
              <a:gd name="connsiteX21" fmla="*/ 535267 w 607356"/>
              <a:gd name="connsiteY21" fmla="*/ 483016 h 606439"/>
              <a:gd name="connsiteX22" fmla="*/ 545591 w 607356"/>
              <a:gd name="connsiteY22" fmla="*/ 472798 h 606439"/>
              <a:gd name="connsiteX23" fmla="*/ 535267 w 607356"/>
              <a:gd name="connsiteY23" fmla="*/ 462490 h 606439"/>
              <a:gd name="connsiteX24" fmla="*/ 483737 w 607356"/>
              <a:gd name="connsiteY24" fmla="*/ 462490 h 606439"/>
              <a:gd name="connsiteX25" fmla="*/ 483737 w 607356"/>
              <a:gd name="connsiteY25" fmla="*/ 411042 h 606439"/>
              <a:gd name="connsiteX26" fmla="*/ 473502 w 607356"/>
              <a:gd name="connsiteY26" fmla="*/ 400823 h 606439"/>
              <a:gd name="connsiteX27" fmla="*/ 473502 w 607356"/>
              <a:gd name="connsiteY27" fmla="*/ 339067 h 606439"/>
              <a:gd name="connsiteX28" fmla="*/ 607356 w 607356"/>
              <a:gd name="connsiteY28" fmla="*/ 472798 h 606439"/>
              <a:gd name="connsiteX29" fmla="*/ 473502 w 607356"/>
              <a:gd name="connsiteY29" fmla="*/ 606439 h 606439"/>
              <a:gd name="connsiteX30" fmla="*/ 339560 w 607356"/>
              <a:gd name="connsiteY30" fmla="*/ 472798 h 606439"/>
              <a:gd name="connsiteX31" fmla="*/ 473502 w 607356"/>
              <a:gd name="connsiteY31" fmla="*/ 339067 h 606439"/>
              <a:gd name="connsiteX32" fmla="*/ 452505 w 607356"/>
              <a:gd name="connsiteY32" fmla="*/ 308230 h 606439"/>
              <a:gd name="connsiteX33" fmla="*/ 596559 w 607356"/>
              <a:gd name="connsiteY33" fmla="*/ 308230 h 606439"/>
              <a:gd name="connsiteX34" fmla="*/ 588017 w 607356"/>
              <a:gd name="connsiteY34" fmla="*/ 369692 h 606439"/>
              <a:gd name="connsiteX35" fmla="*/ 473503 w 607356"/>
              <a:gd name="connsiteY35" fmla="*/ 318533 h 606439"/>
              <a:gd name="connsiteX36" fmla="*/ 451971 w 607356"/>
              <a:gd name="connsiteY36" fmla="*/ 320221 h 606439"/>
              <a:gd name="connsiteX37" fmla="*/ 452505 w 607356"/>
              <a:gd name="connsiteY37" fmla="*/ 308230 h 606439"/>
              <a:gd name="connsiteX38" fmla="*/ 308690 w 607356"/>
              <a:gd name="connsiteY38" fmla="*/ 308230 h 606439"/>
              <a:gd name="connsiteX39" fmla="*/ 431931 w 607356"/>
              <a:gd name="connsiteY39" fmla="*/ 308230 h 606439"/>
              <a:gd name="connsiteX40" fmla="*/ 431041 w 607356"/>
              <a:gd name="connsiteY40" fmla="*/ 324582 h 606439"/>
              <a:gd name="connsiteX41" fmla="*/ 319012 w 607356"/>
              <a:gd name="connsiteY41" fmla="*/ 472813 h 606439"/>
              <a:gd name="connsiteX42" fmla="*/ 370266 w 607356"/>
              <a:gd name="connsiteY42" fmla="*/ 587185 h 606439"/>
              <a:gd name="connsiteX43" fmla="*/ 318033 w 607356"/>
              <a:gd name="connsiteY43" fmla="*/ 595361 h 606439"/>
              <a:gd name="connsiteX44" fmla="*/ 308512 w 607356"/>
              <a:gd name="connsiteY44" fmla="*/ 586830 h 606439"/>
              <a:gd name="connsiteX45" fmla="*/ 308690 w 607356"/>
              <a:gd name="connsiteY45" fmla="*/ 585852 h 606439"/>
              <a:gd name="connsiteX46" fmla="*/ 164841 w 607356"/>
              <a:gd name="connsiteY46" fmla="*/ 308230 h 606439"/>
              <a:gd name="connsiteX47" fmla="*/ 288119 w 607356"/>
              <a:gd name="connsiteY47" fmla="*/ 308230 h 606439"/>
              <a:gd name="connsiteX48" fmla="*/ 288119 w 607356"/>
              <a:gd name="connsiteY48" fmla="*/ 411461 h 606439"/>
              <a:gd name="connsiteX49" fmla="*/ 188607 w 607356"/>
              <a:gd name="connsiteY49" fmla="*/ 427274 h 606439"/>
              <a:gd name="connsiteX50" fmla="*/ 164841 w 607356"/>
              <a:gd name="connsiteY50" fmla="*/ 308230 h 606439"/>
              <a:gd name="connsiteX51" fmla="*/ 0 w 607356"/>
              <a:gd name="connsiteY51" fmla="*/ 308230 h 606439"/>
              <a:gd name="connsiteX52" fmla="*/ 144159 w 607356"/>
              <a:gd name="connsiteY52" fmla="*/ 308230 h 606439"/>
              <a:gd name="connsiteX53" fmla="*/ 169075 w 607356"/>
              <a:gd name="connsiteY53" fmla="*/ 433891 h 606439"/>
              <a:gd name="connsiteX54" fmla="*/ 77508 w 607356"/>
              <a:gd name="connsiteY54" fmla="*/ 481614 h 606439"/>
              <a:gd name="connsiteX55" fmla="*/ 68520 w 607356"/>
              <a:gd name="connsiteY55" fmla="*/ 488101 h 606439"/>
              <a:gd name="connsiteX56" fmla="*/ 0 w 607356"/>
              <a:gd name="connsiteY56" fmla="*/ 308230 h 606439"/>
              <a:gd name="connsiteX57" fmla="*/ 404501 w 607356"/>
              <a:gd name="connsiteY57" fmla="*/ 159337 h 606439"/>
              <a:gd name="connsiteX58" fmla="*/ 432001 w 607356"/>
              <a:gd name="connsiteY58" fmla="*/ 287695 h 606439"/>
              <a:gd name="connsiteX59" fmla="*/ 308653 w 607356"/>
              <a:gd name="connsiteY59" fmla="*/ 287695 h 606439"/>
              <a:gd name="connsiteX60" fmla="*/ 308653 w 607356"/>
              <a:gd name="connsiteY60" fmla="*/ 174181 h 606439"/>
              <a:gd name="connsiteX61" fmla="*/ 404501 w 607356"/>
              <a:gd name="connsiteY61" fmla="*/ 159337 h 606439"/>
              <a:gd name="connsiteX62" fmla="*/ 192256 w 607356"/>
              <a:gd name="connsiteY62" fmla="*/ 159337 h 606439"/>
              <a:gd name="connsiteX63" fmla="*/ 288119 w 607356"/>
              <a:gd name="connsiteY63" fmla="*/ 174181 h 606439"/>
              <a:gd name="connsiteX64" fmla="*/ 288119 w 607356"/>
              <a:gd name="connsiteY64" fmla="*/ 287695 h 606439"/>
              <a:gd name="connsiteX65" fmla="*/ 164841 w 607356"/>
              <a:gd name="connsiteY65" fmla="*/ 287695 h 606439"/>
              <a:gd name="connsiteX66" fmla="*/ 192256 w 607356"/>
              <a:gd name="connsiteY66" fmla="*/ 159337 h 606439"/>
              <a:gd name="connsiteX67" fmla="*/ 73594 w 607356"/>
              <a:gd name="connsiteY67" fmla="*/ 101967 h 606439"/>
              <a:gd name="connsiteX68" fmla="*/ 83472 w 607356"/>
              <a:gd name="connsiteY68" fmla="*/ 108276 h 606439"/>
              <a:gd name="connsiteX69" fmla="*/ 172462 w 607356"/>
              <a:gd name="connsiteY69" fmla="*/ 153064 h 606439"/>
              <a:gd name="connsiteX70" fmla="*/ 144163 w 607356"/>
              <a:gd name="connsiteY70" fmla="*/ 287695 h 606439"/>
              <a:gd name="connsiteX71" fmla="*/ 0 w 607356"/>
              <a:gd name="connsiteY71" fmla="*/ 287695 h 606439"/>
              <a:gd name="connsiteX72" fmla="*/ 73594 w 607356"/>
              <a:gd name="connsiteY72" fmla="*/ 101967 h 606439"/>
              <a:gd name="connsiteX73" fmla="*/ 522554 w 607356"/>
              <a:gd name="connsiteY73" fmla="*/ 101261 h 606439"/>
              <a:gd name="connsiteX74" fmla="*/ 596771 w 607356"/>
              <a:gd name="connsiteY74" fmla="*/ 287695 h 606439"/>
              <a:gd name="connsiteX75" fmla="*/ 452608 w 607356"/>
              <a:gd name="connsiteY75" fmla="*/ 287695 h 606439"/>
              <a:gd name="connsiteX76" fmla="*/ 424309 w 607356"/>
              <a:gd name="connsiteY76" fmla="*/ 152979 h 606439"/>
              <a:gd name="connsiteX77" fmla="*/ 513744 w 607356"/>
              <a:gd name="connsiteY77" fmla="*/ 108014 h 606439"/>
              <a:gd name="connsiteX78" fmla="*/ 308653 w 607356"/>
              <a:gd name="connsiteY78" fmla="*/ 26956 h 606439"/>
              <a:gd name="connsiteX79" fmla="*/ 395942 w 607356"/>
              <a:gd name="connsiteY79" fmla="*/ 140402 h 606439"/>
              <a:gd name="connsiteX80" fmla="*/ 308653 w 607356"/>
              <a:gd name="connsiteY80" fmla="*/ 153550 h 606439"/>
              <a:gd name="connsiteX81" fmla="*/ 288119 w 607356"/>
              <a:gd name="connsiteY81" fmla="*/ 26956 h 606439"/>
              <a:gd name="connsiteX82" fmla="*/ 288119 w 607356"/>
              <a:gd name="connsiteY82" fmla="*/ 153550 h 606439"/>
              <a:gd name="connsiteX83" fmla="*/ 200900 w 607356"/>
              <a:gd name="connsiteY83" fmla="*/ 140402 h 606439"/>
              <a:gd name="connsiteX84" fmla="*/ 288119 w 607356"/>
              <a:gd name="connsiteY84" fmla="*/ 26956 h 606439"/>
              <a:gd name="connsiteX85" fmla="*/ 277985 w 607356"/>
              <a:gd name="connsiteY85" fmla="*/ 565 h 606439"/>
              <a:gd name="connsiteX86" fmla="*/ 282614 w 607356"/>
              <a:gd name="connsiteY86" fmla="*/ 4562 h 606439"/>
              <a:gd name="connsiteX87" fmla="*/ 180961 w 607356"/>
              <a:gd name="connsiteY87" fmla="*/ 134075 h 606439"/>
              <a:gd name="connsiteX88" fmla="*/ 94886 w 607356"/>
              <a:gd name="connsiteY88" fmla="*/ 91082 h 606439"/>
              <a:gd name="connsiteX89" fmla="*/ 87854 w 607356"/>
              <a:gd name="connsiteY89" fmla="*/ 86640 h 606439"/>
              <a:gd name="connsiteX90" fmla="*/ 277985 w 607356"/>
              <a:gd name="connsiteY90" fmla="*/ 565 h 606439"/>
              <a:gd name="connsiteX91" fmla="*/ 308935 w 607356"/>
              <a:gd name="connsiteY91" fmla="*/ 0 h 606439"/>
              <a:gd name="connsiteX92" fmla="*/ 508423 w 607356"/>
              <a:gd name="connsiteY92" fmla="*/ 86128 h 606439"/>
              <a:gd name="connsiteX93" fmla="*/ 501658 w 607356"/>
              <a:gd name="connsiteY93" fmla="*/ 91284 h 606439"/>
              <a:gd name="connsiteX94" fmla="*/ 415934 w 607356"/>
              <a:gd name="connsiteY94" fmla="*/ 134215 h 606439"/>
              <a:gd name="connsiteX95" fmla="*/ 311695 w 607356"/>
              <a:gd name="connsiteY95" fmla="*/ 2400 h 60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607356" h="606439">
                <a:moveTo>
                  <a:pt x="176959" y="452889"/>
                </a:moveTo>
                <a:cubicBezTo>
                  <a:pt x="201078" y="506850"/>
                  <a:pt x="237658" y="555121"/>
                  <a:pt x="284918" y="593436"/>
                </a:cubicBezTo>
                <a:lnTo>
                  <a:pt x="287766" y="595925"/>
                </a:lnTo>
                <a:cubicBezTo>
                  <a:pt x="207130" y="593081"/>
                  <a:pt x="134505" y="558144"/>
                  <a:pt x="82350" y="503472"/>
                </a:cubicBezTo>
                <a:lnTo>
                  <a:pt x="89559" y="498316"/>
                </a:lnTo>
                <a:cubicBezTo>
                  <a:pt x="116705" y="478936"/>
                  <a:pt x="146164" y="463913"/>
                  <a:pt x="176959" y="452889"/>
                </a:cubicBezTo>
                <a:close/>
                <a:moveTo>
                  <a:pt x="288118" y="432001"/>
                </a:moveTo>
                <a:lnTo>
                  <a:pt x="288118" y="568968"/>
                </a:lnTo>
                <a:cubicBezTo>
                  <a:pt x="248589" y="534571"/>
                  <a:pt x="217695" y="492796"/>
                  <a:pt x="196595" y="446400"/>
                </a:cubicBezTo>
                <a:cubicBezTo>
                  <a:pt x="226153" y="437779"/>
                  <a:pt x="256779" y="432890"/>
                  <a:pt x="288118" y="432001"/>
                </a:cubicBezTo>
                <a:close/>
                <a:moveTo>
                  <a:pt x="473502" y="400823"/>
                </a:moveTo>
                <a:cubicBezTo>
                  <a:pt x="467807" y="400823"/>
                  <a:pt x="463179" y="405355"/>
                  <a:pt x="463179" y="411042"/>
                </a:cubicBezTo>
                <a:lnTo>
                  <a:pt x="463179" y="462490"/>
                </a:lnTo>
                <a:lnTo>
                  <a:pt x="411649" y="462490"/>
                </a:lnTo>
                <a:cubicBezTo>
                  <a:pt x="405953" y="462490"/>
                  <a:pt x="401414" y="467111"/>
                  <a:pt x="401414" y="472798"/>
                </a:cubicBezTo>
                <a:cubicBezTo>
                  <a:pt x="401414" y="478485"/>
                  <a:pt x="405953" y="483016"/>
                  <a:pt x="411649" y="483016"/>
                </a:cubicBezTo>
                <a:lnTo>
                  <a:pt x="463179" y="483016"/>
                </a:lnTo>
                <a:lnTo>
                  <a:pt x="463179" y="534465"/>
                </a:lnTo>
                <a:cubicBezTo>
                  <a:pt x="463179" y="540152"/>
                  <a:pt x="467807" y="544772"/>
                  <a:pt x="473502" y="544772"/>
                </a:cubicBezTo>
                <a:cubicBezTo>
                  <a:pt x="479109" y="544772"/>
                  <a:pt x="483737" y="540152"/>
                  <a:pt x="483737" y="534465"/>
                </a:cubicBezTo>
                <a:lnTo>
                  <a:pt x="483737" y="483016"/>
                </a:lnTo>
                <a:lnTo>
                  <a:pt x="535267" y="483016"/>
                </a:lnTo>
                <a:cubicBezTo>
                  <a:pt x="540963" y="483016"/>
                  <a:pt x="545591" y="478485"/>
                  <a:pt x="545591" y="472798"/>
                </a:cubicBezTo>
                <a:cubicBezTo>
                  <a:pt x="545591" y="467111"/>
                  <a:pt x="540963" y="462490"/>
                  <a:pt x="535267" y="462490"/>
                </a:cubicBezTo>
                <a:lnTo>
                  <a:pt x="483737" y="462490"/>
                </a:lnTo>
                <a:lnTo>
                  <a:pt x="483737" y="411042"/>
                </a:lnTo>
                <a:cubicBezTo>
                  <a:pt x="483737" y="405355"/>
                  <a:pt x="479109" y="400823"/>
                  <a:pt x="473502" y="400823"/>
                </a:cubicBezTo>
                <a:close/>
                <a:moveTo>
                  <a:pt x="473502" y="339067"/>
                </a:moveTo>
                <a:cubicBezTo>
                  <a:pt x="547282" y="339067"/>
                  <a:pt x="607356" y="399046"/>
                  <a:pt x="607356" y="472798"/>
                </a:cubicBezTo>
                <a:cubicBezTo>
                  <a:pt x="607356" y="546460"/>
                  <a:pt x="547282" y="606439"/>
                  <a:pt x="473502" y="606439"/>
                </a:cubicBezTo>
                <a:cubicBezTo>
                  <a:pt x="399634" y="606439"/>
                  <a:pt x="339560" y="546460"/>
                  <a:pt x="339560" y="472798"/>
                </a:cubicBezTo>
                <a:cubicBezTo>
                  <a:pt x="339560" y="399046"/>
                  <a:pt x="399634" y="339067"/>
                  <a:pt x="473502" y="339067"/>
                </a:cubicBezTo>
                <a:close/>
                <a:moveTo>
                  <a:pt x="452505" y="308230"/>
                </a:moveTo>
                <a:lnTo>
                  <a:pt x="596559" y="308230"/>
                </a:lnTo>
                <a:cubicBezTo>
                  <a:pt x="595847" y="329014"/>
                  <a:pt x="592911" y="349619"/>
                  <a:pt x="588017" y="369692"/>
                </a:cubicBezTo>
                <a:cubicBezTo>
                  <a:pt x="559722" y="338340"/>
                  <a:pt x="518971" y="318533"/>
                  <a:pt x="473503" y="318533"/>
                </a:cubicBezTo>
                <a:cubicBezTo>
                  <a:pt x="466118" y="318533"/>
                  <a:pt x="459000" y="319244"/>
                  <a:pt x="451971" y="320221"/>
                </a:cubicBezTo>
                <a:cubicBezTo>
                  <a:pt x="452149" y="316224"/>
                  <a:pt x="452416" y="312227"/>
                  <a:pt x="452505" y="308230"/>
                </a:cubicBezTo>
                <a:close/>
                <a:moveTo>
                  <a:pt x="308690" y="308230"/>
                </a:moveTo>
                <a:lnTo>
                  <a:pt x="431931" y="308230"/>
                </a:lnTo>
                <a:cubicBezTo>
                  <a:pt x="431753" y="313740"/>
                  <a:pt x="431486" y="319161"/>
                  <a:pt x="431041" y="324582"/>
                </a:cubicBezTo>
                <a:cubicBezTo>
                  <a:pt x="366529" y="343066"/>
                  <a:pt x="319012" y="402430"/>
                  <a:pt x="319012" y="472813"/>
                </a:cubicBezTo>
                <a:cubicBezTo>
                  <a:pt x="319012" y="518224"/>
                  <a:pt x="338855" y="558926"/>
                  <a:pt x="370266" y="587185"/>
                </a:cubicBezTo>
                <a:cubicBezTo>
                  <a:pt x="353092" y="591362"/>
                  <a:pt x="335652" y="594206"/>
                  <a:pt x="318033" y="595361"/>
                </a:cubicBezTo>
                <a:lnTo>
                  <a:pt x="308512" y="586830"/>
                </a:lnTo>
                <a:cubicBezTo>
                  <a:pt x="308512" y="586563"/>
                  <a:pt x="308690" y="586208"/>
                  <a:pt x="308690" y="585852"/>
                </a:cubicBezTo>
                <a:close/>
                <a:moveTo>
                  <a:pt x="164841" y="308230"/>
                </a:moveTo>
                <a:lnTo>
                  <a:pt x="288119" y="308230"/>
                </a:lnTo>
                <a:lnTo>
                  <a:pt x="288119" y="411461"/>
                </a:lnTo>
                <a:cubicBezTo>
                  <a:pt x="254028" y="412349"/>
                  <a:pt x="220650" y="417680"/>
                  <a:pt x="188607" y="427274"/>
                </a:cubicBezTo>
                <a:cubicBezTo>
                  <a:pt x="174098" y="389695"/>
                  <a:pt x="165998" y="349540"/>
                  <a:pt x="164841" y="308230"/>
                </a:cubicBezTo>
                <a:close/>
                <a:moveTo>
                  <a:pt x="0" y="308230"/>
                </a:moveTo>
                <a:lnTo>
                  <a:pt x="144159" y="308230"/>
                </a:lnTo>
                <a:cubicBezTo>
                  <a:pt x="145316" y="351865"/>
                  <a:pt x="153858" y="394256"/>
                  <a:pt x="169075" y="433891"/>
                </a:cubicBezTo>
                <a:cubicBezTo>
                  <a:pt x="136773" y="445533"/>
                  <a:pt x="105983" y="461352"/>
                  <a:pt x="77508" y="481614"/>
                </a:cubicBezTo>
                <a:lnTo>
                  <a:pt x="68520" y="488101"/>
                </a:lnTo>
                <a:cubicBezTo>
                  <a:pt x="27675" y="438957"/>
                  <a:pt x="2314" y="376482"/>
                  <a:pt x="0" y="308230"/>
                </a:cubicBezTo>
                <a:close/>
                <a:moveTo>
                  <a:pt x="404501" y="159337"/>
                </a:moveTo>
                <a:cubicBezTo>
                  <a:pt x="421322" y="199604"/>
                  <a:pt x="430666" y="242983"/>
                  <a:pt x="432001" y="287695"/>
                </a:cubicBezTo>
                <a:lnTo>
                  <a:pt x="308653" y="287695"/>
                </a:lnTo>
                <a:lnTo>
                  <a:pt x="308653" y="174181"/>
                </a:lnTo>
                <a:cubicBezTo>
                  <a:pt x="341403" y="173293"/>
                  <a:pt x="373531" y="168315"/>
                  <a:pt x="404501" y="159337"/>
                </a:cubicBezTo>
                <a:close/>
                <a:moveTo>
                  <a:pt x="192256" y="159337"/>
                </a:moveTo>
                <a:cubicBezTo>
                  <a:pt x="223231" y="168315"/>
                  <a:pt x="255364" y="173293"/>
                  <a:pt x="288119" y="174181"/>
                </a:cubicBezTo>
                <a:lnTo>
                  <a:pt x="288119" y="287695"/>
                </a:lnTo>
                <a:lnTo>
                  <a:pt x="164841" y="287695"/>
                </a:lnTo>
                <a:cubicBezTo>
                  <a:pt x="166087" y="242983"/>
                  <a:pt x="175433" y="199604"/>
                  <a:pt x="192256" y="159337"/>
                </a:cubicBezTo>
                <a:close/>
                <a:moveTo>
                  <a:pt x="73594" y="101967"/>
                </a:moveTo>
                <a:lnTo>
                  <a:pt x="83472" y="108276"/>
                </a:lnTo>
                <a:cubicBezTo>
                  <a:pt x="111326" y="127293"/>
                  <a:pt x="141227" y="142134"/>
                  <a:pt x="172462" y="153064"/>
                </a:cubicBezTo>
                <a:cubicBezTo>
                  <a:pt x="155109" y="195275"/>
                  <a:pt x="145409" y="240774"/>
                  <a:pt x="144163" y="287695"/>
                </a:cubicBezTo>
                <a:lnTo>
                  <a:pt x="0" y="287695"/>
                </a:lnTo>
                <a:cubicBezTo>
                  <a:pt x="2403" y="216692"/>
                  <a:pt x="29812" y="151998"/>
                  <a:pt x="73594" y="101967"/>
                </a:cubicBezTo>
                <a:close/>
                <a:moveTo>
                  <a:pt x="522554" y="101261"/>
                </a:moveTo>
                <a:cubicBezTo>
                  <a:pt x="566781" y="151379"/>
                  <a:pt x="594368" y="216338"/>
                  <a:pt x="596771" y="287695"/>
                </a:cubicBezTo>
                <a:lnTo>
                  <a:pt x="452608" y="287695"/>
                </a:lnTo>
                <a:cubicBezTo>
                  <a:pt x="451362" y="240775"/>
                  <a:pt x="441662" y="195278"/>
                  <a:pt x="424309" y="152979"/>
                </a:cubicBezTo>
                <a:cubicBezTo>
                  <a:pt x="455633" y="142049"/>
                  <a:pt x="485712" y="127120"/>
                  <a:pt x="513744" y="108014"/>
                </a:cubicBezTo>
                <a:close/>
                <a:moveTo>
                  <a:pt x="308653" y="26956"/>
                </a:moveTo>
                <a:cubicBezTo>
                  <a:pt x="345580" y="59026"/>
                  <a:pt x="375032" y="97671"/>
                  <a:pt x="395942" y="140402"/>
                </a:cubicBezTo>
                <a:cubicBezTo>
                  <a:pt x="367646" y="148308"/>
                  <a:pt x="338461" y="152750"/>
                  <a:pt x="308653" y="153550"/>
                </a:cubicBezTo>
                <a:close/>
                <a:moveTo>
                  <a:pt x="288119" y="26956"/>
                </a:moveTo>
                <a:lnTo>
                  <a:pt x="288119" y="153550"/>
                </a:lnTo>
                <a:cubicBezTo>
                  <a:pt x="258393" y="152750"/>
                  <a:pt x="229113" y="148308"/>
                  <a:pt x="200900" y="140402"/>
                </a:cubicBezTo>
                <a:cubicBezTo>
                  <a:pt x="221726" y="97671"/>
                  <a:pt x="251184" y="59115"/>
                  <a:pt x="288119" y="26956"/>
                </a:cubicBezTo>
                <a:close/>
                <a:moveTo>
                  <a:pt x="277985" y="565"/>
                </a:moveTo>
                <a:lnTo>
                  <a:pt x="282614" y="4562"/>
                </a:lnTo>
                <a:cubicBezTo>
                  <a:pt x="238998" y="40538"/>
                  <a:pt x="204550" y="84686"/>
                  <a:pt x="180961" y="134075"/>
                </a:cubicBezTo>
                <a:cubicBezTo>
                  <a:pt x="150697" y="123682"/>
                  <a:pt x="121768" y="109469"/>
                  <a:pt x="94886" y="91082"/>
                </a:cubicBezTo>
                <a:lnTo>
                  <a:pt x="87854" y="86640"/>
                </a:lnTo>
                <a:cubicBezTo>
                  <a:pt x="137345" y="37518"/>
                  <a:pt x="204016" y="5539"/>
                  <a:pt x="277985" y="565"/>
                </a:cubicBezTo>
                <a:close/>
                <a:moveTo>
                  <a:pt x="308935" y="0"/>
                </a:moveTo>
                <a:cubicBezTo>
                  <a:pt x="386558" y="2666"/>
                  <a:pt x="456704" y="35109"/>
                  <a:pt x="508423" y="86128"/>
                </a:cubicBezTo>
                <a:lnTo>
                  <a:pt x="501658" y="91284"/>
                </a:lnTo>
                <a:cubicBezTo>
                  <a:pt x="474952" y="109594"/>
                  <a:pt x="446111" y="123815"/>
                  <a:pt x="415934" y="134215"/>
                </a:cubicBezTo>
                <a:cubicBezTo>
                  <a:pt x="391810" y="83729"/>
                  <a:pt x="356559" y="38664"/>
                  <a:pt x="311695" y="2400"/>
                </a:cubicBezTo>
                <a:close/>
              </a:path>
            </a:pathLst>
          </a:custGeom>
          <a:solidFill>
            <a:schemeClr val="bg1"/>
          </a:solidFill>
          <a:ln>
            <a:noFill/>
          </a:ln>
          <a:effectLst>
            <a:outerShdw blurRad="177800" dist="101600" dir="5400000" algn="ctr" rotWithShape="0">
              <a:srgbClr val="000000">
                <a:alpha val="43137"/>
              </a:srgbClr>
            </a:outerShdw>
          </a:effectLst>
        </p:spPr>
        <p:txBody>
          <a:bodyPr/>
          <a:lstStyle/>
          <a:p>
            <a:endParaRPr lang="zh-CN" altLang="en-US">
              <a:cs typeface="+mn-ea"/>
              <a:sym typeface="+mn-lt"/>
            </a:endParaRPr>
          </a:p>
        </p:txBody>
      </p:sp>
      <p:sp>
        <p:nvSpPr>
          <p:cNvPr id="43" name="TextBox 19"/>
          <p:cNvSpPr txBox="1"/>
          <p:nvPr/>
        </p:nvSpPr>
        <p:spPr>
          <a:xfrm>
            <a:off x="7645661" y="2475560"/>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核心技术</a:t>
            </a:r>
            <a:endParaRPr lang="id-ID" sz="1600" b="1" dirty="0">
              <a:solidFill>
                <a:schemeClr val="tx2">
                  <a:lumMod val="50000"/>
                </a:schemeClr>
              </a:solidFill>
              <a:cs typeface="+mn-ea"/>
              <a:sym typeface="+mn-lt"/>
            </a:endParaRPr>
          </a:p>
        </p:txBody>
      </p:sp>
      <p:sp>
        <p:nvSpPr>
          <p:cNvPr id="44" name="TextBox 20"/>
          <p:cNvSpPr txBox="1"/>
          <p:nvPr/>
        </p:nvSpPr>
        <p:spPr>
          <a:xfrm>
            <a:off x="7645661" y="2810361"/>
            <a:ext cx="2756615"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2">
                    <a:lumMod val="50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2">
                  <a:lumMod val="50000"/>
                </a:schemeClr>
              </a:solidFill>
              <a:cs typeface="+mn-ea"/>
              <a:sym typeface="+mn-lt"/>
            </a:endParaRPr>
          </a:p>
        </p:txBody>
      </p:sp>
      <p:sp>
        <p:nvSpPr>
          <p:cNvPr id="45" name="TextBox 19"/>
          <p:cNvSpPr txBox="1"/>
          <p:nvPr/>
        </p:nvSpPr>
        <p:spPr>
          <a:xfrm>
            <a:off x="7434844" y="4555941"/>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核心技术</a:t>
            </a:r>
            <a:endParaRPr lang="id-ID" sz="1600" b="1" dirty="0">
              <a:solidFill>
                <a:schemeClr val="tx2">
                  <a:lumMod val="50000"/>
                </a:schemeClr>
              </a:solidFill>
              <a:cs typeface="+mn-ea"/>
              <a:sym typeface="+mn-lt"/>
            </a:endParaRPr>
          </a:p>
        </p:txBody>
      </p:sp>
      <p:sp>
        <p:nvSpPr>
          <p:cNvPr id="46" name="TextBox 20"/>
          <p:cNvSpPr txBox="1"/>
          <p:nvPr/>
        </p:nvSpPr>
        <p:spPr>
          <a:xfrm>
            <a:off x="7434844" y="4890742"/>
            <a:ext cx="2756615"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spcBef>
                <a:spcPts val="635"/>
              </a:spcBef>
              <a:buClr>
                <a:srgbClr val="485B6A"/>
              </a:buClr>
              <a:buSzPct val="50000"/>
              <a:defRPr/>
            </a:pPr>
            <a:r>
              <a:rPr lang="zh-CN" altLang="en-US" sz="1000" dirty="0">
                <a:solidFill>
                  <a:schemeClr val="tx2">
                    <a:lumMod val="50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2">
                  <a:lumMod val="50000"/>
                </a:schemeClr>
              </a:solidFill>
              <a:cs typeface="+mn-ea"/>
              <a:sym typeface="+mn-lt"/>
            </a:endParaRPr>
          </a:p>
        </p:txBody>
      </p:sp>
      <p:sp>
        <p:nvSpPr>
          <p:cNvPr id="47" name="TextBox 19"/>
          <p:cNvSpPr txBox="1"/>
          <p:nvPr/>
        </p:nvSpPr>
        <p:spPr>
          <a:xfrm>
            <a:off x="3533659" y="2465632"/>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核心技术</a:t>
            </a:r>
            <a:endParaRPr lang="id-ID" sz="1600" b="1" dirty="0">
              <a:solidFill>
                <a:schemeClr val="tx2">
                  <a:lumMod val="50000"/>
                </a:schemeClr>
              </a:solidFill>
              <a:cs typeface="+mn-ea"/>
              <a:sym typeface="+mn-lt"/>
            </a:endParaRPr>
          </a:p>
        </p:txBody>
      </p:sp>
      <p:sp>
        <p:nvSpPr>
          <p:cNvPr id="48" name="TextBox 20"/>
          <p:cNvSpPr txBox="1"/>
          <p:nvPr/>
        </p:nvSpPr>
        <p:spPr>
          <a:xfrm>
            <a:off x="1782411" y="2800433"/>
            <a:ext cx="2756615"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lgn="r">
              <a:spcBef>
                <a:spcPts val="635"/>
              </a:spcBef>
              <a:buClr>
                <a:srgbClr val="485B6A"/>
              </a:buClr>
              <a:buSzPct val="50000"/>
              <a:defRPr/>
            </a:pPr>
            <a:r>
              <a:rPr lang="zh-CN" altLang="en-US" sz="1000" dirty="0">
                <a:solidFill>
                  <a:schemeClr val="tx2">
                    <a:lumMod val="50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2">
                  <a:lumMod val="50000"/>
                </a:schemeClr>
              </a:solidFill>
              <a:cs typeface="+mn-ea"/>
              <a:sym typeface="+mn-lt"/>
            </a:endParaRPr>
          </a:p>
        </p:txBody>
      </p:sp>
      <p:sp>
        <p:nvSpPr>
          <p:cNvPr id="49" name="TextBox 19"/>
          <p:cNvSpPr txBox="1"/>
          <p:nvPr/>
        </p:nvSpPr>
        <p:spPr>
          <a:xfrm>
            <a:off x="3794607" y="4559676"/>
            <a:ext cx="1005367" cy="338536"/>
          </a:xfrm>
          <a:prstGeom prst="rect">
            <a:avLst/>
          </a:prstGeom>
          <a:noFill/>
        </p:spPr>
        <p:txBody>
          <a:bodyPr wrap="non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algn="r"/>
            <a:r>
              <a:rPr lang="zh-CN" altLang="en-US" sz="1600" b="1" dirty="0">
                <a:solidFill>
                  <a:schemeClr val="accent5">
                    <a:lumMod val="50000"/>
                  </a:schemeClr>
                </a:solidFill>
                <a:cs typeface="+mn-ea"/>
                <a:sym typeface="+mn-lt"/>
              </a:rPr>
              <a:t>核心技术</a:t>
            </a:r>
            <a:endParaRPr lang="id-ID" sz="1600" b="1" dirty="0">
              <a:solidFill>
                <a:schemeClr val="tx2">
                  <a:lumMod val="50000"/>
                </a:schemeClr>
              </a:solidFill>
              <a:cs typeface="+mn-ea"/>
              <a:sym typeface="+mn-lt"/>
            </a:endParaRPr>
          </a:p>
        </p:txBody>
      </p:sp>
      <p:sp>
        <p:nvSpPr>
          <p:cNvPr id="50" name="TextBox 20"/>
          <p:cNvSpPr txBox="1"/>
          <p:nvPr/>
        </p:nvSpPr>
        <p:spPr>
          <a:xfrm>
            <a:off x="2043359" y="4894477"/>
            <a:ext cx="2756615" cy="553980"/>
          </a:xfrm>
          <a:prstGeom prst="rect">
            <a:avLst/>
          </a:prstGeom>
          <a:noFill/>
        </p:spPr>
        <p:txBody>
          <a:bodyPr wrap="square" lIns="91422" tIns="45711" rIns="91422" bIns="45711" rtlCol="0">
            <a:spAutoFit/>
          </a:bodyPr>
          <a:lst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a:lstStyle>
          <a:p>
            <a:pPr marL="0" lvl="1" algn="r">
              <a:spcBef>
                <a:spcPts val="635"/>
              </a:spcBef>
              <a:buClr>
                <a:srgbClr val="485B6A"/>
              </a:buClr>
              <a:buSzPct val="50000"/>
              <a:defRPr/>
            </a:pPr>
            <a:r>
              <a:rPr lang="zh-CN" altLang="en-US" sz="1000" dirty="0">
                <a:solidFill>
                  <a:schemeClr val="tx2">
                    <a:lumMod val="50000"/>
                  </a:schemeClr>
                </a:solidFill>
                <a:cs typeface="+mn-ea"/>
                <a:sym typeface="+mn-lt"/>
              </a:rPr>
              <a:t>点击此处添加内容点击此处添加内容点击此处添加内容点击此处添加内容点击此处添加内容点击此处添加内容</a:t>
            </a:r>
            <a:endParaRPr lang="zh-CN" altLang="en-US" sz="1000" dirty="0">
              <a:solidFill>
                <a:schemeClr val="tx2">
                  <a:lumMod val="50000"/>
                </a:schemeClr>
              </a:solidFill>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项目概要</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核心资源</a:t>
            </a:r>
            <a:endParaRPr lang="zh-CN" altLang="en-US" sz="2400" dirty="0">
              <a:solidFill>
                <a:schemeClr val="accent5">
                  <a:lumMod val="50000"/>
                </a:schemeClr>
              </a:solidFill>
              <a:cs typeface="+mn-ea"/>
              <a:sym typeface="+mn-lt"/>
            </a:endParaRPr>
          </a:p>
        </p:txBody>
      </p:sp>
      <p:sp>
        <p:nvSpPr>
          <p:cNvPr id="14" name="矩形 13"/>
          <p:cNvSpPr/>
          <p:nvPr/>
        </p:nvSpPr>
        <p:spPr>
          <a:xfrm>
            <a:off x="1405619" y="3157705"/>
            <a:ext cx="2082800" cy="2416697"/>
          </a:xfrm>
          <a:prstGeom prst="rect">
            <a:avLst/>
          </a:prstGeom>
          <a:noFill/>
          <a:ln>
            <a:solidFill>
              <a:schemeClr val="accent5">
                <a:lumMod val="50000"/>
              </a:schemeClr>
            </a:solid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635"/>
              </a:spcBef>
              <a:buClr>
                <a:srgbClr val="485B6A"/>
              </a:buClr>
              <a:buSzPct val="50000"/>
              <a:defRPr/>
            </a:pPr>
            <a:endParaRPr lang="zh-CN" altLang="en-US" sz="1000" dirty="0">
              <a:solidFill>
                <a:schemeClr val="tx1">
                  <a:lumMod val="65000"/>
                  <a:lumOff val="35000"/>
                </a:schemeClr>
              </a:solidFill>
              <a:cs typeface="+mn-ea"/>
              <a:sym typeface="+mn-lt"/>
            </a:endParaRPr>
          </a:p>
        </p:txBody>
      </p:sp>
      <p:sp>
        <p:nvSpPr>
          <p:cNvPr id="7" name="矩形: 圆角 6"/>
          <p:cNvSpPr/>
          <p:nvPr/>
        </p:nvSpPr>
        <p:spPr>
          <a:xfrm>
            <a:off x="1619130" y="2963036"/>
            <a:ext cx="1655778" cy="389340"/>
          </a:xfrm>
          <a:prstGeom prst="roundRect">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核心资源</a:t>
            </a:r>
            <a:endParaRPr lang="zh-CN" altLang="en-US" sz="1600" b="1" dirty="0">
              <a:solidFill>
                <a:schemeClr val="bg1"/>
              </a:solidFill>
              <a:cs typeface="+mn-ea"/>
              <a:sym typeface="+mn-lt"/>
            </a:endParaRPr>
          </a:p>
        </p:txBody>
      </p:sp>
      <p:sp>
        <p:nvSpPr>
          <p:cNvPr id="18" name="矩形 17"/>
          <p:cNvSpPr/>
          <p:nvPr/>
        </p:nvSpPr>
        <p:spPr>
          <a:xfrm>
            <a:off x="1515550" y="3731302"/>
            <a:ext cx="1862938" cy="1631216"/>
          </a:xfrm>
          <a:prstGeom prst="rect">
            <a:avLst/>
          </a:prstGeom>
        </p:spPr>
        <p:txBody>
          <a:bodyPr wrap="square">
            <a:spAutoFit/>
          </a:body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en-US" altLang="zh-CN" sz="1000" dirty="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15" name="矩形 14"/>
          <p:cNvSpPr/>
          <p:nvPr/>
        </p:nvSpPr>
        <p:spPr>
          <a:xfrm>
            <a:off x="3846041" y="3156214"/>
            <a:ext cx="2082800" cy="2416697"/>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635"/>
              </a:spcBef>
              <a:buClr>
                <a:srgbClr val="485B6A"/>
              </a:buClr>
              <a:buSzPct val="50000"/>
              <a:defRPr/>
            </a:pPr>
            <a:endParaRPr lang="zh-CN" altLang="en-US" sz="1000" dirty="0">
              <a:solidFill>
                <a:schemeClr val="tx1">
                  <a:lumMod val="65000"/>
                  <a:lumOff val="35000"/>
                </a:schemeClr>
              </a:solidFill>
              <a:cs typeface="+mn-ea"/>
              <a:sym typeface="+mn-lt"/>
            </a:endParaRPr>
          </a:p>
        </p:txBody>
      </p:sp>
      <p:sp>
        <p:nvSpPr>
          <p:cNvPr id="8" name="矩形: 圆角 7"/>
          <p:cNvSpPr/>
          <p:nvPr/>
        </p:nvSpPr>
        <p:spPr>
          <a:xfrm>
            <a:off x="4059552" y="2961543"/>
            <a:ext cx="1655778" cy="389340"/>
          </a:xfrm>
          <a:prstGeom prst="roundRect">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核心资源</a:t>
            </a:r>
            <a:endParaRPr lang="zh-CN" altLang="en-US" sz="1600" b="1" dirty="0">
              <a:solidFill>
                <a:schemeClr val="bg1"/>
              </a:solidFill>
              <a:cs typeface="+mn-ea"/>
              <a:sym typeface="+mn-lt"/>
            </a:endParaRPr>
          </a:p>
        </p:txBody>
      </p:sp>
      <p:sp>
        <p:nvSpPr>
          <p:cNvPr id="19" name="矩形 18"/>
          <p:cNvSpPr/>
          <p:nvPr/>
        </p:nvSpPr>
        <p:spPr>
          <a:xfrm>
            <a:off x="3955972" y="3731302"/>
            <a:ext cx="1862938" cy="1631216"/>
          </a:xfrm>
          <a:prstGeom prst="rect">
            <a:avLst/>
          </a:prstGeom>
          <a:effectLst>
            <a:outerShdw blurRad="177800" dist="101600" dir="5400000" algn="ctr" rotWithShape="0">
              <a:srgbClr val="000000">
                <a:alpha val="43137"/>
              </a:srgbClr>
            </a:outerShdw>
          </a:effectLst>
        </p:spPr>
        <p:txBody>
          <a:bodyPr wrap="square">
            <a:spAutoFit/>
          </a:body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en-US" altLang="zh-CN" sz="1000" dirty="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16" name="矩形 15"/>
          <p:cNvSpPr/>
          <p:nvPr/>
        </p:nvSpPr>
        <p:spPr>
          <a:xfrm>
            <a:off x="6286463" y="3156213"/>
            <a:ext cx="2082800" cy="2416697"/>
          </a:xfrm>
          <a:prstGeom prst="rect">
            <a:avLst/>
          </a:prstGeom>
          <a:noFill/>
          <a:ln>
            <a:solidFill>
              <a:schemeClr val="accent5">
                <a:lumMod val="50000"/>
              </a:schemeClr>
            </a:solid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635"/>
              </a:spcBef>
              <a:buClr>
                <a:srgbClr val="485B6A"/>
              </a:buClr>
              <a:buSzPct val="50000"/>
              <a:defRPr/>
            </a:pPr>
            <a:endParaRPr lang="zh-CN" altLang="en-US" sz="1000" dirty="0">
              <a:solidFill>
                <a:schemeClr val="tx1">
                  <a:lumMod val="65000"/>
                  <a:lumOff val="35000"/>
                </a:schemeClr>
              </a:solidFill>
              <a:cs typeface="+mn-ea"/>
              <a:sym typeface="+mn-lt"/>
            </a:endParaRPr>
          </a:p>
        </p:txBody>
      </p:sp>
      <p:sp>
        <p:nvSpPr>
          <p:cNvPr id="9" name="矩形: 圆角 8"/>
          <p:cNvSpPr/>
          <p:nvPr/>
        </p:nvSpPr>
        <p:spPr>
          <a:xfrm>
            <a:off x="6499974" y="2961542"/>
            <a:ext cx="1655778" cy="389340"/>
          </a:xfrm>
          <a:prstGeom prst="roundRect">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核心资源</a:t>
            </a:r>
            <a:endParaRPr lang="zh-CN" altLang="en-US" sz="1600" b="1" dirty="0">
              <a:solidFill>
                <a:schemeClr val="bg1"/>
              </a:solidFill>
              <a:cs typeface="+mn-ea"/>
              <a:sym typeface="+mn-lt"/>
            </a:endParaRPr>
          </a:p>
        </p:txBody>
      </p:sp>
      <p:sp>
        <p:nvSpPr>
          <p:cNvPr id="20" name="矩形 19"/>
          <p:cNvSpPr/>
          <p:nvPr/>
        </p:nvSpPr>
        <p:spPr>
          <a:xfrm>
            <a:off x="6396394" y="3729810"/>
            <a:ext cx="1862938" cy="1631216"/>
          </a:xfrm>
          <a:prstGeom prst="rect">
            <a:avLst/>
          </a:prstGeom>
        </p:spPr>
        <p:txBody>
          <a:bodyPr wrap="square">
            <a:spAutoFit/>
          </a:body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en-US" altLang="zh-CN" sz="1000" dirty="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17" name="矩形 16"/>
          <p:cNvSpPr/>
          <p:nvPr/>
        </p:nvSpPr>
        <p:spPr>
          <a:xfrm>
            <a:off x="8726884" y="3156213"/>
            <a:ext cx="2082800" cy="2416697"/>
          </a:xfrm>
          <a:prstGeom prst="rect">
            <a:avLst/>
          </a:prstGeom>
          <a:noFill/>
          <a:ln>
            <a:solidFill>
              <a:schemeClr val="accent5">
                <a:lumMod val="50000"/>
              </a:schemeClr>
            </a:solid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spcBef>
                <a:spcPts val="635"/>
              </a:spcBef>
              <a:buClr>
                <a:srgbClr val="485B6A"/>
              </a:buClr>
              <a:buSzPct val="50000"/>
              <a:defRPr/>
            </a:pPr>
            <a:endParaRPr lang="zh-CN" altLang="en-US" sz="1000" dirty="0">
              <a:solidFill>
                <a:schemeClr val="tx1">
                  <a:lumMod val="65000"/>
                  <a:lumOff val="35000"/>
                </a:schemeClr>
              </a:solidFill>
              <a:cs typeface="+mn-ea"/>
              <a:sym typeface="+mn-lt"/>
            </a:endParaRPr>
          </a:p>
        </p:txBody>
      </p:sp>
      <p:sp>
        <p:nvSpPr>
          <p:cNvPr id="10" name="矩形: 圆角 9"/>
          <p:cNvSpPr/>
          <p:nvPr/>
        </p:nvSpPr>
        <p:spPr>
          <a:xfrm>
            <a:off x="8940395" y="2961541"/>
            <a:ext cx="1655778" cy="389340"/>
          </a:xfrm>
          <a:prstGeom prst="roundRect">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chemeClr val="bg1"/>
                </a:solidFill>
                <a:cs typeface="+mn-ea"/>
                <a:sym typeface="+mn-lt"/>
              </a:rPr>
              <a:t>核心资源</a:t>
            </a:r>
            <a:endParaRPr lang="zh-CN" altLang="en-US" sz="1600" b="1" dirty="0">
              <a:solidFill>
                <a:schemeClr val="bg1"/>
              </a:solidFill>
              <a:cs typeface="+mn-ea"/>
              <a:sym typeface="+mn-lt"/>
            </a:endParaRPr>
          </a:p>
        </p:txBody>
      </p:sp>
      <p:sp>
        <p:nvSpPr>
          <p:cNvPr id="21" name="矩形 20"/>
          <p:cNvSpPr/>
          <p:nvPr/>
        </p:nvSpPr>
        <p:spPr>
          <a:xfrm>
            <a:off x="8836815" y="3675239"/>
            <a:ext cx="1862938" cy="1631216"/>
          </a:xfrm>
          <a:prstGeom prst="rect">
            <a:avLst/>
          </a:prstGeom>
        </p:spPr>
        <p:txBody>
          <a:bodyPr wrap="square">
            <a:spAutoFit/>
          </a:bodyPr>
          <a:lstStyle/>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en-US" altLang="zh-CN" sz="1000" dirty="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a:p>
            <a:pPr marL="0" lvl="1">
              <a:spcBef>
                <a:spcPts val="635"/>
              </a:spcBef>
              <a:buClr>
                <a:srgbClr val="485B6A"/>
              </a:buClr>
              <a:buSzPct val="50000"/>
              <a:defRPr/>
            </a:pPr>
            <a:r>
              <a:rPr lang="zh-CN" altLang="en-US" sz="1000" dirty="0">
                <a:solidFill>
                  <a:schemeClr val="tx1">
                    <a:lumMod val="65000"/>
                    <a:lumOff val="35000"/>
                  </a:schemeClr>
                </a:solidFill>
                <a:cs typeface="+mn-ea"/>
                <a:sym typeface="+mn-lt"/>
              </a:rPr>
              <a:t>点击此处添加内容点击此处添加内容点击此处添加内容点击此处添加内容</a:t>
            </a:r>
            <a:endParaRPr lang="zh-CN" altLang="en-US" sz="1000" dirty="0">
              <a:solidFill>
                <a:schemeClr val="tx1">
                  <a:lumMod val="65000"/>
                  <a:lumOff val="35000"/>
                </a:schemeClr>
              </a:solidFill>
              <a:cs typeface="+mn-ea"/>
              <a:sym typeface="+mn-lt"/>
            </a:endParaRPr>
          </a:p>
        </p:txBody>
      </p:sp>
      <p:sp>
        <p:nvSpPr>
          <p:cNvPr id="31" name="Freeform 68"/>
          <p:cNvSpPr>
            <a:spLocks noEditPoints="1"/>
          </p:cNvSpPr>
          <p:nvPr/>
        </p:nvSpPr>
        <p:spPr bwMode="auto">
          <a:xfrm>
            <a:off x="2303022" y="2447907"/>
            <a:ext cx="344556" cy="341424"/>
          </a:xfrm>
          <a:custGeom>
            <a:avLst/>
            <a:gdLst>
              <a:gd name="T0" fmla="*/ 184 w 184"/>
              <a:gd name="T1" fmla="*/ 26 h 183"/>
              <a:gd name="T2" fmla="*/ 176 w 184"/>
              <a:gd name="T3" fmla="*/ 176 h 183"/>
              <a:gd name="T4" fmla="*/ 158 w 184"/>
              <a:gd name="T5" fmla="*/ 183 h 183"/>
              <a:gd name="T6" fmla="*/ 8 w 184"/>
              <a:gd name="T7" fmla="*/ 176 h 183"/>
              <a:gd name="T8" fmla="*/ 0 w 184"/>
              <a:gd name="T9" fmla="*/ 26 h 183"/>
              <a:gd name="T10" fmla="*/ 55 w 184"/>
              <a:gd name="T11" fmla="*/ 95 h 183"/>
              <a:gd name="T12" fmla="*/ 22 w 184"/>
              <a:gd name="T13" fmla="*/ 128 h 183"/>
              <a:gd name="T14" fmla="*/ 55 w 184"/>
              <a:gd name="T15" fmla="*/ 103 h 183"/>
              <a:gd name="T16" fmla="*/ 80 w 184"/>
              <a:gd name="T17" fmla="*/ 128 h 183"/>
              <a:gd name="T18" fmla="*/ 55 w 184"/>
              <a:gd name="T19" fmla="*/ 117 h 183"/>
              <a:gd name="T20" fmla="*/ 44 w 184"/>
              <a:gd name="T21" fmla="*/ 128 h 183"/>
              <a:gd name="T22" fmla="*/ 52 w 184"/>
              <a:gd name="T23" fmla="*/ 128 h 183"/>
              <a:gd name="T24" fmla="*/ 55 w 184"/>
              <a:gd name="T25" fmla="*/ 125 h 183"/>
              <a:gd name="T26" fmla="*/ 129 w 184"/>
              <a:gd name="T27" fmla="*/ 95 h 183"/>
              <a:gd name="T28" fmla="*/ 129 w 184"/>
              <a:gd name="T29" fmla="*/ 162 h 183"/>
              <a:gd name="T30" fmla="*/ 129 w 184"/>
              <a:gd name="T31" fmla="*/ 103 h 183"/>
              <a:gd name="T32" fmla="*/ 129 w 184"/>
              <a:gd name="T33" fmla="*/ 153 h 183"/>
              <a:gd name="T34" fmla="*/ 129 w 184"/>
              <a:gd name="T35" fmla="*/ 103 h 183"/>
              <a:gd name="T36" fmla="*/ 141 w 184"/>
              <a:gd name="T37" fmla="*/ 128 h 183"/>
              <a:gd name="T38" fmla="*/ 129 w 184"/>
              <a:gd name="T39" fmla="*/ 117 h 183"/>
              <a:gd name="T40" fmla="*/ 129 w 184"/>
              <a:gd name="T41" fmla="*/ 132 h 183"/>
              <a:gd name="T42" fmla="*/ 125 w 184"/>
              <a:gd name="T43" fmla="*/ 128 h 183"/>
              <a:gd name="T44" fmla="*/ 129 w 184"/>
              <a:gd name="T45" fmla="*/ 21 h 183"/>
              <a:gd name="T46" fmla="*/ 129 w 184"/>
              <a:gd name="T47" fmla="*/ 88 h 183"/>
              <a:gd name="T48" fmla="*/ 129 w 184"/>
              <a:gd name="T49" fmla="*/ 21 h 183"/>
              <a:gd name="T50" fmla="*/ 104 w 184"/>
              <a:gd name="T51" fmla="*/ 55 h 183"/>
              <a:gd name="T52" fmla="*/ 146 w 184"/>
              <a:gd name="T53" fmla="*/ 37 h 183"/>
              <a:gd name="T54" fmla="*/ 129 w 184"/>
              <a:gd name="T55" fmla="*/ 43 h 183"/>
              <a:gd name="T56" fmla="*/ 117 w 184"/>
              <a:gd name="T57" fmla="*/ 55 h 183"/>
              <a:gd name="T58" fmla="*/ 125 w 184"/>
              <a:gd name="T59" fmla="*/ 55 h 183"/>
              <a:gd name="T60" fmla="*/ 129 w 184"/>
              <a:gd name="T61" fmla="*/ 52 h 183"/>
              <a:gd name="T62" fmla="*/ 55 w 184"/>
              <a:gd name="T63" fmla="*/ 21 h 183"/>
              <a:gd name="T64" fmla="*/ 89 w 184"/>
              <a:gd name="T65" fmla="*/ 55 h 183"/>
              <a:gd name="T66" fmla="*/ 55 w 184"/>
              <a:gd name="T67" fmla="*/ 21 h 183"/>
              <a:gd name="T68" fmla="*/ 30 w 184"/>
              <a:gd name="T69" fmla="*/ 55 h 183"/>
              <a:gd name="T70" fmla="*/ 73 w 184"/>
              <a:gd name="T71" fmla="*/ 37 h 183"/>
              <a:gd name="T72" fmla="*/ 55 w 184"/>
              <a:gd name="T73" fmla="*/ 43 h 183"/>
              <a:gd name="T74" fmla="*/ 44 w 184"/>
              <a:gd name="T75" fmla="*/ 55 h 183"/>
              <a:gd name="T76" fmla="*/ 52 w 184"/>
              <a:gd name="T77" fmla="*/ 55 h 183"/>
              <a:gd name="T78" fmla="*/ 55 w 184"/>
              <a:gd name="T79" fmla="*/ 52 h 183"/>
              <a:gd name="T80" fmla="*/ 158 w 184"/>
              <a:gd name="T81" fmla="*/ 14 h 183"/>
              <a:gd name="T82" fmla="*/ 15 w 184"/>
              <a:gd name="T83" fmla="*/ 158 h 183"/>
              <a:gd name="T84" fmla="*/ 18 w 184"/>
              <a:gd name="T85" fmla="*/ 166 h 183"/>
              <a:gd name="T86" fmla="*/ 166 w 184"/>
              <a:gd name="T87" fmla="*/ 166 h 183"/>
              <a:gd name="T88" fmla="*/ 170 w 184"/>
              <a:gd name="T89" fmla="*/ 15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4" h="183">
                <a:moveTo>
                  <a:pt x="26" y="0"/>
                </a:moveTo>
                <a:cubicBezTo>
                  <a:pt x="158" y="0"/>
                  <a:pt x="158" y="0"/>
                  <a:pt x="158" y="0"/>
                </a:cubicBezTo>
                <a:cubicBezTo>
                  <a:pt x="172" y="0"/>
                  <a:pt x="184" y="11"/>
                  <a:pt x="184" y="26"/>
                </a:cubicBezTo>
                <a:cubicBezTo>
                  <a:pt x="184" y="158"/>
                  <a:pt x="184" y="158"/>
                  <a:pt x="184" y="158"/>
                </a:cubicBezTo>
                <a:cubicBezTo>
                  <a:pt x="184" y="165"/>
                  <a:pt x="181" y="171"/>
                  <a:pt x="176" y="176"/>
                </a:cubicBezTo>
                <a:cubicBezTo>
                  <a:pt x="176" y="176"/>
                  <a:pt x="176" y="176"/>
                  <a:pt x="176" y="176"/>
                </a:cubicBezTo>
                <a:cubicBezTo>
                  <a:pt x="176" y="176"/>
                  <a:pt x="176" y="176"/>
                  <a:pt x="176" y="176"/>
                </a:cubicBezTo>
                <a:cubicBezTo>
                  <a:pt x="176" y="176"/>
                  <a:pt x="176" y="176"/>
                  <a:pt x="176" y="176"/>
                </a:cubicBezTo>
                <a:cubicBezTo>
                  <a:pt x="172" y="180"/>
                  <a:pt x="165" y="183"/>
                  <a:pt x="158" y="183"/>
                </a:cubicBezTo>
                <a:cubicBezTo>
                  <a:pt x="26" y="183"/>
                  <a:pt x="26" y="183"/>
                  <a:pt x="26" y="183"/>
                </a:cubicBezTo>
                <a:cubicBezTo>
                  <a:pt x="19" y="183"/>
                  <a:pt x="12" y="180"/>
                  <a:pt x="8" y="176"/>
                </a:cubicBezTo>
                <a:cubicBezTo>
                  <a:pt x="8" y="176"/>
                  <a:pt x="8" y="176"/>
                  <a:pt x="8" y="176"/>
                </a:cubicBezTo>
                <a:cubicBezTo>
                  <a:pt x="8" y="176"/>
                  <a:pt x="8" y="176"/>
                  <a:pt x="8" y="176"/>
                </a:cubicBezTo>
                <a:cubicBezTo>
                  <a:pt x="3" y="171"/>
                  <a:pt x="0" y="165"/>
                  <a:pt x="0" y="158"/>
                </a:cubicBezTo>
                <a:cubicBezTo>
                  <a:pt x="0" y="26"/>
                  <a:pt x="0" y="26"/>
                  <a:pt x="0" y="26"/>
                </a:cubicBezTo>
                <a:cubicBezTo>
                  <a:pt x="0" y="11"/>
                  <a:pt x="12" y="0"/>
                  <a:pt x="26" y="0"/>
                </a:cubicBezTo>
                <a:close/>
                <a:moveTo>
                  <a:pt x="55" y="95"/>
                </a:moveTo>
                <a:cubicBezTo>
                  <a:pt x="55" y="95"/>
                  <a:pt x="55" y="95"/>
                  <a:pt x="55" y="95"/>
                </a:cubicBezTo>
                <a:cubicBezTo>
                  <a:pt x="74" y="95"/>
                  <a:pt x="89" y="110"/>
                  <a:pt x="89" y="128"/>
                </a:cubicBezTo>
                <a:cubicBezTo>
                  <a:pt x="89" y="147"/>
                  <a:pt x="74" y="162"/>
                  <a:pt x="55" y="162"/>
                </a:cubicBezTo>
                <a:cubicBezTo>
                  <a:pt x="37" y="162"/>
                  <a:pt x="22" y="147"/>
                  <a:pt x="22" y="128"/>
                </a:cubicBezTo>
                <a:cubicBezTo>
                  <a:pt x="22" y="110"/>
                  <a:pt x="37" y="95"/>
                  <a:pt x="55" y="95"/>
                </a:cubicBezTo>
                <a:close/>
                <a:moveTo>
                  <a:pt x="55" y="103"/>
                </a:moveTo>
                <a:cubicBezTo>
                  <a:pt x="55" y="103"/>
                  <a:pt x="55" y="103"/>
                  <a:pt x="55" y="103"/>
                </a:cubicBezTo>
                <a:cubicBezTo>
                  <a:pt x="42" y="103"/>
                  <a:pt x="30" y="115"/>
                  <a:pt x="30" y="128"/>
                </a:cubicBezTo>
                <a:cubicBezTo>
                  <a:pt x="30" y="142"/>
                  <a:pt x="42" y="153"/>
                  <a:pt x="55" y="153"/>
                </a:cubicBezTo>
                <a:cubicBezTo>
                  <a:pt x="69" y="153"/>
                  <a:pt x="80" y="142"/>
                  <a:pt x="80" y="128"/>
                </a:cubicBezTo>
                <a:cubicBezTo>
                  <a:pt x="80" y="115"/>
                  <a:pt x="69" y="103"/>
                  <a:pt x="55" y="103"/>
                </a:cubicBezTo>
                <a:close/>
                <a:moveTo>
                  <a:pt x="55" y="117"/>
                </a:moveTo>
                <a:cubicBezTo>
                  <a:pt x="55" y="117"/>
                  <a:pt x="55" y="117"/>
                  <a:pt x="55" y="117"/>
                </a:cubicBezTo>
                <a:cubicBezTo>
                  <a:pt x="62" y="117"/>
                  <a:pt x="67" y="122"/>
                  <a:pt x="67" y="128"/>
                </a:cubicBezTo>
                <a:cubicBezTo>
                  <a:pt x="67" y="135"/>
                  <a:pt x="62" y="140"/>
                  <a:pt x="55" y="140"/>
                </a:cubicBezTo>
                <a:cubicBezTo>
                  <a:pt x="49" y="140"/>
                  <a:pt x="44" y="135"/>
                  <a:pt x="44" y="128"/>
                </a:cubicBezTo>
                <a:cubicBezTo>
                  <a:pt x="44" y="122"/>
                  <a:pt x="49" y="117"/>
                  <a:pt x="55" y="117"/>
                </a:cubicBezTo>
                <a:close/>
                <a:moveTo>
                  <a:pt x="52" y="128"/>
                </a:moveTo>
                <a:cubicBezTo>
                  <a:pt x="52" y="128"/>
                  <a:pt x="52" y="128"/>
                  <a:pt x="52" y="128"/>
                </a:cubicBezTo>
                <a:cubicBezTo>
                  <a:pt x="52" y="130"/>
                  <a:pt x="54" y="132"/>
                  <a:pt x="55" y="132"/>
                </a:cubicBezTo>
                <a:cubicBezTo>
                  <a:pt x="57" y="132"/>
                  <a:pt x="59" y="130"/>
                  <a:pt x="59" y="128"/>
                </a:cubicBezTo>
                <a:cubicBezTo>
                  <a:pt x="59" y="126"/>
                  <a:pt x="57" y="125"/>
                  <a:pt x="55" y="125"/>
                </a:cubicBezTo>
                <a:cubicBezTo>
                  <a:pt x="54" y="125"/>
                  <a:pt x="52" y="126"/>
                  <a:pt x="52" y="128"/>
                </a:cubicBezTo>
                <a:close/>
                <a:moveTo>
                  <a:pt x="129" y="95"/>
                </a:moveTo>
                <a:cubicBezTo>
                  <a:pt x="129" y="95"/>
                  <a:pt x="129" y="95"/>
                  <a:pt x="129" y="95"/>
                </a:cubicBezTo>
                <a:cubicBezTo>
                  <a:pt x="137" y="95"/>
                  <a:pt x="146" y="98"/>
                  <a:pt x="152" y="105"/>
                </a:cubicBezTo>
                <a:cubicBezTo>
                  <a:pt x="159" y="111"/>
                  <a:pt x="162" y="120"/>
                  <a:pt x="162" y="128"/>
                </a:cubicBezTo>
                <a:cubicBezTo>
                  <a:pt x="162" y="147"/>
                  <a:pt x="147" y="162"/>
                  <a:pt x="129" y="162"/>
                </a:cubicBezTo>
                <a:cubicBezTo>
                  <a:pt x="110" y="162"/>
                  <a:pt x="95" y="147"/>
                  <a:pt x="95" y="128"/>
                </a:cubicBezTo>
                <a:cubicBezTo>
                  <a:pt x="95" y="110"/>
                  <a:pt x="110" y="95"/>
                  <a:pt x="129" y="95"/>
                </a:cubicBezTo>
                <a:close/>
                <a:moveTo>
                  <a:pt x="129" y="103"/>
                </a:moveTo>
                <a:cubicBezTo>
                  <a:pt x="129" y="103"/>
                  <a:pt x="129" y="103"/>
                  <a:pt x="129" y="103"/>
                </a:cubicBezTo>
                <a:cubicBezTo>
                  <a:pt x="115" y="103"/>
                  <a:pt x="104" y="115"/>
                  <a:pt x="104" y="128"/>
                </a:cubicBezTo>
                <a:cubicBezTo>
                  <a:pt x="104" y="142"/>
                  <a:pt x="115" y="153"/>
                  <a:pt x="129" y="153"/>
                </a:cubicBezTo>
                <a:cubicBezTo>
                  <a:pt x="143" y="153"/>
                  <a:pt x="154" y="142"/>
                  <a:pt x="154" y="128"/>
                </a:cubicBezTo>
                <a:cubicBezTo>
                  <a:pt x="154" y="122"/>
                  <a:pt x="151" y="116"/>
                  <a:pt x="146" y="111"/>
                </a:cubicBezTo>
                <a:cubicBezTo>
                  <a:pt x="142" y="106"/>
                  <a:pt x="135" y="103"/>
                  <a:pt x="129" y="103"/>
                </a:cubicBezTo>
                <a:close/>
                <a:moveTo>
                  <a:pt x="129" y="117"/>
                </a:moveTo>
                <a:cubicBezTo>
                  <a:pt x="129" y="117"/>
                  <a:pt x="129" y="117"/>
                  <a:pt x="129" y="117"/>
                </a:cubicBezTo>
                <a:cubicBezTo>
                  <a:pt x="135" y="117"/>
                  <a:pt x="141" y="122"/>
                  <a:pt x="141" y="128"/>
                </a:cubicBezTo>
                <a:cubicBezTo>
                  <a:pt x="141" y="135"/>
                  <a:pt x="135" y="140"/>
                  <a:pt x="129" y="140"/>
                </a:cubicBezTo>
                <a:cubicBezTo>
                  <a:pt x="122" y="140"/>
                  <a:pt x="117" y="135"/>
                  <a:pt x="117" y="128"/>
                </a:cubicBezTo>
                <a:cubicBezTo>
                  <a:pt x="117" y="122"/>
                  <a:pt x="122" y="117"/>
                  <a:pt x="129" y="117"/>
                </a:cubicBezTo>
                <a:close/>
                <a:moveTo>
                  <a:pt x="125" y="128"/>
                </a:moveTo>
                <a:cubicBezTo>
                  <a:pt x="125" y="128"/>
                  <a:pt x="125" y="128"/>
                  <a:pt x="125" y="128"/>
                </a:cubicBezTo>
                <a:cubicBezTo>
                  <a:pt x="125" y="130"/>
                  <a:pt x="127" y="132"/>
                  <a:pt x="129" y="132"/>
                </a:cubicBezTo>
                <a:cubicBezTo>
                  <a:pt x="131" y="132"/>
                  <a:pt x="132" y="130"/>
                  <a:pt x="132" y="128"/>
                </a:cubicBezTo>
                <a:cubicBezTo>
                  <a:pt x="132" y="126"/>
                  <a:pt x="131" y="125"/>
                  <a:pt x="129" y="125"/>
                </a:cubicBezTo>
                <a:cubicBezTo>
                  <a:pt x="127" y="125"/>
                  <a:pt x="125" y="126"/>
                  <a:pt x="125" y="128"/>
                </a:cubicBezTo>
                <a:close/>
                <a:moveTo>
                  <a:pt x="129" y="21"/>
                </a:moveTo>
                <a:cubicBezTo>
                  <a:pt x="129" y="21"/>
                  <a:pt x="129" y="21"/>
                  <a:pt x="129" y="21"/>
                </a:cubicBezTo>
                <a:cubicBezTo>
                  <a:pt x="129" y="21"/>
                  <a:pt x="129" y="21"/>
                  <a:pt x="129" y="21"/>
                </a:cubicBezTo>
                <a:cubicBezTo>
                  <a:pt x="137" y="21"/>
                  <a:pt x="146" y="25"/>
                  <a:pt x="152" y="31"/>
                </a:cubicBezTo>
                <a:cubicBezTo>
                  <a:pt x="159" y="38"/>
                  <a:pt x="162" y="46"/>
                  <a:pt x="162" y="55"/>
                </a:cubicBezTo>
                <a:cubicBezTo>
                  <a:pt x="162" y="73"/>
                  <a:pt x="147" y="88"/>
                  <a:pt x="129" y="88"/>
                </a:cubicBezTo>
                <a:cubicBezTo>
                  <a:pt x="120" y="88"/>
                  <a:pt x="111" y="85"/>
                  <a:pt x="105" y="79"/>
                </a:cubicBezTo>
                <a:cubicBezTo>
                  <a:pt x="99" y="72"/>
                  <a:pt x="95" y="64"/>
                  <a:pt x="95" y="55"/>
                </a:cubicBezTo>
                <a:cubicBezTo>
                  <a:pt x="95" y="36"/>
                  <a:pt x="110" y="21"/>
                  <a:pt x="129" y="21"/>
                </a:cubicBezTo>
                <a:close/>
                <a:moveTo>
                  <a:pt x="129" y="30"/>
                </a:moveTo>
                <a:cubicBezTo>
                  <a:pt x="129" y="30"/>
                  <a:pt x="129" y="30"/>
                  <a:pt x="129" y="30"/>
                </a:cubicBezTo>
                <a:cubicBezTo>
                  <a:pt x="115" y="30"/>
                  <a:pt x="104" y="41"/>
                  <a:pt x="104" y="55"/>
                </a:cubicBezTo>
                <a:cubicBezTo>
                  <a:pt x="104" y="69"/>
                  <a:pt x="115" y="80"/>
                  <a:pt x="129" y="80"/>
                </a:cubicBezTo>
                <a:cubicBezTo>
                  <a:pt x="143" y="80"/>
                  <a:pt x="154" y="69"/>
                  <a:pt x="154" y="55"/>
                </a:cubicBezTo>
                <a:cubicBezTo>
                  <a:pt x="154" y="48"/>
                  <a:pt x="151" y="42"/>
                  <a:pt x="146" y="37"/>
                </a:cubicBezTo>
                <a:cubicBezTo>
                  <a:pt x="142" y="32"/>
                  <a:pt x="135" y="30"/>
                  <a:pt x="129" y="30"/>
                </a:cubicBezTo>
                <a:close/>
                <a:moveTo>
                  <a:pt x="129" y="43"/>
                </a:moveTo>
                <a:cubicBezTo>
                  <a:pt x="129" y="43"/>
                  <a:pt x="129" y="43"/>
                  <a:pt x="129" y="43"/>
                </a:cubicBezTo>
                <a:cubicBezTo>
                  <a:pt x="135" y="43"/>
                  <a:pt x="141" y="48"/>
                  <a:pt x="141" y="55"/>
                </a:cubicBezTo>
                <a:cubicBezTo>
                  <a:pt x="141" y="61"/>
                  <a:pt x="135" y="67"/>
                  <a:pt x="129" y="67"/>
                </a:cubicBezTo>
                <a:cubicBezTo>
                  <a:pt x="122" y="67"/>
                  <a:pt x="117" y="61"/>
                  <a:pt x="117" y="55"/>
                </a:cubicBezTo>
                <a:cubicBezTo>
                  <a:pt x="117" y="48"/>
                  <a:pt x="122" y="43"/>
                  <a:pt x="129" y="43"/>
                </a:cubicBezTo>
                <a:close/>
                <a:moveTo>
                  <a:pt x="125" y="55"/>
                </a:moveTo>
                <a:cubicBezTo>
                  <a:pt x="125" y="55"/>
                  <a:pt x="125" y="55"/>
                  <a:pt x="125" y="55"/>
                </a:cubicBezTo>
                <a:cubicBezTo>
                  <a:pt x="125" y="57"/>
                  <a:pt x="127" y="58"/>
                  <a:pt x="129" y="58"/>
                </a:cubicBezTo>
                <a:cubicBezTo>
                  <a:pt x="131" y="58"/>
                  <a:pt x="132" y="57"/>
                  <a:pt x="132" y="55"/>
                </a:cubicBezTo>
                <a:cubicBezTo>
                  <a:pt x="132" y="53"/>
                  <a:pt x="131" y="52"/>
                  <a:pt x="129" y="52"/>
                </a:cubicBezTo>
                <a:cubicBezTo>
                  <a:pt x="127" y="52"/>
                  <a:pt x="125" y="53"/>
                  <a:pt x="125" y="55"/>
                </a:cubicBezTo>
                <a:close/>
                <a:moveTo>
                  <a:pt x="55" y="21"/>
                </a:moveTo>
                <a:cubicBezTo>
                  <a:pt x="55" y="21"/>
                  <a:pt x="55" y="21"/>
                  <a:pt x="55" y="21"/>
                </a:cubicBezTo>
                <a:cubicBezTo>
                  <a:pt x="55" y="21"/>
                  <a:pt x="55" y="21"/>
                  <a:pt x="55" y="21"/>
                </a:cubicBezTo>
                <a:cubicBezTo>
                  <a:pt x="64" y="21"/>
                  <a:pt x="72" y="25"/>
                  <a:pt x="79" y="31"/>
                </a:cubicBezTo>
                <a:cubicBezTo>
                  <a:pt x="86" y="38"/>
                  <a:pt x="89" y="46"/>
                  <a:pt x="89" y="55"/>
                </a:cubicBezTo>
                <a:cubicBezTo>
                  <a:pt x="89" y="73"/>
                  <a:pt x="74" y="88"/>
                  <a:pt x="55" y="88"/>
                </a:cubicBezTo>
                <a:cubicBezTo>
                  <a:pt x="37" y="88"/>
                  <a:pt x="22" y="73"/>
                  <a:pt x="22" y="55"/>
                </a:cubicBezTo>
                <a:cubicBezTo>
                  <a:pt x="22" y="36"/>
                  <a:pt x="37" y="21"/>
                  <a:pt x="55" y="21"/>
                </a:cubicBezTo>
                <a:close/>
                <a:moveTo>
                  <a:pt x="55" y="30"/>
                </a:moveTo>
                <a:cubicBezTo>
                  <a:pt x="55" y="30"/>
                  <a:pt x="55" y="30"/>
                  <a:pt x="55" y="30"/>
                </a:cubicBezTo>
                <a:cubicBezTo>
                  <a:pt x="42" y="30"/>
                  <a:pt x="30" y="41"/>
                  <a:pt x="30" y="55"/>
                </a:cubicBezTo>
                <a:cubicBezTo>
                  <a:pt x="30" y="69"/>
                  <a:pt x="42" y="80"/>
                  <a:pt x="55" y="80"/>
                </a:cubicBezTo>
                <a:cubicBezTo>
                  <a:pt x="69" y="80"/>
                  <a:pt x="80" y="69"/>
                  <a:pt x="80" y="55"/>
                </a:cubicBezTo>
                <a:cubicBezTo>
                  <a:pt x="80" y="48"/>
                  <a:pt x="78" y="42"/>
                  <a:pt x="73" y="37"/>
                </a:cubicBezTo>
                <a:cubicBezTo>
                  <a:pt x="68" y="32"/>
                  <a:pt x="62" y="30"/>
                  <a:pt x="55" y="30"/>
                </a:cubicBezTo>
                <a:close/>
                <a:moveTo>
                  <a:pt x="55" y="43"/>
                </a:moveTo>
                <a:cubicBezTo>
                  <a:pt x="55" y="43"/>
                  <a:pt x="55" y="43"/>
                  <a:pt x="55" y="43"/>
                </a:cubicBezTo>
                <a:cubicBezTo>
                  <a:pt x="62" y="43"/>
                  <a:pt x="67" y="48"/>
                  <a:pt x="67" y="55"/>
                </a:cubicBezTo>
                <a:cubicBezTo>
                  <a:pt x="67" y="61"/>
                  <a:pt x="62" y="67"/>
                  <a:pt x="55" y="67"/>
                </a:cubicBezTo>
                <a:cubicBezTo>
                  <a:pt x="49" y="67"/>
                  <a:pt x="44" y="61"/>
                  <a:pt x="44" y="55"/>
                </a:cubicBezTo>
                <a:cubicBezTo>
                  <a:pt x="44" y="48"/>
                  <a:pt x="49" y="43"/>
                  <a:pt x="55" y="43"/>
                </a:cubicBezTo>
                <a:close/>
                <a:moveTo>
                  <a:pt x="52" y="55"/>
                </a:moveTo>
                <a:cubicBezTo>
                  <a:pt x="52" y="55"/>
                  <a:pt x="52" y="55"/>
                  <a:pt x="52" y="55"/>
                </a:cubicBezTo>
                <a:cubicBezTo>
                  <a:pt x="52" y="57"/>
                  <a:pt x="54" y="58"/>
                  <a:pt x="55" y="58"/>
                </a:cubicBezTo>
                <a:cubicBezTo>
                  <a:pt x="57" y="58"/>
                  <a:pt x="59" y="57"/>
                  <a:pt x="59" y="55"/>
                </a:cubicBezTo>
                <a:cubicBezTo>
                  <a:pt x="59" y="53"/>
                  <a:pt x="57" y="52"/>
                  <a:pt x="55" y="52"/>
                </a:cubicBezTo>
                <a:cubicBezTo>
                  <a:pt x="54" y="52"/>
                  <a:pt x="52" y="53"/>
                  <a:pt x="52" y="55"/>
                </a:cubicBezTo>
                <a:close/>
                <a:moveTo>
                  <a:pt x="158" y="14"/>
                </a:moveTo>
                <a:cubicBezTo>
                  <a:pt x="158" y="14"/>
                  <a:pt x="158" y="14"/>
                  <a:pt x="158" y="14"/>
                </a:cubicBezTo>
                <a:cubicBezTo>
                  <a:pt x="26" y="14"/>
                  <a:pt x="26" y="14"/>
                  <a:pt x="26" y="14"/>
                </a:cubicBezTo>
                <a:cubicBezTo>
                  <a:pt x="20" y="14"/>
                  <a:pt x="15" y="19"/>
                  <a:pt x="15" y="26"/>
                </a:cubicBezTo>
                <a:cubicBezTo>
                  <a:pt x="15" y="158"/>
                  <a:pt x="15" y="158"/>
                  <a:pt x="15" y="158"/>
                </a:cubicBezTo>
                <a:cubicBezTo>
                  <a:pt x="15" y="161"/>
                  <a:pt x="16" y="164"/>
                  <a:pt x="18" y="166"/>
                </a:cubicBezTo>
                <a:cubicBezTo>
                  <a:pt x="18" y="166"/>
                  <a:pt x="18" y="166"/>
                  <a:pt x="18" y="166"/>
                </a:cubicBezTo>
                <a:cubicBezTo>
                  <a:pt x="18" y="166"/>
                  <a:pt x="18" y="166"/>
                  <a:pt x="18" y="166"/>
                </a:cubicBezTo>
                <a:cubicBezTo>
                  <a:pt x="20" y="168"/>
                  <a:pt x="23" y="169"/>
                  <a:pt x="26" y="169"/>
                </a:cubicBezTo>
                <a:cubicBezTo>
                  <a:pt x="158" y="169"/>
                  <a:pt x="158" y="169"/>
                  <a:pt x="158" y="169"/>
                </a:cubicBezTo>
                <a:cubicBezTo>
                  <a:pt x="161" y="169"/>
                  <a:pt x="164" y="168"/>
                  <a:pt x="166" y="166"/>
                </a:cubicBezTo>
                <a:cubicBezTo>
                  <a:pt x="166" y="166"/>
                  <a:pt x="166" y="166"/>
                  <a:pt x="166" y="166"/>
                </a:cubicBezTo>
                <a:cubicBezTo>
                  <a:pt x="166" y="166"/>
                  <a:pt x="166" y="166"/>
                  <a:pt x="166" y="166"/>
                </a:cubicBezTo>
                <a:cubicBezTo>
                  <a:pt x="168" y="164"/>
                  <a:pt x="170" y="161"/>
                  <a:pt x="170" y="158"/>
                </a:cubicBezTo>
                <a:cubicBezTo>
                  <a:pt x="170" y="26"/>
                  <a:pt x="170" y="26"/>
                  <a:pt x="170" y="26"/>
                </a:cubicBezTo>
                <a:cubicBezTo>
                  <a:pt x="170" y="19"/>
                  <a:pt x="165" y="14"/>
                  <a:pt x="158" y="14"/>
                </a:cubicBez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67391" tIns="33696" rIns="67391" bIns="33696" numCol="1" anchor="t" anchorCtr="0" compatLnSpc="1"/>
          <a:lstStyle/>
          <a:p>
            <a:endParaRPr lang="zh-CN" altLang="en-US">
              <a:cs typeface="+mn-ea"/>
              <a:sym typeface="+mn-lt"/>
            </a:endParaRPr>
          </a:p>
        </p:txBody>
      </p:sp>
      <p:sp>
        <p:nvSpPr>
          <p:cNvPr id="32" name="Freeform 85"/>
          <p:cNvSpPr>
            <a:spLocks noEditPoints="1"/>
          </p:cNvSpPr>
          <p:nvPr/>
        </p:nvSpPr>
        <p:spPr bwMode="auto">
          <a:xfrm>
            <a:off x="4742221" y="2477082"/>
            <a:ext cx="342972" cy="283075"/>
          </a:xfrm>
          <a:custGeom>
            <a:avLst/>
            <a:gdLst>
              <a:gd name="T0" fmla="*/ 7 w 183"/>
              <a:gd name="T1" fmla="*/ 0 h 152"/>
              <a:gd name="T2" fmla="*/ 183 w 183"/>
              <a:gd name="T3" fmla="*/ 7 h 152"/>
              <a:gd name="T4" fmla="*/ 183 w 183"/>
              <a:gd name="T5" fmla="*/ 128 h 152"/>
              <a:gd name="T6" fmla="*/ 176 w 183"/>
              <a:gd name="T7" fmla="*/ 135 h 152"/>
              <a:gd name="T8" fmla="*/ 99 w 183"/>
              <a:gd name="T9" fmla="*/ 143 h 152"/>
              <a:gd name="T10" fmla="*/ 138 w 183"/>
              <a:gd name="T11" fmla="*/ 144 h 152"/>
              <a:gd name="T12" fmla="*/ 138 w 183"/>
              <a:gd name="T13" fmla="*/ 152 h 152"/>
              <a:gd name="T14" fmla="*/ 41 w 183"/>
              <a:gd name="T15" fmla="*/ 148 h 152"/>
              <a:gd name="T16" fmla="*/ 85 w 183"/>
              <a:gd name="T17" fmla="*/ 144 h 152"/>
              <a:gd name="T18" fmla="*/ 85 w 183"/>
              <a:gd name="T19" fmla="*/ 135 h 152"/>
              <a:gd name="T20" fmla="*/ 0 w 183"/>
              <a:gd name="T21" fmla="*/ 128 h 152"/>
              <a:gd name="T22" fmla="*/ 0 w 183"/>
              <a:gd name="T23" fmla="*/ 7 h 152"/>
              <a:gd name="T24" fmla="*/ 134 w 183"/>
              <a:gd name="T25" fmla="*/ 62 h 152"/>
              <a:gd name="T26" fmla="*/ 139 w 183"/>
              <a:gd name="T27" fmla="*/ 58 h 152"/>
              <a:gd name="T28" fmla="*/ 143 w 183"/>
              <a:gd name="T29" fmla="*/ 73 h 152"/>
              <a:gd name="T30" fmla="*/ 134 w 183"/>
              <a:gd name="T31" fmla="*/ 73 h 152"/>
              <a:gd name="T32" fmla="*/ 121 w 183"/>
              <a:gd name="T33" fmla="*/ 48 h 152"/>
              <a:gd name="T34" fmla="*/ 125 w 183"/>
              <a:gd name="T35" fmla="*/ 43 h 152"/>
              <a:gd name="T36" fmla="*/ 129 w 183"/>
              <a:gd name="T37" fmla="*/ 87 h 152"/>
              <a:gd name="T38" fmla="*/ 121 w 183"/>
              <a:gd name="T39" fmla="*/ 87 h 152"/>
              <a:gd name="T40" fmla="*/ 108 w 183"/>
              <a:gd name="T41" fmla="*/ 36 h 152"/>
              <a:gd name="T42" fmla="*/ 112 w 183"/>
              <a:gd name="T43" fmla="*/ 31 h 152"/>
              <a:gd name="T44" fmla="*/ 116 w 183"/>
              <a:gd name="T45" fmla="*/ 99 h 152"/>
              <a:gd name="T46" fmla="*/ 108 w 183"/>
              <a:gd name="T47" fmla="*/ 99 h 152"/>
              <a:gd name="T48" fmla="*/ 94 w 183"/>
              <a:gd name="T49" fmla="*/ 54 h 152"/>
              <a:gd name="T50" fmla="*/ 98 w 183"/>
              <a:gd name="T51" fmla="*/ 50 h 152"/>
              <a:gd name="T52" fmla="*/ 103 w 183"/>
              <a:gd name="T53" fmla="*/ 81 h 152"/>
              <a:gd name="T54" fmla="*/ 94 w 183"/>
              <a:gd name="T55" fmla="*/ 81 h 152"/>
              <a:gd name="T56" fmla="*/ 81 w 183"/>
              <a:gd name="T57" fmla="*/ 43 h 152"/>
              <a:gd name="T58" fmla="*/ 85 w 183"/>
              <a:gd name="T59" fmla="*/ 39 h 152"/>
              <a:gd name="T60" fmla="*/ 89 w 183"/>
              <a:gd name="T61" fmla="*/ 92 h 152"/>
              <a:gd name="T62" fmla="*/ 81 w 183"/>
              <a:gd name="T63" fmla="*/ 92 h 152"/>
              <a:gd name="T64" fmla="*/ 67 w 183"/>
              <a:gd name="T65" fmla="*/ 53 h 152"/>
              <a:gd name="T66" fmla="*/ 71 w 183"/>
              <a:gd name="T67" fmla="*/ 49 h 152"/>
              <a:gd name="T68" fmla="*/ 76 w 183"/>
              <a:gd name="T69" fmla="*/ 82 h 152"/>
              <a:gd name="T70" fmla="*/ 67 w 183"/>
              <a:gd name="T71" fmla="*/ 82 h 152"/>
              <a:gd name="T72" fmla="*/ 40 w 183"/>
              <a:gd name="T73" fmla="*/ 59 h 152"/>
              <a:gd name="T74" fmla="*/ 45 w 183"/>
              <a:gd name="T75" fmla="*/ 55 h 152"/>
              <a:gd name="T76" fmla="*/ 49 w 183"/>
              <a:gd name="T77" fmla="*/ 76 h 152"/>
              <a:gd name="T78" fmla="*/ 40 w 183"/>
              <a:gd name="T79" fmla="*/ 76 h 152"/>
              <a:gd name="T80" fmla="*/ 54 w 183"/>
              <a:gd name="T81" fmla="*/ 41 h 152"/>
              <a:gd name="T82" fmla="*/ 58 w 183"/>
              <a:gd name="T83" fmla="*/ 37 h 152"/>
              <a:gd name="T84" fmla="*/ 62 w 183"/>
              <a:gd name="T85" fmla="*/ 94 h 152"/>
              <a:gd name="T86" fmla="*/ 54 w 183"/>
              <a:gd name="T87" fmla="*/ 94 h 152"/>
              <a:gd name="T88" fmla="*/ 157 w 183"/>
              <a:gd name="T89" fmla="*/ 102 h 152"/>
              <a:gd name="T90" fmla="*/ 164 w 183"/>
              <a:gd name="T91" fmla="*/ 109 h 152"/>
              <a:gd name="T92" fmla="*/ 150 w 183"/>
              <a:gd name="T93" fmla="*/ 109 h 152"/>
              <a:gd name="T94" fmla="*/ 169 w 183"/>
              <a:gd name="T95" fmla="*/ 14 h 152"/>
              <a:gd name="T96" fmla="*/ 14 w 183"/>
              <a:gd name="T97" fmla="*/ 14 h 152"/>
              <a:gd name="T98" fmla="*/ 169 w 183"/>
              <a:gd name="T99" fmla="*/ 12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3" h="152">
                <a:moveTo>
                  <a:pt x="7" y="0"/>
                </a:moveTo>
                <a:cubicBezTo>
                  <a:pt x="7" y="0"/>
                  <a:pt x="7" y="0"/>
                  <a:pt x="7" y="0"/>
                </a:cubicBezTo>
                <a:cubicBezTo>
                  <a:pt x="176" y="0"/>
                  <a:pt x="176" y="0"/>
                  <a:pt x="176" y="0"/>
                </a:cubicBezTo>
                <a:cubicBezTo>
                  <a:pt x="180" y="0"/>
                  <a:pt x="183" y="3"/>
                  <a:pt x="183" y="7"/>
                </a:cubicBezTo>
                <a:cubicBezTo>
                  <a:pt x="183" y="7"/>
                  <a:pt x="183" y="7"/>
                  <a:pt x="183" y="7"/>
                </a:cubicBezTo>
                <a:cubicBezTo>
                  <a:pt x="183" y="128"/>
                  <a:pt x="183" y="128"/>
                  <a:pt x="183" y="128"/>
                </a:cubicBezTo>
                <a:cubicBezTo>
                  <a:pt x="183" y="132"/>
                  <a:pt x="180" y="135"/>
                  <a:pt x="176" y="135"/>
                </a:cubicBezTo>
                <a:cubicBezTo>
                  <a:pt x="176" y="135"/>
                  <a:pt x="176" y="135"/>
                  <a:pt x="176" y="135"/>
                </a:cubicBezTo>
                <a:cubicBezTo>
                  <a:pt x="99" y="135"/>
                  <a:pt x="99" y="135"/>
                  <a:pt x="99" y="135"/>
                </a:cubicBezTo>
                <a:cubicBezTo>
                  <a:pt x="99" y="143"/>
                  <a:pt x="99" y="143"/>
                  <a:pt x="99" y="143"/>
                </a:cubicBezTo>
                <a:cubicBezTo>
                  <a:pt x="99" y="144"/>
                  <a:pt x="99" y="144"/>
                  <a:pt x="99" y="144"/>
                </a:cubicBezTo>
                <a:cubicBezTo>
                  <a:pt x="138" y="144"/>
                  <a:pt x="138" y="144"/>
                  <a:pt x="138" y="144"/>
                </a:cubicBezTo>
                <a:cubicBezTo>
                  <a:pt x="140" y="144"/>
                  <a:pt x="142" y="146"/>
                  <a:pt x="142" y="148"/>
                </a:cubicBezTo>
                <a:cubicBezTo>
                  <a:pt x="142" y="150"/>
                  <a:pt x="140" y="152"/>
                  <a:pt x="138" y="152"/>
                </a:cubicBezTo>
                <a:cubicBezTo>
                  <a:pt x="45" y="152"/>
                  <a:pt x="45" y="152"/>
                  <a:pt x="45" y="152"/>
                </a:cubicBezTo>
                <a:cubicBezTo>
                  <a:pt x="43" y="152"/>
                  <a:pt x="41" y="150"/>
                  <a:pt x="41" y="148"/>
                </a:cubicBezTo>
                <a:cubicBezTo>
                  <a:pt x="41" y="146"/>
                  <a:pt x="43" y="144"/>
                  <a:pt x="45" y="144"/>
                </a:cubicBezTo>
                <a:cubicBezTo>
                  <a:pt x="85" y="144"/>
                  <a:pt x="85" y="144"/>
                  <a:pt x="85" y="144"/>
                </a:cubicBezTo>
                <a:cubicBezTo>
                  <a:pt x="85" y="143"/>
                  <a:pt x="85" y="143"/>
                  <a:pt x="85" y="143"/>
                </a:cubicBezTo>
                <a:cubicBezTo>
                  <a:pt x="85" y="135"/>
                  <a:pt x="85" y="135"/>
                  <a:pt x="85" y="135"/>
                </a:cubicBezTo>
                <a:cubicBezTo>
                  <a:pt x="7" y="135"/>
                  <a:pt x="7" y="135"/>
                  <a:pt x="7" y="135"/>
                </a:cubicBezTo>
                <a:cubicBezTo>
                  <a:pt x="3" y="135"/>
                  <a:pt x="0" y="132"/>
                  <a:pt x="0" y="128"/>
                </a:cubicBezTo>
                <a:cubicBezTo>
                  <a:pt x="0" y="128"/>
                  <a:pt x="0" y="128"/>
                  <a:pt x="0" y="128"/>
                </a:cubicBezTo>
                <a:cubicBezTo>
                  <a:pt x="0" y="7"/>
                  <a:pt x="0" y="7"/>
                  <a:pt x="0" y="7"/>
                </a:cubicBezTo>
                <a:cubicBezTo>
                  <a:pt x="0" y="3"/>
                  <a:pt x="3" y="0"/>
                  <a:pt x="7" y="0"/>
                </a:cubicBezTo>
                <a:close/>
                <a:moveTo>
                  <a:pt x="134" y="62"/>
                </a:moveTo>
                <a:cubicBezTo>
                  <a:pt x="134" y="62"/>
                  <a:pt x="134" y="62"/>
                  <a:pt x="134" y="62"/>
                </a:cubicBezTo>
                <a:cubicBezTo>
                  <a:pt x="134" y="60"/>
                  <a:pt x="136" y="58"/>
                  <a:pt x="139" y="58"/>
                </a:cubicBezTo>
                <a:cubicBezTo>
                  <a:pt x="141" y="58"/>
                  <a:pt x="143" y="60"/>
                  <a:pt x="143" y="62"/>
                </a:cubicBezTo>
                <a:cubicBezTo>
                  <a:pt x="143" y="73"/>
                  <a:pt x="143" y="73"/>
                  <a:pt x="143" y="73"/>
                </a:cubicBezTo>
                <a:cubicBezTo>
                  <a:pt x="143" y="75"/>
                  <a:pt x="141" y="77"/>
                  <a:pt x="139" y="77"/>
                </a:cubicBezTo>
                <a:cubicBezTo>
                  <a:pt x="136" y="77"/>
                  <a:pt x="134" y="75"/>
                  <a:pt x="134" y="73"/>
                </a:cubicBezTo>
                <a:cubicBezTo>
                  <a:pt x="134" y="62"/>
                  <a:pt x="134" y="62"/>
                  <a:pt x="134" y="62"/>
                </a:cubicBezTo>
                <a:close/>
                <a:moveTo>
                  <a:pt x="121" y="48"/>
                </a:moveTo>
                <a:cubicBezTo>
                  <a:pt x="121" y="48"/>
                  <a:pt x="121" y="48"/>
                  <a:pt x="121" y="48"/>
                </a:cubicBezTo>
                <a:cubicBezTo>
                  <a:pt x="121" y="45"/>
                  <a:pt x="123" y="43"/>
                  <a:pt x="125" y="43"/>
                </a:cubicBezTo>
                <a:cubicBezTo>
                  <a:pt x="128" y="43"/>
                  <a:pt x="129" y="45"/>
                  <a:pt x="129" y="48"/>
                </a:cubicBezTo>
                <a:cubicBezTo>
                  <a:pt x="129" y="87"/>
                  <a:pt x="129" y="87"/>
                  <a:pt x="129" y="87"/>
                </a:cubicBezTo>
                <a:cubicBezTo>
                  <a:pt x="129" y="90"/>
                  <a:pt x="128" y="92"/>
                  <a:pt x="125" y="92"/>
                </a:cubicBezTo>
                <a:cubicBezTo>
                  <a:pt x="123" y="92"/>
                  <a:pt x="121" y="90"/>
                  <a:pt x="121" y="87"/>
                </a:cubicBezTo>
                <a:cubicBezTo>
                  <a:pt x="121" y="48"/>
                  <a:pt x="121" y="48"/>
                  <a:pt x="121" y="48"/>
                </a:cubicBezTo>
                <a:close/>
                <a:moveTo>
                  <a:pt x="108" y="36"/>
                </a:moveTo>
                <a:cubicBezTo>
                  <a:pt x="108" y="36"/>
                  <a:pt x="108" y="36"/>
                  <a:pt x="108" y="36"/>
                </a:cubicBezTo>
                <a:cubicBezTo>
                  <a:pt x="108" y="33"/>
                  <a:pt x="109" y="31"/>
                  <a:pt x="112" y="31"/>
                </a:cubicBezTo>
                <a:cubicBezTo>
                  <a:pt x="114" y="31"/>
                  <a:pt x="116" y="33"/>
                  <a:pt x="116" y="36"/>
                </a:cubicBezTo>
                <a:cubicBezTo>
                  <a:pt x="116" y="99"/>
                  <a:pt x="116" y="99"/>
                  <a:pt x="116" y="99"/>
                </a:cubicBezTo>
                <a:cubicBezTo>
                  <a:pt x="116" y="102"/>
                  <a:pt x="114" y="104"/>
                  <a:pt x="112" y="104"/>
                </a:cubicBezTo>
                <a:cubicBezTo>
                  <a:pt x="109" y="104"/>
                  <a:pt x="108" y="102"/>
                  <a:pt x="108" y="99"/>
                </a:cubicBezTo>
                <a:cubicBezTo>
                  <a:pt x="108" y="36"/>
                  <a:pt x="108" y="36"/>
                  <a:pt x="108" y="36"/>
                </a:cubicBezTo>
                <a:close/>
                <a:moveTo>
                  <a:pt x="94" y="54"/>
                </a:moveTo>
                <a:cubicBezTo>
                  <a:pt x="94" y="54"/>
                  <a:pt x="94" y="54"/>
                  <a:pt x="94" y="54"/>
                </a:cubicBezTo>
                <a:cubicBezTo>
                  <a:pt x="94" y="52"/>
                  <a:pt x="96" y="50"/>
                  <a:pt x="98" y="50"/>
                </a:cubicBezTo>
                <a:cubicBezTo>
                  <a:pt x="101" y="50"/>
                  <a:pt x="103" y="52"/>
                  <a:pt x="103" y="54"/>
                </a:cubicBezTo>
                <a:cubicBezTo>
                  <a:pt x="103" y="81"/>
                  <a:pt x="103" y="81"/>
                  <a:pt x="103" y="81"/>
                </a:cubicBezTo>
                <a:cubicBezTo>
                  <a:pt x="103" y="83"/>
                  <a:pt x="101" y="85"/>
                  <a:pt x="98" y="85"/>
                </a:cubicBezTo>
                <a:cubicBezTo>
                  <a:pt x="96" y="85"/>
                  <a:pt x="94" y="83"/>
                  <a:pt x="94" y="81"/>
                </a:cubicBezTo>
                <a:cubicBezTo>
                  <a:pt x="94" y="54"/>
                  <a:pt x="94" y="54"/>
                  <a:pt x="94" y="54"/>
                </a:cubicBezTo>
                <a:close/>
                <a:moveTo>
                  <a:pt x="81" y="43"/>
                </a:moveTo>
                <a:cubicBezTo>
                  <a:pt x="81" y="43"/>
                  <a:pt x="81" y="43"/>
                  <a:pt x="81" y="43"/>
                </a:cubicBezTo>
                <a:cubicBezTo>
                  <a:pt x="81" y="41"/>
                  <a:pt x="83" y="39"/>
                  <a:pt x="85" y="39"/>
                </a:cubicBezTo>
                <a:cubicBezTo>
                  <a:pt x="87" y="39"/>
                  <a:pt x="89" y="41"/>
                  <a:pt x="89" y="43"/>
                </a:cubicBezTo>
                <a:cubicBezTo>
                  <a:pt x="89" y="92"/>
                  <a:pt x="89" y="92"/>
                  <a:pt x="89" y="92"/>
                </a:cubicBezTo>
                <a:cubicBezTo>
                  <a:pt x="89" y="94"/>
                  <a:pt x="87" y="96"/>
                  <a:pt x="85" y="96"/>
                </a:cubicBezTo>
                <a:cubicBezTo>
                  <a:pt x="83" y="96"/>
                  <a:pt x="81" y="94"/>
                  <a:pt x="81" y="92"/>
                </a:cubicBezTo>
                <a:cubicBezTo>
                  <a:pt x="81" y="43"/>
                  <a:pt x="81" y="43"/>
                  <a:pt x="81" y="43"/>
                </a:cubicBezTo>
                <a:close/>
                <a:moveTo>
                  <a:pt x="67" y="53"/>
                </a:moveTo>
                <a:cubicBezTo>
                  <a:pt x="67" y="53"/>
                  <a:pt x="67" y="53"/>
                  <a:pt x="67" y="53"/>
                </a:cubicBezTo>
                <a:cubicBezTo>
                  <a:pt x="67" y="51"/>
                  <a:pt x="69" y="49"/>
                  <a:pt x="71" y="49"/>
                </a:cubicBezTo>
                <a:cubicBezTo>
                  <a:pt x="74" y="49"/>
                  <a:pt x="76" y="51"/>
                  <a:pt x="76" y="53"/>
                </a:cubicBezTo>
                <a:cubicBezTo>
                  <a:pt x="76" y="82"/>
                  <a:pt x="76" y="82"/>
                  <a:pt x="76" y="82"/>
                </a:cubicBezTo>
                <a:cubicBezTo>
                  <a:pt x="76" y="84"/>
                  <a:pt x="74" y="86"/>
                  <a:pt x="71" y="86"/>
                </a:cubicBezTo>
                <a:cubicBezTo>
                  <a:pt x="69" y="86"/>
                  <a:pt x="67" y="84"/>
                  <a:pt x="67" y="82"/>
                </a:cubicBezTo>
                <a:cubicBezTo>
                  <a:pt x="67" y="53"/>
                  <a:pt x="67" y="53"/>
                  <a:pt x="67" y="53"/>
                </a:cubicBezTo>
                <a:close/>
                <a:moveTo>
                  <a:pt x="40" y="59"/>
                </a:moveTo>
                <a:cubicBezTo>
                  <a:pt x="40" y="59"/>
                  <a:pt x="40" y="59"/>
                  <a:pt x="40" y="59"/>
                </a:cubicBezTo>
                <a:cubicBezTo>
                  <a:pt x="40" y="56"/>
                  <a:pt x="42" y="55"/>
                  <a:pt x="45" y="55"/>
                </a:cubicBezTo>
                <a:cubicBezTo>
                  <a:pt x="47" y="55"/>
                  <a:pt x="49" y="56"/>
                  <a:pt x="49" y="59"/>
                </a:cubicBezTo>
                <a:cubicBezTo>
                  <a:pt x="49" y="76"/>
                  <a:pt x="49" y="76"/>
                  <a:pt x="49" y="76"/>
                </a:cubicBezTo>
                <a:cubicBezTo>
                  <a:pt x="49" y="79"/>
                  <a:pt x="47" y="80"/>
                  <a:pt x="45" y="80"/>
                </a:cubicBezTo>
                <a:cubicBezTo>
                  <a:pt x="42" y="80"/>
                  <a:pt x="40" y="79"/>
                  <a:pt x="40" y="76"/>
                </a:cubicBezTo>
                <a:cubicBezTo>
                  <a:pt x="40" y="59"/>
                  <a:pt x="40" y="59"/>
                  <a:pt x="40" y="59"/>
                </a:cubicBezTo>
                <a:close/>
                <a:moveTo>
                  <a:pt x="54" y="41"/>
                </a:moveTo>
                <a:cubicBezTo>
                  <a:pt x="54" y="41"/>
                  <a:pt x="54" y="41"/>
                  <a:pt x="54" y="41"/>
                </a:cubicBezTo>
                <a:cubicBezTo>
                  <a:pt x="54" y="39"/>
                  <a:pt x="56" y="37"/>
                  <a:pt x="58" y="37"/>
                </a:cubicBezTo>
                <a:cubicBezTo>
                  <a:pt x="60" y="37"/>
                  <a:pt x="62" y="39"/>
                  <a:pt x="62" y="41"/>
                </a:cubicBezTo>
                <a:cubicBezTo>
                  <a:pt x="62" y="94"/>
                  <a:pt x="62" y="94"/>
                  <a:pt x="62" y="94"/>
                </a:cubicBezTo>
                <a:cubicBezTo>
                  <a:pt x="62" y="97"/>
                  <a:pt x="60" y="98"/>
                  <a:pt x="58" y="98"/>
                </a:cubicBezTo>
                <a:cubicBezTo>
                  <a:pt x="56" y="98"/>
                  <a:pt x="54" y="97"/>
                  <a:pt x="54" y="94"/>
                </a:cubicBezTo>
                <a:cubicBezTo>
                  <a:pt x="54" y="41"/>
                  <a:pt x="54" y="41"/>
                  <a:pt x="54" y="41"/>
                </a:cubicBezTo>
                <a:close/>
                <a:moveTo>
                  <a:pt x="157" y="102"/>
                </a:moveTo>
                <a:cubicBezTo>
                  <a:pt x="157" y="102"/>
                  <a:pt x="157" y="102"/>
                  <a:pt x="157" y="102"/>
                </a:cubicBezTo>
                <a:cubicBezTo>
                  <a:pt x="160" y="102"/>
                  <a:pt x="164" y="105"/>
                  <a:pt x="164" y="109"/>
                </a:cubicBezTo>
                <a:cubicBezTo>
                  <a:pt x="164" y="113"/>
                  <a:pt x="160" y="116"/>
                  <a:pt x="157" y="116"/>
                </a:cubicBezTo>
                <a:cubicBezTo>
                  <a:pt x="153" y="116"/>
                  <a:pt x="150" y="113"/>
                  <a:pt x="150" y="109"/>
                </a:cubicBezTo>
                <a:cubicBezTo>
                  <a:pt x="150" y="105"/>
                  <a:pt x="153" y="102"/>
                  <a:pt x="157" y="102"/>
                </a:cubicBezTo>
                <a:close/>
                <a:moveTo>
                  <a:pt x="169" y="14"/>
                </a:moveTo>
                <a:cubicBezTo>
                  <a:pt x="169" y="14"/>
                  <a:pt x="169" y="14"/>
                  <a:pt x="169" y="14"/>
                </a:cubicBezTo>
                <a:cubicBezTo>
                  <a:pt x="14" y="14"/>
                  <a:pt x="14" y="14"/>
                  <a:pt x="14" y="14"/>
                </a:cubicBezTo>
                <a:cubicBezTo>
                  <a:pt x="14" y="50"/>
                  <a:pt x="14" y="85"/>
                  <a:pt x="14" y="121"/>
                </a:cubicBezTo>
                <a:cubicBezTo>
                  <a:pt x="66" y="121"/>
                  <a:pt x="117" y="121"/>
                  <a:pt x="169" y="121"/>
                </a:cubicBezTo>
                <a:cubicBezTo>
                  <a:pt x="169" y="85"/>
                  <a:pt x="169" y="50"/>
                  <a:pt x="169" y="14"/>
                </a:cubicBez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67391" tIns="33696" rIns="67391" bIns="33696" numCol="1" anchor="t" anchorCtr="0" compatLnSpc="1"/>
          <a:lstStyle/>
          <a:p>
            <a:endParaRPr lang="zh-CN" altLang="en-US">
              <a:cs typeface="+mn-ea"/>
              <a:sym typeface="+mn-lt"/>
            </a:endParaRPr>
          </a:p>
        </p:txBody>
      </p:sp>
      <p:sp>
        <p:nvSpPr>
          <p:cNvPr id="33" name="Freeform 86"/>
          <p:cNvSpPr>
            <a:spLocks noEditPoints="1"/>
          </p:cNvSpPr>
          <p:nvPr/>
        </p:nvSpPr>
        <p:spPr bwMode="auto">
          <a:xfrm>
            <a:off x="7179836" y="2428588"/>
            <a:ext cx="366732" cy="380062"/>
          </a:xfrm>
          <a:custGeom>
            <a:avLst/>
            <a:gdLst>
              <a:gd name="T0" fmla="*/ 16 w 196"/>
              <a:gd name="T1" fmla="*/ 106 h 204"/>
              <a:gd name="T2" fmla="*/ 187 w 196"/>
              <a:gd name="T3" fmla="*/ 113 h 204"/>
              <a:gd name="T4" fmla="*/ 187 w 196"/>
              <a:gd name="T5" fmla="*/ 137 h 204"/>
              <a:gd name="T6" fmla="*/ 179 w 196"/>
              <a:gd name="T7" fmla="*/ 144 h 204"/>
              <a:gd name="T8" fmla="*/ 179 w 196"/>
              <a:gd name="T9" fmla="*/ 187 h 204"/>
              <a:gd name="T10" fmla="*/ 36 w 196"/>
              <a:gd name="T11" fmla="*/ 204 h 204"/>
              <a:gd name="T12" fmla="*/ 16 w 196"/>
              <a:gd name="T13" fmla="*/ 144 h 204"/>
              <a:gd name="T14" fmla="*/ 9 w 196"/>
              <a:gd name="T15" fmla="*/ 137 h 204"/>
              <a:gd name="T16" fmla="*/ 9 w 196"/>
              <a:gd name="T17" fmla="*/ 113 h 204"/>
              <a:gd name="T18" fmla="*/ 96 w 196"/>
              <a:gd name="T19" fmla="*/ 59 h 204"/>
              <a:gd name="T20" fmla="*/ 98 w 196"/>
              <a:gd name="T21" fmla="*/ 65 h 204"/>
              <a:gd name="T22" fmla="*/ 95 w 196"/>
              <a:gd name="T23" fmla="*/ 67 h 204"/>
              <a:gd name="T24" fmla="*/ 90 w 196"/>
              <a:gd name="T25" fmla="*/ 64 h 204"/>
              <a:gd name="T26" fmla="*/ 96 w 196"/>
              <a:gd name="T27" fmla="*/ 59 h 204"/>
              <a:gd name="T28" fmla="*/ 100 w 196"/>
              <a:gd name="T29" fmla="*/ 52 h 204"/>
              <a:gd name="T30" fmla="*/ 29 w 196"/>
              <a:gd name="T31" fmla="*/ 11 h 204"/>
              <a:gd name="T32" fmla="*/ 81 w 196"/>
              <a:gd name="T33" fmla="*/ 62 h 204"/>
              <a:gd name="T34" fmla="*/ 97 w 196"/>
              <a:gd name="T35" fmla="*/ 75 h 204"/>
              <a:gd name="T36" fmla="*/ 105 w 196"/>
              <a:gd name="T37" fmla="*/ 69 h 204"/>
              <a:gd name="T38" fmla="*/ 58 w 196"/>
              <a:gd name="T39" fmla="*/ 43 h 204"/>
              <a:gd name="T40" fmla="*/ 19 w 196"/>
              <a:gd name="T41" fmla="*/ 25 h 204"/>
              <a:gd name="T42" fmla="*/ 58 w 196"/>
              <a:gd name="T43" fmla="*/ 43 h 204"/>
              <a:gd name="T44" fmla="*/ 100 w 196"/>
              <a:gd name="T45" fmla="*/ 86 h 204"/>
              <a:gd name="T46" fmla="*/ 98 w 196"/>
              <a:gd name="T47" fmla="*/ 92 h 204"/>
              <a:gd name="T48" fmla="*/ 106 w 196"/>
              <a:gd name="T49" fmla="*/ 91 h 204"/>
              <a:gd name="T50" fmla="*/ 100 w 196"/>
              <a:gd name="T51" fmla="*/ 86 h 204"/>
              <a:gd name="T52" fmla="*/ 96 w 196"/>
              <a:gd name="T53" fmla="*/ 79 h 204"/>
              <a:gd name="T54" fmla="*/ 167 w 196"/>
              <a:gd name="T55" fmla="*/ 38 h 204"/>
              <a:gd name="T56" fmla="*/ 115 w 196"/>
              <a:gd name="T57" fmla="*/ 89 h 204"/>
              <a:gd name="T58" fmla="*/ 99 w 196"/>
              <a:gd name="T59" fmla="*/ 102 h 204"/>
              <a:gd name="T60" fmla="*/ 91 w 196"/>
              <a:gd name="T61" fmla="*/ 96 h 204"/>
              <a:gd name="T62" fmla="*/ 137 w 196"/>
              <a:gd name="T63" fmla="*/ 69 h 204"/>
              <a:gd name="T64" fmla="*/ 176 w 196"/>
              <a:gd name="T65" fmla="*/ 52 h 204"/>
              <a:gd name="T66" fmla="*/ 137 w 196"/>
              <a:gd name="T67" fmla="*/ 69 h 204"/>
              <a:gd name="T68" fmla="*/ 74 w 196"/>
              <a:gd name="T69" fmla="*/ 149 h 204"/>
              <a:gd name="T70" fmla="*/ 90 w 196"/>
              <a:gd name="T71" fmla="*/ 189 h 204"/>
              <a:gd name="T72" fmla="*/ 43 w 196"/>
              <a:gd name="T73" fmla="*/ 189 h 204"/>
              <a:gd name="T74" fmla="*/ 31 w 196"/>
              <a:gd name="T75" fmla="*/ 158 h 204"/>
              <a:gd name="T76" fmla="*/ 36 w 196"/>
              <a:gd name="T77" fmla="*/ 189 h 204"/>
              <a:gd name="T78" fmla="*/ 34 w 196"/>
              <a:gd name="T79" fmla="*/ 144 h 204"/>
              <a:gd name="T80" fmla="*/ 51 w 196"/>
              <a:gd name="T81" fmla="*/ 185 h 204"/>
              <a:gd name="T82" fmla="*/ 34 w 196"/>
              <a:gd name="T83" fmla="*/ 144 h 204"/>
              <a:gd name="T84" fmla="*/ 81 w 196"/>
              <a:gd name="T85" fmla="*/ 144 h 204"/>
              <a:gd name="T86" fmla="*/ 115 w 196"/>
              <a:gd name="T87" fmla="*/ 144 h 204"/>
              <a:gd name="T88" fmla="*/ 122 w 196"/>
              <a:gd name="T89" fmla="*/ 149 h 204"/>
              <a:gd name="T90" fmla="*/ 105 w 196"/>
              <a:gd name="T91" fmla="*/ 189 h 204"/>
              <a:gd name="T92" fmla="*/ 122 w 196"/>
              <a:gd name="T93" fmla="*/ 149 h 204"/>
              <a:gd name="T94" fmla="*/ 165 w 196"/>
              <a:gd name="T95" fmla="*/ 158 h 204"/>
              <a:gd name="T96" fmla="*/ 160 w 196"/>
              <a:gd name="T97" fmla="*/ 189 h 204"/>
              <a:gd name="T98" fmla="*/ 165 w 196"/>
              <a:gd name="T99" fmla="*/ 158 h 204"/>
              <a:gd name="T100" fmla="*/ 128 w 196"/>
              <a:gd name="T101" fmla="*/ 144 h 204"/>
              <a:gd name="T102" fmla="*/ 162 w 196"/>
              <a:gd name="T103" fmla="*/ 144 h 204"/>
              <a:gd name="T104" fmla="*/ 173 w 196"/>
              <a:gd name="T105" fmla="*/ 120 h 204"/>
              <a:gd name="T106" fmla="*/ 23 w 196"/>
              <a:gd name="T107" fmla="*/ 120 h 204"/>
              <a:gd name="T108" fmla="*/ 173 w 196"/>
              <a:gd name="T109" fmla="*/ 13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6" h="204">
                <a:moveTo>
                  <a:pt x="16" y="106"/>
                </a:moveTo>
                <a:cubicBezTo>
                  <a:pt x="16" y="106"/>
                  <a:pt x="16" y="106"/>
                  <a:pt x="16" y="106"/>
                </a:cubicBezTo>
                <a:cubicBezTo>
                  <a:pt x="180" y="106"/>
                  <a:pt x="180" y="106"/>
                  <a:pt x="180" y="106"/>
                </a:cubicBezTo>
                <a:cubicBezTo>
                  <a:pt x="183" y="106"/>
                  <a:pt x="187" y="109"/>
                  <a:pt x="187" y="113"/>
                </a:cubicBezTo>
                <a:cubicBezTo>
                  <a:pt x="187" y="113"/>
                  <a:pt x="187" y="113"/>
                  <a:pt x="187" y="113"/>
                </a:cubicBezTo>
                <a:cubicBezTo>
                  <a:pt x="187" y="137"/>
                  <a:pt x="187" y="137"/>
                  <a:pt x="187" y="137"/>
                </a:cubicBezTo>
                <a:cubicBezTo>
                  <a:pt x="187" y="141"/>
                  <a:pt x="183" y="144"/>
                  <a:pt x="180" y="144"/>
                </a:cubicBezTo>
                <a:cubicBezTo>
                  <a:pt x="179" y="144"/>
                  <a:pt x="179" y="144"/>
                  <a:pt x="179" y="144"/>
                </a:cubicBezTo>
                <a:cubicBezTo>
                  <a:pt x="179" y="144"/>
                  <a:pt x="179" y="144"/>
                  <a:pt x="179" y="144"/>
                </a:cubicBezTo>
                <a:cubicBezTo>
                  <a:pt x="179" y="187"/>
                  <a:pt x="179" y="187"/>
                  <a:pt x="179" y="187"/>
                </a:cubicBezTo>
                <a:cubicBezTo>
                  <a:pt x="179" y="197"/>
                  <a:pt x="170" y="204"/>
                  <a:pt x="160" y="204"/>
                </a:cubicBezTo>
                <a:cubicBezTo>
                  <a:pt x="36" y="204"/>
                  <a:pt x="36" y="204"/>
                  <a:pt x="36" y="204"/>
                </a:cubicBezTo>
                <a:cubicBezTo>
                  <a:pt x="26" y="204"/>
                  <a:pt x="16" y="197"/>
                  <a:pt x="16" y="187"/>
                </a:cubicBezTo>
                <a:cubicBezTo>
                  <a:pt x="16" y="144"/>
                  <a:pt x="16" y="144"/>
                  <a:pt x="16" y="144"/>
                </a:cubicBezTo>
                <a:cubicBezTo>
                  <a:pt x="16" y="144"/>
                  <a:pt x="16" y="144"/>
                  <a:pt x="16" y="144"/>
                </a:cubicBezTo>
                <a:cubicBezTo>
                  <a:pt x="12" y="144"/>
                  <a:pt x="9" y="141"/>
                  <a:pt x="9" y="137"/>
                </a:cubicBezTo>
                <a:cubicBezTo>
                  <a:pt x="9" y="137"/>
                  <a:pt x="9" y="137"/>
                  <a:pt x="9" y="137"/>
                </a:cubicBezTo>
                <a:cubicBezTo>
                  <a:pt x="9" y="113"/>
                  <a:pt x="9" y="113"/>
                  <a:pt x="9" y="113"/>
                </a:cubicBezTo>
                <a:cubicBezTo>
                  <a:pt x="9" y="109"/>
                  <a:pt x="12" y="106"/>
                  <a:pt x="16" y="106"/>
                </a:cubicBezTo>
                <a:close/>
                <a:moveTo>
                  <a:pt x="96" y="59"/>
                </a:moveTo>
                <a:cubicBezTo>
                  <a:pt x="96" y="59"/>
                  <a:pt x="96" y="59"/>
                  <a:pt x="96" y="59"/>
                </a:cubicBezTo>
                <a:cubicBezTo>
                  <a:pt x="98" y="60"/>
                  <a:pt x="99" y="63"/>
                  <a:pt x="98" y="65"/>
                </a:cubicBezTo>
                <a:cubicBezTo>
                  <a:pt x="97" y="65"/>
                  <a:pt x="97" y="65"/>
                  <a:pt x="97" y="65"/>
                </a:cubicBezTo>
                <a:cubicBezTo>
                  <a:pt x="97" y="66"/>
                  <a:pt x="96" y="67"/>
                  <a:pt x="95" y="67"/>
                </a:cubicBezTo>
                <a:cubicBezTo>
                  <a:pt x="93" y="68"/>
                  <a:pt x="90" y="66"/>
                  <a:pt x="90" y="64"/>
                </a:cubicBezTo>
                <a:cubicBezTo>
                  <a:pt x="90" y="64"/>
                  <a:pt x="90" y="64"/>
                  <a:pt x="90" y="64"/>
                </a:cubicBezTo>
                <a:cubicBezTo>
                  <a:pt x="89" y="62"/>
                  <a:pt x="90" y="59"/>
                  <a:pt x="93" y="59"/>
                </a:cubicBezTo>
                <a:cubicBezTo>
                  <a:pt x="94" y="58"/>
                  <a:pt x="95" y="59"/>
                  <a:pt x="96" y="59"/>
                </a:cubicBezTo>
                <a:close/>
                <a:moveTo>
                  <a:pt x="100" y="52"/>
                </a:moveTo>
                <a:cubicBezTo>
                  <a:pt x="100" y="52"/>
                  <a:pt x="100" y="52"/>
                  <a:pt x="100" y="52"/>
                </a:cubicBezTo>
                <a:cubicBezTo>
                  <a:pt x="96" y="49"/>
                  <a:pt x="90" y="50"/>
                  <a:pt x="86" y="52"/>
                </a:cubicBezTo>
                <a:cubicBezTo>
                  <a:pt x="29" y="11"/>
                  <a:pt x="29" y="11"/>
                  <a:pt x="29" y="11"/>
                </a:cubicBezTo>
                <a:cubicBezTo>
                  <a:pt x="15" y="0"/>
                  <a:pt x="0" y="26"/>
                  <a:pt x="16" y="33"/>
                </a:cubicBezTo>
                <a:cubicBezTo>
                  <a:pt x="81" y="62"/>
                  <a:pt x="81" y="62"/>
                  <a:pt x="81" y="62"/>
                </a:cubicBezTo>
                <a:cubicBezTo>
                  <a:pt x="81" y="65"/>
                  <a:pt x="82" y="69"/>
                  <a:pt x="84" y="71"/>
                </a:cubicBezTo>
                <a:cubicBezTo>
                  <a:pt x="87" y="75"/>
                  <a:pt x="92" y="77"/>
                  <a:pt x="97" y="75"/>
                </a:cubicBezTo>
                <a:cubicBezTo>
                  <a:pt x="100" y="74"/>
                  <a:pt x="103" y="73"/>
                  <a:pt x="105" y="70"/>
                </a:cubicBezTo>
                <a:cubicBezTo>
                  <a:pt x="105" y="69"/>
                  <a:pt x="105" y="69"/>
                  <a:pt x="105" y="69"/>
                </a:cubicBezTo>
                <a:cubicBezTo>
                  <a:pt x="108" y="63"/>
                  <a:pt x="106" y="55"/>
                  <a:pt x="100" y="52"/>
                </a:cubicBezTo>
                <a:close/>
                <a:moveTo>
                  <a:pt x="58" y="43"/>
                </a:moveTo>
                <a:cubicBezTo>
                  <a:pt x="58" y="43"/>
                  <a:pt x="58" y="43"/>
                  <a:pt x="58" y="43"/>
                </a:cubicBezTo>
                <a:cubicBezTo>
                  <a:pt x="19" y="25"/>
                  <a:pt x="19" y="25"/>
                  <a:pt x="19" y="25"/>
                </a:cubicBezTo>
                <a:cubicBezTo>
                  <a:pt x="15" y="23"/>
                  <a:pt x="20" y="15"/>
                  <a:pt x="24" y="17"/>
                </a:cubicBezTo>
                <a:cubicBezTo>
                  <a:pt x="58" y="43"/>
                  <a:pt x="58" y="43"/>
                  <a:pt x="58" y="43"/>
                </a:cubicBezTo>
                <a:close/>
                <a:moveTo>
                  <a:pt x="100" y="86"/>
                </a:moveTo>
                <a:cubicBezTo>
                  <a:pt x="100" y="86"/>
                  <a:pt x="100" y="86"/>
                  <a:pt x="100" y="86"/>
                </a:cubicBezTo>
                <a:cubicBezTo>
                  <a:pt x="98" y="87"/>
                  <a:pt x="97" y="90"/>
                  <a:pt x="98" y="92"/>
                </a:cubicBezTo>
                <a:cubicBezTo>
                  <a:pt x="98" y="92"/>
                  <a:pt x="98" y="92"/>
                  <a:pt x="98" y="92"/>
                </a:cubicBezTo>
                <a:cubicBezTo>
                  <a:pt x="99" y="93"/>
                  <a:pt x="100" y="94"/>
                  <a:pt x="101" y="94"/>
                </a:cubicBezTo>
                <a:cubicBezTo>
                  <a:pt x="103" y="95"/>
                  <a:pt x="106" y="93"/>
                  <a:pt x="106" y="91"/>
                </a:cubicBezTo>
                <a:cubicBezTo>
                  <a:pt x="107" y="89"/>
                  <a:pt x="106" y="86"/>
                  <a:pt x="103" y="86"/>
                </a:cubicBezTo>
                <a:cubicBezTo>
                  <a:pt x="102" y="85"/>
                  <a:pt x="101" y="86"/>
                  <a:pt x="100" y="86"/>
                </a:cubicBezTo>
                <a:close/>
                <a:moveTo>
                  <a:pt x="96" y="79"/>
                </a:moveTo>
                <a:cubicBezTo>
                  <a:pt x="96" y="79"/>
                  <a:pt x="96" y="79"/>
                  <a:pt x="96" y="79"/>
                </a:cubicBezTo>
                <a:cubicBezTo>
                  <a:pt x="100" y="76"/>
                  <a:pt x="105" y="77"/>
                  <a:pt x="109" y="79"/>
                </a:cubicBezTo>
                <a:cubicBezTo>
                  <a:pt x="167" y="38"/>
                  <a:pt x="167" y="38"/>
                  <a:pt x="167" y="38"/>
                </a:cubicBezTo>
                <a:cubicBezTo>
                  <a:pt x="181" y="27"/>
                  <a:pt x="196" y="53"/>
                  <a:pt x="180" y="60"/>
                </a:cubicBezTo>
                <a:cubicBezTo>
                  <a:pt x="115" y="89"/>
                  <a:pt x="115" y="89"/>
                  <a:pt x="115" y="89"/>
                </a:cubicBezTo>
                <a:cubicBezTo>
                  <a:pt x="115" y="92"/>
                  <a:pt x="114" y="95"/>
                  <a:pt x="112" y="98"/>
                </a:cubicBezTo>
                <a:cubicBezTo>
                  <a:pt x="109" y="102"/>
                  <a:pt x="104" y="104"/>
                  <a:pt x="99" y="102"/>
                </a:cubicBezTo>
                <a:cubicBezTo>
                  <a:pt x="96" y="102"/>
                  <a:pt x="93" y="100"/>
                  <a:pt x="91" y="97"/>
                </a:cubicBezTo>
                <a:cubicBezTo>
                  <a:pt x="91" y="96"/>
                  <a:pt x="91" y="96"/>
                  <a:pt x="91" y="96"/>
                </a:cubicBezTo>
                <a:cubicBezTo>
                  <a:pt x="87" y="90"/>
                  <a:pt x="90" y="82"/>
                  <a:pt x="96" y="79"/>
                </a:cubicBezTo>
                <a:close/>
                <a:moveTo>
                  <a:pt x="137" y="69"/>
                </a:moveTo>
                <a:cubicBezTo>
                  <a:pt x="137" y="69"/>
                  <a:pt x="137" y="69"/>
                  <a:pt x="137" y="69"/>
                </a:cubicBezTo>
                <a:cubicBezTo>
                  <a:pt x="176" y="52"/>
                  <a:pt x="176" y="52"/>
                  <a:pt x="176" y="52"/>
                </a:cubicBezTo>
                <a:cubicBezTo>
                  <a:pt x="181" y="50"/>
                  <a:pt x="176" y="41"/>
                  <a:pt x="172" y="44"/>
                </a:cubicBezTo>
                <a:cubicBezTo>
                  <a:pt x="137" y="69"/>
                  <a:pt x="137" y="69"/>
                  <a:pt x="137" y="69"/>
                </a:cubicBezTo>
                <a:close/>
                <a:moveTo>
                  <a:pt x="74" y="149"/>
                </a:moveTo>
                <a:cubicBezTo>
                  <a:pt x="74" y="149"/>
                  <a:pt x="74" y="149"/>
                  <a:pt x="74" y="149"/>
                </a:cubicBezTo>
                <a:cubicBezTo>
                  <a:pt x="58" y="189"/>
                  <a:pt x="58" y="189"/>
                  <a:pt x="58" y="189"/>
                </a:cubicBezTo>
                <a:cubicBezTo>
                  <a:pt x="90" y="189"/>
                  <a:pt x="90" y="189"/>
                  <a:pt x="90" y="189"/>
                </a:cubicBezTo>
                <a:cubicBezTo>
                  <a:pt x="74" y="149"/>
                  <a:pt x="74" y="149"/>
                  <a:pt x="74" y="149"/>
                </a:cubicBezTo>
                <a:close/>
                <a:moveTo>
                  <a:pt x="43" y="189"/>
                </a:moveTo>
                <a:cubicBezTo>
                  <a:pt x="43" y="189"/>
                  <a:pt x="43" y="189"/>
                  <a:pt x="43" y="189"/>
                </a:cubicBezTo>
                <a:cubicBezTo>
                  <a:pt x="31" y="158"/>
                  <a:pt x="31" y="158"/>
                  <a:pt x="31" y="158"/>
                </a:cubicBezTo>
                <a:cubicBezTo>
                  <a:pt x="31" y="187"/>
                  <a:pt x="31" y="187"/>
                  <a:pt x="31" y="187"/>
                </a:cubicBezTo>
                <a:cubicBezTo>
                  <a:pt x="31" y="189"/>
                  <a:pt x="34" y="189"/>
                  <a:pt x="36" y="189"/>
                </a:cubicBezTo>
                <a:cubicBezTo>
                  <a:pt x="43" y="189"/>
                  <a:pt x="43" y="189"/>
                  <a:pt x="43" y="189"/>
                </a:cubicBezTo>
                <a:close/>
                <a:moveTo>
                  <a:pt x="34" y="144"/>
                </a:moveTo>
                <a:cubicBezTo>
                  <a:pt x="34" y="144"/>
                  <a:pt x="34" y="144"/>
                  <a:pt x="34" y="144"/>
                </a:cubicBezTo>
                <a:cubicBezTo>
                  <a:pt x="51" y="185"/>
                  <a:pt x="51" y="185"/>
                  <a:pt x="51" y="185"/>
                </a:cubicBezTo>
                <a:cubicBezTo>
                  <a:pt x="67" y="144"/>
                  <a:pt x="67" y="144"/>
                  <a:pt x="67" y="144"/>
                </a:cubicBezTo>
                <a:cubicBezTo>
                  <a:pt x="34" y="144"/>
                  <a:pt x="34" y="144"/>
                  <a:pt x="34" y="144"/>
                </a:cubicBezTo>
                <a:close/>
                <a:moveTo>
                  <a:pt x="81" y="144"/>
                </a:moveTo>
                <a:cubicBezTo>
                  <a:pt x="81" y="144"/>
                  <a:pt x="81" y="144"/>
                  <a:pt x="81" y="144"/>
                </a:cubicBezTo>
                <a:cubicBezTo>
                  <a:pt x="98" y="185"/>
                  <a:pt x="98" y="185"/>
                  <a:pt x="98" y="185"/>
                </a:cubicBezTo>
                <a:cubicBezTo>
                  <a:pt x="115" y="144"/>
                  <a:pt x="115" y="144"/>
                  <a:pt x="115" y="144"/>
                </a:cubicBezTo>
                <a:cubicBezTo>
                  <a:pt x="81" y="144"/>
                  <a:pt x="81" y="144"/>
                  <a:pt x="81" y="144"/>
                </a:cubicBezTo>
                <a:close/>
                <a:moveTo>
                  <a:pt x="122" y="149"/>
                </a:moveTo>
                <a:cubicBezTo>
                  <a:pt x="122" y="149"/>
                  <a:pt x="122" y="149"/>
                  <a:pt x="122" y="149"/>
                </a:cubicBezTo>
                <a:cubicBezTo>
                  <a:pt x="105" y="189"/>
                  <a:pt x="105" y="189"/>
                  <a:pt x="105" y="189"/>
                </a:cubicBezTo>
                <a:cubicBezTo>
                  <a:pt x="138" y="189"/>
                  <a:pt x="138" y="189"/>
                  <a:pt x="138" y="189"/>
                </a:cubicBezTo>
                <a:cubicBezTo>
                  <a:pt x="122" y="149"/>
                  <a:pt x="122" y="149"/>
                  <a:pt x="122" y="149"/>
                </a:cubicBezTo>
                <a:close/>
                <a:moveTo>
                  <a:pt x="165" y="158"/>
                </a:moveTo>
                <a:cubicBezTo>
                  <a:pt x="165" y="158"/>
                  <a:pt x="165" y="158"/>
                  <a:pt x="165" y="158"/>
                </a:cubicBezTo>
                <a:cubicBezTo>
                  <a:pt x="153" y="189"/>
                  <a:pt x="153" y="189"/>
                  <a:pt x="153" y="189"/>
                </a:cubicBezTo>
                <a:cubicBezTo>
                  <a:pt x="160" y="189"/>
                  <a:pt x="160" y="189"/>
                  <a:pt x="160" y="189"/>
                </a:cubicBezTo>
                <a:cubicBezTo>
                  <a:pt x="162" y="189"/>
                  <a:pt x="165" y="189"/>
                  <a:pt x="165" y="187"/>
                </a:cubicBezTo>
                <a:cubicBezTo>
                  <a:pt x="165" y="158"/>
                  <a:pt x="165" y="158"/>
                  <a:pt x="165" y="158"/>
                </a:cubicBezTo>
                <a:close/>
                <a:moveTo>
                  <a:pt x="128" y="144"/>
                </a:moveTo>
                <a:cubicBezTo>
                  <a:pt x="128" y="144"/>
                  <a:pt x="128" y="144"/>
                  <a:pt x="128" y="144"/>
                </a:cubicBezTo>
                <a:cubicBezTo>
                  <a:pt x="145" y="185"/>
                  <a:pt x="145" y="185"/>
                  <a:pt x="145" y="185"/>
                </a:cubicBezTo>
                <a:cubicBezTo>
                  <a:pt x="162" y="144"/>
                  <a:pt x="162" y="144"/>
                  <a:pt x="162" y="144"/>
                </a:cubicBezTo>
                <a:cubicBezTo>
                  <a:pt x="128" y="144"/>
                  <a:pt x="128" y="144"/>
                  <a:pt x="128" y="144"/>
                </a:cubicBezTo>
                <a:close/>
                <a:moveTo>
                  <a:pt x="173" y="120"/>
                </a:moveTo>
                <a:cubicBezTo>
                  <a:pt x="173" y="120"/>
                  <a:pt x="173" y="120"/>
                  <a:pt x="173" y="120"/>
                </a:cubicBezTo>
                <a:cubicBezTo>
                  <a:pt x="23" y="120"/>
                  <a:pt x="23" y="120"/>
                  <a:pt x="23" y="120"/>
                </a:cubicBezTo>
                <a:cubicBezTo>
                  <a:pt x="23" y="130"/>
                  <a:pt x="23" y="130"/>
                  <a:pt x="23" y="130"/>
                </a:cubicBezTo>
                <a:cubicBezTo>
                  <a:pt x="173" y="130"/>
                  <a:pt x="173" y="130"/>
                  <a:pt x="173" y="130"/>
                </a:cubicBezTo>
                <a:cubicBezTo>
                  <a:pt x="173" y="120"/>
                  <a:pt x="173" y="120"/>
                  <a:pt x="173" y="120"/>
                </a:cubicBez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67391" tIns="33696" rIns="67391" bIns="33696" numCol="1" anchor="t" anchorCtr="0" compatLnSpc="1"/>
          <a:lstStyle/>
          <a:p>
            <a:endParaRPr lang="zh-CN" altLang="en-US">
              <a:cs typeface="+mn-ea"/>
              <a:sym typeface="+mn-lt"/>
            </a:endParaRPr>
          </a:p>
        </p:txBody>
      </p:sp>
      <p:sp>
        <p:nvSpPr>
          <p:cNvPr id="34" name="Freeform 115"/>
          <p:cNvSpPr>
            <a:spLocks noEditPoints="1"/>
          </p:cNvSpPr>
          <p:nvPr/>
        </p:nvSpPr>
        <p:spPr bwMode="auto">
          <a:xfrm>
            <a:off x="9641210" y="2469591"/>
            <a:ext cx="358813" cy="298057"/>
          </a:xfrm>
          <a:custGeom>
            <a:avLst/>
            <a:gdLst>
              <a:gd name="T0" fmla="*/ 42 w 192"/>
              <a:gd name="T1" fmla="*/ 5 h 160"/>
              <a:gd name="T2" fmla="*/ 73 w 192"/>
              <a:gd name="T3" fmla="*/ 0 h 160"/>
              <a:gd name="T4" fmla="*/ 86 w 192"/>
              <a:gd name="T5" fmla="*/ 5 h 160"/>
              <a:gd name="T6" fmla="*/ 86 w 192"/>
              <a:gd name="T7" fmla="*/ 154 h 160"/>
              <a:gd name="T8" fmla="*/ 54 w 192"/>
              <a:gd name="T9" fmla="*/ 160 h 160"/>
              <a:gd name="T10" fmla="*/ 38 w 192"/>
              <a:gd name="T11" fmla="*/ 149 h 160"/>
              <a:gd name="T12" fmla="*/ 0 w 192"/>
              <a:gd name="T13" fmla="*/ 132 h 160"/>
              <a:gd name="T14" fmla="*/ 17 w 192"/>
              <a:gd name="T15" fmla="*/ 10 h 160"/>
              <a:gd name="T16" fmla="*/ 169 w 192"/>
              <a:gd name="T17" fmla="*/ 37 h 160"/>
              <a:gd name="T18" fmla="*/ 165 w 192"/>
              <a:gd name="T19" fmla="*/ 33 h 160"/>
              <a:gd name="T20" fmla="*/ 169 w 192"/>
              <a:gd name="T21" fmla="*/ 54 h 160"/>
              <a:gd name="T22" fmla="*/ 165 w 192"/>
              <a:gd name="T23" fmla="*/ 50 h 160"/>
              <a:gd name="T24" fmla="*/ 169 w 192"/>
              <a:gd name="T25" fmla="*/ 71 h 160"/>
              <a:gd name="T26" fmla="*/ 165 w 192"/>
              <a:gd name="T27" fmla="*/ 67 h 160"/>
              <a:gd name="T28" fmla="*/ 169 w 192"/>
              <a:gd name="T29" fmla="*/ 88 h 160"/>
              <a:gd name="T30" fmla="*/ 165 w 192"/>
              <a:gd name="T31" fmla="*/ 84 h 160"/>
              <a:gd name="T32" fmla="*/ 169 w 192"/>
              <a:gd name="T33" fmla="*/ 105 h 160"/>
              <a:gd name="T34" fmla="*/ 165 w 192"/>
              <a:gd name="T35" fmla="*/ 101 h 160"/>
              <a:gd name="T36" fmla="*/ 169 w 192"/>
              <a:gd name="T37" fmla="*/ 122 h 160"/>
              <a:gd name="T38" fmla="*/ 165 w 192"/>
              <a:gd name="T39" fmla="*/ 118 h 160"/>
              <a:gd name="T40" fmla="*/ 26 w 192"/>
              <a:gd name="T41" fmla="*/ 41 h 160"/>
              <a:gd name="T42" fmla="*/ 37 w 192"/>
              <a:gd name="T43" fmla="*/ 33 h 160"/>
              <a:gd name="T44" fmla="*/ 15 w 192"/>
              <a:gd name="T45" fmla="*/ 25 h 160"/>
              <a:gd name="T46" fmla="*/ 15 w 192"/>
              <a:gd name="T47" fmla="*/ 134 h 160"/>
              <a:gd name="T48" fmla="*/ 37 w 192"/>
              <a:gd name="T49" fmla="*/ 126 h 160"/>
              <a:gd name="T50" fmla="*/ 26 w 192"/>
              <a:gd name="T51" fmla="*/ 118 h 160"/>
              <a:gd name="T52" fmla="*/ 26 w 192"/>
              <a:gd name="T53" fmla="*/ 109 h 160"/>
              <a:gd name="T54" fmla="*/ 37 w 192"/>
              <a:gd name="T55" fmla="*/ 101 h 160"/>
              <a:gd name="T56" fmla="*/ 22 w 192"/>
              <a:gd name="T57" fmla="*/ 88 h 160"/>
              <a:gd name="T58" fmla="*/ 37 w 192"/>
              <a:gd name="T59" fmla="*/ 58 h 160"/>
              <a:gd name="T60" fmla="*/ 26 w 192"/>
              <a:gd name="T61" fmla="*/ 50 h 160"/>
              <a:gd name="T62" fmla="*/ 96 w 192"/>
              <a:gd name="T63" fmla="*/ 7 h 160"/>
              <a:gd name="T64" fmla="*/ 104 w 192"/>
              <a:gd name="T65" fmla="*/ 7 h 160"/>
              <a:gd name="T66" fmla="*/ 96 w 192"/>
              <a:gd name="T67" fmla="*/ 152 h 160"/>
              <a:gd name="T68" fmla="*/ 110 w 192"/>
              <a:gd name="T69" fmla="*/ 7 h 160"/>
              <a:gd name="T70" fmla="*/ 119 w 192"/>
              <a:gd name="T71" fmla="*/ 152 h 160"/>
              <a:gd name="T72" fmla="*/ 110 w 192"/>
              <a:gd name="T73" fmla="*/ 7 h 160"/>
              <a:gd name="T74" fmla="*/ 129 w 192"/>
              <a:gd name="T75" fmla="*/ 2 h 160"/>
              <a:gd name="T76" fmla="*/ 129 w 192"/>
              <a:gd name="T77" fmla="*/ 157 h 160"/>
              <a:gd name="T78" fmla="*/ 156 w 192"/>
              <a:gd name="T79" fmla="*/ 0 h 160"/>
              <a:gd name="T80" fmla="*/ 187 w 192"/>
              <a:gd name="T81" fmla="*/ 5 h 160"/>
              <a:gd name="T82" fmla="*/ 192 w 192"/>
              <a:gd name="T83" fmla="*/ 17 h 160"/>
              <a:gd name="T84" fmla="*/ 187 w 192"/>
              <a:gd name="T85" fmla="*/ 154 h 160"/>
              <a:gd name="T86" fmla="*/ 143 w 192"/>
              <a:gd name="T87" fmla="*/ 154 h 160"/>
              <a:gd name="T88" fmla="*/ 138 w 192"/>
              <a:gd name="T89" fmla="*/ 17 h 160"/>
              <a:gd name="T90" fmla="*/ 156 w 192"/>
              <a:gd name="T91" fmla="*/ 0 h 160"/>
              <a:gd name="T92" fmla="*/ 156 w 192"/>
              <a:gd name="T93" fmla="*/ 14 h 160"/>
              <a:gd name="T94" fmla="*/ 153 w 192"/>
              <a:gd name="T95" fmla="*/ 15 h 160"/>
              <a:gd name="T96" fmla="*/ 153 w 192"/>
              <a:gd name="T97" fmla="*/ 144 h 160"/>
              <a:gd name="T98" fmla="*/ 175 w 192"/>
              <a:gd name="T99" fmla="*/ 145 h 160"/>
              <a:gd name="T100" fmla="*/ 177 w 192"/>
              <a:gd name="T101" fmla="*/ 144 h 160"/>
              <a:gd name="T102" fmla="*/ 177 w 192"/>
              <a:gd name="T103" fmla="*/ 15 h 160"/>
              <a:gd name="T104" fmla="*/ 51 w 192"/>
              <a:gd name="T105" fmla="*/ 17 h 160"/>
              <a:gd name="T106" fmla="*/ 51 w 192"/>
              <a:gd name="T107" fmla="*/ 17 h 160"/>
              <a:gd name="T108" fmla="*/ 52 w 192"/>
              <a:gd name="T109" fmla="*/ 144 h 160"/>
              <a:gd name="T110" fmla="*/ 54 w 192"/>
              <a:gd name="T111" fmla="*/ 145 h 160"/>
              <a:gd name="T112" fmla="*/ 76 w 192"/>
              <a:gd name="T113" fmla="*/ 144 h 160"/>
              <a:gd name="T114" fmla="*/ 77 w 192"/>
              <a:gd name="T115" fmla="*/ 17 h 160"/>
              <a:gd name="T116" fmla="*/ 73 w 192"/>
              <a:gd name="T117" fmla="*/ 14 h 160"/>
              <a:gd name="T118" fmla="*/ 52 w 192"/>
              <a:gd name="T119" fmla="*/ 15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2" h="160">
                <a:moveTo>
                  <a:pt x="17" y="10"/>
                </a:moveTo>
                <a:cubicBezTo>
                  <a:pt x="38" y="10"/>
                  <a:pt x="38" y="10"/>
                  <a:pt x="38" y="10"/>
                </a:cubicBezTo>
                <a:cubicBezTo>
                  <a:pt x="39" y="8"/>
                  <a:pt x="40" y="6"/>
                  <a:pt x="42" y="5"/>
                </a:cubicBezTo>
                <a:cubicBezTo>
                  <a:pt x="42" y="5"/>
                  <a:pt x="42" y="5"/>
                  <a:pt x="42" y="5"/>
                </a:cubicBezTo>
                <a:cubicBezTo>
                  <a:pt x="45" y="2"/>
                  <a:pt x="49" y="0"/>
                  <a:pt x="54" y="0"/>
                </a:cubicBezTo>
                <a:cubicBezTo>
                  <a:pt x="73" y="0"/>
                  <a:pt x="73" y="0"/>
                  <a:pt x="73" y="0"/>
                </a:cubicBezTo>
                <a:cubicBezTo>
                  <a:pt x="78" y="0"/>
                  <a:pt x="83" y="2"/>
                  <a:pt x="86" y="5"/>
                </a:cubicBezTo>
                <a:cubicBezTo>
                  <a:pt x="86" y="5"/>
                  <a:pt x="86" y="5"/>
                  <a:pt x="86" y="5"/>
                </a:cubicBezTo>
                <a:cubicBezTo>
                  <a:pt x="86" y="5"/>
                  <a:pt x="86" y="5"/>
                  <a:pt x="86" y="5"/>
                </a:cubicBezTo>
                <a:cubicBezTo>
                  <a:pt x="89" y="8"/>
                  <a:pt x="91" y="12"/>
                  <a:pt x="91" y="17"/>
                </a:cubicBezTo>
                <a:cubicBezTo>
                  <a:pt x="91" y="142"/>
                  <a:pt x="91" y="142"/>
                  <a:pt x="91" y="142"/>
                </a:cubicBezTo>
                <a:cubicBezTo>
                  <a:pt x="91" y="147"/>
                  <a:pt x="89" y="151"/>
                  <a:pt x="86" y="154"/>
                </a:cubicBezTo>
                <a:cubicBezTo>
                  <a:pt x="86" y="154"/>
                  <a:pt x="86" y="154"/>
                  <a:pt x="86" y="154"/>
                </a:cubicBezTo>
                <a:cubicBezTo>
                  <a:pt x="83" y="158"/>
                  <a:pt x="78" y="160"/>
                  <a:pt x="73" y="160"/>
                </a:cubicBezTo>
                <a:cubicBezTo>
                  <a:pt x="54" y="160"/>
                  <a:pt x="54" y="160"/>
                  <a:pt x="54" y="160"/>
                </a:cubicBezTo>
                <a:cubicBezTo>
                  <a:pt x="49" y="160"/>
                  <a:pt x="45" y="158"/>
                  <a:pt x="42" y="154"/>
                </a:cubicBezTo>
                <a:cubicBezTo>
                  <a:pt x="41" y="154"/>
                  <a:pt x="41" y="154"/>
                  <a:pt x="41" y="154"/>
                </a:cubicBezTo>
                <a:cubicBezTo>
                  <a:pt x="40" y="153"/>
                  <a:pt x="39" y="151"/>
                  <a:pt x="38" y="149"/>
                </a:cubicBezTo>
                <a:cubicBezTo>
                  <a:pt x="17" y="149"/>
                  <a:pt x="17" y="149"/>
                  <a:pt x="17" y="149"/>
                </a:cubicBezTo>
                <a:cubicBezTo>
                  <a:pt x="13" y="149"/>
                  <a:pt x="8" y="148"/>
                  <a:pt x="5" y="144"/>
                </a:cubicBezTo>
                <a:cubicBezTo>
                  <a:pt x="2" y="141"/>
                  <a:pt x="0" y="137"/>
                  <a:pt x="0" y="132"/>
                </a:cubicBezTo>
                <a:cubicBezTo>
                  <a:pt x="0" y="27"/>
                  <a:pt x="0" y="27"/>
                  <a:pt x="0" y="27"/>
                </a:cubicBezTo>
                <a:cubicBezTo>
                  <a:pt x="0" y="22"/>
                  <a:pt x="2" y="18"/>
                  <a:pt x="5" y="15"/>
                </a:cubicBezTo>
                <a:cubicBezTo>
                  <a:pt x="8" y="12"/>
                  <a:pt x="13" y="10"/>
                  <a:pt x="17" y="10"/>
                </a:cubicBezTo>
                <a:close/>
                <a:moveTo>
                  <a:pt x="165" y="33"/>
                </a:moveTo>
                <a:cubicBezTo>
                  <a:pt x="165" y="33"/>
                  <a:pt x="165" y="33"/>
                  <a:pt x="165" y="33"/>
                </a:cubicBezTo>
                <a:cubicBezTo>
                  <a:pt x="168" y="33"/>
                  <a:pt x="169" y="35"/>
                  <a:pt x="169" y="37"/>
                </a:cubicBezTo>
                <a:cubicBezTo>
                  <a:pt x="169" y="40"/>
                  <a:pt x="168" y="41"/>
                  <a:pt x="165" y="41"/>
                </a:cubicBezTo>
                <a:cubicBezTo>
                  <a:pt x="163" y="41"/>
                  <a:pt x="161" y="40"/>
                  <a:pt x="161" y="37"/>
                </a:cubicBezTo>
                <a:cubicBezTo>
                  <a:pt x="161" y="35"/>
                  <a:pt x="163" y="33"/>
                  <a:pt x="165" y="33"/>
                </a:cubicBezTo>
                <a:close/>
                <a:moveTo>
                  <a:pt x="165" y="50"/>
                </a:moveTo>
                <a:cubicBezTo>
                  <a:pt x="165" y="50"/>
                  <a:pt x="165" y="50"/>
                  <a:pt x="165" y="50"/>
                </a:cubicBezTo>
                <a:cubicBezTo>
                  <a:pt x="168" y="50"/>
                  <a:pt x="169" y="52"/>
                  <a:pt x="169" y="54"/>
                </a:cubicBezTo>
                <a:cubicBezTo>
                  <a:pt x="169" y="57"/>
                  <a:pt x="168" y="58"/>
                  <a:pt x="165" y="58"/>
                </a:cubicBezTo>
                <a:cubicBezTo>
                  <a:pt x="163" y="58"/>
                  <a:pt x="161" y="57"/>
                  <a:pt x="161" y="54"/>
                </a:cubicBezTo>
                <a:cubicBezTo>
                  <a:pt x="161" y="52"/>
                  <a:pt x="163" y="50"/>
                  <a:pt x="165" y="50"/>
                </a:cubicBezTo>
                <a:close/>
                <a:moveTo>
                  <a:pt x="165" y="67"/>
                </a:moveTo>
                <a:cubicBezTo>
                  <a:pt x="165" y="67"/>
                  <a:pt x="165" y="67"/>
                  <a:pt x="165" y="67"/>
                </a:cubicBezTo>
                <a:cubicBezTo>
                  <a:pt x="168" y="67"/>
                  <a:pt x="169" y="69"/>
                  <a:pt x="169" y="71"/>
                </a:cubicBezTo>
                <a:cubicBezTo>
                  <a:pt x="169" y="73"/>
                  <a:pt x="168" y="75"/>
                  <a:pt x="165" y="75"/>
                </a:cubicBezTo>
                <a:cubicBezTo>
                  <a:pt x="163" y="75"/>
                  <a:pt x="161" y="73"/>
                  <a:pt x="161" y="71"/>
                </a:cubicBezTo>
                <a:cubicBezTo>
                  <a:pt x="161" y="69"/>
                  <a:pt x="163" y="67"/>
                  <a:pt x="165" y="67"/>
                </a:cubicBezTo>
                <a:close/>
                <a:moveTo>
                  <a:pt x="165" y="84"/>
                </a:moveTo>
                <a:cubicBezTo>
                  <a:pt x="165" y="84"/>
                  <a:pt x="165" y="84"/>
                  <a:pt x="165" y="84"/>
                </a:cubicBezTo>
                <a:cubicBezTo>
                  <a:pt x="168" y="84"/>
                  <a:pt x="169" y="86"/>
                  <a:pt x="169" y="88"/>
                </a:cubicBezTo>
                <a:cubicBezTo>
                  <a:pt x="169" y="90"/>
                  <a:pt x="168" y="92"/>
                  <a:pt x="165" y="92"/>
                </a:cubicBezTo>
                <a:cubicBezTo>
                  <a:pt x="163" y="92"/>
                  <a:pt x="161" y="90"/>
                  <a:pt x="161" y="88"/>
                </a:cubicBezTo>
                <a:cubicBezTo>
                  <a:pt x="161" y="86"/>
                  <a:pt x="163" y="84"/>
                  <a:pt x="165" y="84"/>
                </a:cubicBezTo>
                <a:close/>
                <a:moveTo>
                  <a:pt x="165" y="101"/>
                </a:moveTo>
                <a:cubicBezTo>
                  <a:pt x="165" y="101"/>
                  <a:pt x="165" y="101"/>
                  <a:pt x="165" y="101"/>
                </a:cubicBezTo>
                <a:cubicBezTo>
                  <a:pt x="168" y="101"/>
                  <a:pt x="169" y="103"/>
                  <a:pt x="169" y="105"/>
                </a:cubicBezTo>
                <a:cubicBezTo>
                  <a:pt x="169" y="107"/>
                  <a:pt x="168" y="109"/>
                  <a:pt x="165" y="109"/>
                </a:cubicBezTo>
                <a:cubicBezTo>
                  <a:pt x="163" y="109"/>
                  <a:pt x="161" y="107"/>
                  <a:pt x="161" y="105"/>
                </a:cubicBezTo>
                <a:cubicBezTo>
                  <a:pt x="161" y="103"/>
                  <a:pt x="163" y="101"/>
                  <a:pt x="165" y="101"/>
                </a:cubicBezTo>
                <a:close/>
                <a:moveTo>
                  <a:pt x="165" y="118"/>
                </a:moveTo>
                <a:cubicBezTo>
                  <a:pt x="165" y="118"/>
                  <a:pt x="165" y="118"/>
                  <a:pt x="165" y="118"/>
                </a:cubicBezTo>
                <a:cubicBezTo>
                  <a:pt x="168" y="118"/>
                  <a:pt x="169" y="120"/>
                  <a:pt x="169" y="122"/>
                </a:cubicBezTo>
                <a:cubicBezTo>
                  <a:pt x="169" y="124"/>
                  <a:pt x="168" y="126"/>
                  <a:pt x="165" y="126"/>
                </a:cubicBezTo>
                <a:cubicBezTo>
                  <a:pt x="163" y="126"/>
                  <a:pt x="161" y="124"/>
                  <a:pt x="161" y="122"/>
                </a:cubicBezTo>
                <a:cubicBezTo>
                  <a:pt x="161" y="120"/>
                  <a:pt x="163" y="118"/>
                  <a:pt x="165" y="118"/>
                </a:cubicBezTo>
                <a:close/>
                <a:moveTo>
                  <a:pt x="37" y="41"/>
                </a:moveTo>
                <a:cubicBezTo>
                  <a:pt x="37" y="41"/>
                  <a:pt x="37" y="41"/>
                  <a:pt x="37" y="41"/>
                </a:cubicBezTo>
                <a:cubicBezTo>
                  <a:pt x="26" y="41"/>
                  <a:pt x="26" y="41"/>
                  <a:pt x="26" y="41"/>
                </a:cubicBezTo>
                <a:cubicBezTo>
                  <a:pt x="24" y="41"/>
                  <a:pt x="22" y="39"/>
                  <a:pt x="22" y="37"/>
                </a:cubicBezTo>
                <a:cubicBezTo>
                  <a:pt x="22" y="35"/>
                  <a:pt x="24" y="33"/>
                  <a:pt x="26" y="33"/>
                </a:cubicBezTo>
                <a:cubicBezTo>
                  <a:pt x="37" y="33"/>
                  <a:pt x="37" y="33"/>
                  <a:pt x="37" y="33"/>
                </a:cubicBezTo>
                <a:cubicBezTo>
                  <a:pt x="37" y="24"/>
                  <a:pt x="37" y="24"/>
                  <a:pt x="37" y="24"/>
                </a:cubicBezTo>
                <a:cubicBezTo>
                  <a:pt x="17" y="24"/>
                  <a:pt x="17" y="24"/>
                  <a:pt x="17" y="24"/>
                </a:cubicBezTo>
                <a:cubicBezTo>
                  <a:pt x="17" y="24"/>
                  <a:pt x="16" y="24"/>
                  <a:pt x="15" y="25"/>
                </a:cubicBezTo>
                <a:cubicBezTo>
                  <a:pt x="15" y="25"/>
                  <a:pt x="14" y="26"/>
                  <a:pt x="14" y="27"/>
                </a:cubicBezTo>
                <a:cubicBezTo>
                  <a:pt x="14" y="132"/>
                  <a:pt x="14" y="132"/>
                  <a:pt x="14" y="132"/>
                </a:cubicBezTo>
                <a:cubicBezTo>
                  <a:pt x="14" y="133"/>
                  <a:pt x="15" y="134"/>
                  <a:pt x="15" y="134"/>
                </a:cubicBezTo>
                <a:cubicBezTo>
                  <a:pt x="16" y="135"/>
                  <a:pt x="17" y="135"/>
                  <a:pt x="17" y="135"/>
                </a:cubicBezTo>
                <a:cubicBezTo>
                  <a:pt x="37" y="135"/>
                  <a:pt x="37" y="135"/>
                  <a:pt x="37" y="135"/>
                </a:cubicBezTo>
                <a:cubicBezTo>
                  <a:pt x="37" y="126"/>
                  <a:pt x="37" y="126"/>
                  <a:pt x="37" y="126"/>
                </a:cubicBezTo>
                <a:cubicBezTo>
                  <a:pt x="26" y="126"/>
                  <a:pt x="26" y="126"/>
                  <a:pt x="26" y="126"/>
                </a:cubicBezTo>
                <a:cubicBezTo>
                  <a:pt x="24" y="126"/>
                  <a:pt x="22" y="125"/>
                  <a:pt x="22" y="122"/>
                </a:cubicBezTo>
                <a:cubicBezTo>
                  <a:pt x="22" y="120"/>
                  <a:pt x="24" y="118"/>
                  <a:pt x="26" y="118"/>
                </a:cubicBezTo>
                <a:cubicBezTo>
                  <a:pt x="37" y="118"/>
                  <a:pt x="37" y="118"/>
                  <a:pt x="37" y="118"/>
                </a:cubicBezTo>
                <a:cubicBezTo>
                  <a:pt x="37" y="109"/>
                  <a:pt x="37" y="109"/>
                  <a:pt x="37" y="109"/>
                </a:cubicBezTo>
                <a:cubicBezTo>
                  <a:pt x="26" y="109"/>
                  <a:pt x="26" y="109"/>
                  <a:pt x="26" y="109"/>
                </a:cubicBezTo>
                <a:cubicBezTo>
                  <a:pt x="24" y="109"/>
                  <a:pt x="22" y="107"/>
                  <a:pt x="22" y="105"/>
                </a:cubicBezTo>
                <a:cubicBezTo>
                  <a:pt x="22" y="103"/>
                  <a:pt x="24" y="101"/>
                  <a:pt x="26" y="101"/>
                </a:cubicBezTo>
                <a:cubicBezTo>
                  <a:pt x="37" y="101"/>
                  <a:pt x="37" y="101"/>
                  <a:pt x="37" y="101"/>
                </a:cubicBezTo>
                <a:cubicBezTo>
                  <a:pt x="37" y="92"/>
                  <a:pt x="37" y="92"/>
                  <a:pt x="37" y="92"/>
                </a:cubicBezTo>
                <a:cubicBezTo>
                  <a:pt x="26" y="92"/>
                  <a:pt x="26" y="92"/>
                  <a:pt x="26" y="92"/>
                </a:cubicBezTo>
                <a:cubicBezTo>
                  <a:pt x="24" y="92"/>
                  <a:pt x="22" y="90"/>
                  <a:pt x="22" y="88"/>
                </a:cubicBezTo>
                <a:cubicBezTo>
                  <a:pt x="22" y="86"/>
                  <a:pt x="24" y="84"/>
                  <a:pt x="26" y="84"/>
                </a:cubicBezTo>
                <a:cubicBezTo>
                  <a:pt x="37" y="84"/>
                  <a:pt x="37" y="84"/>
                  <a:pt x="37" y="84"/>
                </a:cubicBezTo>
                <a:cubicBezTo>
                  <a:pt x="37" y="58"/>
                  <a:pt x="37" y="58"/>
                  <a:pt x="37" y="58"/>
                </a:cubicBezTo>
                <a:cubicBezTo>
                  <a:pt x="26" y="58"/>
                  <a:pt x="26" y="58"/>
                  <a:pt x="26" y="58"/>
                </a:cubicBezTo>
                <a:cubicBezTo>
                  <a:pt x="24" y="58"/>
                  <a:pt x="22" y="56"/>
                  <a:pt x="22" y="54"/>
                </a:cubicBezTo>
                <a:cubicBezTo>
                  <a:pt x="22" y="52"/>
                  <a:pt x="24" y="50"/>
                  <a:pt x="26" y="50"/>
                </a:cubicBezTo>
                <a:cubicBezTo>
                  <a:pt x="37" y="50"/>
                  <a:pt x="37" y="50"/>
                  <a:pt x="37" y="50"/>
                </a:cubicBezTo>
                <a:cubicBezTo>
                  <a:pt x="37" y="41"/>
                  <a:pt x="37" y="41"/>
                  <a:pt x="37" y="41"/>
                </a:cubicBezTo>
                <a:close/>
                <a:moveTo>
                  <a:pt x="96" y="7"/>
                </a:moveTo>
                <a:cubicBezTo>
                  <a:pt x="96" y="7"/>
                  <a:pt x="96" y="7"/>
                  <a:pt x="96" y="7"/>
                </a:cubicBezTo>
                <a:cubicBezTo>
                  <a:pt x="96" y="4"/>
                  <a:pt x="98" y="2"/>
                  <a:pt x="100" y="2"/>
                </a:cubicBezTo>
                <a:cubicBezTo>
                  <a:pt x="103" y="2"/>
                  <a:pt x="104" y="4"/>
                  <a:pt x="104" y="7"/>
                </a:cubicBezTo>
                <a:cubicBezTo>
                  <a:pt x="104" y="152"/>
                  <a:pt x="104" y="152"/>
                  <a:pt x="104" y="152"/>
                </a:cubicBezTo>
                <a:cubicBezTo>
                  <a:pt x="104" y="155"/>
                  <a:pt x="103" y="157"/>
                  <a:pt x="100" y="157"/>
                </a:cubicBezTo>
                <a:cubicBezTo>
                  <a:pt x="98" y="157"/>
                  <a:pt x="96" y="155"/>
                  <a:pt x="96" y="152"/>
                </a:cubicBezTo>
                <a:cubicBezTo>
                  <a:pt x="96" y="7"/>
                  <a:pt x="96" y="7"/>
                  <a:pt x="96" y="7"/>
                </a:cubicBezTo>
                <a:close/>
                <a:moveTo>
                  <a:pt x="110" y="7"/>
                </a:moveTo>
                <a:cubicBezTo>
                  <a:pt x="110" y="7"/>
                  <a:pt x="110" y="7"/>
                  <a:pt x="110" y="7"/>
                </a:cubicBezTo>
                <a:cubicBezTo>
                  <a:pt x="110" y="4"/>
                  <a:pt x="112" y="2"/>
                  <a:pt x="114" y="2"/>
                </a:cubicBezTo>
                <a:cubicBezTo>
                  <a:pt x="117" y="2"/>
                  <a:pt x="119" y="4"/>
                  <a:pt x="119" y="7"/>
                </a:cubicBezTo>
                <a:cubicBezTo>
                  <a:pt x="119" y="152"/>
                  <a:pt x="119" y="152"/>
                  <a:pt x="119" y="152"/>
                </a:cubicBezTo>
                <a:cubicBezTo>
                  <a:pt x="119" y="155"/>
                  <a:pt x="117" y="157"/>
                  <a:pt x="114" y="157"/>
                </a:cubicBezTo>
                <a:cubicBezTo>
                  <a:pt x="112" y="157"/>
                  <a:pt x="110" y="155"/>
                  <a:pt x="110" y="152"/>
                </a:cubicBezTo>
                <a:cubicBezTo>
                  <a:pt x="110" y="7"/>
                  <a:pt x="110" y="7"/>
                  <a:pt x="110" y="7"/>
                </a:cubicBezTo>
                <a:close/>
                <a:moveTo>
                  <a:pt x="125" y="7"/>
                </a:moveTo>
                <a:cubicBezTo>
                  <a:pt x="125" y="7"/>
                  <a:pt x="125" y="7"/>
                  <a:pt x="125" y="7"/>
                </a:cubicBezTo>
                <a:cubicBezTo>
                  <a:pt x="125" y="4"/>
                  <a:pt x="126" y="2"/>
                  <a:pt x="129" y="2"/>
                </a:cubicBezTo>
                <a:cubicBezTo>
                  <a:pt x="131" y="2"/>
                  <a:pt x="133" y="4"/>
                  <a:pt x="133" y="7"/>
                </a:cubicBezTo>
                <a:cubicBezTo>
                  <a:pt x="133" y="152"/>
                  <a:pt x="133" y="152"/>
                  <a:pt x="133" y="152"/>
                </a:cubicBezTo>
                <a:cubicBezTo>
                  <a:pt x="133" y="155"/>
                  <a:pt x="131" y="157"/>
                  <a:pt x="129" y="157"/>
                </a:cubicBezTo>
                <a:cubicBezTo>
                  <a:pt x="126" y="157"/>
                  <a:pt x="125" y="155"/>
                  <a:pt x="125" y="152"/>
                </a:cubicBezTo>
                <a:cubicBezTo>
                  <a:pt x="125" y="7"/>
                  <a:pt x="125" y="7"/>
                  <a:pt x="125" y="7"/>
                </a:cubicBezTo>
                <a:close/>
                <a:moveTo>
                  <a:pt x="156" y="0"/>
                </a:moveTo>
                <a:cubicBezTo>
                  <a:pt x="156" y="0"/>
                  <a:pt x="156" y="0"/>
                  <a:pt x="156" y="0"/>
                </a:cubicBezTo>
                <a:cubicBezTo>
                  <a:pt x="175" y="0"/>
                  <a:pt x="175" y="0"/>
                  <a:pt x="175" y="0"/>
                </a:cubicBezTo>
                <a:cubicBezTo>
                  <a:pt x="180" y="0"/>
                  <a:pt x="184" y="2"/>
                  <a:pt x="187" y="5"/>
                </a:cubicBezTo>
                <a:cubicBezTo>
                  <a:pt x="187" y="5"/>
                  <a:pt x="187" y="5"/>
                  <a:pt x="187" y="5"/>
                </a:cubicBezTo>
                <a:cubicBezTo>
                  <a:pt x="187" y="5"/>
                  <a:pt x="187" y="5"/>
                  <a:pt x="187" y="5"/>
                </a:cubicBezTo>
                <a:cubicBezTo>
                  <a:pt x="190" y="8"/>
                  <a:pt x="192" y="12"/>
                  <a:pt x="192" y="17"/>
                </a:cubicBezTo>
                <a:cubicBezTo>
                  <a:pt x="192" y="142"/>
                  <a:pt x="192" y="142"/>
                  <a:pt x="192" y="142"/>
                </a:cubicBezTo>
                <a:cubicBezTo>
                  <a:pt x="192" y="147"/>
                  <a:pt x="190" y="151"/>
                  <a:pt x="187" y="154"/>
                </a:cubicBezTo>
                <a:cubicBezTo>
                  <a:pt x="187" y="154"/>
                  <a:pt x="187" y="154"/>
                  <a:pt x="187" y="154"/>
                </a:cubicBezTo>
                <a:cubicBezTo>
                  <a:pt x="184" y="158"/>
                  <a:pt x="180" y="160"/>
                  <a:pt x="175" y="160"/>
                </a:cubicBezTo>
                <a:cubicBezTo>
                  <a:pt x="156" y="160"/>
                  <a:pt x="156" y="160"/>
                  <a:pt x="156" y="160"/>
                </a:cubicBezTo>
                <a:cubicBezTo>
                  <a:pt x="151" y="160"/>
                  <a:pt x="146" y="158"/>
                  <a:pt x="143" y="154"/>
                </a:cubicBezTo>
                <a:cubicBezTo>
                  <a:pt x="143" y="154"/>
                  <a:pt x="143" y="154"/>
                  <a:pt x="143" y="154"/>
                </a:cubicBezTo>
                <a:cubicBezTo>
                  <a:pt x="140" y="151"/>
                  <a:pt x="138" y="147"/>
                  <a:pt x="138" y="142"/>
                </a:cubicBezTo>
                <a:cubicBezTo>
                  <a:pt x="138" y="17"/>
                  <a:pt x="138" y="17"/>
                  <a:pt x="138" y="17"/>
                </a:cubicBezTo>
                <a:cubicBezTo>
                  <a:pt x="138" y="12"/>
                  <a:pt x="140" y="8"/>
                  <a:pt x="143" y="5"/>
                </a:cubicBezTo>
                <a:cubicBezTo>
                  <a:pt x="143" y="5"/>
                  <a:pt x="143" y="5"/>
                  <a:pt x="143" y="5"/>
                </a:cubicBezTo>
                <a:cubicBezTo>
                  <a:pt x="146" y="2"/>
                  <a:pt x="151" y="0"/>
                  <a:pt x="156" y="0"/>
                </a:cubicBezTo>
                <a:close/>
                <a:moveTo>
                  <a:pt x="175" y="14"/>
                </a:moveTo>
                <a:cubicBezTo>
                  <a:pt x="175" y="14"/>
                  <a:pt x="175" y="14"/>
                  <a:pt x="175" y="14"/>
                </a:cubicBezTo>
                <a:cubicBezTo>
                  <a:pt x="156" y="14"/>
                  <a:pt x="156" y="14"/>
                  <a:pt x="156" y="14"/>
                </a:cubicBezTo>
                <a:cubicBezTo>
                  <a:pt x="155" y="14"/>
                  <a:pt x="154" y="14"/>
                  <a:pt x="153" y="15"/>
                </a:cubicBezTo>
                <a:cubicBezTo>
                  <a:pt x="153" y="15"/>
                  <a:pt x="153" y="15"/>
                  <a:pt x="153" y="15"/>
                </a:cubicBezTo>
                <a:cubicBezTo>
                  <a:pt x="153" y="15"/>
                  <a:pt x="153" y="15"/>
                  <a:pt x="153" y="15"/>
                </a:cubicBezTo>
                <a:cubicBezTo>
                  <a:pt x="153" y="15"/>
                  <a:pt x="152" y="16"/>
                  <a:pt x="152" y="17"/>
                </a:cubicBezTo>
                <a:cubicBezTo>
                  <a:pt x="152" y="142"/>
                  <a:pt x="152" y="142"/>
                  <a:pt x="152" y="142"/>
                </a:cubicBezTo>
                <a:cubicBezTo>
                  <a:pt x="152" y="143"/>
                  <a:pt x="153" y="144"/>
                  <a:pt x="153" y="144"/>
                </a:cubicBezTo>
                <a:cubicBezTo>
                  <a:pt x="153" y="144"/>
                  <a:pt x="153" y="144"/>
                  <a:pt x="153" y="144"/>
                </a:cubicBezTo>
                <a:cubicBezTo>
                  <a:pt x="154" y="145"/>
                  <a:pt x="155" y="145"/>
                  <a:pt x="156" y="145"/>
                </a:cubicBezTo>
                <a:cubicBezTo>
                  <a:pt x="175" y="145"/>
                  <a:pt x="175" y="145"/>
                  <a:pt x="175" y="145"/>
                </a:cubicBezTo>
                <a:cubicBezTo>
                  <a:pt x="176" y="145"/>
                  <a:pt x="177" y="145"/>
                  <a:pt x="177" y="144"/>
                </a:cubicBezTo>
                <a:cubicBezTo>
                  <a:pt x="177" y="144"/>
                  <a:pt x="177" y="144"/>
                  <a:pt x="177" y="144"/>
                </a:cubicBezTo>
                <a:cubicBezTo>
                  <a:pt x="177" y="144"/>
                  <a:pt x="177" y="144"/>
                  <a:pt x="177" y="144"/>
                </a:cubicBezTo>
                <a:cubicBezTo>
                  <a:pt x="178" y="144"/>
                  <a:pt x="178" y="143"/>
                  <a:pt x="178" y="142"/>
                </a:cubicBezTo>
                <a:cubicBezTo>
                  <a:pt x="178" y="17"/>
                  <a:pt x="178" y="17"/>
                  <a:pt x="178" y="17"/>
                </a:cubicBezTo>
                <a:cubicBezTo>
                  <a:pt x="178" y="16"/>
                  <a:pt x="178" y="15"/>
                  <a:pt x="177" y="15"/>
                </a:cubicBezTo>
                <a:cubicBezTo>
                  <a:pt x="177" y="15"/>
                  <a:pt x="177" y="15"/>
                  <a:pt x="177" y="15"/>
                </a:cubicBezTo>
                <a:cubicBezTo>
                  <a:pt x="177" y="14"/>
                  <a:pt x="176" y="14"/>
                  <a:pt x="175" y="14"/>
                </a:cubicBezTo>
                <a:close/>
                <a:moveTo>
                  <a:pt x="51" y="17"/>
                </a:moveTo>
                <a:cubicBezTo>
                  <a:pt x="51" y="17"/>
                  <a:pt x="51" y="17"/>
                  <a:pt x="51" y="17"/>
                </a:cubicBezTo>
                <a:cubicBezTo>
                  <a:pt x="51" y="17"/>
                  <a:pt x="51" y="17"/>
                  <a:pt x="51" y="17"/>
                </a:cubicBezTo>
                <a:cubicBezTo>
                  <a:pt x="51" y="17"/>
                  <a:pt x="51" y="17"/>
                  <a:pt x="51" y="17"/>
                </a:cubicBezTo>
                <a:cubicBezTo>
                  <a:pt x="51" y="142"/>
                  <a:pt x="51" y="142"/>
                  <a:pt x="51" y="142"/>
                </a:cubicBezTo>
                <a:cubicBezTo>
                  <a:pt x="51" y="142"/>
                  <a:pt x="51" y="143"/>
                  <a:pt x="51" y="143"/>
                </a:cubicBezTo>
                <a:cubicBezTo>
                  <a:pt x="51" y="143"/>
                  <a:pt x="51" y="144"/>
                  <a:pt x="52" y="144"/>
                </a:cubicBezTo>
                <a:cubicBezTo>
                  <a:pt x="52" y="144"/>
                  <a:pt x="52" y="144"/>
                  <a:pt x="52" y="144"/>
                </a:cubicBezTo>
                <a:cubicBezTo>
                  <a:pt x="52" y="145"/>
                  <a:pt x="52" y="145"/>
                  <a:pt x="52" y="145"/>
                </a:cubicBezTo>
                <a:cubicBezTo>
                  <a:pt x="53" y="145"/>
                  <a:pt x="53" y="145"/>
                  <a:pt x="54" y="145"/>
                </a:cubicBezTo>
                <a:cubicBezTo>
                  <a:pt x="73" y="145"/>
                  <a:pt x="73" y="145"/>
                  <a:pt x="73" y="145"/>
                </a:cubicBezTo>
                <a:cubicBezTo>
                  <a:pt x="74" y="145"/>
                  <a:pt x="75" y="145"/>
                  <a:pt x="76" y="144"/>
                </a:cubicBezTo>
                <a:cubicBezTo>
                  <a:pt x="76" y="144"/>
                  <a:pt x="76" y="144"/>
                  <a:pt x="76" y="144"/>
                </a:cubicBezTo>
                <a:cubicBezTo>
                  <a:pt x="76" y="144"/>
                  <a:pt x="76" y="144"/>
                  <a:pt x="76" y="144"/>
                </a:cubicBezTo>
                <a:cubicBezTo>
                  <a:pt x="76" y="144"/>
                  <a:pt x="77" y="143"/>
                  <a:pt x="77" y="142"/>
                </a:cubicBezTo>
                <a:cubicBezTo>
                  <a:pt x="77" y="17"/>
                  <a:pt x="77" y="17"/>
                  <a:pt x="77" y="17"/>
                </a:cubicBezTo>
                <a:cubicBezTo>
                  <a:pt x="77" y="16"/>
                  <a:pt x="76" y="15"/>
                  <a:pt x="76" y="15"/>
                </a:cubicBezTo>
                <a:cubicBezTo>
                  <a:pt x="76" y="15"/>
                  <a:pt x="76" y="15"/>
                  <a:pt x="76" y="15"/>
                </a:cubicBezTo>
                <a:cubicBezTo>
                  <a:pt x="75" y="14"/>
                  <a:pt x="74" y="14"/>
                  <a:pt x="73" y="14"/>
                </a:cubicBezTo>
                <a:cubicBezTo>
                  <a:pt x="54" y="14"/>
                  <a:pt x="54" y="14"/>
                  <a:pt x="54" y="14"/>
                </a:cubicBezTo>
                <a:cubicBezTo>
                  <a:pt x="53" y="14"/>
                  <a:pt x="52" y="14"/>
                  <a:pt x="52" y="15"/>
                </a:cubicBezTo>
                <a:cubicBezTo>
                  <a:pt x="52" y="15"/>
                  <a:pt x="52" y="15"/>
                  <a:pt x="52" y="15"/>
                </a:cubicBezTo>
                <a:cubicBezTo>
                  <a:pt x="52" y="15"/>
                  <a:pt x="52" y="15"/>
                  <a:pt x="52" y="15"/>
                </a:cubicBezTo>
                <a:cubicBezTo>
                  <a:pt x="51" y="15"/>
                  <a:pt x="51" y="16"/>
                  <a:pt x="51" y="17"/>
                </a:cubicBezTo>
                <a:close/>
              </a:path>
            </a:pathLst>
          </a:custGeom>
          <a:solidFill>
            <a:schemeClr val="accent5">
              <a:lumMod val="50000"/>
            </a:schemeClr>
          </a:solidFill>
          <a:ln>
            <a:noFill/>
          </a:ln>
          <a:effectLst>
            <a:outerShdw blurRad="177800" dist="101600" dir="5400000" algn="ctr" rotWithShape="0">
              <a:srgbClr val="000000">
                <a:alpha val="43137"/>
              </a:srgbClr>
            </a:outerShdw>
          </a:effectLst>
        </p:spPr>
        <p:txBody>
          <a:bodyPr vert="horz" wrap="square" lIns="67391" tIns="33696" rIns="67391" bIns="33696" numCol="1" anchor="t" anchorCtr="0" compatLnSpc="1"/>
          <a:lstStyle/>
          <a:p>
            <a:endParaRPr lang="zh-CN" altLang="en-US">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矩形: 圆角 62"/>
          <p:cNvSpPr/>
          <p:nvPr/>
        </p:nvSpPr>
        <p:spPr>
          <a:xfrm>
            <a:off x="1296505" y="2150316"/>
            <a:ext cx="2838989" cy="3920283"/>
          </a:xfrm>
          <a:prstGeom prst="roundRect">
            <a:avLst/>
          </a:prstGeom>
          <a:solidFill>
            <a:schemeClr val="bg1"/>
          </a:solidFill>
          <a:ln>
            <a:solidFill>
              <a:schemeClr val="accent5">
                <a:lumMod val="50000"/>
              </a:schemeClr>
            </a:solidFill>
            <a:prstDash val="dash"/>
          </a:ln>
          <a:effectLst>
            <a:outerShdw blurRad="1905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矩形: 圆角 63"/>
          <p:cNvSpPr/>
          <p:nvPr/>
        </p:nvSpPr>
        <p:spPr>
          <a:xfrm>
            <a:off x="4690630" y="2150316"/>
            <a:ext cx="2838989" cy="3920283"/>
          </a:xfrm>
          <a:prstGeom prst="roundRect">
            <a:avLst/>
          </a:prstGeom>
          <a:solidFill>
            <a:schemeClr val="bg1"/>
          </a:solidFill>
          <a:ln>
            <a:solidFill>
              <a:schemeClr val="accent5">
                <a:lumMod val="50000"/>
              </a:schemeClr>
            </a:solidFill>
            <a:prstDash val="dash"/>
          </a:ln>
          <a:effectLst>
            <a:outerShdw blurRad="1905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5" name="矩形: 圆角 64"/>
          <p:cNvSpPr/>
          <p:nvPr/>
        </p:nvSpPr>
        <p:spPr>
          <a:xfrm>
            <a:off x="8084754" y="2150316"/>
            <a:ext cx="2838989" cy="3920283"/>
          </a:xfrm>
          <a:prstGeom prst="roundRect">
            <a:avLst/>
          </a:prstGeom>
          <a:solidFill>
            <a:schemeClr val="bg1"/>
          </a:solidFill>
          <a:ln>
            <a:solidFill>
              <a:schemeClr val="accent5">
                <a:lumMod val="50000"/>
              </a:schemeClr>
            </a:solidFill>
            <a:prstDash val="dash"/>
          </a:ln>
          <a:effectLst>
            <a:outerShdw blurRad="1905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 name="组合 1"/>
          <p:cNvGrpSpPr/>
          <p:nvPr/>
        </p:nvGrpSpPr>
        <p:grpSpPr>
          <a:xfrm>
            <a:off x="638663" y="642539"/>
            <a:ext cx="505912" cy="505912"/>
            <a:chOff x="1056046" y="825286"/>
            <a:chExt cx="798940" cy="798940"/>
          </a:xfrm>
        </p:grpSpPr>
        <p:sp>
          <p:nvSpPr>
            <p:cNvPr id="3" name="椭圆 2"/>
            <p:cNvSpPr/>
            <p:nvPr/>
          </p:nvSpPr>
          <p:spPr>
            <a:xfrm>
              <a:off x="1056046" y="825286"/>
              <a:ext cx="798940" cy="798940"/>
            </a:xfrm>
            <a:prstGeom prst="ellipse">
              <a:avLst/>
            </a:prstGeom>
            <a:solidFill>
              <a:schemeClr val="accent5">
                <a:lumMod val="50000"/>
              </a:schemeClr>
            </a:solidFill>
            <a:ln>
              <a:noFill/>
            </a:ln>
            <a:effectLst>
              <a:outerShdw blurRad="1778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b="1">
                <a:cs typeface="+mn-ea"/>
                <a:sym typeface="+mn-lt"/>
              </a:endParaRPr>
            </a:p>
          </p:txBody>
        </p:sp>
        <p:sp>
          <p:nvSpPr>
            <p:cNvPr id="4" name="椭圆 3"/>
            <p:cNvSpPr/>
            <p:nvPr/>
          </p:nvSpPr>
          <p:spPr>
            <a:xfrm rot="16200000" flipV="1">
              <a:off x="1143486" y="912726"/>
              <a:ext cx="624059" cy="624059"/>
            </a:xfrm>
            <a:prstGeom prst="ellipse">
              <a:avLst/>
            </a:prstGeom>
            <a:gradFill>
              <a:gsLst>
                <a:gs pos="0">
                  <a:schemeClr val="accent1">
                    <a:lumMod val="5000"/>
                    <a:lumOff val="95000"/>
                  </a:schemeClr>
                </a:gs>
                <a:gs pos="100000">
                  <a:srgbClr val="F4F5F7"/>
                </a:gs>
              </a:gsLst>
              <a:lin ang="5400000" scaled="1"/>
            </a:gradFill>
            <a:ln>
              <a:noFill/>
            </a:ln>
            <a:effectLst>
              <a:innerShdw blurRad="317500" dist="177800" dir="18360000">
                <a:schemeClr val="tx1">
                  <a:lumMod val="65000"/>
                  <a:lumOff val="35000"/>
                  <a:alpha val="3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 name="文本框 4"/>
          <p:cNvSpPr txBox="1"/>
          <p:nvPr/>
        </p:nvSpPr>
        <p:spPr>
          <a:xfrm>
            <a:off x="1180393" y="580366"/>
            <a:ext cx="4140907" cy="584775"/>
          </a:xfrm>
          <a:prstGeom prst="rect">
            <a:avLst/>
          </a:prstGeom>
          <a:noFill/>
          <a:effectLst>
            <a:outerShdw blurRad="177800" dist="101600" dir="5400000" algn="t" rotWithShape="0">
              <a:prstClr val="black">
                <a:alpha val="40000"/>
              </a:prstClr>
            </a:outerShdw>
          </a:effectLst>
        </p:spPr>
        <p:txBody>
          <a:bodyPr wrap="square" rtlCol="0">
            <a:spAutoFit/>
          </a:bodyPr>
          <a:lstStyle/>
          <a:p>
            <a:pPr algn="ctr"/>
            <a:r>
              <a:rPr lang="zh-CN" altLang="en-US" sz="3200" b="1" dirty="0">
                <a:solidFill>
                  <a:schemeClr val="accent5">
                    <a:lumMod val="50000"/>
                  </a:schemeClr>
                </a:solidFill>
                <a:cs typeface="+mn-ea"/>
                <a:sym typeface="+mn-lt"/>
              </a:rPr>
              <a:t>项目概要</a:t>
            </a:r>
            <a:r>
              <a:rPr lang="en-US" altLang="zh-CN" sz="2400" dirty="0">
                <a:solidFill>
                  <a:schemeClr val="accent5">
                    <a:lumMod val="50000"/>
                  </a:schemeClr>
                </a:solidFill>
                <a:cs typeface="+mn-ea"/>
                <a:sym typeface="+mn-lt"/>
              </a:rPr>
              <a:t>——</a:t>
            </a:r>
            <a:r>
              <a:rPr lang="zh-CN" altLang="en-US" sz="2400" dirty="0">
                <a:solidFill>
                  <a:schemeClr val="accent5">
                    <a:lumMod val="50000"/>
                  </a:schemeClr>
                </a:solidFill>
                <a:cs typeface="+mn-ea"/>
                <a:sym typeface="+mn-lt"/>
              </a:rPr>
              <a:t>核心团队</a:t>
            </a:r>
            <a:endParaRPr lang="zh-CN" altLang="en-US" sz="2400" dirty="0">
              <a:solidFill>
                <a:schemeClr val="accent5">
                  <a:lumMod val="50000"/>
                </a:schemeClr>
              </a:solidFill>
              <a:cs typeface="+mn-ea"/>
              <a:sym typeface="+mn-lt"/>
            </a:endParaRPr>
          </a:p>
        </p:txBody>
      </p:sp>
      <p:pic>
        <p:nvPicPr>
          <p:cNvPr id="53" name="图片 52"/>
          <p:cNvPicPr>
            <a:picLocks noChangeAspect="1"/>
          </p:cNvPicPr>
          <p:nvPr/>
        </p:nvPicPr>
        <p:blipFill rotWithShape="1">
          <a:blip r:embed="rId1" cstate="print">
            <a:extLst>
              <a:ext uri="{BEBA8EAE-BF5A-486C-A8C5-ECC9F3942E4B}">
                <a14:imgProps xmlns:a14="http://schemas.microsoft.com/office/drawing/2010/main">
                  <a14:imgLayer r:embed="rId2">
                    <a14:imgEffect>
                      <a14:saturation sat="66000"/>
                    </a14:imgEffect>
                  </a14:imgLayer>
                </a14:imgProps>
              </a:ext>
              <a:ext uri="{28A0092B-C50C-407E-A947-70E740481C1C}">
                <a14:useLocalDpi xmlns:a14="http://schemas.microsoft.com/office/drawing/2010/main" val="0"/>
              </a:ext>
            </a:extLst>
          </a:blip>
          <a:srcRect t="11215" b="6943"/>
          <a:stretch>
            <a:fillRect/>
          </a:stretch>
        </p:blipFill>
        <p:spPr>
          <a:xfrm>
            <a:off x="2031015" y="2465662"/>
            <a:ext cx="1345601" cy="1556476"/>
          </a:xfrm>
          <a:prstGeom prst="ellipse">
            <a:avLst/>
          </a:prstGeom>
          <a:ln w="38100">
            <a:solidFill>
              <a:schemeClr val="accent5">
                <a:lumMod val="50000"/>
              </a:schemeClr>
            </a:solidFill>
          </a:ln>
          <a:effectLst>
            <a:outerShdw blurRad="177800" dist="101600" dir="2700000" algn="tl" rotWithShape="0">
              <a:prstClr val="black">
                <a:alpha val="40000"/>
              </a:prstClr>
            </a:outerShdw>
          </a:effectLst>
        </p:spPr>
      </p:pic>
      <p:sp>
        <p:nvSpPr>
          <p:cNvPr id="56" name="文本框 20"/>
          <p:cNvSpPr txBox="1"/>
          <p:nvPr/>
        </p:nvSpPr>
        <p:spPr>
          <a:xfrm>
            <a:off x="1526518" y="4222398"/>
            <a:ext cx="235459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accent5">
                    <a:lumMod val="50000"/>
                  </a:schemeClr>
                </a:solidFill>
                <a:cs typeface="+mn-ea"/>
                <a:sym typeface="+mn-lt"/>
              </a:rPr>
              <a:t>创始人</a:t>
            </a:r>
            <a:endParaRPr lang="en-US" altLang="zh-CN" sz="1600" b="1" dirty="0">
              <a:solidFill>
                <a:schemeClr val="accent5">
                  <a:lumMod val="50000"/>
                </a:schemeClr>
              </a:solidFill>
              <a:cs typeface="+mn-ea"/>
              <a:sym typeface="+mn-lt"/>
            </a:endParaRPr>
          </a:p>
          <a:p>
            <a:pPr algn="ctr"/>
            <a:r>
              <a:rPr lang="zh-CN" altLang="en-US" sz="1600" b="1" dirty="0">
                <a:solidFill>
                  <a:schemeClr val="accent5">
                    <a:lumMod val="50000"/>
                  </a:schemeClr>
                </a:solidFill>
                <a:cs typeface="+mn-ea"/>
                <a:sym typeface="+mn-lt"/>
              </a:rPr>
              <a:t>姓名</a:t>
            </a:r>
            <a:endParaRPr lang="zh-CN" altLang="en-US" sz="1600" b="1" dirty="0">
              <a:solidFill>
                <a:schemeClr val="accent5">
                  <a:lumMod val="50000"/>
                </a:schemeClr>
              </a:solidFill>
              <a:cs typeface="+mn-ea"/>
              <a:sym typeface="+mn-lt"/>
            </a:endParaRPr>
          </a:p>
        </p:txBody>
      </p:sp>
      <p:sp>
        <p:nvSpPr>
          <p:cNvPr id="57" name="文本框 22"/>
          <p:cNvSpPr txBox="1"/>
          <p:nvPr/>
        </p:nvSpPr>
        <p:spPr>
          <a:xfrm>
            <a:off x="1349938" y="4895115"/>
            <a:ext cx="2734756"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65000"/>
                    <a:lumOff val="35000"/>
                  </a:schemeClr>
                </a:solidFill>
                <a:cs typeface="+mn-ea"/>
                <a:sym typeface="+mn-lt"/>
              </a:rPr>
              <a:t>核心团队成员可以是：创始人、联合创始人、</a:t>
            </a:r>
            <a:r>
              <a:rPr lang="en-US" altLang="zh-CN" sz="1000" dirty="0">
                <a:solidFill>
                  <a:schemeClr val="tx1">
                    <a:lumMod val="65000"/>
                    <a:lumOff val="35000"/>
                  </a:schemeClr>
                </a:solidFill>
                <a:cs typeface="+mn-ea"/>
                <a:sym typeface="+mn-lt"/>
              </a:rPr>
              <a:t>CXO </a:t>
            </a:r>
            <a:r>
              <a:rPr lang="zh-CN" altLang="en-US" sz="1000" dirty="0">
                <a:solidFill>
                  <a:schemeClr val="tx1">
                    <a:lumMod val="65000"/>
                    <a:lumOff val="35000"/>
                  </a:schemeClr>
                </a:solidFill>
                <a:cs typeface="+mn-ea"/>
                <a:sym typeface="+mn-lt"/>
              </a:rPr>
              <a:t>等 描述信息包括：真实头像、姓名、简介 （简介包括：核心竞争力，过往职业背景，重点突出担任角色的匹配度即可）</a:t>
            </a:r>
            <a:endParaRPr lang="zh-CN" altLang="en-US" sz="1000" dirty="0">
              <a:solidFill>
                <a:schemeClr val="tx1">
                  <a:lumMod val="65000"/>
                  <a:lumOff val="35000"/>
                </a:schemeClr>
              </a:solidFill>
              <a:cs typeface="+mn-ea"/>
              <a:sym typeface="+mn-lt"/>
            </a:endParaRPr>
          </a:p>
        </p:txBody>
      </p:sp>
      <p:pic>
        <p:nvPicPr>
          <p:cNvPr id="54" name="图片 53"/>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a:off x="5425139" y="2476679"/>
            <a:ext cx="1345602" cy="1556479"/>
          </a:xfrm>
          <a:prstGeom prst="ellipse">
            <a:avLst/>
          </a:prstGeom>
          <a:ln w="38100">
            <a:solidFill>
              <a:schemeClr val="accent5">
                <a:lumMod val="50000"/>
              </a:schemeClr>
            </a:solidFill>
          </a:ln>
          <a:effectLst>
            <a:outerShdw blurRad="177800" dist="101600" dir="2700000" algn="tl" rotWithShape="0">
              <a:prstClr val="black">
                <a:alpha val="40000"/>
              </a:prstClr>
            </a:outerShdw>
          </a:effectLst>
        </p:spPr>
      </p:pic>
      <p:sp>
        <p:nvSpPr>
          <p:cNvPr id="58" name="文本框 20"/>
          <p:cNvSpPr txBox="1"/>
          <p:nvPr/>
        </p:nvSpPr>
        <p:spPr>
          <a:xfrm>
            <a:off x="4920643" y="4200349"/>
            <a:ext cx="235459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600" b="1" dirty="0">
                <a:solidFill>
                  <a:schemeClr val="accent5">
                    <a:lumMod val="50000"/>
                  </a:schemeClr>
                </a:solidFill>
                <a:cs typeface="+mn-ea"/>
                <a:sym typeface="+mn-lt"/>
              </a:rPr>
              <a:t>联合创始人</a:t>
            </a:r>
            <a:endParaRPr lang="en-US" altLang="zh-CN" sz="1600" b="1" dirty="0">
              <a:solidFill>
                <a:schemeClr val="accent5">
                  <a:lumMod val="50000"/>
                </a:schemeClr>
              </a:solidFill>
              <a:cs typeface="+mn-ea"/>
              <a:sym typeface="+mn-lt"/>
            </a:endParaRPr>
          </a:p>
          <a:p>
            <a:pPr algn="ctr"/>
            <a:r>
              <a:rPr lang="zh-CN" altLang="en-US" sz="1600" b="1" dirty="0">
                <a:solidFill>
                  <a:schemeClr val="accent5">
                    <a:lumMod val="50000"/>
                  </a:schemeClr>
                </a:solidFill>
                <a:cs typeface="+mn-ea"/>
                <a:sym typeface="+mn-lt"/>
              </a:rPr>
              <a:t>姓名</a:t>
            </a:r>
            <a:endParaRPr lang="zh-CN" altLang="en-US" sz="1600" b="1" dirty="0">
              <a:solidFill>
                <a:schemeClr val="accent5">
                  <a:lumMod val="50000"/>
                </a:schemeClr>
              </a:solidFill>
              <a:cs typeface="+mn-ea"/>
              <a:sym typeface="+mn-lt"/>
            </a:endParaRPr>
          </a:p>
        </p:txBody>
      </p:sp>
      <p:sp>
        <p:nvSpPr>
          <p:cNvPr id="59" name="文本框 22"/>
          <p:cNvSpPr txBox="1"/>
          <p:nvPr/>
        </p:nvSpPr>
        <p:spPr>
          <a:xfrm>
            <a:off x="4735859" y="4895116"/>
            <a:ext cx="2751974"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65000"/>
                    <a:lumOff val="35000"/>
                  </a:schemeClr>
                </a:solidFill>
                <a:cs typeface="+mn-ea"/>
                <a:sym typeface="+mn-lt"/>
              </a:rPr>
              <a:t>核心团队成员可以是：创始人、联合创始人、</a:t>
            </a:r>
            <a:r>
              <a:rPr lang="en-US" altLang="zh-CN" sz="1000" dirty="0">
                <a:solidFill>
                  <a:schemeClr val="tx1">
                    <a:lumMod val="65000"/>
                    <a:lumOff val="35000"/>
                  </a:schemeClr>
                </a:solidFill>
                <a:cs typeface="+mn-ea"/>
                <a:sym typeface="+mn-lt"/>
              </a:rPr>
              <a:t>CXO </a:t>
            </a:r>
            <a:r>
              <a:rPr lang="zh-CN" altLang="en-US" sz="1000" dirty="0">
                <a:solidFill>
                  <a:schemeClr val="tx1">
                    <a:lumMod val="65000"/>
                    <a:lumOff val="35000"/>
                  </a:schemeClr>
                </a:solidFill>
                <a:cs typeface="+mn-ea"/>
                <a:sym typeface="+mn-lt"/>
              </a:rPr>
              <a:t>等 描述信息包括：真实头像、姓名、简介 （简介包括：核心竞争力，过往职业背景，重点突出担任角色的匹配度即可）</a:t>
            </a:r>
            <a:endParaRPr lang="zh-CN" altLang="en-US" sz="1000" dirty="0">
              <a:solidFill>
                <a:schemeClr val="tx1">
                  <a:lumMod val="65000"/>
                  <a:lumOff val="35000"/>
                </a:schemeClr>
              </a:solidFill>
              <a:cs typeface="+mn-ea"/>
              <a:sym typeface="+mn-lt"/>
            </a:endParaRPr>
          </a:p>
        </p:txBody>
      </p:sp>
      <p:pic>
        <p:nvPicPr>
          <p:cNvPr id="55" name="图片 54"/>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19820" y1="93932" x2="98198" y2="88107"/>
                        <a14:foregroundMark x1="77177" y1="73544" x2="61862" y2="98786"/>
                      </a14:backgroundRemoval>
                    </a14:imgEffect>
                    <a14:imgEffect>
                      <a14:saturation sat="66000"/>
                    </a14:imgEffect>
                  </a14:imgLayer>
                </a14:imgProps>
              </a:ext>
            </a:extLst>
          </a:blip>
          <a:stretch>
            <a:fillRect/>
          </a:stretch>
        </p:blipFill>
        <p:spPr>
          <a:xfrm>
            <a:off x="8819263" y="2443613"/>
            <a:ext cx="1345602" cy="1578267"/>
          </a:xfrm>
          <a:prstGeom prst="ellipse">
            <a:avLst/>
          </a:prstGeom>
          <a:solidFill>
            <a:srgbClr val="5E5D5A"/>
          </a:solidFill>
          <a:ln w="38100">
            <a:solidFill>
              <a:schemeClr val="accent5">
                <a:lumMod val="50000"/>
              </a:schemeClr>
            </a:solidFill>
          </a:ln>
          <a:effectLst>
            <a:outerShdw blurRad="177800" dist="101600" dir="2700000" algn="tl" rotWithShape="0">
              <a:prstClr val="black">
                <a:alpha val="40000"/>
              </a:prstClr>
            </a:outerShdw>
          </a:effectLst>
        </p:spPr>
      </p:pic>
      <p:sp>
        <p:nvSpPr>
          <p:cNvPr id="60" name="文本框 20"/>
          <p:cNvSpPr txBox="1"/>
          <p:nvPr/>
        </p:nvSpPr>
        <p:spPr>
          <a:xfrm>
            <a:off x="8314767" y="4200349"/>
            <a:ext cx="2354595" cy="5847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1600" b="1" dirty="0">
                <a:solidFill>
                  <a:schemeClr val="accent5">
                    <a:lumMod val="50000"/>
                  </a:schemeClr>
                </a:solidFill>
                <a:cs typeface="+mn-ea"/>
                <a:sym typeface="+mn-lt"/>
              </a:rPr>
              <a:t>C*O</a:t>
            </a:r>
            <a:endParaRPr lang="en-US" altLang="zh-CN" sz="1600" b="1" dirty="0">
              <a:solidFill>
                <a:schemeClr val="accent5">
                  <a:lumMod val="50000"/>
                </a:schemeClr>
              </a:solidFill>
              <a:cs typeface="+mn-ea"/>
              <a:sym typeface="+mn-lt"/>
            </a:endParaRPr>
          </a:p>
          <a:p>
            <a:pPr algn="ctr"/>
            <a:r>
              <a:rPr lang="zh-CN" altLang="en-US" sz="1600" b="1" dirty="0">
                <a:solidFill>
                  <a:schemeClr val="accent5">
                    <a:lumMod val="50000"/>
                  </a:schemeClr>
                </a:solidFill>
                <a:cs typeface="+mn-ea"/>
                <a:sym typeface="+mn-lt"/>
              </a:rPr>
              <a:t>姓名</a:t>
            </a:r>
            <a:endParaRPr lang="zh-CN" altLang="en-US" sz="1600" b="1" dirty="0">
              <a:solidFill>
                <a:schemeClr val="accent5">
                  <a:lumMod val="50000"/>
                </a:schemeClr>
              </a:solidFill>
              <a:cs typeface="+mn-ea"/>
              <a:sym typeface="+mn-lt"/>
            </a:endParaRPr>
          </a:p>
        </p:txBody>
      </p:sp>
      <p:sp>
        <p:nvSpPr>
          <p:cNvPr id="61" name="文本框 22"/>
          <p:cNvSpPr txBox="1"/>
          <p:nvPr/>
        </p:nvSpPr>
        <p:spPr>
          <a:xfrm>
            <a:off x="8129984" y="4895116"/>
            <a:ext cx="2751973" cy="707886"/>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000" dirty="0">
                <a:solidFill>
                  <a:schemeClr val="tx1">
                    <a:lumMod val="65000"/>
                    <a:lumOff val="35000"/>
                  </a:schemeClr>
                </a:solidFill>
                <a:cs typeface="+mn-ea"/>
                <a:sym typeface="+mn-lt"/>
              </a:rPr>
              <a:t>核心团队成员可以是：创始人、联合创始人、</a:t>
            </a:r>
            <a:r>
              <a:rPr lang="en-US" altLang="zh-CN" sz="1000" dirty="0">
                <a:solidFill>
                  <a:schemeClr val="tx1">
                    <a:lumMod val="65000"/>
                    <a:lumOff val="35000"/>
                  </a:schemeClr>
                </a:solidFill>
                <a:cs typeface="+mn-ea"/>
                <a:sym typeface="+mn-lt"/>
              </a:rPr>
              <a:t>CXO </a:t>
            </a:r>
            <a:r>
              <a:rPr lang="zh-CN" altLang="en-US" sz="1000" dirty="0">
                <a:solidFill>
                  <a:schemeClr val="tx1">
                    <a:lumMod val="65000"/>
                    <a:lumOff val="35000"/>
                  </a:schemeClr>
                </a:solidFill>
                <a:cs typeface="+mn-ea"/>
                <a:sym typeface="+mn-lt"/>
              </a:rPr>
              <a:t>等 描述信息包括：真实头像、姓名、简介 （简介包括：核心竞争力，过往职业背景，重点突出担任角色的匹配度即可）</a:t>
            </a:r>
            <a:endParaRPr lang="zh-CN" altLang="en-US" sz="1000" dirty="0">
              <a:solidFill>
                <a:schemeClr val="tx1">
                  <a:lumMod val="65000"/>
                  <a:lumOff val="35000"/>
                </a:schemeClr>
              </a:solidFill>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5322000" y="2279909"/>
            <a:ext cx="1548000" cy="1548000"/>
          </a:xfrm>
          <a:prstGeom prst="ellipse">
            <a:avLst/>
          </a:prstGeom>
          <a:solidFill>
            <a:schemeClr val="accent5">
              <a:lumMod val="50000"/>
            </a:schemeClr>
          </a:solidFill>
          <a:ln>
            <a:noFill/>
          </a:ln>
          <a:effectLst>
            <a:outerShdw blurRad="177800" dist="1016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400" b="1" dirty="0">
                <a:cs typeface="+mn-ea"/>
                <a:sym typeface="+mn-lt"/>
              </a:rPr>
              <a:t>02</a:t>
            </a:r>
            <a:endParaRPr lang="zh-CN" altLang="en-US" sz="5400" b="1" dirty="0">
              <a:cs typeface="+mn-ea"/>
              <a:sym typeface="+mn-lt"/>
            </a:endParaRPr>
          </a:p>
        </p:txBody>
      </p:sp>
      <p:sp>
        <p:nvSpPr>
          <p:cNvPr id="3" name="文本框 2"/>
          <p:cNvSpPr txBox="1"/>
          <p:nvPr/>
        </p:nvSpPr>
        <p:spPr>
          <a:xfrm>
            <a:off x="4849751" y="3944023"/>
            <a:ext cx="2492498" cy="769441"/>
          </a:xfrm>
          <a:prstGeom prst="rect">
            <a:avLst/>
          </a:prstGeom>
          <a:noFill/>
          <a:effectLst>
            <a:outerShdw blurRad="177800" dist="101600" dir="5400000" algn="ctr" rotWithShape="0">
              <a:srgbClr val="000000">
                <a:alpha val="43137"/>
              </a:srgbClr>
            </a:outerShdw>
          </a:effectLst>
        </p:spPr>
        <p:txBody>
          <a:bodyPr wrap="square" rtlCol="0">
            <a:spAutoFit/>
          </a:bodyPr>
          <a:lstStyle/>
          <a:p>
            <a:pPr algn="ctr"/>
            <a:r>
              <a:rPr lang="zh-CN" altLang="en-US" sz="4400" b="1" dirty="0">
                <a:solidFill>
                  <a:schemeClr val="accent5">
                    <a:lumMod val="50000"/>
                  </a:schemeClr>
                </a:solidFill>
                <a:cs typeface="+mn-ea"/>
                <a:sym typeface="+mn-lt"/>
              </a:rPr>
              <a:t>市场分析</a:t>
            </a:r>
            <a:endParaRPr lang="zh-CN" altLang="en-US" sz="4400" b="1" dirty="0">
              <a:solidFill>
                <a:schemeClr val="accent5">
                  <a:lumMod val="50000"/>
                </a:schemeClr>
              </a:solidFill>
              <a:cs typeface="+mn-ea"/>
              <a:sym typeface="+mn-lt"/>
            </a:endParaRPr>
          </a:p>
        </p:txBody>
      </p:sp>
      <p:grpSp>
        <p:nvGrpSpPr>
          <p:cNvPr id="6" name="组合 5"/>
          <p:cNvGrpSpPr/>
          <p:nvPr/>
        </p:nvGrpSpPr>
        <p:grpSpPr>
          <a:xfrm>
            <a:off x="496823" y="397917"/>
            <a:ext cx="11198353" cy="6062165"/>
            <a:chOff x="588940" y="503735"/>
            <a:chExt cx="11198353" cy="6062165"/>
          </a:xfrm>
        </p:grpSpPr>
        <p:sp>
          <p:nvSpPr>
            <p:cNvPr id="7" name="矩形 6"/>
            <p:cNvSpPr/>
            <p:nvPr/>
          </p:nvSpPr>
          <p:spPr>
            <a:xfrm>
              <a:off x="588940" y="503735"/>
              <a:ext cx="11198353" cy="6062165"/>
            </a:xfrm>
            <a:prstGeom prst="rect">
              <a:avLst/>
            </a:prstGeom>
            <a:noFill/>
            <a:ln w="571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p:nvPr/>
          </p:nvSpPr>
          <p:spPr>
            <a:xfrm>
              <a:off x="773173" y="649028"/>
              <a:ext cx="10829887" cy="5771578"/>
            </a:xfrm>
            <a:prstGeom prst="rect">
              <a:avLst/>
            </a:prstGeom>
            <a:noFill/>
            <a:ln w="19050">
              <a:solidFill>
                <a:schemeClr val="accent5">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yck0czov">
      <a:majorFont>
        <a:latin typeface="Microsoft YaHei"/>
        <a:ea typeface="Microsoft YaHei"/>
        <a:cs typeface=""/>
      </a:majorFont>
      <a:minorFont>
        <a:latin typeface="Microsoft YaHei"/>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4571</Words>
  <Application>WPS 演示</Application>
  <PresentationFormat>宽屏</PresentationFormat>
  <Paragraphs>408</Paragraphs>
  <Slides>24</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24</vt:i4>
      </vt:variant>
    </vt:vector>
  </HeadingPairs>
  <TitlesOfParts>
    <vt:vector size="35" baseType="lpstr">
      <vt:lpstr>Arial</vt:lpstr>
      <vt:lpstr>宋体</vt:lpstr>
      <vt:lpstr>Wingdings</vt:lpstr>
      <vt:lpstr>Calibri</vt:lpstr>
      <vt:lpstr>Helvetica Light</vt:lpstr>
      <vt:lpstr>微软雅黑</vt:lpstr>
      <vt:lpstr>Arial Unicode MS</vt:lpstr>
      <vt:lpstr>Roboto</vt:lpstr>
      <vt:lpstr>Arial</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My</dc:creator>
  <cp:lastModifiedBy>小可爱</cp:lastModifiedBy>
  <cp:revision>28</cp:revision>
  <dcterms:created xsi:type="dcterms:W3CDTF">2018-04-08T08:06:00Z</dcterms:created>
  <dcterms:modified xsi:type="dcterms:W3CDTF">2021-09-16T15:04:55Z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2052-11.3.0.9228</vt:lpwstr>
  </property>
</Properties>
</file>