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30"/>
  </p:handoutMasterIdLst>
  <p:sldIdLst>
    <p:sldId id="275" r:id="rId3"/>
    <p:sldId id="257" r:id="rId5"/>
    <p:sldId id="258" r:id="rId6"/>
    <p:sldId id="276" r:id="rId7"/>
    <p:sldId id="261" r:id="rId8"/>
    <p:sldId id="262" r:id="rId9"/>
    <p:sldId id="278" r:id="rId10"/>
    <p:sldId id="263" r:id="rId11"/>
    <p:sldId id="264" r:id="rId12"/>
    <p:sldId id="265" r:id="rId13"/>
    <p:sldId id="266" r:id="rId14"/>
    <p:sldId id="280" r:id="rId15"/>
    <p:sldId id="267" r:id="rId16"/>
    <p:sldId id="269" r:id="rId17"/>
    <p:sldId id="281" r:id="rId18"/>
    <p:sldId id="270" r:id="rId19"/>
    <p:sldId id="282" r:id="rId20"/>
    <p:sldId id="271" r:id="rId21"/>
    <p:sldId id="272" r:id="rId22"/>
    <p:sldId id="284" r:id="rId23"/>
    <p:sldId id="283" r:id="rId24"/>
    <p:sldId id="273" r:id="rId25"/>
    <p:sldId id="287" r:id="rId26"/>
    <p:sldId id="290" r:id="rId27"/>
    <p:sldId id="289" r:id="rId28"/>
    <p:sldId id="274"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5A11"/>
    <a:srgbClr val="E7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4" autoAdjust="0"/>
    <p:restoredTop sz="94660"/>
  </p:normalViewPr>
  <p:slideViewPr>
    <p:cSldViewPr snapToGrid="0" showGuides="1">
      <p:cViewPr varScale="1">
        <p:scale>
          <a:sx n="81" d="100"/>
          <a:sy n="81" d="100"/>
        </p:scale>
        <p:origin x="466" y="53"/>
      </p:cViewPr>
      <p:guideLst>
        <p:guide orient="horz" pos="2137"/>
        <p:guide pos="3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handoutMaster" Target="handoutMasters/handoutMaster1.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6758813364805"/>
          <c:y val="0.196790474718615"/>
          <c:w val="0.550795543985847"/>
          <c:h val="0.817420398360679"/>
        </c:manualLayout>
      </c:layout>
      <c:doughnutChart>
        <c:varyColors val="1"/>
        <c:ser>
          <c:idx val="0"/>
          <c:order val="0"/>
          <c:tx>
            <c:strRef>
              <c:f>Sheet1!$B$1</c:f>
              <c:strCache>
                <c:ptCount val="1"/>
                <c:pt idx="0">
                  <c:v>销售额</c:v>
                </c:pt>
              </c:strCache>
            </c:strRef>
          </c:tx>
          <c:spPr>
            <a:solidFill>
              <a:srgbClr val="C55A11"/>
            </a:solidFill>
          </c:spPr>
          <c:explosion val="0"/>
          <c:dPt>
            <c:idx val="0"/>
            <c:bubble3D val="0"/>
            <c:spPr>
              <a:solidFill>
                <a:srgbClr val="C55A11"/>
              </a:solidFill>
              <a:ln w="19050">
                <a:solidFill>
                  <a:schemeClr val="lt1"/>
                </a:solidFill>
              </a:ln>
              <a:effectLst/>
            </c:spPr>
          </c:dPt>
          <c:dPt>
            <c:idx val="1"/>
            <c:bubble3D val="0"/>
            <c:spPr>
              <a:solidFill>
                <a:srgbClr val="C55A11"/>
              </a:solidFill>
              <a:ln w="19050">
                <a:solidFill>
                  <a:schemeClr val="lt1"/>
                </a:solidFill>
              </a:ln>
              <a:effectLst/>
            </c:spPr>
          </c:dPt>
          <c:dPt>
            <c:idx val="2"/>
            <c:bubble3D val="0"/>
            <c:spPr>
              <a:solidFill>
                <a:srgbClr val="C55A11"/>
              </a:solidFill>
              <a:ln w="19050">
                <a:solidFill>
                  <a:schemeClr val="lt1"/>
                </a:solidFill>
              </a:ln>
              <a:effectLst/>
            </c:spPr>
          </c:dPt>
          <c:dPt>
            <c:idx val="3"/>
            <c:bubble3D val="0"/>
            <c:spPr>
              <a:solidFill>
                <a:srgbClr val="C55A11"/>
              </a:solidFill>
              <a:ln w="19050">
                <a:solidFill>
                  <a:schemeClr val="lt1"/>
                </a:solidFill>
              </a:ln>
              <a:effectLst/>
            </c:spPr>
          </c:dPt>
          <c:dPt>
            <c:idx val="4"/>
            <c:bubble3D val="0"/>
            <c:spPr>
              <a:solidFill>
                <a:srgbClr val="C55A11"/>
              </a:solidFill>
              <a:ln w="19050">
                <a:solidFill>
                  <a:schemeClr val="lt1"/>
                </a:solidFill>
              </a:ln>
              <a:effectLst/>
            </c:spPr>
          </c:dPt>
          <c:dLbls>
            <c:delete val="1"/>
          </c:dLbls>
          <c:cat>
            <c:strRef>
              <c:f>Sheet1!$A$2:$A$6</c:f>
              <c:strCache>
                <c:ptCount val="4"/>
                <c:pt idx="3">
                  <c:v>第四季度</c:v>
                </c:pt>
              </c:strCache>
            </c:strRef>
          </c:cat>
          <c:val>
            <c:numRef>
              <c:f>Sheet1!$B$2:$B$6</c:f>
              <c:numCache>
                <c:formatCode>General</c:formatCode>
                <c:ptCount val="5"/>
                <c:pt idx="0">
                  <c:v>20</c:v>
                </c:pt>
                <c:pt idx="1">
                  <c:v>20</c:v>
                </c:pt>
                <c:pt idx="2">
                  <c:v>20</c:v>
                </c:pt>
                <c:pt idx="3">
                  <c:v>20</c:v>
                </c:pt>
                <c:pt idx="4">
                  <c:v>20</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FCA5D0-AAFA-4684-BBEF-D406874C413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230E88-0C37-49D6-877D-5A91C170E8B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230E88-0C37-49D6-877D-5A91C170E8BF}"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230E88-0C37-49D6-877D-5A91C170E8BF}"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230E88-0C37-49D6-877D-5A91C170E8BF}"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230E88-0C37-49D6-877D-5A91C170E8BF}"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230E88-0C37-49D6-877D-5A91C170E8BF}"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230E88-0C37-49D6-877D-5A91C170E8BF}"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230E88-0C37-49D6-877D-5A91C170E8BF}"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230E88-0C37-49D6-877D-5A91C170E8BF}"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230E88-0C37-49D6-877D-5A91C170E8BF}"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230E88-0C37-49D6-877D-5A91C170E8BF}"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230E88-0C37-49D6-877D-5A91C170E8BF}"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230E88-0C37-49D6-877D-5A91C170E8BF}"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230E88-0C37-49D6-877D-5A91C170E8BF}"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230E88-0C37-49D6-877D-5A91C170E8BF}"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230E88-0C37-49D6-877D-5A91C170E8BF}"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230E88-0C37-49D6-877D-5A91C170E8BF}"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F230E88-0C37-49D6-877D-5A91C170E8BF}"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F230E88-0C37-49D6-877D-5A91C170E8BF}"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230E88-0C37-49D6-877D-5A91C170E8BF}"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230E88-0C37-49D6-877D-5A91C170E8BF}"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230E88-0C37-49D6-877D-5A91C170E8BF}"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230E88-0C37-49D6-877D-5A91C170E8BF}"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230E88-0C37-49D6-877D-5A91C170E8BF}"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F230E88-0C37-49D6-877D-5A91C170E8BF}"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230E88-0C37-49D6-877D-5A91C170E8BF}"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F230E88-0C37-49D6-877D-5A91C170E8B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69A6F43A-B774-498D-A23E-BDBFB3D69FF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58CD6D2-73C2-4BF6-97E8-6BA6180B192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69A6F43A-B774-498D-A23E-BDBFB3D69FF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58CD6D2-73C2-4BF6-97E8-6BA6180B192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69A6F43A-B774-498D-A23E-BDBFB3D69FF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58CD6D2-73C2-4BF6-97E8-6BA6180B192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69A6F43A-B774-498D-A23E-BDBFB3D69FF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58CD6D2-73C2-4BF6-97E8-6BA6180B192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69A6F43A-B774-498D-A23E-BDBFB3D69FF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58CD6D2-73C2-4BF6-97E8-6BA6180B192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69A6F43A-B774-498D-A23E-BDBFB3D69FF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58CD6D2-73C2-4BF6-97E8-6BA6180B192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69A6F43A-B774-498D-A23E-BDBFB3D69FF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58CD6D2-73C2-4BF6-97E8-6BA6180B192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69A6F43A-B774-498D-A23E-BDBFB3D69FF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58CD6D2-73C2-4BF6-97E8-6BA6180B192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9A6F43A-B774-498D-A23E-BDBFB3D69FF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58CD6D2-73C2-4BF6-97E8-6BA6180B192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69A6F43A-B774-498D-A23E-BDBFB3D69FF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58CD6D2-73C2-4BF6-97E8-6BA6180B192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69A6F43A-B774-498D-A23E-BDBFB3D69FF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58CD6D2-73C2-4BF6-97E8-6BA6180B192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A6F43A-B774-498D-A23E-BDBFB3D69FFE}"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8CD6D2-73C2-4BF6-97E8-6BA6180B192C}"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chart" Target="../charts/char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7.xml"/><Relationship Id="rId2" Type="http://schemas.microsoft.com/office/2007/relationships/hdphoto" Target="../media/image3.wdp"/><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3848042" y="4656329"/>
            <a:ext cx="1092721" cy="1092721"/>
            <a:chOff x="3176812" y="2273198"/>
            <a:chExt cx="2641825" cy="2726239"/>
          </a:xfrm>
        </p:grpSpPr>
        <p:sp>
          <p:nvSpPr>
            <p:cNvPr id="17" name="椭圆 16"/>
            <p:cNvSpPr/>
            <p:nvPr/>
          </p:nvSpPr>
          <p:spPr>
            <a:xfrm>
              <a:off x="3176812" y="2273198"/>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a:solidFill>
                  <a:prstClr val="white"/>
                </a:solidFill>
              </a:endParaRPr>
            </a:p>
          </p:txBody>
        </p:sp>
        <p:sp>
          <p:nvSpPr>
            <p:cNvPr id="18" name="椭圆 17"/>
            <p:cNvSpPr/>
            <p:nvPr/>
          </p:nvSpPr>
          <p:spPr>
            <a:xfrm>
              <a:off x="3268970" y="2368298"/>
              <a:ext cx="2457512" cy="2536037"/>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a:solidFill>
                  <a:prstClr val="white"/>
                </a:solidFill>
              </a:endParaRPr>
            </a:p>
          </p:txBody>
        </p:sp>
      </p:grpSp>
      <p:grpSp>
        <p:nvGrpSpPr>
          <p:cNvPr id="7" name="组合 6"/>
          <p:cNvGrpSpPr/>
          <p:nvPr/>
        </p:nvGrpSpPr>
        <p:grpSpPr>
          <a:xfrm>
            <a:off x="182322" y="661547"/>
            <a:ext cx="1842285" cy="1842286"/>
            <a:chOff x="3176812" y="2273198"/>
            <a:chExt cx="2641825" cy="2726239"/>
          </a:xfrm>
        </p:grpSpPr>
        <p:sp>
          <p:nvSpPr>
            <p:cNvPr id="8" name="椭圆 7"/>
            <p:cNvSpPr/>
            <p:nvPr/>
          </p:nvSpPr>
          <p:spPr>
            <a:xfrm>
              <a:off x="3176812" y="2273198"/>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a:solidFill>
                  <a:prstClr val="white"/>
                </a:solidFill>
              </a:endParaRPr>
            </a:p>
          </p:txBody>
        </p:sp>
        <p:sp>
          <p:nvSpPr>
            <p:cNvPr id="9" name="椭圆 8"/>
            <p:cNvSpPr/>
            <p:nvPr/>
          </p:nvSpPr>
          <p:spPr>
            <a:xfrm>
              <a:off x="3268970" y="2368298"/>
              <a:ext cx="2457512" cy="2536037"/>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a:solidFill>
                  <a:prstClr val="white"/>
                </a:solidFill>
              </a:endParaRPr>
            </a:p>
          </p:txBody>
        </p:sp>
      </p:grpSp>
      <p:grpSp>
        <p:nvGrpSpPr>
          <p:cNvPr id="3" name="组合 2"/>
          <p:cNvGrpSpPr/>
          <p:nvPr/>
        </p:nvGrpSpPr>
        <p:grpSpPr>
          <a:xfrm>
            <a:off x="962213" y="1512066"/>
            <a:ext cx="4049174" cy="4049176"/>
            <a:chOff x="3176812" y="2273198"/>
            <a:chExt cx="2641825" cy="2726239"/>
          </a:xfrm>
        </p:grpSpPr>
        <p:sp>
          <p:nvSpPr>
            <p:cNvPr id="5" name="椭圆 4"/>
            <p:cNvSpPr/>
            <p:nvPr/>
          </p:nvSpPr>
          <p:spPr>
            <a:xfrm>
              <a:off x="3176812" y="2273198"/>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a:solidFill>
                  <a:prstClr val="white"/>
                </a:solidFill>
              </a:endParaRPr>
            </a:p>
          </p:txBody>
        </p:sp>
        <p:sp>
          <p:nvSpPr>
            <p:cNvPr id="6" name="椭圆 5"/>
            <p:cNvSpPr/>
            <p:nvPr/>
          </p:nvSpPr>
          <p:spPr>
            <a:xfrm>
              <a:off x="3182198" y="2295857"/>
              <a:ext cx="2631612" cy="2657126"/>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9600" b="1" dirty="0" smtClean="0">
                  <a:solidFill>
                    <a:srgbClr val="C55A11"/>
                  </a:solidFill>
                </a:rPr>
                <a:t>20XX</a:t>
              </a:r>
              <a:endParaRPr lang="zh-CN" altLang="en-US" sz="9600" b="1" dirty="0">
                <a:solidFill>
                  <a:srgbClr val="C55A11"/>
                </a:solidFill>
              </a:endParaRPr>
            </a:p>
          </p:txBody>
        </p:sp>
      </p:grpSp>
      <p:grpSp>
        <p:nvGrpSpPr>
          <p:cNvPr id="10" name="组合 9"/>
          <p:cNvGrpSpPr/>
          <p:nvPr/>
        </p:nvGrpSpPr>
        <p:grpSpPr>
          <a:xfrm>
            <a:off x="4114956" y="615631"/>
            <a:ext cx="896431" cy="896431"/>
            <a:chOff x="3176812" y="2273198"/>
            <a:chExt cx="2641825" cy="2726239"/>
          </a:xfrm>
        </p:grpSpPr>
        <p:sp>
          <p:nvSpPr>
            <p:cNvPr id="11" name="椭圆 10"/>
            <p:cNvSpPr/>
            <p:nvPr/>
          </p:nvSpPr>
          <p:spPr>
            <a:xfrm>
              <a:off x="3176812" y="2273198"/>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a:solidFill>
                  <a:prstClr val="white"/>
                </a:solidFill>
              </a:endParaRPr>
            </a:p>
          </p:txBody>
        </p:sp>
        <p:sp>
          <p:nvSpPr>
            <p:cNvPr id="12" name="椭圆 11"/>
            <p:cNvSpPr/>
            <p:nvPr/>
          </p:nvSpPr>
          <p:spPr>
            <a:xfrm>
              <a:off x="3268970" y="2368298"/>
              <a:ext cx="2457512" cy="2536037"/>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a:solidFill>
                  <a:prstClr val="white"/>
                </a:solidFill>
              </a:endParaRPr>
            </a:p>
          </p:txBody>
        </p:sp>
      </p:grpSp>
      <p:grpSp>
        <p:nvGrpSpPr>
          <p:cNvPr id="13" name="组合 12"/>
          <p:cNvGrpSpPr/>
          <p:nvPr/>
        </p:nvGrpSpPr>
        <p:grpSpPr>
          <a:xfrm>
            <a:off x="614724" y="5202690"/>
            <a:ext cx="1209070" cy="1209071"/>
            <a:chOff x="3176812" y="2273198"/>
            <a:chExt cx="2641825" cy="2726239"/>
          </a:xfrm>
        </p:grpSpPr>
        <p:sp>
          <p:nvSpPr>
            <p:cNvPr id="14" name="椭圆 13"/>
            <p:cNvSpPr/>
            <p:nvPr/>
          </p:nvSpPr>
          <p:spPr>
            <a:xfrm>
              <a:off x="3176812" y="2273198"/>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a:solidFill>
                  <a:prstClr val="white"/>
                </a:solidFill>
              </a:endParaRPr>
            </a:p>
          </p:txBody>
        </p:sp>
        <p:sp>
          <p:nvSpPr>
            <p:cNvPr id="15" name="椭圆 14"/>
            <p:cNvSpPr/>
            <p:nvPr/>
          </p:nvSpPr>
          <p:spPr>
            <a:xfrm>
              <a:off x="3268969" y="2368297"/>
              <a:ext cx="2457511" cy="2536038"/>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a:solidFill>
                  <a:prstClr val="white"/>
                </a:solidFill>
              </a:endParaRPr>
            </a:p>
          </p:txBody>
        </p:sp>
      </p:grpSp>
      <p:grpSp>
        <p:nvGrpSpPr>
          <p:cNvPr id="19" name="组合 18"/>
          <p:cNvGrpSpPr/>
          <p:nvPr/>
        </p:nvGrpSpPr>
        <p:grpSpPr>
          <a:xfrm>
            <a:off x="5316699" y="4656329"/>
            <a:ext cx="383138" cy="383138"/>
            <a:chOff x="3176812" y="2273198"/>
            <a:chExt cx="2641825" cy="2726239"/>
          </a:xfrm>
        </p:grpSpPr>
        <p:sp>
          <p:nvSpPr>
            <p:cNvPr id="20" name="椭圆 19"/>
            <p:cNvSpPr/>
            <p:nvPr/>
          </p:nvSpPr>
          <p:spPr>
            <a:xfrm>
              <a:off x="3176812" y="2273198"/>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a:solidFill>
                  <a:prstClr val="white"/>
                </a:solidFill>
              </a:endParaRPr>
            </a:p>
          </p:txBody>
        </p:sp>
        <p:sp>
          <p:nvSpPr>
            <p:cNvPr id="21" name="椭圆 20"/>
            <p:cNvSpPr/>
            <p:nvPr/>
          </p:nvSpPr>
          <p:spPr>
            <a:xfrm>
              <a:off x="3268970" y="2368298"/>
              <a:ext cx="2457512" cy="2536037"/>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a:solidFill>
                  <a:prstClr val="white"/>
                </a:solidFill>
              </a:endParaRPr>
            </a:p>
          </p:txBody>
        </p:sp>
      </p:grpSp>
      <p:sp>
        <p:nvSpPr>
          <p:cNvPr id="22" name="文本框 21"/>
          <p:cNvSpPr txBox="1"/>
          <p:nvPr/>
        </p:nvSpPr>
        <p:spPr>
          <a:xfrm>
            <a:off x="5298766" y="2802578"/>
            <a:ext cx="6886575" cy="521970"/>
          </a:xfrm>
          <a:prstGeom prst="rect">
            <a:avLst/>
          </a:prstGeom>
          <a:noFill/>
        </p:spPr>
        <p:txBody>
          <a:bodyPr wrap="none" rtlCol="0">
            <a:spAutoFit/>
          </a:bodyPr>
          <a:lstStyle/>
          <a:p>
            <a:r>
              <a:rPr lang="en-US" altLang="zh-CN" sz="2800" b="1" dirty="0" smtClean="0">
                <a:solidFill>
                  <a:srgbClr val="C55A11"/>
                </a:solidFill>
                <a:latin typeface="微软雅黑" panose="020B0503020204020204" pitchFamily="34" charset="-122"/>
                <a:ea typeface="微软雅黑" panose="020B0503020204020204" pitchFamily="34" charset="-122"/>
              </a:rPr>
              <a:t>20XX</a:t>
            </a:r>
            <a:r>
              <a:rPr lang="zh-CN" altLang="en-US" sz="2800" b="1" dirty="0" smtClean="0">
                <a:solidFill>
                  <a:srgbClr val="C55A11"/>
                </a:solidFill>
                <a:latin typeface="微软雅黑" panose="020B0503020204020204" pitchFamily="34" charset="-122"/>
                <a:ea typeface="微软雅黑" panose="020B0503020204020204" pitchFamily="34" charset="-122"/>
              </a:rPr>
              <a:t>年</a:t>
            </a:r>
            <a:r>
              <a:rPr lang="zh-CN" altLang="en-US" sz="2800" b="1" dirty="0">
                <a:solidFill>
                  <a:srgbClr val="C55A11"/>
                </a:solidFill>
                <a:latin typeface="微软雅黑" panose="020B0503020204020204" pitchFamily="34" charset="-122"/>
                <a:ea typeface="微软雅黑" panose="020B0503020204020204" pitchFamily="34" charset="-122"/>
              </a:rPr>
              <a:t>工作总结</a:t>
            </a:r>
            <a:r>
              <a:rPr lang="en-US" altLang="zh-CN" sz="2800" b="1" dirty="0">
                <a:solidFill>
                  <a:srgbClr val="C55A11"/>
                </a:solidFill>
                <a:latin typeface="微软雅黑" panose="020B0503020204020204" pitchFamily="34" charset="-122"/>
                <a:ea typeface="微软雅黑" panose="020B0503020204020204" pitchFamily="34" charset="-122"/>
              </a:rPr>
              <a:t>/</a:t>
            </a:r>
            <a:r>
              <a:rPr lang="zh-CN" altLang="en-US" sz="2800" b="1" dirty="0">
                <a:solidFill>
                  <a:srgbClr val="C55A11"/>
                </a:solidFill>
                <a:latin typeface="微软雅黑" panose="020B0503020204020204" pitchFamily="34" charset="-122"/>
                <a:ea typeface="微软雅黑" panose="020B0503020204020204" pitchFamily="34" charset="-122"/>
              </a:rPr>
              <a:t>工作计划微粒体</a:t>
            </a:r>
            <a:r>
              <a:rPr lang="en-US" altLang="zh-CN" sz="2800" b="1" dirty="0">
                <a:solidFill>
                  <a:srgbClr val="C55A11"/>
                </a:solidFill>
                <a:latin typeface="微软雅黑" panose="020B0503020204020204" pitchFamily="34" charset="-122"/>
                <a:ea typeface="微软雅黑" panose="020B0503020204020204" pitchFamily="34" charset="-122"/>
              </a:rPr>
              <a:t>ppt</a:t>
            </a:r>
            <a:r>
              <a:rPr lang="zh-CN" altLang="en-US" sz="2800" b="1" dirty="0">
                <a:solidFill>
                  <a:srgbClr val="C55A11"/>
                </a:solidFill>
                <a:latin typeface="微软雅黑" panose="020B0503020204020204" pitchFamily="34" charset="-122"/>
                <a:ea typeface="微软雅黑" panose="020B0503020204020204" pitchFamily="34" charset="-122"/>
              </a:rPr>
              <a:t>模板</a:t>
            </a:r>
            <a:endParaRPr lang="zh-CN" altLang="en-US" sz="2800" b="1" dirty="0">
              <a:solidFill>
                <a:srgbClr val="C55A11"/>
              </a:solidFill>
              <a:latin typeface="微软雅黑" panose="020B0503020204020204" pitchFamily="34" charset="-122"/>
              <a:ea typeface="微软雅黑" panose="020B0503020204020204" pitchFamily="34" charset="-122"/>
            </a:endParaRPr>
          </a:p>
        </p:txBody>
      </p:sp>
      <p:sp>
        <p:nvSpPr>
          <p:cNvPr id="23" name="矩形: 圆角 22"/>
          <p:cNvSpPr/>
          <p:nvPr/>
        </p:nvSpPr>
        <p:spPr>
          <a:xfrm>
            <a:off x="6096000" y="3536652"/>
            <a:ext cx="5058888" cy="61971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在此处输入您的姓名或者公司名称</a:t>
            </a:r>
            <a:endParaRPr lang="zh-CN" altLang="en-US"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787895" y="2613770"/>
            <a:ext cx="832874" cy="832875"/>
            <a:chOff x="1488310" y="1579494"/>
            <a:chExt cx="1414094" cy="1414094"/>
          </a:xfrm>
        </p:grpSpPr>
        <p:grpSp>
          <p:nvGrpSpPr>
            <p:cNvPr id="4" name="组合 3"/>
            <p:cNvGrpSpPr/>
            <p:nvPr/>
          </p:nvGrpSpPr>
          <p:grpSpPr>
            <a:xfrm>
              <a:off x="1488310" y="1579494"/>
              <a:ext cx="1414094" cy="1414094"/>
              <a:chOff x="3176812" y="2273198"/>
              <a:chExt cx="2641825" cy="2726239"/>
            </a:xfrm>
          </p:grpSpPr>
          <p:sp>
            <p:nvSpPr>
              <p:cNvPr id="6" name="椭圆 5"/>
              <p:cNvSpPr/>
              <p:nvPr/>
            </p:nvSpPr>
            <p:spPr>
              <a:xfrm>
                <a:off x="3176812" y="2273198"/>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椭圆 6"/>
              <p:cNvSpPr/>
              <p:nvPr/>
            </p:nvSpPr>
            <p:spPr>
              <a:xfrm>
                <a:off x="3268970" y="2368298"/>
                <a:ext cx="2457512" cy="2536037"/>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5" name="文本框 4"/>
            <p:cNvSpPr txBox="1"/>
            <p:nvPr/>
          </p:nvSpPr>
          <p:spPr>
            <a:xfrm>
              <a:off x="1518754" y="1770695"/>
              <a:ext cx="1353207" cy="1097371"/>
            </a:xfrm>
            <a:prstGeom prst="rect">
              <a:avLst/>
            </a:prstGeom>
            <a:noFill/>
          </p:spPr>
          <p:txBody>
            <a:bodyPr wrap="none" rtlCol="0">
              <a:spAutoFit/>
            </a:bodyPr>
            <a:lstStyle/>
            <a:p>
              <a:pPr algn="ctr"/>
              <a:r>
                <a:rPr lang="en-US" altLang="zh-CN" sz="3600" dirty="0">
                  <a:solidFill>
                    <a:schemeClr val="accent2">
                      <a:lumMod val="75000"/>
                    </a:schemeClr>
                  </a:solidFill>
                  <a:latin typeface="方正超粗黑_GBK" panose="03000509000000000000" pitchFamily="65" charset="-122"/>
                  <a:ea typeface="方正超粗黑_GBK" panose="03000509000000000000" pitchFamily="65" charset="-122"/>
                </a:rPr>
                <a:t>01</a:t>
              </a:r>
              <a:endParaRPr lang="zh-CN" altLang="en-US" sz="3600" dirty="0">
                <a:solidFill>
                  <a:schemeClr val="accent2">
                    <a:lumMod val="75000"/>
                  </a:schemeClr>
                </a:solidFill>
                <a:latin typeface="方正超粗黑_GBK" panose="03000509000000000000" pitchFamily="65" charset="-122"/>
                <a:ea typeface="方正超粗黑_GBK" panose="03000509000000000000" pitchFamily="65" charset="-122"/>
              </a:endParaRPr>
            </a:p>
          </p:txBody>
        </p:sp>
      </p:grpSp>
      <p:sp>
        <p:nvSpPr>
          <p:cNvPr id="13" name="椭圆 12"/>
          <p:cNvSpPr/>
          <p:nvPr/>
        </p:nvSpPr>
        <p:spPr>
          <a:xfrm>
            <a:off x="5740417" y="1739436"/>
            <a:ext cx="765008" cy="765008"/>
          </a:xfrm>
          <a:prstGeom prst="ellipse">
            <a:avLst/>
          </a:prstGeom>
          <a:no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accent2">
                    <a:lumMod val="75000"/>
                  </a:schemeClr>
                </a:solidFill>
              </a:rPr>
              <a:t>Start</a:t>
            </a:r>
            <a:endParaRPr lang="zh-CN" altLang="en-US" sz="1400" b="1" dirty="0">
              <a:solidFill>
                <a:schemeClr val="accent2">
                  <a:lumMod val="75000"/>
                </a:schemeClr>
              </a:solidFill>
            </a:endParaRPr>
          </a:p>
        </p:txBody>
      </p:sp>
      <p:cxnSp>
        <p:nvCxnSpPr>
          <p:cNvPr id="15" name="直接连接符 14"/>
          <p:cNvCxnSpPr>
            <a:stCxn id="6" idx="7"/>
            <a:endCxn id="13" idx="2"/>
          </p:cNvCxnSpPr>
          <p:nvPr/>
        </p:nvCxnSpPr>
        <p:spPr>
          <a:xfrm flipV="1">
            <a:off x="4498797" y="2121940"/>
            <a:ext cx="1241620" cy="613802"/>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6505425" y="3372715"/>
            <a:ext cx="832874" cy="832875"/>
            <a:chOff x="1488310" y="1579494"/>
            <a:chExt cx="1414094" cy="1414094"/>
          </a:xfrm>
        </p:grpSpPr>
        <p:grpSp>
          <p:nvGrpSpPr>
            <p:cNvPr id="18" name="组合 17"/>
            <p:cNvGrpSpPr/>
            <p:nvPr/>
          </p:nvGrpSpPr>
          <p:grpSpPr>
            <a:xfrm>
              <a:off x="1488310" y="1579494"/>
              <a:ext cx="1414094" cy="1414094"/>
              <a:chOff x="3176812" y="2273198"/>
              <a:chExt cx="2641825" cy="2726239"/>
            </a:xfrm>
          </p:grpSpPr>
          <p:sp>
            <p:nvSpPr>
              <p:cNvPr id="20" name="椭圆 19"/>
              <p:cNvSpPr/>
              <p:nvPr/>
            </p:nvSpPr>
            <p:spPr>
              <a:xfrm>
                <a:off x="3176812" y="2273198"/>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 name="椭圆 20"/>
              <p:cNvSpPr/>
              <p:nvPr/>
            </p:nvSpPr>
            <p:spPr>
              <a:xfrm>
                <a:off x="3268970" y="2368298"/>
                <a:ext cx="2457512" cy="2536037"/>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9" name="文本框 18"/>
            <p:cNvSpPr txBox="1"/>
            <p:nvPr/>
          </p:nvSpPr>
          <p:spPr>
            <a:xfrm>
              <a:off x="1518756" y="1770695"/>
              <a:ext cx="1353207" cy="1097371"/>
            </a:xfrm>
            <a:prstGeom prst="rect">
              <a:avLst/>
            </a:prstGeom>
            <a:noFill/>
          </p:spPr>
          <p:txBody>
            <a:bodyPr wrap="none" rtlCol="0">
              <a:spAutoFit/>
            </a:bodyPr>
            <a:lstStyle/>
            <a:p>
              <a:pPr algn="ctr"/>
              <a:r>
                <a:rPr lang="en-US" altLang="zh-CN" sz="3600" dirty="0">
                  <a:solidFill>
                    <a:schemeClr val="accent2">
                      <a:lumMod val="75000"/>
                    </a:schemeClr>
                  </a:solidFill>
                  <a:latin typeface="方正超粗黑_GBK" panose="03000509000000000000" pitchFamily="65" charset="-122"/>
                  <a:ea typeface="方正超粗黑_GBK" panose="03000509000000000000" pitchFamily="65" charset="-122"/>
                </a:rPr>
                <a:t>02</a:t>
              </a:r>
              <a:endParaRPr lang="zh-CN" altLang="en-US" sz="3600" dirty="0">
                <a:solidFill>
                  <a:schemeClr val="accent2">
                    <a:lumMod val="75000"/>
                  </a:schemeClr>
                </a:solidFill>
                <a:latin typeface="方正超粗黑_GBK" panose="03000509000000000000" pitchFamily="65" charset="-122"/>
                <a:ea typeface="方正超粗黑_GBK" panose="03000509000000000000" pitchFamily="65" charset="-122"/>
              </a:endParaRPr>
            </a:p>
          </p:txBody>
        </p:sp>
      </p:grpSp>
      <p:cxnSp>
        <p:nvCxnSpPr>
          <p:cNvPr id="22" name="直接连接符 21"/>
          <p:cNvCxnSpPr>
            <a:stCxn id="6" idx="5"/>
            <a:endCxn id="19" idx="1"/>
          </p:cNvCxnSpPr>
          <p:nvPr/>
        </p:nvCxnSpPr>
        <p:spPr>
          <a:xfrm>
            <a:off x="4498797" y="3324673"/>
            <a:ext cx="2024560" cy="483822"/>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9" name="组合 28"/>
          <p:cNvGrpSpPr/>
          <p:nvPr/>
        </p:nvGrpSpPr>
        <p:grpSpPr>
          <a:xfrm>
            <a:off x="3787895" y="4537051"/>
            <a:ext cx="832874" cy="832875"/>
            <a:chOff x="1488310" y="1579494"/>
            <a:chExt cx="1414094" cy="1414094"/>
          </a:xfrm>
        </p:grpSpPr>
        <p:grpSp>
          <p:nvGrpSpPr>
            <p:cNvPr id="30" name="组合 29"/>
            <p:cNvGrpSpPr/>
            <p:nvPr/>
          </p:nvGrpSpPr>
          <p:grpSpPr>
            <a:xfrm>
              <a:off x="1488310" y="1579494"/>
              <a:ext cx="1414094" cy="1414094"/>
              <a:chOff x="3176812" y="2273198"/>
              <a:chExt cx="2641825" cy="2726239"/>
            </a:xfrm>
          </p:grpSpPr>
          <p:sp>
            <p:nvSpPr>
              <p:cNvPr id="32" name="椭圆 31"/>
              <p:cNvSpPr/>
              <p:nvPr/>
            </p:nvSpPr>
            <p:spPr>
              <a:xfrm>
                <a:off x="3176812" y="2273198"/>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3" name="椭圆 32"/>
              <p:cNvSpPr/>
              <p:nvPr/>
            </p:nvSpPr>
            <p:spPr>
              <a:xfrm>
                <a:off x="3268970" y="2368298"/>
                <a:ext cx="2457512" cy="2536037"/>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31" name="文本框 30"/>
            <p:cNvSpPr txBox="1"/>
            <p:nvPr/>
          </p:nvSpPr>
          <p:spPr>
            <a:xfrm>
              <a:off x="1518756" y="1770695"/>
              <a:ext cx="1353207" cy="1097371"/>
            </a:xfrm>
            <a:prstGeom prst="rect">
              <a:avLst/>
            </a:prstGeom>
            <a:noFill/>
          </p:spPr>
          <p:txBody>
            <a:bodyPr wrap="none" rtlCol="0">
              <a:spAutoFit/>
            </a:bodyPr>
            <a:lstStyle/>
            <a:p>
              <a:pPr algn="ctr"/>
              <a:r>
                <a:rPr lang="en-US" altLang="zh-CN" sz="3600" dirty="0">
                  <a:solidFill>
                    <a:schemeClr val="accent2">
                      <a:lumMod val="75000"/>
                    </a:schemeClr>
                  </a:solidFill>
                  <a:latin typeface="方正超粗黑_GBK" panose="03000509000000000000" pitchFamily="65" charset="-122"/>
                  <a:ea typeface="方正超粗黑_GBK" panose="03000509000000000000" pitchFamily="65" charset="-122"/>
                </a:rPr>
                <a:t>03</a:t>
              </a:r>
              <a:endParaRPr lang="zh-CN" altLang="en-US" sz="3600" dirty="0">
                <a:solidFill>
                  <a:schemeClr val="accent2">
                    <a:lumMod val="75000"/>
                  </a:schemeClr>
                </a:solidFill>
                <a:latin typeface="方正超粗黑_GBK" panose="03000509000000000000" pitchFamily="65" charset="-122"/>
                <a:ea typeface="方正超粗黑_GBK" panose="03000509000000000000" pitchFamily="65" charset="-122"/>
              </a:endParaRPr>
            </a:p>
          </p:txBody>
        </p:sp>
      </p:grpSp>
      <p:cxnSp>
        <p:nvCxnSpPr>
          <p:cNvPr id="39" name="直接连接符 38"/>
          <p:cNvCxnSpPr/>
          <p:nvPr/>
        </p:nvCxnSpPr>
        <p:spPr>
          <a:xfrm flipV="1">
            <a:off x="4620769" y="4131660"/>
            <a:ext cx="2006628" cy="750976"/>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42" name="组合 41"/>
          <p:cNvGrpSpPr/>
          <p:nvPr/>
        </p:nvGrpSpPr>
        <p:grpSpPr>
          <a:xfrm>
            <a:off x="6602799" y="5194754"/>
            <a:ext cx="832874" cy="832875"/>
            <a:chOff x="1488310" y="1579494"/>
            <a:chExt cx="1414094" cy="1414094"/>
          </a:xfrm>
        </p:grpSpPr>
        <p:grpSp>
          <p:nvGrpSpPr>
            <p:cNvPr id="43" name="组合 42"/>
            <p:cNvGrpSpPr/>
            <p:nvPr/>
          </p:nvGrpSpPr>
          <p:grpSpPr>
            <a:xfrm>
              <a:off x="1488310" y="1579494"/>
              <a:ext cx="1414094" cy="1414094"/>
              <a:chOff x="3176812" y="2273198"/>
              <a:chExt cx="2641825" cy="2726239"/>
            </a:xfrm>
          </p:grpSpPr>
          <p:sp>
            <p:nvSpPr>
              <p:cNvPr id="45" name="椭圆 44"/>
              <p:cNvSpPr/>
              <p:nvPr/>
            </p:nvSpPr>
            <p:spPr>
              <a:xfrm>
                <a:off x="3176812" y="2273198"/>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6" name="椭圆 45"/>
              <p:cNvSpPr/>
              <p:nvPr/>
            </p:nvSpPr>
            <p:spPr>
              <a:xfrm>
                <a:off x="3268970" y="2368298"/>
                <a:ext cx="2457512" cy="2536037"/>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44" name="文本框 43"/>
            <p:cNvSpPr txBox="1"/>
            <p:nvPr/>
          </p:nvSpPr>
          <p:spPr>
            <a:xfrm>
              <a:off x="1518756" y="1770695"/>
              <a:ext cx="1353207" cy="1097371"/>
            </a:xfrm>
            <a:prstGeom prst="rect">
              <a:avLst/>
            </a:prstGeom>
            <a:noFill/>
          </p:spPr>
          <p:txBody>
            <a:bodyPr wrap="none" rtlCol="0">
              <a:spAutoFit/>
            </a:bodyPr>
            <a:lstStyle/>
            <a:p>
              <a:pPr algn="ctr"/>
              <a:r>
                <a:rPr lang="en-US" altLang="zh-CN" sz="3600" dirty="0">
                  <a:solidFill>
                    <a:schemeClr val="accent2">
                      <a:lumMod val="75000"/>
                    </a:schemeClr>
                  </a:solidFill>
                  <a:latin typeface="方正超粗黑_GBK" panose="03000509000000000000" pitchFamily="65" charset="-122"/>
                  <a:ea typeface="方正超粗黑_GBK" panose="03000509000000000000" pitchFamily="65" charset="-122"/>
                </a:rPr>
                <a:t>04</a:t>
              </a:r>
              <a:endParaRPr lang="zh-CN" altLang="en-US" sz="3600" dirty="0">
                <a:solidFill>
                  <a:schemeClr val="accent2">
                    <a:lumMod val="75000"/>
                  </a:schemeClr>
                </a:solidFill>
                <a:latin typeface="方正超粗黑_GBK" panose="03000509000000000000" pitchFamily="65" charset="-122"/>
                <a:ea typeface="方正超粗黑_GBK" panose="03000509000000000000" pitchFamily="65" charset="-122"/>
              </a:endParaRPr>
            </a:p>
          </p:txBody>
        </p:sp>
      </p:grpSp>
      <p:cxnSp>
        <p:nvCxnSpPr>
          <p:cNvPr id="47" name="直接连接符 46"/>
          <p:cNvCxnSpPr>
            <a:endCxn id="44" idx="1"/>
          </p:cNvCxnSpPr>
          <p:nvPr/>
        </p:nvCxnSpPr>
        <p:spPr>
          <a:xfrm>
            <a:off x="4498797" y="5288027"/>
            <a:ext cx="2121934" cy="342507"/>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V="1">
            <a:off x="5435387" y="5871800"/>
            <a:ext cx="1241620" cy="613802"/>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52" name="椭圆 51"/>
          <p:cNvSpPr/>
          <p:nvPr/>
        </p:nvSpPr>
        <p:spPr>
          <a:xfrm>
            <a:off x="4630042" y="6035925"/>
            <a:ext cx="765008" cy="765008"/>
          </a:xfrm>
          <a:prstGeom prst="ellipse">
            <a:avLst/>
          </a:prstGeom>
          <a:no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accent2">
                    <a:lumMod val="75000"/>
                  </a:schemeClr>
                </a:solidFill>
              </a:rPr>
              <a:t>End</a:t>
            </a:r>
            <a:endParaRPr lang="zh-CN" altLang="en-US" sz="1400" b="1" dirty="0">
              <a:solidFill>
                <a:schemeClr val="accent2">
                  <a:lumMod val="75000"/>
                </a:schemeClr>
              </a:solidFill>
            </a:endParaRPr>
          </a:p>
        </p:txBody>
      </p:sp>
      <p:grpSp>
        <p:nvGrpSpPr>
          <p:cNvPr id="48" name="组合 47"/>
          <p:cNvGrpSpPr/>
          <p:nvPr/>
        </p:nvGrpSpPr>
        <p:grpSpPr>
          <a:xfrm>
            <a:off x="4891940" y="0"/>
            <a:ext cx="2327910" cy="1633968"/>
            <a:chOff x="4891940" y="0"/>
            <a:chExt cx="2327910" cy="1633968"/>
          </a:xfrm>
        </p:grpSpPr>
        <p:sp>
          <p:nvSpPr>
            <p:cNvPr id="49" name="矩形 48"/>
            <p:cNvSpPr/>
            <p:nvPr/>
          </p:nvSpPr>
          <p:spPr>
            <a:xfrm>
              <a:off x="4891940" y="1111998"/>
              <a:ext cx="2327910" cy="521970"/>
            </a:xfrm>
            <a:prstGeom prst="rect">
              <a:avLst/>
            </a:prstGeom>
          </p:spPr>
          <p:txBody>
            <a:bodyPr wrap="none">
              <a:spAutoFit/>
            </a:bodyPr>
            <a:lstStyle/>
            <a:p>
              <a:r>
                <a:rPr lang="zh-CN" altLang="en-US" sz="2800" b="1" i="0" dirty="0">
                  <a:solidFill>
                    <a:schemeClr val="accent2">
                      <a:lumMod val="75000"/>
                    </a:schemeClr>
                  </a:solidFill>
                  <a:effectLst/>
                  <a:latin typeface="宋体" panose="02010600030101010101" pitchFamily="2" charset="-122"/>
                  <a:ea typeface="宋体" panose="02010600030101010101" pitchFamily="2" charset="-122"/>
                </a:rPr>
                <a:t>输入文本内容</a:t>
              </a:r>
              <a:endParaRPr lang="zh-CN" altLang="en-US" sz="2800" b="1" i="0" dirty="0">
                <a:solidFill>
                  <a:schemeClr val="accent2">
                    <a:lumMod val="75000"/>
                  </a:schemeClr>
                </a:solidFill>
                <a:effectLst/>
                <a:latin typeface="宋体" panose="02010600030101010101" pitchFamily="2" charset="-122"/>
                <a:ea typeface="宋体" panose="02010600030101010101" pitchFamily="2" charset="-122"/>
              </a:endParaRPr>
            </a:p>
          </p:txBody>
        </p:sp>
        <p:sp>
          <p:nvSpPr>
            <p:cNvPr id="50" name="椭圆 49"/>
            <p:cNvSpPr/>
            <p:nvPr/>
          </p:nvSpPr>
          <p:spPr>
            <a:xfrm>
              <a:off x="5992765" y="0"/>
              <a:ext cx="133446" cy="1334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p:nvPr/>
          </p:nvSpPr>
          <p:spPr>
            <a:xfrm>
              <a:off x="5995365" y="978552"/>
              <a:ext cx="133446" cy="1334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2" name="直接连接符 61"/>
            <p:cNvCxnSpPr>
              <a:stCxn id="50" idx="4"/>
              <a:endCxn id="61" idx="0"/>
            </p:cNvCxnSpPr>
            <p:nvPr/>
          </p:nvCxnSpPr>
          <p:spPr>
            <a:xfrm>
              <a:off x="6059488" y="133446"/>
              <a:ext cx="2600" cy="845106"/>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63" name="组合 62"/>
          <p:cNvGrpSpPr/>
          <p:nvPr/>
        </p:nvGrpSpPr>
        <p:grpSpPr>
          <a:xfrm>
            <a:off x="878466" y="2656989"/>
            <a:ext cx="2855323" cy="835777"/>
            <a:chOff x="609599" y="3139323"/>
            <a:chExt cx="2407615" cy="835777"/>
          </a:xfrm>
        </p:grpSpPr>
        <p:sp>
          <p:nvSpPr>
            <p:cNvPr id="64" name="文本框 27"/>
            <p:cNvSpPr txBox="1"/>
            <p:nvPr/>
          </p:nvSpPr>
          <p:spPr>
            <a:xfrm>
              <a:off x="609599" y="3385544"/>
              <a:ext cx="2407615" cy="589556"/>
            </a:xfrm>
            <a:prstGeom prst="rect">
              <a:avLst/>
            </a:prstGeom>
            <a:noFill/>
          </p:spPr>
          <p:txBody>
            <a:bodyPr wrap="square" lIns="72000" tIns="0" rIns="72000" bIns="0" anchor="ctr" anchorCtr="0">
              <a:noAutofit/>
            </a:bodyPr>
            <a:lstStyle/>
            <a:p>
              <a:pPr algn="r" defTabSz="914400">
                <a:lnSpc>
                  <a:spcPct val="120000"/>
                </a:lnSpc>
                <a:defRPr/>
              </a:pPr>
              <a:r>
                <a:rPr lang="zh-CN" altLang="en-US" sz="1200" dirty="0">
                  <a:solidFill>
                    <a:srgbClr val="C55A11"/>
                  </a:solidFill>
                  <a:latin typeface="微软雅黑" panose="020B0503020204020204" pitchFamily="34" charset="-122"/>
                  <a:ea typeface="微软雅黑" panose="020B0503020204020204" pitchFamily="34" charset="-122"/>
                </a:rPr>
                <a:t>此部分内容作为文字排版占位显示</a:t>
              </a:r>
              <a:br>
                <a:rPr lang="zh-CN" altLang="en-US" sz="1200" dirty="0">
                  <a:solidFill>
                    <a:srgbClr val="C55A11"/>
                  </a:solidFill>
                  <a:latin typeface="微软雅黑" panose="020B0503020204020204" pitchFamily="34" charset="-122"/>
                  <a:ea typeface="微软雅黑" panose="020B0503020204020204" pitchFamily="34" charset="-122"/>
                </a:rPr>
              </a:br>
              <a:r>
                <a:rPr lang="zh-CN" altLang="en-US" sz="1200" dirty="0">
                  <a:solidFill>
                    <a:srgbClr val="C55A11"/>
                  </a:solidFill>
                  <a:latin typeface="微软雅黑" panose="020B0503020204020204" pitchFamily="34" charset="-122"/>
                  <a:ea typeface="微软雅黑" panose="020B0503020204020204" pitchFamily="34" charset="-122"/>
                </a:rPr>
                <a:t>（建议使用主题字体）</a:t>
              </a:r>
              <a:endParaRPr lang="zh-CN" altLang="en-US" sz="1200" dirty="0">
                <a:solidFill>
                  <a:srgbClr val="C55A11"/>
                </a:solidFill>
                <a:latin typeface="微软雅黑" panose="020B0503020204020204" pitchFamily="34" charset="-122"/>
                <a:ea typeface="微软雅黑" panose="020B0503020204020204" pitchFamily="34" charset="-122"/>
              </a:endParaRPr>
            </a:p>
          </p:txBody>
        </p:sp>
        <p:sp>
          <p:nvSpPr>
            <p:cNvPr id="65" name="矩形 64"/>
            <p:cNvSpPr/>
            <p:nvPr/>
          </p:nvSpPr>
          <p:spPr>
            <a:xfrm>
              <a:off x="609599" y="3139323"/>
              <a:ext cx="2407615" cy="246221"/>
            </a:xfrm>
            <a:prstGeom prst="rect">
              <a:avLst/>
            </a:prstGeom>
          </p:spPr>
          <p:txBody>
            <a:bodyPr wrap="none" lIns="72000" tIns="0" rIns="72000" bIns="0">
              <a:normAutofit fontScale="92500" lnSpcReduction="10000"/>
            </a:bodyPr>
            <a:lstStyle/>
            <a:p>
              <a:pPr lvl="0" algn="r" defTabSz="914400">
                <a:defRPr/>
              </a:pPr>
              <a:r>
                <a:rPr lang="zh-CN" altLang="en-US" b="1" dirty="0">
                  <a:solidFill>
                    <a:srgbClr val="C55A11"/>
                  </a:solidFill>
                  <a:latin typeface="微软雅黑" panose="020B0503020204020204" pitchFamily="34" charset="-122"/>
                  <a:ea typeface="微软雅黑" panose="020B0503020204020204" pitchFamily="34" charset="-122"/>
                </a:rPr>
                <a:t>标题文本预设</a:t>
              </a:r>
              <a:endParaRPr lang="zh-CN" altLang="en-US" b="1" dirty="0">
                <a:solidFill>
                  <a:srgbClr val="C55A11"/>
                </a:solidFill>
                <a:latin typeface="微软雅黑" panose="020B0503020204020204" pitchFamily="34" charset="-122"/>
                <a:ea typeface="微软雅黑" panose="020B0503020204020204" pitchFamily="34" charset="-122"/>
              </a:endParaRPr>
            </a:p>
          </p:txBody>
        </p:sp>
      </p:grpSp>
      <p:grpSp>
        <p:nvGrpSpPr>
          <p:cNvPr id="66" name="组合 65"/>
          <p:cNvGrpSpPr/>
          <p:nvPr/>
        </p:nvGrpSpPr>
        <p:grpSpPr>
          <a:xfrm>
            <a:off x="7435673" y="3429000"/>
            <a:ext cx="2914282" cy="835777"/>
            <a:chOff x="9029821" y="3139323"/>
            <a:chExt cx="2457329" cy="835777"/>
          </a:xfrm>
        </p:grpSpPr>
        <p:sp>
          <p:nvSpPr>
            <p:cNvPr id="67" name="文本框 30"/>
            <p:cNvSpPr txBox="1"/>
            <p:nvPr/>
          </p:nvSpPr>
          <p:spPr>
            <a:xfrm>
              <a:off x="9029821" y="3385544"/>
              <a:ext cx="2457329" cy="589556"/>
            </a:xfrm>
            <a:prstGeom prst="rect">
              <a:avLst/>
            </a:prstGeom>
            <a:noFill/>
          </p:spPr>
          <p:txBody>
            <a:bodyPr wrap="square" lIns="72000" tIns="0" rIns="72000" bIns="0" anchor="ctr" anchorCtr="0">
              <a:normAutofit/>
            </a:bodyPr>
            <a:lstStyle/>
            <a:p>
              <a:pPr defTabSz="914400">
                <a:lnSpc>
                  <a:spcPct val="120000"/>
                </a:lnSpc>
                <a:defRPr/>
              </a:pPr>
              <a:r>
                <a:rPr lang="zh-CN" altLang="en-US" sz="1200">
                  <a:solidFill>
                    <a:srgbClr val="C55A11"/>
                  </a:solidFill>
                  <a:latin typeface="微软雅黑" panose="020B0503020204020204" pitchFamily="34" charset="-122"/>
                  <a:ea typeface="微软雅黑" panose="020B0503020204020204" pitchFamily="34" charset="-122"/>
                </a:rPr>
                <a:t>此部分内容作为文字排版占位显示</a:t>
              </a:r>
              <a:br>
                <a:rPr lang="zh-CN" altLang="en-US" sz="1200">
                  <a:solidFill>
                    <a:srgbClr val="C55A11"/>
                  </a:solidFill>
                  <a:latin typeface="微软雅黑" panose="020B0503020204020204" pitchFamily="34" charset="-122"/>
                  <a:ea typeface="微软雅黑" panose="020B0503020204020204" pitchFamily="34" charset="-122"/>
                </a:rPr>
              </a:br>
              <a:r>
                <a:rPr lang="zh-CN" altLang="en-US" sz="1200">
                  <a:solidFill>
                    <a:srgbClr val="C55A11"/>
                  </a:solidFill>
                  <a:latin typeface="微软雅黑" panose="020B0503020204020204" pitchFamily="34" charset="-122"/>
                  <a:ea typeface="微软雅黑" panose="020B0503020204020204" pitchFamily="34" charset="-122"/>
                </a:rPr>
                <a:t>（建议使用主题字体）</a:t>
              </a:r>
              <a:endParaRPr lang="zh-CN" altLang="en-US" sz="1200">
                <a:solidFill>
                  <a:srgbClr val="C55A11"/>
                </a:solidFill>
                <a:latin typeface="微软雅黑" panose="020B0503020204020204" pitchFamily="34" charset="-122"/>
                <a:ea typeface="微软雅黑" panose="020B0503020204020204" pitchFamily="34" charset="-122"/>
              </a:endParaRPr>
            </a:p>
          </p:txBody>
        </p:sp>
        <p:sp>
          <p:nvSpPr>
            <p:cNvPr id="68" name="矩形 67"/>
            <p:cNvSpPr/>
            <p:nvPr/>
          </p:nvSpPr>
          <p:spPr>
            <a:xfrm>
              <a:off x="9029821" y="3139323"/>
              <a:ext cx="2457329" cy="246221"/>
            </a:xfrm>
            <a:prstGeom prst="rect">
              <a:avLst/>
            </a:prstGeom>
          </p:spPr>
          <p:txBody>
            <a:bodyPr wrap="none" lIns="72000" tIns="0" rIns="72000" bIns="0">
              <a:normAutofit fontScale="92500" lnSpcReduction="10000"/>
            </a:bodyPr>
            <a:lstStyle/>
            <a:p>
              <a:pPr lvl="0" defTabSz="914400">
                <a:defRPr/>
              </a:pPr>
              <a:r>
                <a:rPr lang="zh-CN" altLang="en-US" b="1" dirty="0">
                  <a:solidFill>
                    <a:srgbClr val="C55A11"/>
                  </a:solidFill>
                  <a:latin typeface="微软雅黑" panose="020B0503020204020204" pitchFamily="34" charset="-122"/>
                  <a:ea typeface="微软雅黑" panose="020B0503020204020204" pitchFamily="34" charset="-122"/>
                </a:rPr>
                <a:t>标题文本预设</a:t>
              </a:r>
              <a:endParaRPr lang="zh-CN" altLang="en-US" b="1" dirty="0">
                <a:solidFill>
                  <a:srgbClr val="C55A11"/>
                </a:solidFill>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7377080" y="5206379"/>
            <a:ext cx="2914282" cy="835777"/>
            <a:chOff x="9029821" y="3139323"/>
            <a:chExt cx="2457329" cy="835777"/>
          </a:xfrm>
        </p:grpSpPr>
        <p:sp>
          <p:nvSpPr>
            <p:cNvPr id="70" name="文本框 30"/>
            <p:cNvSpPr txBox="1"/>
            <p:nvPr/>
          </p:nvSpPr>
          <p:spPr>
            <a:xfrm>
              <a:off x="9029821" y="3385544"/>
              <a:ext cx="2457329" cy="589556"/>
            </a:xfrm>
            <a:prstGeom prst="rect">
              <a:avLst/>
            </a:prstGeom>
            <a:noFill/>
          </p:spPr>
          <p:txBody>
            <a:bodyPr wrap="square" lIns="72000" tIns="0" rIns="72000" bIns="0" anchor="ctr" anchorCtr="0">
              <a:normAutofit/>
            </a:bodyPr>
            <a:lstStyle/>
            <a:p>
              <a:pPr defTabSz="914400">
                <a:lnSpc>
                  <a:spcPct val="120000"/>
                </a:lnSpc>
                <a:defRPr/>
              </a:pPr>
              <a:r>
                <a:rPr lang="zh-CN" altLang="en-US" sz="1200">
                  <a:solidFill>
                    <a:srgbClr val="C55A11"/>
                  </a:solidFill>
                  <a:latin typeface="微软雅黑" panose="020B0503020204020204" pitchFamily="34" charset="-122"/>
                  <a:ea typeface="微软雅黑" panose="020B0503020204020204" pitchFamily="34" charset="-122"/>
                </a:rPr>
                <a:t>此部分内容作为文字排版占位显示</a:t>
              </a:r>
              <a:br>
                <a:rPr lang="zh-CN" altLang="en-US" sz="1200">
                  <a:solidFill>
                    <a:srgbClr val="C55A11"/>
                  </a:solidFill>
                  <a:latin typeface="微软雅黑" panose="020B0503020204020204" pitchFamily="34" charset="-122"/>
                  <a:ea typeface="微软雅黑" panose="020B0503020204020204" pitchFamily="34" charset="-122"/>
                </a:rPr>
              </a:br>
              <a:r>
                <a:rPr lang="zh-CN" altLang="en-US" sz="1200">
                  <a:solidFill>
                    <a:srgbClr val="C55A11"/>
                  </a:solidFill>
                  <a:latin typeface="微软雅黑" panose="020B0503020204020204" pitchFamily="34" charset="-122"/>
                  <a:ea typeface="微软雅黑" panose="020B0503020204020204" pitchFamily="34" charset="-122"/>
                </a:rPr>
                <a:t>（建议使用主题字体）</a:t>
              </a:r>
              <a:endParaRPr lang="zh-CN" altLang="en-US" sz="1200">
                <a:solidFill>
                  <a:srgbClr val="C55A11"/>
                </a:solidFill>
                <a:latin typeface="微软雅黑" panose="020B0503020204020204" pitchFamily="34" charset="-122"/>
                <a:ea typeface="微软雅黑" panose="020B0503020204020204" pitchFamily="34" charset="-122"/>
              </a:endParaRPr>
            </a:p>
          </p:txBody>
        </p:sp>
        <p:sp>
          <p:nvSpPr>
            <p:cNvPr id="71" name="矩形 70"/>
            <p:cNvSpPr/>
            <p:nvPr/>
          </p:nvSpPr>
          <p:spPr>
            <a:xfrm>
              <a:off x="9029821" y="3139323"/>
              <a:ext cx="2457329" cy="246221"/>
            </a:xfrm>
            <a:prstGeom prst="rect">
              <a:avLst/>
            </a:prstGeom>
          </p:spPr>
          <p:txBody>
            <a:bodyPr wrap="none" lIns="72000" tIns="0" rIns="72000" bIns="0">
              <a:normAutofit fontScale="92500" lnSpcReduction="10000"/>
            </a:bodyPr>
            <a:lstStyle/>
            <a:p>
              <a:pPr lvl="0" defTabSz="914400">
                <a:defRPr/>
              </a:pPr>
              <a:r>
                <a:rPr lang="zh-CN" altLang="en-US" b="1" dirty="0">
                  <a:solidFill>
                    <a:srgbClr val="C55A11"/>
                  </a:solidFill>
                  <a:latin typeface="微软雅黑" panose="020B0503020204020204" pitchFamily="34" charset="-122"/>
                  <a:ea typeface="微软雅黑" panose="020B0503020204020204" pitchFamily="34" charset="-122"/>
                </a:rPr>
                <a:t>标题文本预设</a:t>
              </a:r>
              <a:endParaRPr lang="zh-CN" altLang="en-US" b="1" dirty="0">
                <a:solidFill>
                  <a:srgbClr val="C55A11"/>
                </a:solidFill>
                <a:latin typeface="微软雅黑" panose="020B0503020204020204" pitchFamily="34" charset="-122"/>
                <a:ea typeface="微软雅黑" panose="020B0503020204020204" pitchFamily="34" charset="-122"/>
              </a:endParaRPr>
            </a:p>
          </p:txBody>
        </p:sp>
      </p:grpSp>
      <p:grpSp>
        <p:nvGrpSpPr>
          <p:cNvPr id="72" name="组合 71"/>
          <p:cNvGrpSpPr/>
          <p:nvPr/>
        </p:nvGrpSpPr>
        <p:grpSpPr>
          <a:xfrm>
            <a:off x="903519" y="4616823"/>
            <a:ext cx="2855323" cy="835777"/>
            <a:chOff x="609599" y="3139323"/>
            <a:chExt cx="2407615" cy="835777"/>
          </a:xfrm>
        </p:grpSpPr>
        <p:sp>
          <p:nvSpPr>
            <p:cNvPr id="73" name="文本框 27"/>
            <p:cNvSpPr txBox="1"/>
            <p:nvPr/>
          </p:nvSpPr>
          <p:spPr>
            <a:xfrm>
              <a:off x="609599" y="3385544"/>
              <a:ext cx="2407615" cy="589556"/>
            </a:xfrm>
            <a:prstGeom prst="rect">
              <a:avLst/>
            </a:prstGeom>
            <a:noFill/>
          </p:spPr>
          <p:txBody>
            <a:bodyPr wrap="square" lIns="72000" tIns="0" rIns="72000" bIns="0" anchor="ctr" anchorCtr="0">
              <a:noAutofit/>
            </a:bodyPr>
            <a:lstStyle/>
            <a:p>
              <a:pPr algn="r" defTabSz="914400">
                <a:lnSpc>
                  <a:spcPct val="120000"/>
                </a:lnSpc>
                <a:defRPr/>
              </a:pPr>
              <a:r>
                <a:rPr lang="zh-CN" altLang="en-US" sz="1200" dirty="0">
                  <a:solidFill>
                    <a:srgbClr val="C55A11"/>
                  </a:solidFill>
                  <a:latin typeface="微软雅黑" panose="020B0503020204020204" pitchFamily="34" charset="-122"/>
                  <a:ea typeface="微软雅黑" panose="020B0503020204020204" pitchFamily="34" charset="-122"/>
                </a:rPr>
                <a:t>此部分内容作为文字排版占位显示</a:t>
              </a:r>
              <a:br>
                <a:rPr lang="zh-CN" altLang="en-US" sz="1200" dirty="0">
                  <a:solidFill>
                    <a:srgbClr val="C55A11"/>
                  </a:solidFill>
                  <a:latin typeface="微软雅黑" panose="020B0503020204020204" pitchFamily="34" charset="-122"/>
                  <a:ea typeface="微软雅黑" panose="020B0503020204020204" pitchFamily="34" charset="-122"/>
                </a:rPr>
              </a:br>
              <a:r>
                <a:rPr lang="zh-CN" altLang="en-US" sz="1200" dirty="0">
                  <a:solidFill>
                    <a:srgbClr val="C55A11"/>
                  </a:solidFill>
                  <a:latin typeface="微软雅黑" panose="020B0503020204020204" pitchFamily="34" charset="-122"/>
                  <a:ea typeface="微软雅黑" panose="020B0503020204020204" pitchFamily="34" charset="-122"/>
                </a:rPr>
                <a:t>（建议使用主题字体）</a:t>
              </a:r>
              <a:endParaRPr lang="zh-CN" altLang="en-US" sz="1200" dirty="0">
                <a:solidFill>
                  <a:srgbClr val="C55A11"/>
                </a:solidFill>
                <a:latin typeface="微软雅黑" panose="020B0503020204020204" pitchFamily="34" charset="-122"/>
                <a:ea typeface="微软雅黑" panose="020B0503020204020204" pitchFamily="34" charset="-122"/>
              </a:endParaRPr>
            </a:p>
          </p:txBody>
        </p:sp>
        <p:sp>
          <p:nvSpPr>
            <p:cNvPr id="74" name="矩形 73"/>
            <p:cNvSpPr/>
            <p:nvPr/>
          </p:nvSpPr>
          <p:spPr>
            <a:xfrm>
              <a:off x="609599" y="3139323"/>
              <a:ext cx="2407615" cy="246221"/>
            </a:xfrm>
            <a:prstGeom prst="rect">
              <a:avLst/>
            </a:prstGeom>
          </p:spPr>
          <p:txBody>
            <a:bodyPr wrap="none" lIns="72000" tIns="0" rIns="72000" bIns="0">
              <a:normAutofit fontScale="92500" lnSpcReduction="10000"/>
            </a:bodyPr>
            <a:lstStyle/>
            <a:p>
              <a:pPr lvl="0" algn="r" defTabSz="914400">
                <a:defRPr/>
              </a:pPr>
              <a:r>
                <a:rPr lang="zh-CN" altLang="en-US" b="1" dirty="0">
                  <a:solidFill>
                    <a:srgbClr val="C55A11"/>
                  </a:solidFill>
                  <a:latin typeface="微软雅黑" panose="020B0503020204020204" pitchFamily="34" charset="-122"/>
                  <a:ea typeface="微软雅黑" panose="020B0503020204020204" pitchFamily="34" charset="-122"/>
                </a:rPr>
                <a:t>标题文本预设</a:t>
              </a:r>
              <a:endParaRPr lang="zh-CN" altLang="en-US" b="1" dirty="0">
                <a:solidFill>
                  <a:srgbClr val="C55A1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barn(inVertical)">
                                      <p:cBhvr>
                                        <p:cTn id="7" dur="500"/>
                                        <p:tgtEl>
                                          <p:spTgt spid="6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6"/>
                                        </p:tgtEl>
                                        <p:attrNameLst>
                                          <p:attrName>style.visibility</p:attrName>
                                        </p:attrNameLst>
                                      </p:cBhvr>
                                      <p:to>
                                        <p:strVal val="visible"/>
                                      </p:to>
                                    </p:set>
                                    <p:animEffect transition="in" filter="barn(inVertical)">
                                      <p:cBhvr>
                                        <p:cTn id="12" dur="500"/>
                                        <p:tgtEl>
                                          <p:spTgt spid="66"/>
                                        </p:tgtEl>
                                      </p:cBhvr>
                                    </p:animEffect>
                                  </p:childTnLst>
                                </p:cTn>
                              </p:par>
                            </p:childTnLst>
                          </p:cTn>
                        </p:par>
                        <p:par>
                          <p:cTn id="13" fill="hold">
                            <p:stCondLst>
                              <p:cond delay="500"/>
                            </p:stCondLst>
                            <p:childTnLst>
                              <p:par>
                                <p:cTn id="14" presetID="16" presetClass="entr" presetSubtype="21"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barn(inVertical)">
                                      <p:cBhvr>
                                        <p:cTn id="16" dur="500"/>
                                        <p:tgtEl>
                                          <p:spTgt spid="72"/>
                                        </p:tgtEl>
                                      </p:cBhvr>
                                    </p:animEffect>
                                  </p:childTnLst>
                                </p:cTn>
                              </p:par>
                            </p:childTnLst>
                          </p:cTn>
                        </p:par>
                        <p:par>
                          <p:cTn id="17" fill="hold">
                            <p:stCondLst>
                              <p:cond delay="1000"/>
                            </p:stCondLst>
                            <p:childTnLst>
                              <p:par>
                                <p:cTn id="18" presetID="16" presetClass="entr" presetSubtype="21" fill="hold" nodeType="afterEffect">
                                  <p:stCondLst>
                                    <p:cond delay="0"/>
                                  </p:stCondLst>
                                  <p:childTnLst>
                                    <p:set>
                                      <p:cBhvr>
                                        <p:cTn id="19" dur="1" fill="hold">
                                          <p:stCondLst>
                                            <p:cond delay="0"/>
                                          </p:stCondLst>
                                        </p:cTn>
                                        <p:tgtEl>
                                          <p:spTgt spid="69"/>
                                        </p:tgtEl>
                                        <p:attrNameLst>
                                          <p:attrName>style.visibility</p:attrName>
                                        </p:attrNameLst>
                                      </p:cBhvr>
                                      <p:to>
                                        <p:strVal val="visible"/>
                                      </p:to>
                                    </p:set>
                                    <p:animEffect transition="in" filter="barn(inVertical)">
                                      <p:cBhvr>
                                        <p:cTn id="2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4384766" y="2029888"/>
            <a:ext cx="2806414" cy="3441016"/>
            <a:chOff x="3947756" y="2711060"/>
            <a:chExt cx="2806414" cy="3441016"/>
          </a:xfrm>
        </p:grpSpPr>
        <p:grpSp>
          <p:nvGrpSpPr>
            <p:cNvPr id="23" name="组合 22"/>
            <p:cNvGrpSpPr/>
            <p:nvPr/>
          </p:nvGrpSpPr>
          <p:grpSpPr>
            <a:xfrm>
              <a:off x="3947756" y="3304916"/>
              <a:ext cx="2762411" cy="1182625"/>
              <a:chOff x="3176812" y="2273198"/>
              <a:chExt cx="2641825" cy="2726239"/>
            </a:xfrm>
            <a:solidFill>
              <a:srgbClr val="C55A11"/>
            </a:solidFill>
            <a:scene3d>
              <a:camera prst="orthographicFront">
                <a:rot lat="17099985" lon="0" rev="0"/>
              </a:camera>
              <a:lightRig rig="threePt" dir="t"/>
            </a:scene3d>
          </p:grpSpPr>
          <p:sp>
            <p:nvSpPr>
              <p:cNvPr id="24" name="椭圆 23"/>
              <p:cNvSpPr/>
              <p:nvPr/>
            </p:nvSpPr>
            <p:spPr>
              <a:xfrm>
                <a:off x="3176812" y="2273198"/>
                <a:ext cx="2641825" cy="2726239"/>
              </a:xfrm>
              <a:prstGeom prst="ellipse">
                <a:avLst/>
              </a:prstGeom>
              <a:grpFill/>
              <a:ln>
                <a:noFill/>
              </a:ln>
              <a:effectLst>
                <a:outerShdw blurRad="127000" dist="254000" dir="7200000" sx="99000" sy="99000" algn="tr" rotWithShape="0">
                  <a:prstClr val="black">
                    <a:alpha val="31000"/>
                  </a:prstClr>
                </a:outerShdw>
              </a:effectLst>
              <a:sp3d>
                <a:bevelT w="323850" h="336550"/>
                <a:bevelB w="11430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椭圆 24"/>
              <p:cNvSpPr/>
              <p:nvPr/>
            </p:nvSpPr>
            <p:spPr>
              <a:xfrm>
                <a:off x="3268970" y="2368298"/>
                <a:ext cx="2457512" cy="2536037"/>
              </a:xfrm>
              <a:prstGeom prst="ellipse">
                <a:avLst/>
              </a:prstGeom>
              <a:grpFill/>
              <a:ln>
                <a:noFill/>
              </a:ln>
              <a:sp3d>
                <a:bevelT w="323850" h="336550"/>
                <a:bevelB w="11430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26" name="组合 25"/>
            <p:cNvGrpSpPr/>
            <p:nvPr/>
          </p:nvGrpSpPr>
          <p:grpSpPr>
            <a:xfrm>
              <a:off x="4256199" y="2711060"/>
              <a:ext cx="2145523" cy="918527"/>
              <a:chOff x="3176812" y="2273198"/>
              <a:chExt cx="2641825" cy="2726239"/>
            </a:xfrm>
            <a:solidFill>
              <a:schemeClr val="bg1"/>
            </a:solidFill>
            <a:scene3d>
              <a:camera prst="orthographicFront">
                <a:rot lat="17099985" lon="0" rev="0"/>
              </a:camera>
              <a:lightRig rig="threePt" dir="t"/>
            </a:scene3d>
          </p:grpSpPr>
          <p:sp>
            <p:nvSpPr>
              <p:cNvPr id="27" name="椭圆 26"/>
              <p:cNvSpPr/>
              <p:nvPr/>
            </p:nvSpPr>
            <p:spPr>
              <a:xfrm>
                <a:off x="3176812" y="2273198"/>
                <a:ext cx="2641825" cy="2726239"/>
              </a:xfrm>
              <a:prstGeom prst="ellipse">
                <a:avLst/>
              </a:prstGeom>
              <a:grpFill/>
              <a:ln>
                <a:noFill/>
              </a:ln>
              <a:effectLst>
                <a:outerShdw blurRad="127000" dist="254000" dir="7200000" sx="99000" sy="99000" algn="tr" rotWithShape="0">
                  <a:prstClr val="black">
                    <a:alpha val="31000"/>
                  </a:prstClr>
                </a:outerShdw>
              </a:effectLst>
              <a:sp3d>
                <a:bevelT w="323850" h="336550"/>
                <a:bevelB w="11430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 name="椭圆 27"/>
              <p:cNvSpPr/>
              <p:nvPr/>
            </p:nvSpPr>
            <p:spPr>
              <a:xfrm>
                <a:off x="3268970" y="2368298"/>
                <a:ext cx="2457512" cy="2536037"/>
              </a:xfrm>
              <a:prstGeom prst="ellipse">
                <a:avLst/>
              </a:prstGeom>
              <a:grpFill/>
              <a:ln>
                <a:noFill/>
              </a:ln>
              <a:sp3d>
                <a:bevelT w="323850" h="336550"/>
                <a:bevelB w="11430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29" name="组合 28"/>
            <p:cNvGrpSpPr/>
            <p:nvPr/>
          </p:nvGrpSpPr>
          <p:grpSpPr>
            <a:xfrm>
              <a:off x="4300204" y="4152751"/>
              <a:ext cx="2145523" cy="918527"/>
              <a:chOff x="3176812" y="2273198"/>
              <a:chExt cx="2641825" cy="2726239"/>
            </a:xfrm>
            <a:solidFill>
              <a:schemeClr val="bg1"/>
            </a:solidFill>
            <a:scene3d>
              <a:camera prst="orthographicFront">
                <a:rot lat="17099985" lon="0" rev="0"/>
              </a:camera>
              <a:lightRig rig="threePt" dir="t"/>
            </a:scene3d>
          </p:grpSpPr>
          <p:sp>
            <p:nvSpPr>
              <p:cNvPr id="30" name="椭圆 29"/>
              <p:cNvSpPr/>
              <p:nvPr/>
            </p:nvSpPr>
            <p:spPr>
              <a:xfrm>
                <a:off x="3176812" y="2273198"/>
                <a:ext cx="2641825" cy="2726239"/>
              </a:xfrm>
              <a:prstGeom prst="ellipse">
                <a:avLst/>
              </a:prstGeom>
              <a:grpFill/>
              <a:ln>
                <a:noFill/>
              </a:ln>
              <a:effectLst>
                <a:outerShdw blurRad="127000" dist="254000" dir="7200000" sx="99000" sy="99000" algn="tr" rotWithShape="0">
                  <a:prstClr val="black">
                    <a:alpha val="31000"/>
                  </a:prstClr>
                </a:outerShdw>
              </a:effectLst>
              <a:sp3d>
                <a:bevelT w="323850" h="336550"/>
                <a:bevelB w="11430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1" name="椭圆 30"/>
              <p:cNvSpPr/>
              <p:nvPr/>
            </p:nvSpPr>
            <p:spPr>
              <a:xfrm>
                <a:off x="3268970" y="2368298"/>
                <a:ext cx="2457512" cy="2536037"/>
              </a:xfrm>
              <a:prstGeom prst="ellipse">
                <a:avLst/>
              </a:prstGeom>
              <a:grpFill/>
              <a:ln>
                <a:noFill/>
              </a:ln>
              <a:sp3d>
                <a:bevelT w="323850" h="336550"/>
                <a:bevelB w="11430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32" name="组合 31"/>
            <p:cNvGrpSpPr/>
            <p:nvPr/>
          </p:nvGrpSpPr>
          <p:grpSpPr>
            <a:xfrm>
              <a:off x="3991759" y="4969451"/>
              <a:ext cx="2762411" cy="1182625"/>
              <a:chOff x="3176812" y="2273198"/>
              <a:chExt cx="2641825" cy="2726239"/>
            </a:xfrm>
            <a:solidFill>
              <a:srgbClr val="C55A11"/>
            </a:solidFill>
            <a:scene3d>
              <a:camera prst="orthographicFront">
                <a:rot lat="17099985" lon="0" rev="0"/>
              </a:camera>
              <a:lightRig rig="threePt" dir="t"/>
            </a:scene3d>
          </p:grpSpPr>
          <p:sp>
            <p:nvSpPr>
              <p:cNvPr id="33" name="椭圆 32"/>
              <p:cNvSpPr/>
              <p:nvPr/>
            </p:nvSpPr>
            <p:spPr>
              <a:xfrm>
                <a:off x="3176812" y="2273198"/>
                <a:ext cx="2641825" cy="2726239"/>
              </a:xfrm>
              <a:prstGeom prst="ellipse">
                <a:avLst/>
              </a:prstGeom>
              <a:grpFill/>
              <a:ln>
                <a:noFill/>
              </a:ln>
              <a:effectLst>
                <a:outerShdw blurRad="127000" dist="254000" dir="7200000" sx="99000" sy="99000" algn="tr" rotWithShape="0">
                  <a:prstClr val="black">
                    <a:alpha val="31000"/>
                  </a:prstClr>
                </a:outerShdw>
              </a:effectLst>
              <a:sp3d>
                <a:bevelT w="323850" h="336550"/>
                <a:bevelB w="11430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4" name="椭圆 33"/>
              <p:cNvSpPr/>
              <p:nvPr/>
            </p:nvSpPr>
            <p:spPr>
              <a:xfrm>
                <a:off x="3268970" y="2368298"/>
                <a:ext cx="2457512" cy="2536037"/>
              </a:xfrm>
              <a:prstGeom prst="ellipse">
                <a:avLst/>
              </a:prstGeom>
              <a:grpFill/>
              <a:ln>
                <a:noFill/>
              </a:ln>
              <a:sp3d>
                <a:bevelT w="323850" h="336550"/>
                <a:bevelB w="11430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cxnSp>
        <p:nvCxnSpPr>
          <p:cNvPr id="36" name="直接连接符 35"/>
          <p:cNvCxnSpPr/>
          <p:nvPr/>
        </p:nvCxnSpPr>
        <p:spPr>
          <a:xfrm>
            <a:off x="3208604" y="2828544"/>
            <a:ext cx="1559450" cy="0"/>
          </a:xfrm>
          <a:prstGeom prst="line">
            <a:avLst/>
          </a:prstGeom>
          <a:ln w="9525">
            <a:solidFill>
              <a:srgbClr val="C55A11"/>
            </a:solidFill>
            <a:prstDash val="dash"/>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V="1">
            <a:off x="7222022" y="3500495"/>
            <a:ext cx="716673" cy="3127"/>
          </a:xfrm>
          <a:prstGeom prst="line">
            <a:avLst/>
          </a:prstGeom>
          <a:ln w="9525">
            <a:solidFill>
              <a:srgbClr val="C55A11"/>
            </a:solidFill>
            <a:prstDash val="dash"/>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V="1">
            <a:off x="2213682" y="4284371"/>
            <a:ext cx="2448690" cy="1"/>
          </a:xfrm>
          <a:prstGeom prst="line">
            <a:avLst/>
          </a:prstGeom>
          <a:ln w="9525">
            <a:solidFill>
              <a:srgbClr val="C55A11"/>
            </a:solidFill>
            <a:prstDash val="dash"/>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V="1">
            <a:off x="7191180" y="5168291"/>
            <a:ext cx="2448690" cy="1"/>
          </a:xfrm>
          <a:prstGeom prst="line">
            <a:avLst/>
          </a:prstGeom>
          <a:ln w="9525">
            <a:solidFill>
              <a:srgbClr val="C55A11"/>
            </a:solidFill>
            <a:prstDash val="dash"/>
          </a:ln>
        </p:spPr>
        <p:style>
          <a:lnRef idx="1">
            <a:schemeClr val="accent1"/>
          </a:lnRef>
          <a:fillRef idx="0">
            <a:schemeClr val="accent1"/>
          </a:fillRef>
          <a:effectRef idx="0">
            <a:schemeClr val="accent1"/>
          </a:effectRef>
          <a:fontRef idx="minor">
            <a:schemeClr val="tx1"/>
          </a:fontRef>
        </p:style>
      </p:cxnSp>
      <p:sp>
        <p:nvSpPr>
          <p:cNvPr id="46" name="Freeform 96"/>
          <p:cNvSpPr>
            <a:spLocks noEditPoints="1"/>
          </p:cNvSpPr>
          <p:nvPr/>
        </p:nvSpPr>
        <p:spPr bwMode="auto">
          <a:xfrm>
            <a:off x="9337447" y="4273289"/>
            <a:ext cx="887286" cy="880463"/>
          </a:xfrm>
          <a:custGeom>
            <a:avLst/>
            <a:gdLst>
              <a:gd name="T0" fmla="*/ 225 w 258"/>
              <a:gd name="T1" fmla="*/ 129 h 259"/>
              <a:gd name="T2" fmla="*/ 223 w 258"/>
              <a:gd name="T3" fmla="*/ 122 h 259"/>
              <a:gd name="T4" fmla="*/ 251 w 258"/>
              <a:gd name="T5" fmla="*/ 122 h 259"/>
              <a:gd name="T6" fmla="*/ 251 w 258"/>
              <a:gd name="T7" fmla="*/ 135 h 259"/>
              <a:gd name="T8" fmla="*/ 214 w 258"/>
              <a:gd name="T9" fmla="*/ 87 h 259"/>
              <a:gd name="T10" fmla="*/ 212 w 258"/>
              <a:gd name="T11" fmla="*/ 70 h 259"/>
              <a:gd name="T12" fmla="*/ 239 w 258"/>
              <a:gd name="T13" fmla="*/ 65 h 259"/>
              <a:gd name="T14" fmla="*/ 227 w 258"/>
              <a:gd name="T15" fmla="*/ 83 h 259"/>
              <a:gd name="T16" fmla="*/ 231 w 258"/>
              <a:gd name="T17" fmla="*/ 145 h 259"/>
              <a:gd name="T18" fmla="*/ 239 w 258"/>
              <a:gd name="T19" fmla="*/ 165 h 259"/>
              <a:gd name="T20" fmla="*/ 253 w 258"/>
              <a:gd name="T21" fmla="*/ 170 h 259"/>
              <a:gd name="T22" fmla="*/ 247 w 258"/>
              <a:gd name="T23" fmla="*/ 201 h 259"/>
              <a:gd name="T24" fmla="*/ 110 w 258"/>
              <a:gd name="T25" fmla="*/ 201 h 259"/>
              <a:gd name="T26" fmla="*/ 91 w 258"/>
              <a:gd name="T27" fmla="*/ 181 h 259"/>
              <a:gd name="T28" fmla="*/ 97 w 258"/>
              <a:gd name="T29" fmla="*/ 157 h 259"/>
              <a:gd name="T30" fmla="*/ 114 w 258"/>
              <a:gd name="T31" fmla="*/ 148 h 259"/>
              <a:gd name="T32" fmla="*/ 127 w 258"/>
              <a:gd name="T33" fmla="*/ 135 h 259"/>
              <a:gd name="T34" fmla="*/ 143 w 258"/>
              <a:gd name="T35" fmla="*/ 110 h 259"/>
              <a:gd name="T36" fmla="*/ 179 w 258"/>
              <a:gd name="T37" fmla="*/ 101 h 259"/>
              <a:gd name="T38" fmla="*/ 209 w 258"/>
              <a:gd name="T39" fmla="*/ 130 h 259"/>
              <a:gd name="T40" fmla="*/ 121 w 258"/>
              <a:gd name="T41" fmla="*/ 125 h 259"/>
              <a:gd name="T42" fmla="*/ 97 w 258"/>
              <a:gd name="T43" fmla="*/ 142 h 259"/>
              <a:gd name="T44" fmla="*/ 80 w 258"/>
              <a:gd name="T45" fmla="*/ 149 h 259"/>
              <a:gd name="T46" fmla="*/ 66 w 258"/>
              <a:gd name="T47" fmla="*/ 174 h 259"/>
              <a:gd name="T48" fmla="*/ 53 w 258"/>
              <a:gd name="T49" fmla="*/ 121 h 259"/>
              <a:gd name="T50" fmla="*/ 100 w 258"/>
              <a:gd name="T51" fmla="*/ 57 h 259"/>
              <a:gd name="T52" fmla="*/ 152 w 258"/>
              <a:gd name="T53" fmla="*/ 53 h 259"/>
              <a:gd name="T54" fmla="*/ 197 w 258"/>
              <a:gd name="T55" fmla="*/ 88 h 259"/>
              <a:gd name="T56" fmla="*/ 170 w 258"/>
              <a:gd name="T57" fmla="*/ 80 h 259"/>
              <a:gd name="T58" fmla="*/ 124 w 258"/>
              <a:gd name="T59" fmla="*/ 108 h 259"/>
              <a:gd name="T60" fmla="*/ 170 w 258"/>
              <a:gd name="T61" fmla="*/ 48 h 259"/>
              <a:gd name="T62" fmla="*/ 183 w 258"/>
              <a:gd name="T63" fmla="*/ 18 h 259"/>
              <a:gd name="T64" fmla="*/ 195 w 258"/>
              <a:gd name="T65" fmla="*/ 32 h 259"/>
              <a:gd name="T66" fmla="*/ 173 w 258"/>
              <a:gd name="T67" fmla="*/ 51 h 259"/>
              <a:gd name="T68" fmla="*/ 119 w 258"/>
              <a:gd name="T69" fmla="*/ 27 h 259"/>
              <a:gd name="T70" fmla="*/ 128 w 258"/>
              <a:gd name="T71" fmla="*/ 0 h 259"/>
              <a:gd name="T72" fmla="*/ 139 w 258"/>
              <a:gd name="T73" fmla="*/ 19 h 259"/>
              <a:gd name="T74" fmla="*/ 83 w 258"/>
              <a:gd name="T75" fmla="*/ 51 h 259"/>
              <a:gd name="T76" fmla="*/ 65 w 258"/>
              <a:gd name="T77" fmla="*/ 39 h 259"/>
              <a:gd name="T78" fmla="*/ 69 w 258"/>
              <a:gd name="T79" fmla="*/ 17 h 259"/>
              <a:gd name="T80" fmla="*/ 87 w 258"/>
              <a:gd name="T81" fmla="*/ 43 h 259"/>
              <a:gd name="T82" fmla="*/ 32 w 258"/>
              <a:gd name="T83" fmla="*/ 195 h 259"/>
              <a:gd name="T84" fmla="*/ 18 w 258"/>
              <a:gd name="T85" fmla="*/ 184 h 259"/>
              <a:gd name="T86" fmla="*/ 46 w 258"/>
              <a:gd name="T87" fmla="*/ 171 h 259"/>
              <a:gd name="T88" fmla="*/ 39 w 258"/>
              <a:gd name="T89" fmla="*/ 192 h 259"/>
              <a:gd name="T90" fmla="*/ 17 w 258"/>
              <a:gd name="T91" fmla="*/ 69 h 259"/>
              <a:gd name="T92" fmla="*/ 39 w 258"/>
              <a:gd name="T93" fmla="*/ 65 h 259"/>
              <a:gd name="T94" fmla="*/ 50 w 258"/>
              <a:gd name="T95" fmla="*/ 83 h 259"/>
              <a:gd name="T96" fmla="*/ 39 w 258"/>
              <a:gd name="T97" fmla="*/ 129 h 259"/>
              <a:gd name="T98" fmla="*/ 19 w 258"/>
              <a:gd name="T99" fmla="*/ 139 h 259"/>
              <a:gd name="T100" fmla="*/ 1 w 258"/>
              <a:gd name="T101" fmla="*/ 125 h 259"/>
              <a:gd name="T102" fmla="*/ 32 w 258"/>
              <a:gd name="T103" fmla="*/ 122 h 259"/>
              <a:gd name="T104" fmla="*/ 126 w 258"/>
              <a:gd name="T105" fmla="*/ 223 h 259"/>
              <a:gd name="T106" fmla="*/ 111 w 258"/>
              <a:gd name="T107" fmla="*/ 247 h 259"/>
              <a:gd name="T108" fmla="*/ 102 w 258"/>
              <a:gd name="T109" fmla="*/ 229 h 259"/>
              <a:gd name="T110" fmla="*/ 182 w 258"/>
              <a:gd name="T111" fmla="*/ 222 h 259"/>
              <a:gd name="T112" fmla="*/ 175 w 258"/>
              <a:gd name="T113" fmla="*/ 256 h 259"/>
              <a:gd name="T114" fmla="*/ 156 w 258"/>
              <a:gd name="T115" fmla="*/ 249 h 259"/>
              <a:gd name="T116" fmla="*/ 182 w 258"/>
              <a:gd name="T117" fmla="*/ 222 h 259"/>
              <a:gd name="T118" fmla="*/ 234 w 258"/>
              <a:gd name="T119" fmla="*/ 240 h 259"/>
              <a:gd name="T120" fmla="*/ 217 w 258"/>
              <a:gd name="T121" fmla="*/ 246 h 259"/>
              <a:gd name="T122" fmla="*/ 217 w 258"/>
              <a:gd name="T123" fmla="*/ 22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8" h="259">
                <a:moveTo>
                  <a:pt x="247" y="138"/>
                </a:moveTo>
                <a:lnTo>
                  <a:pt x="247" y="138"/>
                </a:lnTo>
                <a:lnTo>
                  <a:pt x="243" y="134"/>
                </a:lnTo>
                <a:lnTo>
                  <a:pt x="238" y="131"/>
                </a:lnTo>
                <a:lnTo>
                  <a:pt x="231" y="129"/>
                </a:lnTo>
                <a:lnTo>
                  <a:pt x="225" y="129"/>
                </a:lnTo>
                <a:lnTo>
                  <a:pt x="225" y="129"/>
                </a:lnTo>
                <a:lnTo>
                  <a:pt x="221" y="129"/>
                </a:lnTo>
                <a:lnTo>
                  <a:pt x="221" y="129"/>
                </a:lnTo>
                <a:lnTo>
                  <a:pt x="221" y="125"/>
                </a:lnTo>
                <a:lnTo>
                  <a:pt x="221" y="125"/>
                </a:lnTo>
                <a:lnTo>
                  <a:pt x="223" y="122"/>
                </a:lnTo>
                <a:lnTo>
                  <a:pt x="227" y="121"/>
                </a:lnTo>
                <a:lnTo>
                  <a:pt x="232" y="119"/>
                </a:lnTo>
                <a:lnTo>
                  <a:pt x="238" y="118"/>
                </a:lnTo>
                <a:lnTo>
                  <a:pt x="238" y="118"/>
                </a:lnTo>
                <a:lnTo>
                  <a:pt x="245" y="119"/>
                </a:lnTo>
                <a:lnTo>
                  <a:pt x="251" y="122"/>
                </a:lnTo>
                <a:lnTo>
                  <a:pt x="256" y="125"/>
                </a:lnTo>
                <a:lnTo>
                  <a:pt x="257" y="129"/>
                </a:lnTo>
                <a:lnTo>
                  <a:pt x="257" y="129"/>
                </a:lnTo>
                <a:lnTo>
                  <a:pt x="256" y="131"/>
                </a:lnTo>
                <a:lnTo>
                  <a:pt x="254" y="134"/>
                </a:lnTo>
                <a:lnTo>
                  <a:pt x="251" y="135"/>
                </a:lnTo>
                <a:lnTo>
                  <a:pt x="247" y="138"/>
                </a:lnTo>
                <a:lnTo>
                  <a:pt x="247" y="138"/>
                </a:lnTo>
                <a:close/>
                <a:moveTo>
                  <a:pt x="227" y="83"/>
                </a:moveTo>
                <a:lnTo>
                  <a:pt x="227" y="83"/>
                </a:lnTo>
                <a:lnTo>
                  <a:pt x="221" y="86"/>
                </a:lnTo>
                <a:lnTo>
                  <a:pt x="214" y="87"/>
                </a:lnTo>
                <a:lnTo>
                  <a:pt x="209" y="86"/>
                </a:lnTo>
                <a:lnTo>
                  <a:pt x="206" y="83"/>
                </a:lnTo>
                <a:lnTo>
                  <a:pt x="206" y="83"/>
                </a:lnTo>
                <a:lnTo>
                  <a:pt x="205" y="79"/>
                </a:lnTo>
                <a:lnTo>
                  <a:pt x="208" y="75"/>
                </a:lnTo>
                <a:lnTo>
                  <a:pt x="212" y="70"/>
                </a:lnTo>
                <a:lnTo>
                  <a:pt x="218" y="65"/>
                </a:lnTo>
                <a:lnTo>
                  <a:pt x="218" y="65"/>
                </a:lnTo>
                <a:lnTo>
                  <a:pt x="225" y="62"/>
                </a:lnTo>
                <a:lnTo>
                  <a:pt x="231" y="61"/>
                </a:lnTo>
                <a:lnTo>
                  <a:pt x="236" y="62"/>
                </a:lnTo>
                <a:lnTo>
                  <a:pt x="239" y="65"/>
                </a:lnTo>
                <a:lnTo>
                  <a:pt x="239" y="65"/>
                </a:lnTo>
                <a:lnTo>
                  <a:pt x="240" y="69"/>
                </a:lnTo>
                <a:lnTo>
                  <a:pt x="238" y="74"/>
                </a:lnTo>
                <a:lnTo>
                  <a:pt x="234" y="78"/>
                </a:lnTo>
                <a:lnTo>
                  <a:pt x="227" y="83"/>
                </a:lnTo>
                <a:lnTo>
                  <a:pt x="227" y="83"/>
                </a:lnTo>
                <a:close/>
                <a:moveTo>
                  <a:pt x="213" y="138"/>
                </a:moveTo>
                <a:lnTo>
                  <a:pt x="213" y="138"/>
                </a:lnTo>
                <a:lnTo>
                  <a:pt x="218" y="138"/>
                </a:lnTo>
                <a:lnTo>
                  <a:pt x="223" y="140"/>
                </a:lnTo>
                <a:lnTo>
                  <a:pt x="227" y="142"/>
                </a:lnTo>
                <a:lnTo>
                  <a:pt x="231" y="145"/>
                </a:lnTo>
                <a:lnTo>
                  <a:pt x="235" y="149"/>
                </a:lnTo>
                <a:lnTo>
                  <a:pt x="238" y="153"/>
                </a:lnTo>
                <a:lnTo>
                  <a:pt x="239" y="158"/>
                </a:lnTo>
                <a:lnTo>
                  <a:pt x="239" y="164"/>
                </a:lnTo>
                <a:lnTo>
                  <a:pt x="239" y="164"/>
                </a:lnTo>
                <a:lnTo>
                  <a:pt x="239" y="165"/>
                </a:lnTo>
                <a:lnTo>
                  <a:pt x="239" y="165"/>
                </a:lnTo>
                <a:lnTo>
                  <a:pt x="240" y="165"/>
                </a:lnTo>
                <a:lnTo>
                  <a:pt x="240" y="165"/>
                </a:lnTo>
                <a:lnTo>
                  <a:pt x="244" y="165"/>
                </a:lnTo>
                <a:lnTo>
                  <a:pt x="247" y="166"/>
                </a:lnTo>
                <a:lnTo>
                  <a:pt x="253" y="170"/>
                </a:lnTo>
                <a:lnTo>
                  <a:pt x="257" y="177"/>
                </a:lnTo>
                <a:lnTo>
                  <a:pt x="258" y="183"/>
                </a:lnTo>
                <a:lnTo>
                  <a:pt x="258" y="183"/>
                </a:lnTo>
                <a:lnTo>
                  <a:pt x="257" y="191"/>
                </a:lnTo>
                <a:lnTo>
                  <a:pt x="253" y="196"/>
                </a:lnTo>
                <a:lnTo>
                  <a:pt x="247" y="201"/>
                </a:lnTo>
                <a:lnTo>
                  <a:pt x="244" y="201"/>
                </a:lnTo>
                <a:lnTo>
                  <a:pt x="240" y="203"/>
                </a:lnTo>
                <a:lnTo>
                  <a:pt x="240" y="203"/>
                </a:lnTo>
                <a:lnTo>
                  <a:pt x="115" y="203"/>
                </a:lnTo>
                <a:lnTo>
                  <a:pt x="115" y="203"/>
                </a:lnTo>
                <a:lnTo>
                  <a:pt x="110" y="201"/>
                </a:lnTo>
                <a:lnTo>
                  <a:pt x="106" y="200"/>
                </a:lnTo>
                <a:lnTo>
                  <a:pt x="101" y="197"/>
                </a:lnTo>
                <a:lnTo>
                  <a:pt x="97" y="194"/>
                </a:lnTo>
                <a:lnTo>
                  <a:pt x="95" y="190"/>
                </a:lnTo>
                <a:lnTo>
                  <a:pt x="92" y="184"/>
                </a:lnTo>
                <a:lnTo>
                  <a:pt x="91" y="181"/>
                </a:lnTo>
                <a:lnTo>
                  <a:pt x="89" y="174"/>
                </a:lnTo>
                <a:lnTo>
                  <a:pt x="89" y="174"/>
                </a:lnTo>
                <a:lnTo>
                  <a:pt x="91" y="170"/>
                </a:lnTo>
                <a:lnTo>
                  <a:pt x="92" y="165"/>
                </a:lnTo>
                <a:lnTo>
                  <a:pt x="95" y="161"/>
                </a:lnTo>
                <a:lnTo>
                  <a:pt x="97" y="157"/>
                </a:lnTo>
                <a:lnTo>
                  <a:pt x="101" y="153"/>
                </a:lnTo>
                <a:lnTo>
                  <a:pt x="105" y="152"/>
                </a:lnTo>
                <a:lnTo>
                  <a:pt x="109" y="149"/>
                </a:lnTo>
                <a:lnTo>
                  <a:pt x="114" y="149"/>
                </a:lnTo>
                <a:lnTo>
                  <a:pt x="114" y="149"/>
                </a:lnTo>
                <a:lnTo>
                  <a:pt x="114" y="148"/>
                </a:lnTo>
                <a:lnTo>
                  <a:pt x="114" y="148"/>
                </a:lnTo>
                <a:lnTo>
                  <a:pt x="115" y="143"/>
                </a:lnTo>
                <a:lnTo>
                  <a:pt x="117" y="140"/>
                </a:lnTo>
                <a:lnTo>
                  <a:pt x="119" y="138"/>
                </a:lnTo>
                <a:lnTo>
                  <a:pt x="122" y="136"/>
                </a:lnTo>
                <a:lnTo>
                  <a:pt x="127" y="135"/>
                </a:lnTo>
                <a:lnTo>
                  <a:pt x="132" y="135"/>
                </a:lnTo>
                <a:lnTo>
                  <a:pt x="132" y="135"/>
                </a:lnTo>
                <a:lnTo>
                  <a:pt x="134" y="127"/>
                </a:lnTo>
                <a:lnTo>
                  <a:pt x="136" y="121"/>
                </a:lnTo>
                <a:lnTo>
                  <a:pt x="139" y="116"/>
                </a:lnTo>
                <a:lnTo>
                  <a:pt x="143" y="110"/>
                </a:lnTo>
                <a:lnTo>
                  <a:pt x="148" y="106"/>
                </a:lnTo>
                <a:lnTo>
                  <a:pt x="154" y="103"/>
                </a:lnTo>
                <a:lnTo>
                  <a:pt x="162" y="101"/>
                </a:lnTo>
                <a:lnTo>
                  <a:pt x="171" y="100"/>
                </a:lnTo>
                <a:lnTo>
                  <a:pt x="171" y="100"/>
                </a:lnTo>
                <a:lnTo>
                  <a:pt x="179" y="101"/>
                </a:lnTo>
                <a:lnTo>
                  <a:pt x="186" y="103"/>
                </a:lnTo>
                <a:lnTo>
                  <a:pt x="192" y="106"/>
                </a:lnTo>
                <a:lnTo>
                  <a:pt x="199" y="112"/>
                </a:lnTo>
                <a:lnTo>
                  <a:pt x="202" y="117"/>
                </a:lnTo>
                <a:lnTo>
                  <a:pt x="206" y="123"/>
                </a:lnTo>
                <a:lnTo>
                  <a:pt x="209" y="130"/>
                </a:lnTo>
                <a:lnTo>
                  <a:pt x="210" y="138"/>
                </a:lnTo>
                <a:lnTo>
                  <a:pt x="210" y="138"/>
                </a:lnTo>
                <a:lnTo>
                  <a:pt x="213" y="138"/>
                </a:lnTo>
                <a:lnTo>
                  <a:pt x="213" y="138"/>
                </a:lnTo>
                <a:close/>
                <a:moveTo>
                  <a:pt x="121" y="125"/>
                </a:moveTo>
                <a:lnTo>
                  <a:pt x="121" y="125"/>
                </a:lnTo>
                <a:lnTo>
                  <a:pt x="114" y="126"/>
                </a:lnTo>
                <a:lnTo>
                  <a:pt x="106" y="127"/>
                </a:lnTo>
                <a:lnTo>
                  <a:pt x="104" y="129"/>
                </a:lnTo>
                <a:lnTo>
                  <a:pt x="100" y="131"/>
                </a:lnTo>
                <a:lnTo>
                  <a:pt x="98" y="136"/>
                </a:lnTo>
                <a:lnTo>
                  <a:pt x="97" y="142"/>
                </a:lnTo>
                <a:lnTo>
                  <a:pt x="97" y="142"/>
                </a:lnTo>
                <a:lnTo>
                  <a:pt x="97" y="143"/>
                </a:lnTo>
                <a:lnTo>
                  <a:pt x="97" y="143"/>
                </a:lnTo>
                <a:lnTo>
                  <a:pt x="91" y="144"/>
                </a:lnTo>
                <a:lnTo>
                  <a:pt x="85" y="145"/>
                </a:lnTo>
                <a:lnTo>
                  <a:pt x="80" y="149"/>
                </a:lnTo>
                <a:lnTo>
                  <a:pt x="75" y="153"/>
                </a:lnTo>
                <a:lnTo>
                  <a:pt x="71" y="157"/>
                </a:lnTo>
                <a:lnTo>
                  <a:pt x="69" y="162"/>
                </a:lnTo>
                <a:lnTo>
                  <a:pt x="67" y="168"/>
                </a:lnTo>
                <a:lnTo>
                  <a:pt x="66" y="174"/>
                </a:lnTo>
                <a:lnTo>
                  <a:pt x="66" y="174"/>
                </a:lnTo>
                <a:lnTo>
                  <a:pt x="59" y="164"/>
                </a:lnTo>
                <a:lnTo>
                  <a:pt x="56" y="153"/>
                </a:lnTo>
                <a:lnTo>
                  <a:pt x="53" y="142"/>
                </a:lnTo>
                <a:lnTo>
                  <a:pt x="52" y="130"/>
                </a:lnTo>
                <a:lnTo>
                  <a:pt x="52" y="130"/>
                </a:lnTo>
                <a:lnTo>
                  <a:pt x="53" y="121"/>
                </a:lnTo>
                <a:lnTo>
                  <a:pt x="54" y="113"/>
                </a:lnTo>
                <a:lnTo>
                  <a:pt x="58" y="99"/>
                </a:lnTo>
                <a:lnTo>
                  <a:pt x="66" y="86"/>
                </a:lnTo>
                <a:lnTo>
                  <a:pt x="75" y="74"/>
                </a:lnTo>
                <a:lnTo>
                  <a:pt x="87" y="64"/>
                </a:lnTo>
                <a:lnTo>
                  <a:pt x="100" y="57"/>
                </a:lnTo>
                <a:lnTo>
                  <a:pt x="115" y="52"/>
                </a:lnTo>
                <a:lnTo>
                  <a:pt x="123" y="51"/>
                </a:lnTo>
                <a:lnTo>
                  <a:pt x="131" y="51"/>
                </a:lnTo>
                <a:lnTo>
                  <a:pt x="131" y="51"/>
                </a:lnTo>
                <a:lnTo>
                  <a:pt x="141" y="52"/>
                </a:lnTo>
                <a:lnTo>
                  <a:pt x="152" y="53"/>
                </a:lnTo>
                <a:lnTo>
                  <a:pt x="161" y="57"/>
                </a:lnTo>
                <a:lnTo>
                  <a:pt x="170" y="61"/>
                </a:lnTo>
                <a:lnTo>
                  <a:pt x="178" y="66"/>
                </a:lnTo>
                <a:lnTo>
                  <a:pt x="186" y="73"/>
                </a:lnTo>
                <a:lnTo>
                  <a:pt x="192" y="80"/>
                </a:lnTo>
                <a:lnTo>
                  <a:pt x="197" y="88"/>
                </a:lnTo>
                <a:lnTo>
                  <a:pt x="197" y="88"/>
                </a:lnTo>
                <a:lnTo>
                  <a:pt x="192" y="84"/>
                </a:lnTo>
                <a:lnTo>
                  <a:pt x="186" y="82"/>
                </a:lnTo>
                <a:lnTo>
                  <a:pt x="178" y="80"/>
                </a:lnTo>
                <a:lnTo>
                  <a:pt x="170" y="80"/>
                </a:lnTo>
                <a:lnTo>
                  <a:pt x="170" y="80"/>
                </a:lnTo>
                <a:lnTo>
                  <a:pt x="158" y="80"/>
                </a:lnTo>
                <a:lnTo>
                  <a:pt x="148" y="83"/>
                </a:lnTo>
                <a:lnTo>
                  <a:pt x="140" y="87"/>
                </a:lnTo>
                <a:lnTo>
                  <a:pt x="134" y="93"/>
                </a:lnTo>
                <a:lnTo>
                  <a:pt x="128" y="100"/>
                </a:lnTo>
                <a:lnTo>
                  <a:pt x="124" y="108"/>
                </a:lnTo>
                <a:lnTo>
                  <a:pt x="122" y="116"/>
                </a:lnTo>
                <a:lnTo>
                  <a:pt x="121" y="125"/>
                </a:lnTo>
                <a:lnTo>
                  <a:pt x="121" y="125"/>
                </a:lnTo>
                <a:close/>
                <a:moveTo>
                  <a:pt x="173" y="51"/>
                </a:moveTo>
                <a:lnTo>
                  <a:pt x="173" y="51"/>
                </a:lnTo>
                <a:lnTo>
                  <a:pt x="170" y="48"/>
                </a:lnTo>
                <a:lnTo>
                  <a:pt x="170" y="43"/>
                </a:lnTo>
                <a:lnTo>
                  <a:pt x="171" y="36"/>
                </a:lnTo>
                <a:lnTo>
                  <a:pt x="174" y="28"/>
                </a:lnTo>
                <a:lnTo>
                  <a:pt x="174" y="28"/>
                </a:lnTo>
                <a:lnTo>
                  <a:pt x="179" y="23"/>
                </a:lnTo>
                <a:lnTo>
                  <a:pt x="183" y="18"/>
                </a:lnTo>
                <a:lnTo>
                  <a:pt x="188" y="17"/>
                </a:lnTo>
                <a:lnTo>
                  <a:pt x="192" y="17"/>
                </a:lnTo>
                <a:lnTo>
                  <a:pt x="192" y="17"/>
                </a:lnTo>
                <a:lnTo>
                  <a:pt x="195" y="21"/>
                </a:lnTo>
                <a:lnTo>
                  <a:pt x="196" y="26"/>
                </a:lnTo>
                <a:lnTo>
                  <a:pt x="195" y="32"/>
                </a:lnTo>
                <a:lnTo>
                  <a:pt x="192" y="39"/>
                </a:lnTo>
                <a:lnTo>
                  <a:pt x="192" y="39"/>
                </a:lnTo>
                <a:lnTo>
                  <a:pt x="187" y="45"/>
                </a:lnTo>
                <a:lnTo>
                  <a:pt x="182" y="49"/>
                </a:lnTo>
                <a:lnTo>
                  <a:pt x="178" y="52"/>
                </a:lnTo>
                <a:lnTo>
                  <a:pt x="173" y="51"/>
                </a:lnTo>
                <a:lnTo>
                  <a:pt x="173" y="51"/>
                </a:lnTo>
                <a:close/>
                <a:moveTo>
                  <a:pt x="128" y="39"/>
                </a:moveTo>
                <a:lnTo>
                  <a:pt x="128" y="39"/>
                </a:lnTo>
                <a:lnTo>
                  <a:pt x="124" y="38"/>
                </a:lnTo>
                <a:lnTo>
                  <a:pt x="121" y="34"/>
                </a:lnTo>
                <a:lnTo>
                  <a:pt x="119" y="27"/>
                </a:lnTo>
                <a:lnTo>
                  <a:pt x="118" y="19"/>
                </a:lnTo>
                <a:lnTo>
                  <a:pt x="118" y="19"/>
                </a:lnTo>
                <a:lnTo>
                  <a:pt x="119" y="12"/>
                </a:lnTo>
                <a:lnTo>
                  <a:pt x="121" y="6"/>
                </a:lnTo>
                <a:lnTo>
                  <a:pt x="124" y="1"/>
                </a:lnTo>
                <a:lnTo>
                  <a:pt x="128" y="0"/>
                </a:lnTo>
                <a:lnTo>
                  <a:pt x="128" y="0"/>
                </a:lnTo>
                <a:lnTo>
                  <a:pt x="132" y="1"/>
                </a:lnTo>
                <a:lnTo>
                  <a:pt x="135" y="6"/>
                </a:lnTo>
                <a:lnTo>
                  <a:pt x="137" y="12"/>
                </a:lnTo>
                <a:lnTo>
                  <a:pt x="139" y="19"/>
                </a:lnTo>
                <a:lnTo>
                  <a:pt x="139" y="19"/>
                </a:lnTo>
                <a:lnTo>
                  <a:pt x="137" y="27"/>
                </a:lnTo>
                <a:lnTo>
                  <a:pt x="135" y="34"/>
                </a:lnTo>
                <a:lnTo>
                  <a:pt x="132" y="38"/>
                </a:lnTo>
                <a:lnTo>
                  <a:pt x="128" y="39"/>
                </a:lnTo>
                <a:lnTo>
                  <a:pt x="128" y="39"/>
                </a:lnTo>
                <a:close/>
                <a:moveTo>
                  <a:pt x="83" y="51"/>
                </a:moveTo>
                <a:lnTo>
                  <a:pt x="83" y="51"/>
                </a:lnTo>
                <a:lnTo>
                  <a:pt x="79" y="52"/>
                </a:lnTo>
                <a:lnTo>
                  <a:pt x="74" y="49"/>
                </a:lnTo>
                <a:lnTo>
                  <a:pt x="70" y="45"/>
                </a:lnTo>
                <a:lnTo>
                  <a:pt x="65" y="39"/>
                </a:lnTo>
                <a:lnTo>
                  <a:pt x="65" y="39"/>
                </a:lnTo>
                <a:lnTo>
                  <a:pt x="62" y="32"/>
                </a:lnTo>
                <a:lnTo>
                  <a:pt x="61" y="26"/>
                </a:lnTo>
                <a:lnTo>
                  <a:pt x="61" y="21"/>
                </a:lnTo>
                <a:lnTo>
                  <a:pt x="63" y="17"/>
                </a:lnTo>
                <a:lnTo>
                  <a:pt x="63" y="17"/>
                </a:lnTo>
                <a:lnTo>
                  <a:pt x="69" y="17"/>
                </a:lnTo>
                <a:lnTo>
                  <a:pt x="72" y="18"/>
                </a:lnTo>
                <a:lnTo>
                  <a:pt x="78" y="23"/>
                </a:lnTo>
                <a:lnTo>
                  <a:pt x="83" y="28"/>
                </a:lnTo>
                <a:lnTo>
                  <a:pt x="83" y="28"/>
                </a:lnTo>
                <a:lnTo>
                  <a:pt x="85" y="36"/>
                </a:lnTo>
                <a:lnTo>
                  <a:pt x="87" y="43"/>
                </a:lnTo>
                <a:lnTo>
                  <a:pt x="85" y="48"/>
                </a:lnTo>
                <a:lnTo>
                  <a:pt x="83" y="51"/>
                </a:lnTo>
                <a:lnTo>
                  <a:pt x="83" y="51"/>
                </a:lnTo>
                <a:close/>
                <a:moveTo>
                  <a:pt x="39" y="192"/>
                </a:moveTo>
                <a:lnTo>
                  <a:pt x="39" y="192"/>
                </a:lnTo>
                <a:lnTo>
                  <a:pt x="32" y="195"/>
                </a:lnTo>
                <a:lnTo>
                  <a:pt x="26" y="196"/>
                </a:lnTo>
                <a:lnTo>
                  <a:pt x="20" y="195"/>
                </a:lnTo>
                <a:lnTo>
                  <a:pt x="17" y="192"/>
                </a:lnTo>
                <a:lnTo>
                  <a:pt x="17" y="192"/>
                </a:lnTo>
                <a:lnTo>
                  <a:pt x="17" y="188"/>
                </a:lnTo>
                <a:lnTo>
                  <a:pt x="18" y="184"/>
                </a:lnTo>
                <a:lnTo>
                  <a:pt x="23" y="179"/>
                </a:lnTo>
                <a:lnTo>
                  <a:pt x="28" y="174"/>
                </a:lnTo>
                <a:lnTo>
                  <a:pt x="28" y="174"/>
                </a:lnTo>
                <a:lnTo>
                  <a:pt x="36" y="171"/>
                </a:lnTo>
                <a:lnTo>
                  <a:pt x="41" y="170"/>
                </a:lnTo>
                <a:lnTo>
                  <a:pt x="46" y="171"/>
                </a:lnTo>
                <a:lnTo>
                  <a:pt x="50" y="174"/>
                </a:lnTo>
                <a:lnTo>
                  <a:pt x="50" y="174"/>
                </a:lnTo>
                <a:lnTo>
                  <a:pt x="50" y="178"/>
                </a:lnTo>
                <a:lnTo>
                  <a:pt x="49" y="183"/>
                </a:lnTo>
                <a:lnTo>
                  <a:pt x="45" y="187"/>
                </a:lnTo>
                <a:lnTo>
                  <a:pt x="39" y="192"/>
                </a:lnTo>
                <a:lnTo>
                  <a:pt x="39" y="192"/>
                </a:lnTo>
                <a:close/>
                <a:moveTo>
                  <a:pt x="28" y="83"/>
                </a:moveTo>
                <a:lnTo>
                  <a:pt x="28" y="83"/>
                </a:lnTo>
                <a:lnTo>
                  <a:pt x="23" y="78"/>
                </a:lnTo>
                <a:lnTo>
                  <a:pt x="18" y="74"/>
                </a:lnTo>
                <a:lnTo>
                  <a:pt x="17" y="69"/>
                </a:lnTo>
                <a:lnTo>
                  <a:pt x="17" y="65"/>
                </a:lnTo>
                <a:lnTo>
                  <a:pt x="17" y="65"/>
                </a:lnTo>
                <a:lnTo>
                  <a:pt x="20" y="62"/>
                </a:lnTo>
                <a:lnTo>
                  <a:pt x="26" y="61"/>
                </a:lnTo>
                <a:lnTo>
                  <a:pt x="32" y="62"/>
                </a:lnTo>
                <a:lnTo>
                  <a:pt x="39" y="65"/>
                </a:lnTo>
                <a:lnTo>
                  <a:pt x="39" y="65"/>
                </a:lnTo>
                <a:lnTo>
                  <a:pt x="45" y="70"/>
                </a:lnTo>
                <a:lnTo>
                  <a:pt x="49" y="75"/>
                </a:lnTo>
                <a:lnTo>
                  <a:pt x="50" y="79"/>
                </a:lnTo>
                <a:lnTo>
                  <a:pt x="50" y="83"/>
                </a:lnTo>
                <a:lnTo>
                  <a:pt x="50" y="83"/>
                </a:lnTo>
                <a:lnTo>
                  <a:pt x="46" y="86"/>
                </a:lnTo>
                <a:lnTo>
                  <a:pt x="41" y="87"/>
                </a:lnTo>
                <a:lnTo>
                  <a:pt x="36" y="86"/>
                </a:lnTo>
                <a:lnTo>
                  <a:pt x="28" y="83"/>
                </a:lnTo>
                <a:lnTo>
                  <a:pt x="28" y="83"/>
                </a:lnTo>
                <a:close/>
                <a:moveTo>
                  <a:pt x="39" y="129"/>
                </a:moveTo>
                <a:lnTo>
                  <a:pt x="39" y="129"/>
                </a:lnTo>
                <a:lnTo>
                  <a:pt x="37" y="132"/>
                </a:lnTo>
                <a:lnTo>
                  <a:pt x="32" y="136"/>
                </a:lnTo>
                <a:lnTo>
                  <a:pt x="27" y="138"/>
                </a:lnTo>
                <a:lnTo>
                  <a:pt x="19" y="139"/>
                </a:lnTo>
                <a:lnTo>
                  <a:pt x="19" y="139"/>
                </a:lnTo>
                <a:lnTo>
                  <a:pt x="11" y="138"/>
                </a:lnTo>
                <a:lnTo>
                  <a:pt x="5" y="136"/>
                </a:lnTo>
                <a:lnTo>
                  <a:pt x="1" y="132"/>
                </a:lnTo>
                <a:lnTo>
                  <a:pt x="0" y="129"/>
                </a:lnTo>
                <a:lnTo>
                  <a:pt x="0" y="129"/>
                </a:lnTo>
                <a:lnTo>
                  <a:pt x="1" y="125"/>
                </a:lnTo>
                <a:lnTo>
                  <a:pt x="5" y="122"/>
                </a:lnTo>
                <a:lnTo>
                  <a:pt x="11" y="119"/>
                </a:lnTo>
                <a:lnTo>
                  <a:pt x="19" y="118"/>
                </a:lnTo>
                <a:lnTo>
                  <a:pt x="19" y="118"/>
                </a:lnTo>
                <a:lnTo>
                  <a:pt x="27" y="119"/>
                </a:lnTo>
                <a:lnTo>
                  <a:pt x="32" y="122"/>
                </a:lnTo>
                <a:lnTo>
                  <a:pt x="37" y="125"/>
                </a:lnTo>
                <a:lnTo>
                  <a:pt x="39" y="129"/>
                </a:lnTo>
                <a:lnTo>
                  <a:pt x="39" y="129"/>
                </a:lnTo>
                <a:close/>
                <a:moveTo>
                  <a:pt x="127" y="210"/>
                </a:moveTo>
                <a:lnTo>
                  <a:pt x="127" y="210"/>
                </a:lnTo>
                <a:lnTo>
                  <a:pt x="126" y="223"/>
                </a:lnTo>
                <a:lnTo>
                  <a:pt x="126" y="234"/>
                </a:lnTo>
                <a:lnTo>
                  <a:pt x="123" y="240"/>
                </a:lnTo>
                <a:lnTo>
                  <a:pt x="123" y="240"/>
                </a:lnTo>
                <a:lnTo>
                  <a:pt x="121" y="244"/>
                </a:lnTo>
                <a:lnTo>
                  <a:pt x="115" y="247"/>
                </a:lnTo>
                <a:lnTo>
                  <a:pt x="111" y="247"/>
                </a:lnTo>
                <a:lnTo>
                  <a:pt x="106" y="246"/>
                </a:lnTo>
                <a:lnTo>
                  <a:pt x="106" y="246"/>
                </a:lnTo>
                <a:lnTo>
                  <a:pt x="102" y="242"/>
                </a:lnTo>
                <a:lnTo>
                  <a:pt x="101" y="238"/>
                </a:lnTo>
                <a:lnTo>
                  <a:pt x="100" y="233"/>
                </a:lnTo>
                <a:lnTo>
                  <a:pt x="102" y="229"/>
                </a:lnTo>
                <a:lnTo>
                  <a:pt x="102" y="229"/>
                </a:lnTo>
                <a:lnTo>
                  <a:pt x="108" y="222"/>
                </a:lnTo>
                <a:lnTo>
                  <a:pt x="115" y="217"/>
                </a:lnTo>
                <a:lnTo>
                  <a:pt x="127" y="210"/>
                </a:lnTo>
                <a:lnTo>
                  <a:pt x="127" y="210"/>
                </a:lnTo>
                <a:close/>
                <a:moveTo>
                  <a:pt x="182" y="222"/>
                </a:moveTo>
                <a:lnTo>
                  <a:pt x="182" y="222"/>
                </a:lnTo>
                <a:lnTo>
                  <a:pt x="182" y="235"/>
                </a:lnTo>
                <a:lnTo>
                  <a:pt x="180" y="244"/>
                </a:lnTo>
                <a:lnTo>
                  <a:pt x="178" y="252"/>
                </a:lnTo>
                <a:lnTo>
                  <a:pt x="178" y="252"/>
                </a:lnTo>
                <a:lnTo>
                  <a:pt x="175" y="256"/>
                </a:lnTo>
                <a:lnTo>
                  <a:pt x="171" y="257"/>
                </a:lnTo>
                <a:lnTo>
                  <a:pt x="166" y="259"/>
                </a:lnTo>
                <a:lnTo>
                  <a:pt x="161" y="256"/>
                </a:lnTo>
                <a:lnTo>
                  <a:pt x="161" y="256"/>
                </a:lnTo>
                <a:lnTo>
                  <a:pt x="157" y="253"/>
                </a:lnTo>
                <a:lnTo>
                  <a:pt x="156" y="249"/>
                </a:lnTo>
                <a:lnTo>
                  <a:pt x="156" y="244"/>
                </a:lnTo>
                <a:lnTo>
                  <a:pt x="157" y="239"/>
                </a:lnTo>
                <a:lnTo>
                  <a:pt x="157" y="239"/>
                </a:lnTo>
                <a:lnTo>
                  <a:pt x="162" y="234"/>
                </a:lnTo>
                <a:lnTo>
                  <a:pt x="170" y="229"/>
                </a:lnTo>
                <a:lnTo>
                  <a:pt x="182" y="222"/>
                </a:lnTo>
                <a:lnTo>
                  <a:pt x="182" y="222"/>
                </a:lnTo>
                <a:close/>
                <a:moveTo>
                  <a:pt x="236" y="210"/>
                </a:moveTo>
                <a:lnTo>
                  <a:pt x="236" y="210"/>
                </a:lnTo>
                <a:lnTo>
                  <a:pt x="236" y="223"/>
                </a:lnTo>
                <a:lnTo>
                  <a:pt x="235" y="234"/>
                </a:lnTo>
                <a:lnTo>
                  <a:pt x="234" y="240"/>
                </a:lnTo>
                <a:lnTo>
                  <a:pt x="234" y="240"/>
                </a:lnTo>
                <a:lnTo>
                  <a:pt x="230" y="244"/>
                </a:lnTo>
                <a:lnTo>
                  <a:pt x="226" y="247"/>
                </a:lnTo>
                <a:lnTo>
                  <a:pt x="221" y="247"/>
                </a:lnTo>
                <a:lnTo>
                  <a:pt x="217" y="246"/>
                </a:lnTo>
                <a:lnTo>
                  <a:pt x="217" y="246"/>
                </a:lnTo>
                <a:lnTo>
                  <a:pt x="213" y="242"/>
                </a:lnTo>
                <a:lnTo>
                  <a:pt x="210" y="238"/>
                </a:lnTo>
                <a:lnTo>
                  <a:pt x="210" y="233"/>
                </a:lnTo>
                <a:lnTo>
                  <a:pt x="212" y="229"/>
                </a:lnTo>
                <a:lnTo>
                  <a:pt x="212" y="229"/>
                </a:lnTo>
                <a:lnTo>
                  <a:pt x="217" y="222"/>
                </a:lnTo>
                <a:lnTo>
                  <a:pt x="226" y="217"/>
                </a:lnTo>
                <a:lnTo>
                  <a:pt x="236" y="210"/>
                </a:lnTo>
                <a:lnTo>
                  <a:pt x="236" y="210"/>
                </a:lnTo>
                <a:close/>
              </a:path>
            </a:pathLst>
          </a:custGeom>
          <a:solidFill>
            <a:srgbClr val="C55A11"/>
          </a:solidFill>
          <a:ln>
            <a:noFill/>
          </a:ln>
        </p:spPr>
        <p:txBody>
          <a:bodyPr vert="horz" wrap="square" lIns="91440" tIns="45720" rIns="91440" bIns="45720" numCol="1" anchor="t" anchorCtr="0" compatLnSpc="1"/>
          <a:lstStyle/>
          <a:p>
            <a:endParaRPr lang="zh-CN" altLang="en-US"/>
          </a:p>
        </p:txBody>
      </p:sp>
      <p:sp>
        <p:nvSpPr>
          <p:cNvPr id="48" name="Freeform 106"/>
          <p:cNvSpPr/>
          <p:nvPr/>
        </p:nvSpPr>
        <p:spPr bwMode="auto">
          <a:xfrm>
            <a:off x="9206463" y="1789107"/>
            <a:ext cx="866814" cy="853162"/>
          </a:xfrm>
          <a:custGeom>
            <a:avLst/>
            <a:gdLst>
              <a:gd name="T0" fmla="*/ 228 w 255"/>
              <a:gd name="T1" fmla="*/ 154 h 251"/>
              <a:gd name="T2" fmla="*/ 177 w 255"/>
              <a:gd name="T3" fmla="*/ 130 h 251"/>
              <a:gd name="T4" fmla="*/ 173 w 255"/>
              <a:gd name="T5" fmla="*/ 76 h 251"/>
              <a:gd name="T6" fmla="*/ 82 w 255"/>
              <a:gd name="T7" fmla="*/ 154 h 251"/>
              <a:gd name="T8" fmla="*/ 98 w 255"/>
              <a:gd name="T9" fmla="*/ 251 h 251"/>
              <a:gd name="T10" fmla="*/ 75 w 255"/>
              <a:gd name="T11" fmla="*/ 193 h 251"/>
              <a:gd name="T12" fmla="*/ 82 w 255"/>
              <a:gd name="T13" fmla="*/ 154 h 251"/>
              <a:gd name="T14" fmla="*/ 39 w 255"/>
              <a:gd name="T15" fmla="*/ 154 h 251"/>
              <a:gd name="T16" fmla="*/ 24 w 255"/>
              <a:gd name="T17" fmla="*/ 151 h 251"/>
              <a:gd name="T18" fmla="*/ 12 w 255"/>
              <a:gd name="T19" fmla="*/ 142 h 251"/>
              <a:gd name="T20" fmla="*/ 3 w 255"/>
              <a:gd name="T21" fmla="*/ 129 h 251"/>
              <a:gd name="T22" fmla="*/ 0 w 255"/>
              <a:gd name="T23" fmla="*/ 114 h 251"/>
              <a:gd name="T24" fmla="*/ 2 w 255"/>
              <a:gd name="T25" fmla="*/ 106 h 251"/>
              <a:gd name="T26" fmla="*/ 7 w 255"/>
              <a:gd name="T27" fmla="*/ 93 h 251"/>
              <a:gd name="T28" fmla="*/ 16 w 255"/>
              <a:gd name="T29" fmla="*/ 82 h 251"/>
              <a:gd name="T30" fmla="*/ 29 w 255"/>
              <a:gd name="T31" fmla="*/ 76 h 251"/>
              <a:gd name="T32" fmla="*/ 37 w 255"/>
              <a:gd name="T33" fmla="*/ 75 h 251"/>
              <a:gd name="T34" fmla="*/ 37 w 255"/>
              <a:gd name="T35" fmla="*/ 73 h 251"/>
              <a:gd name="T36" fmla="*/ 41 w 255"/>
              <a:gd name="T37" fmla="*/ 62 h 251"/>
              <a:gd name="T38" fmla="*/ 49 w 255"/>
              <a:gd name="T39" fmla="*/ 55 h 251"/>
              <a:gd name="T40" fmla="*/ 65 w 255"/>
              <a:gd name="T41" fmla="*/ 54 h 251"/>
              <a:gd name="T42" fmla="*/ 67 w 255"/>
              <a:gd name="T43" fmla="*/ 42 h 251"/>
              <a:gd name="T44" fmla="*/ 75 w 255"/>
              <a:gd name="T45" fmla="*/ 24 h 251"/>
              <a:gd name="T46" fmla="*/ 88 w 255"/>
              <a:gd name="T47" fmla="*/ 10 h 251"/>
              <a:gd name="T48" fmla="*/ 110 w 255"/>
              <a:gd name="T49" fmla="*/ 2 h 251"/>
              <a:gd name="T50" fmla="*/ 124 w 255"/>
              <a:gd name="T51" fmla="*/ 0 h 251"/>
              <a:gd name="T52" fmla="*/ 146 w 255"/>
              <a:gd name="T53" fmla="*/ 4 h 251"/>
              <a:gd name="T54" fmla="*/ 164 w 255"/>
              <a:gd name="T55" fmla="*/ 17 h 251"/>
              <a:gd name="T56" fmla="*/ 177 w 255"/>
              <a:gd name="T57" fmla="*/ 36 h 251"/>
              <a:gd name="T58" fmla="*/ 182 w 255"/>
              <a:gd name="T59" fmla="*/ 58 h 251"/>
              <a:gd name="T60" fmla="*/ 188 w 255"/>
              <a:gd name="T61" fmla="*/ 58 h 251"/>
              <a:gd name="T62" fmla="*/ 195 w 255"/>
              <a:gd name="T63" fmla="*/ 58 h 251"/>
              <a:gd name="T64" fmla="*/ 210 w 255"/>
              <a:gd name="T65" fmla="*/ 64 h 251"/>
              <a:gd name="T66" fmla="*/ 220 w 255"/>
              <a:gd name="T67" fmla="*/ 75 h 251"/>
              <a:gd name="T68" fmla="*/ 227 w 255"/>
              <a:gd name="T69" fmla="*/ 89 h 251"/>
              <a:gd name="T70" fmla="*/ 227 w 255"/>
              <a:gd name="T71" fmla="*/ 97 h 251"/>
              <a:gd name="T72" fmla="*/ 227 w 255"/>
              <a:gd name="T73" fmla="*/ 99 h 251"/>
              <a:gd name="T74" fmla="*/ 228 w 255"/>
              <a:gd name="T75" fmla="*/ 99 h 251"/>
              <a:gd name="T76" fmla="*/ 238 w 255"/>
              <a:gd name="T77" fmla="*/ 101 h 251"/>
              <a:gd name="T78" fmla="*/ 247 w 255"/>
              <a:gd name="T79" fmla="*/ 107 h 251"/>
              <a:gd name="T80" fmla="*/ 253 w 255"/>
              <a:gd name="T81" fmla="*/ 115 h 251"/>
              <a:gd name="T82" fmla="*/ 255 w 255"/>
              <a:gd name="T83" fmla="*/ 125 h 251"/>
              <a:gd name="T84" fmla="*/ 255 w 255"/>
              <a:gd name="T85" fmla="*/ 132 h 251"/>
              <a:gd name="T86" fmla="*/ 251 w 255"/>
              <a:gd name="T87" fmla="*/ 141 h 251"/>
              <a:gd name="T88" fmla="*/ 244 w 255"/>
              <a:gd name="T89" fmla="*/ 149 h 251"/>
              <a:gd name="T90" fmla="*/ 233 w 255"/>
              <a:gd name="T91" fmla="*/ 154 h 251"/>
              <a:gd name="T92" fmla="*/ 228 w 255"/>
              <a:gd name="T93" fmla="*/ 154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5" h="251">
                <a:moveTo>
                  <a:pt x="228" y="154"/>
                </a:moveTo>
                <a:lnTo>
                  <a:pt x="228" y="154"/>
                </a:lnTo>
                <a:lnTo>
                  <a:pt x="162" y="154"/>
                </a:lnTo>
                <a:lnTo>
                  <a:pt x="177" y="130"/>
                </a:lnTo>
                <a:lnTo>
                  <a:pt x="129" y="145"/>
                </a:lnTo>
                <a:lnTo>
                  <a:pt x="173" y="76"/>
                </a:lnTo>
                <a:lnTo>
                  <a:pt x="98" y="76"/>
                </a:lnTo>
                <a:lnTo>
                  <a:pt x="82" y="154"/>
                </a:lnTo>
                <a:lnTo>
                  <a:pt x="162" y="154"/>
                </a:lnTo>
                <a:lnTo>
                  <a:pt x="98" y="251"/>
                </a:lnTo>
                <a:lnTo>
                  <a:pt x="108" y="177"/>
                </a:lnTo>
                <a:lnTo>
                  <a:pt x="75" y="193"/>
                </a:lnTo>
                <a:lnTo>
                  <a:pt x="82" y="154"/>
                </a:lnTo>
                <a:lnTo>
                  <a:pt x="82" y="154"/>
                </a:lnTo>
                <a:lnTo>
                  <a:pt x="39" y="154"/>
                </a:lnTo>
                <a:lnTo>
                  <a:pt x="39" y="154"/>
                </a:lnTo>
                <a:lnTo>
                  <a:pt x="32" y="153"/>
                </a:lnTo>
                <a:lnTo>
                  <a:pt x="24" y="151"/>
                </a:lnTo>
                <a:lnTo>
                  <a:pt x="17" y="147"/>
                </a:lnTo>
                <a:lnTo>
                  <a:pt x="12" y="142"/>
                </a:lnTo>
                <a:lnTo>
                  <a:pt x="7" y="136"/>
                </a:lnTo>
                <a:lnTo>
                  <a:pt x="3" y="129"/>
                </a:lnTo>
                <a:lnTo>
                  <a:pt x="2" y="121"/>
                </a:lnTo>
                <a:lnTo>
                  <a:pt x="0" y="114"/>
                </a:lnTo>
                <a:lnTo>
                  <a:pt x="0" y="114"/>
                </a:lnTo>
                <a:lnTo>
                  <a:pt x="2" y="106"/>
                </a:lnTo>
                <a:lnTo>
                  <a:pt x="3" y="99"/>
                </a:lnTo>
                <a:lnTo>
                  <a:pt x="7" y="93"/>
                </a:lnTo>
                <a:lnTo>
                  <a:pt x="11" y="86"/>
                </a:lnTo>
                <a:lnTo>
                  <a:pt x="16" y="82"/>
                </a:lnTo>
                <a:lnTo>
                  <a:pt x="23" y="78"/>
                </a:lnTo>
                <a:lnTo>
                  <a:pt x="29" y="76"/>
                </a:lnTo>
                <a:lnTo>
                  <a:pt x="37" y="75"/>
                </a:lnTo>
                <a:lnTo>
                  <a:pt x="37" y="75"/>
                </a:lnTo>
                <a:lnTo>
                  <a:pt x="37" y="73"/>
                </a:lnTo>
                <a:lnTo>
                  <a:pt x="37" y="73"/>
                </a:lnTo>
                <a:lnTo>
                  <a:pt x="38" y="65"/>
                </a:lnTo>
                <a:lnTo>
                  <a:pt x="41" y="62"/>
                </a:lnTo>
                <a:lnTo>
                  <a:pt x="45" y="58"/>
                </a:lnTo>
                <a:lnTo>
                  <a:pt x="49" y="55"/>
                </a:lnTo>
                <a:lnTo>
                  <a:pt x="58" y="54"/>
                </a:lnTo>
                <a:lnTo>
                  <a:pt x="65" y="54"/>
                </a:lnTo>
                <a:lnTo>
                  <a:pt x="65" y="54"/>
                </a:lnTo>
                <a:lnTo>
                  <a:pt x="67" y="42"/>
                </a:lnTo>
                <a:lnTo>
                  <a:pt x="69" y="33"/>
                </a:lnTo>
                <a:lnTo>
                  <a:pt x="75" y="24"/>
                </a:lnTo>
                <a:lnTo>
                  <a:pt x="80" y="16"/>
                </a:lnTo>
                <a:lnTo>
                  <a:pt x="88" y="10"/>
                </a:lnTo>
                <a:lnTo>
                  <a:pt x="98" y="4"/>
                </a:lnTo>
                <a:lnTo>
                  <a:pt x="110" y="2"/>
                </a:lnTo>
                <a:lnTo>
                  <a:pt x="124" y="0"/>
                </a:lnTo>
                <a:lnTo>
                  <a:pt x="124" y="0"/>
                </a:lnTo>
                <a:lnTo>
                  <a:pt x="136" y="2"/>
                </a:lnTo>
                <a:lnTo>
                  <a:pt x="146" y="4"/>
                </a:lnTo>
                <a:lnTo>
                  <a:pt x="156" y="10"/>
                </a:lnTo>
                <a:lnTo>
                  <a:pt x="164" y="17"/>
                </a:lnTo>
                <a:lnTo>
                  <a:pt x="172" y="25"/>
                </a:lnTo>
                <a:lnTo>
                  <a:pt x="177" y="36"/>
                </a:lnTo>
                <a:lnTo>
                  <a:pt x="181" y="46"/>
                </a:lnTo>
                <a:lnTo>
                  <a:pt x="182" y="58"/>
                </a:lnTo>
                <a:lnTo>
                  <a:pt x="182" y="58"/>
                </a:lnTo>
                <a:lnTo>
                  <a:pt x="188" y="58"/>
                </a:lnTo>
                <a:lnTo>
                  <a:pt x="188" y="58"/>
                </a:lnTo>
                <a:lnTo>
                  <a:pt x="195" y="58"/>
                </a:lnTo>
                <a:lnTo>
                  <a:pt x="203" y="60"/>
                </a:lnTo>
                <a:lnTo>
                  <a:pt x="210" y="64"/>
                </a:lnTo>
                <a:lnTo>
                  <a:pt x="215" y="69"/>
                </a:lnTo>
                <a:lnTo>
                  <a:pt x="220" y="75"/>
                </a:lnTo>
                <a:lnTo>
                  <a:pt x="224" y="81"/>
                </a:lnTo>
                <a:lnTo>
                  <a:pt x="227" y="89"/>
                </a:lnTo>
                <a:lnTo>
                  <a:pt x="227" y="97"/>
                </a:lnTo>
                <a:lnTo>
                  <a:pt x="227" y="97"/>
                </a:lnTo>
                <a:lnTo>
                  <a:pt x="227" y="99"/>
                </a:lnTo>
                <a:lnTo>
                  <a:pt x="227" y="99"/>
                </a:lnTo>
                <a:lnTo>
                  <a:pt x="228" y="99"/>
                </a:lnTo>
                <a:lnTo>
                  <a:pt x="228" y="99"/>
                </a:lnTo>
                <a:lnTo>
                  <a:pt x="233" y="99"/>
                </a:lnTo>
                <a:lnTo>
                  <a:pt x="238" y="101"/>
                </a:lnTo>
                <a:lnTo>
                  <a:pt x="244" y="103"/>
                </a:lnTo>
                <a:lnTo>
                  <a:pt x="247" y="107"/>
                </a:lnTo>
                <a:lnTo>
                  <a:pt x="251" y="111"/>
                </a:lnTo>
                <a:lnTo>
                  <a:pt x="253" y="115"/>
                </a:lnTo>
                <a:lnTo>
                  <a:pt x="255" y="120"/>
                </a:lnTo>
                <a:lnTo>
                  <a:pt x="255" y="125"/>
                </a:lnTo>
                <a:lnTo>
                  <a:pt x="255" y="125"/>
                </a:lnTo>
                <a:lnTo>
                  <a:pt x="255" y="132"/>
                </a:lnTo>
                <a:lnTo>
                  <a:pt x="253" y="137"/>
                </a:lnTo>
                <a:lnTo>
                  <a:pt x="251" y="141"/>
                </a:lnTo>
                <a:lnTo>
                  <a:pt x="247" y="146"/>
                </a:lnTo>
                <a:lnTo>
                  <a:pt x="244" y="149"/>
                </a:lnTo>
                <a:lnTo>
                  <a:pt x="238" y="151"/>
                </a:lnTo>
                <a:lnTo>
                  <a:pt x="233" y="154"/>
                </a:lnTo>
                <a:lnTo>
                  <a:pt x="228" y="154"/>
                </a:lnTo>
                <a:lnTo>
                  <a:pt x="228" y="154"/>
                </a:lnTo>
                <a:close/>
              </a:path>
            </a:pathLst>
          </a:custGeom>
          <a:solidFill>
            <a:srgbClr val="C55A11"/>
          </a:solidFill>
          <a:ln>
            <a:noFill/>
          </a:ln>
        </p:spPr>
        <p:txBody>
          <a:bodyPr vert="horz" wrap="square" lIns="91440" tIns="45720" rIns="91440" bIns="45720" numCol="1" anchor="t" anchorCtr="0" compatLnSpc="1"/>
          <a:lstStyle/>
          <a:p>
            <a:endParaRPr lang="zh-CN" altLang="en-US"/>
          </a:p>
        </p:txBody>
      </p:sp>
      <p:sp>
        <p:nvSpPr>
          <p:cNvPr id="49" name="Freeform 107"/>
          <p:cNvSpPr>
            <a:spLocks noEditPoints="1"/>
          </p:cNvSpPr>
          <p:nvPr/>
        </p:nvSpPr>
        <p:spPr bwMode="auto">
          <a:xfrm>
            <a:off x="1564358" y="1051336"/>
            <a:ext cx="873637" cy="873637"/>
          </a:xfrm>
          <a:custGeom>
            <a:avLst/>
            <a:gdLst>
              <a:gd name="T0" fmla="*/ 32 w 257"/>
              <a:gd name="T1" fmla="*/ 152 h 256"/>
              <a:gd name="T2" fmla="*/ 3 w 257"/>
              <a:gd name="T3" fmla="*/ 128 h 256"/>
              <a:gd name="T4" fmla="*/ 3 w 257"/>
              <a:gd name="T5" fmla="*/ 98 h 256"/>
              <a:gd name="T6" fmla="*/ 30 w 257"/>
              <a:gd name="T7" fmla="*/ 75 h 256"/>
              <a:gd name="T8" fmla="*/ 38 w 257"/>
              <a:gd name="T9" fmla="*/ 65 h 256"/>
              <a:gd name="T10" fmla="*/ 65 w 257"/>
              <a:gd name="T11" fmla="*/ 53 h 256"/>
              <a:gd name="T12" fmla="*/ 80 w 257"/>
              <a:gd name="T13" fmla="*/ 15 h 256"/>
              <a:gd name="T14" fmla="*/ 124 w 257"/>
              <a:gd name="T15" fmla="*/ 0 h 256"/>
              <a:gd name="T16" fmla="*/ 172 w 257"/>
              <a:gd name="T17" fmla="*/ 24 h 256"/>
              <a:gd name="T18" fmla="*/ 188 w 257"/>
              <a:gd name="T19" fmla="*/ 57 h 256"/>
              <a:gd name="T20" fmla="*/ 215 w 257"/>
              <a:gd name="T21" fmla="*/ 68 h 256"/>
              <a:gd name="T22" fmla="*/ 227 w 257"/>
              <a:gd name="T23" fmla="*/ 96 h 256"/>
              <a:gd name="T24" fmla="*/ 233 w 257"/>
              <a:gd name="T25" fmla="*/ 98 h 256"/>
              <a:gd name="T26" fmla="*/ 253 w 257"/>
              <a:gd name="T27" fmla="*/ 114 h 256"/>
              <a:gd name="T28" fmla="*/ 253 w 257"/>
              <a:gd name="T29" fmla="*/ 136 h 256"/>
              <a:gd name="T30" fmla="*/ 233 w 257"/>
              <a:gd name="T31" fmla="*/ 153 h 256"/>
              <a:gd name="T32" fmla="*/ 36 w 257"/>
              <a:gd name="T33" fmla="*/ 182 h 256"/>
              <a:gd name="T34" fmla="*/ 26 w 257"/>
              <a:gd name="T35" fmla="*/ 204 h 256"/>
              <a:gd name="T36" fmla="*/ 12 w 257"/>
              <a:gd name="T37" fmla="*/ 196 h 256"/>
              <a:gd name="T38" fmla="*/ 25 w 257"/>
              <a:gd name="T39" fmla="*/ 176 h 256"/>
              <a:gd name="T40" fmla="*/ 63 w 257"/>
              <a:gd name="T41" fmla="*/ 234 h 256"/>
              <a:gd name="T42" fmla="*/ 54 w 257"/>
              <a:gd name="T43" fmla="*/ 256 h 256"/>
              <a:gd name="T44" fmla="*/ 39 w 257"/>
              <a:gd name="T45" fmla="*/ 248 h 256"/>
              <a:gd name="T46" fmla="*/ 52 w 257"/>
              <a:gd name="T47" fmla="*/ 228 h 256"/>
              <a:gd name="T48" fmla="*/ 97 w 257"/>
              <a:gd name="T49" fmla="*/ 182 h 256"/>
              <a:gd name="T50" fmla="*/ 86 w 257"/>
              <a:gd name="T51" fmla="*/ 204 h 256"/>
              <a:gd name="T52" fmla="*/ 72 w 257"/>
              <a:gd name="T53" fmla="*/ 196 h 256"/>
              <a:gd name="T54" fmla="*/ 86 w 257"/>
              <a:gd name="T55" fmla="*/ 176 h 256"/>
              <a:gd name="T56" fmla="*/ 116 w 257"/>
              <a:gd name="T57" fmla="*/ 214 h 256"/>
              <a:gd name="T58" fmla="*/ 120 w 257"/>
              <a:gd name="T59" fmla="*/ 211 h 256"/>
              <a:gd name="T60" fmla="*/ 119 w 257"/>
              <a:gd name="T61" fmla="*/ 193 h 256"/>
              <a:gd name="T62" fmla="*/ 137 w 257"/>
              <a:gd name="T63" fmla="*/ 191 h 256"/>
              <a:gd name="T64" fmla="*/ 140 w 257"/>
              <a:gd name="T65" fmla="*/ 185 h 256"/>
              <a:gd name="T66" fmla="*/ 156 w 257"/>
              <a:gd name="T67" fmla="*/ 182 h 256"/>
              <a:gd name="T68" fmla="*/ 155 w 257"/>
              <a:gd name="T69" fmla="*/ 198 h 256"/>
              <a:gd name="T70" fmla="*/ 173 w 257"/>
              <a:gd name="T71" fmla="*/ 196 h 256"/>
              <a:gd name="T72" fmla="*/ 175 w 257"/>
              <a:gd name="T73" fmla="*/ 210 h 256"/>
              <a:gd name="T74" fmla="*/ 155 w 257"/>
              <a:gd name="T75" fmla="*/ 218 h 256"/>
              <a:gd name="T76" fmla="*/ 172 w 257"/>
              <a:gd name="T77" fmla="*/ 231 h 256"/>
              <a:gd name="T78" fmla="*/ 167 w 257"/>
              <a:gd name="T79" fmla="*/ 244 h 256"/>
              <a:gd name="T80" fmla="*/ 149 w 257"/>
              <a:gd name="T81" fmla="*/ 236 h 256"/>
              <a:gd name="T82" fmla="*/ 146 w 257"/>
              <a:gd name="T83" fmla="*/ 252 h 256"/>
              <a:gd name="T84" fmla="*/ 130 w 257"/>
              <a:gd name="T85" fmla="*/ 243 h 256"/>
              <a:gd name="T86" fmla="*/ 130 w 257"/>
              <a:gd name="T87" fmla="*/ 239 h 256"/>
              <a:gd name="T88" fmla="*/ 114 w 257"/>
              <a:gd name="T89" fmla="*/ 230 h 256"/>
              <a:gd name="T90" fmla="*/ 206 w 257"/>
              <a:gd name="T91" fmla="*/ 180 h 256"/>
              <a:gd name="T92" fmla="*/ 208 w 257"/>
              <a:gd name="T93" fmla="*/ 179 h 256"/>
              <a:gd name="T94" fmla="*/ 211 w 257"/>
              <a:gd name="T95" fmla="*/ 165 h 256"/>
              <a:gd name="T96" fmla="*/ 225 w 257"/>
              <a:gd name="T97" fmla="*/ 166 h 256"/>
              <a:gd name="T98" fmla="*/ 227 w 257"/>
              <a:gd name="T99" fmla="*/ 163 h 256"/>
              <a:gd name="T100" fmla="*/ 241 w 257"/>
              <a:gd name="T101" fmla="*/ 163 h 256"/>
              <a:gd name="T102" fmla="*/ 236 w 257"/>
              <a:gd name="T103" fmla="*/ 175 h 256"/>
              <a:gd name="T104" fmla="*/ 250 w 257"/>
              <a:gd name="T105" fmla="*/ 176 h 256"/>
              <a:gd name="T106" fmla="*/ 249 w 257"/>
              <a:gd name="T107" fmla="*/ 187 h 256"/>
              <a:gd name="T108" fmla="*/ 233 w 257"/>
              <a:gd name="T109" fmla="*/ 189 h 256"/>
              <a:gd name="T110" fmla="*/ 244 w 257"/>
              <a:gd name="T111" fmla="*/ 201 h 256"/>
              <a:gd name="T112" fmla="*/ 237 w 257"/>
              <a:gd name="T113" fmla="*/ 210 h 256"/>
              <a:gd name="T114" fmla="*/ 225 w 257"/>
              <a:gd name="T115" fmla="*/ 201 h 256"/>
              <a:gd name="T116" fmla="*/ 221 w 257"/>
              <a:gd name="T117" fmla="*/ 213 h 256"/>
              <a:gd name="T118" fmla="*/ 211 w 257"/>
              <a:gd name="T119" fmla="*/ 204 h 256"/>
              <a:gd name="T120" fmla="*/ 211 w 257"/>
              <a:gd name="T121" fmla="*/ 200 h 256"/>
              <a:gd name="T122" fmla="*/ 201 w 257"/>
              <a:gd name="T123" fmla="*/ 19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7" h="256">
                <a:moveTo>
                  <a:pt x="228" y="153"/>
                </a:moveTo>
                <a:lnTo>
                  <a:pt x="228" y="153"/>
                </a:lnTo>
                <a:lnTo>
                  <a:pt x="39" y="153"/>
                </a:lnTo>
                <a:lnTo>
                  <a:pt x="39" y="153"/>
                </a:lnTo>
                <a:lnTo>
                  <a:pt x="32" y="152"/>
                </a:lnTo>
                <a:lnTo>
                  <a:pt x="24" y="150"/>
                </a:lnTo>
                <a:lnTo>
                  <a:pt x="17" y="146"/>
                </a:lnTo>
                <a:lnTo>
                  <a:pt x="12" y="141"/>
                </a:lnTo>
                <a:lnTo>
                  <a:pt x="7" y="135"/>
                </a:lnTo>
                <a:lnTo>
                  <a:pt x="3" y="128"/>
                </a:lnTo>
                <a:lnTo>
                  <a:pt x="2" y="120"/>
                </a:lnTo>
                <a:lnTo>
                  <a:pt x="0" y="113"/>
                </a:lnTo>
                <a:lnTo>
                  <a:pt x="0" y="113"/>
                </a:lnTo>
                <a:lnTo>
                  <a:pt x="2" y="105"/>
                </a:lnTo>
                <a:lnTo>
                  <a:pt x="3" y="98"/>
                </a:lnTo>
                <a:lnTo>
                  <a:pt x="7" y="92"/>
                </a:lnTo>
                <a:lnTo>
                  <a:pt x="11" y="85"/>
                </a:lnTo>
                <a:lnTo>
                  <a:pt x="16" y="81"/>
                </a:lnTo>
                <a:lnTo>
                  <a:pt x="23" y="78"/>
                </a:lnTo>
                <a:lnTo>
                  <a:pt x="30" y="75"/>
                </a:lnTo>
                <a:lnTo>
                  <a:pt x="37" y="74"/>
                </a:lnTo>
                <a:lnTo>
                  <a:pt x="37" y="74"/>
                </a:lnTo>
                <a:lnTo>
                  <a:pt x="37" y="72"/>
                </a:lnTo>
                <a:lnTo>
                  <a:pt x="37" y="72"/>
                </a:lnTo>
                <a:lnTo>
                  <a:pt x="38" y="65"/>
                </a:lnTo>
                <a:lnTo>
                  <a:pt x="41" y="61"/>
                </a:lnTo>
                <a:lnTo>
                  <a:pt x="45" y="57"/>
                </a:lnTo>
                <a:lnTo>
                  <a:pt x="49" y="54"/>
                </a:lnTo>
                <a:lnTo>
                  <a:pt x="58" y="53"/>
                </a:lnTo>
                <a:lnTo>
                  <a:pt x="65" y="53"/>
                </a:lnTo>
                <a:lnTo>
                  <a:pt x="65" y="53"/>
                </a:lnTo>
                <a:lnTo>
                  <a:pt x="67" y="41"/>
                </a:lnTo>
                <a:lnTo>
                  <a:pt x="69" y="32"/>
                </a:lnTo>
                <a:lnTo>
                  <a:pt x="75" y="23"/>
                </a:lnTo>
                <a:lnTo>
                  <a:pt x="80" y="15"/>
                </a:lnTo>
                <a:lnTo>
                  <a:pt x="88" y="9"/>
                </a:lnTo>
                <a:lnTo>
                  <a:pt x="98" y="3"/>
                </a:lnTo>
                <a:lnTo>
                  <a:pt x="110" y="1"/>
                </a:lnTo>
                <a:lnTo>
                  <a:pt x="124" y="0"/>
                </a:lnTo>
                <a:lnTo>
                  <a:pt x="124" y="0"/>
                </a:lnTo>
                <a:lnTo>
                  <a:pt x="136" y="1"/>
                </a:lnTo>
                <a:lnTo>
                  <a:pt x="146" y="3"/>
                </a:lnTo>
                <a:lnTo>
                  <a:pt x="156" y="9"/>
                </a:lnTo>
                <a:lnTo>
                  <a:pt x="164" y="16"/>
                </a:lnTo>
                <a:lnTo>
                  <a:pt x="172" y="24"/>
                </a:lnTo>
                <a:lnTo>
                  <a:pt x="177" y="35"/>
                </a:lnTo>
                <a:lnTo>
                  <a:pt x="181" y="45"/>
                </a:lnTo>
                <a:lnTo>
                  <a:pt x="182" y="57"/>
                </a:lnTo>
                <a:lnTo>
                  <a:pt x="182" y="57"/>
                </a:lnTo>
                <a:lnTo>
                  <a:pt x="188" y="57"/>
                </a:lnTo>
                <a:lnTo>
                  <a:pt x="188" y="57"/>
                </a:lnTo>
                <a:lnTo>
                  <a:pt x="195" y="57"/>
                </a:lnTo>
                <a:lnTo>
                  <a:pt x="203" y="59"/>
                </a:lnTo>
                <a:lnTo>
                  <a:pt x="210" y="63"/>
                </a:lnTo>
                <a:lnTo>
                  <a:pt x="215" y="68"/>
                </a:lnTo>
                <a:lnTo>
                  <a:pt x="220" y="74"/>
                </a:lnTo>
                <a:lnTo>
                  <a:pt x="224" y="80"/>
                </a:lnTo>
                <a:lnTo>
                  <a:pt x="227" y="88"/>
                </a:lnTo>
                <a:lnTo>
                  <a:pt x="227" y="96"/>
                </a:lnTo>
                <a:lnTo>
                  <a:pt x="227" y="96"/>
                </a:lnTo>
                <a:lnTo>
                  <a:pt x="227" y="98"/>
                </a:lnTo>
                <a:lnTo>
                  <a:pt x="227" y="98"/>
                </a:lnTo>
                <a:lnTo>
                  <a:pt x="228" y="97"/>
                </a:lnTo>
                <a:lnTo>
                  <a:pt x="228" y="97"/>
                </a:lnTo>
                <a:lnTo>
                  <a:pt x="233" y="98"/>
                </a:lnTo>
                <a:lnTo>
                  <a:pt x="238" y="100"/>
                </a:lnTo>
                <a:lnTo>
                  <a:pt x="244" y="102"/>
                </a:lnTo>
                <a:lnTo>
                  <a:pt x="247" y="106"/>
                </a:lnTo>
                <a:lnTo>
                  <a:pt x="251" y="110"/>
                </a:lnTo>
                <a:lnTo>
                  <a:pt x="253" y="114"/>
                </a:lnTo>
                <a:lnTo>
                  <a:pt x="255" y="119"/>
                </a:lnTo>
                <a:lnTo>
                  <a:pt x="255" y="124"/>
                </a:lnTo>
                <a:lnTo>
                  <a:pt x="255" y="124"/>
                </a:lnTo>
                <a:lnTo>
                  <a:pt x="255" y="131"/>
                </a:lnTo>
                <a:lnTo>
                  <a:pt x="253" y="136"/>
                </a:lnTo>
                <a:lnTo>
                  <a:pt x="251" y="140"/>
                </a:lnTo>
                <a:lnTo>
                  <a:pt x="247" y="144"/>
                </a:lnTo>
                <a:lnTo>
                  <a:pt x="244" y="148"/>
                </a:lnTo>
                <a:lnTo>
                  <a:pt x="238" y="150"/>
                </a:lnTo>
                <a:lnTo>
                  <a:pt x="233" y="153"/>
                </a:lnTo>
                <a:lnTo>
                  <a:pt x="228" y="153"/>
                </a:lnTo>
                <a:lnTo>
                  <a:pt x="228" y="153"/>
                </a:lnTo>
                <a:close/>
                <a:moveTo>
                  <a:pt x="36" y="170"/>
                </a:moveTo>
                <a:lnTo>
                  <a:pt x="36" y="170"/>
                </a:lnTo>
                <a:lnTo>
                  <a:pt x="36" y="182"/>
                </a:lnTo>
                <a:lnTo>
                  <a:pt x="34" y="192"/>
                </a:lnTo>
                <a:lnTo>
                  <a:pt x="33" y="198"/>
                </a:lnTo>
                <a:lnTo>
                  <a:pt x="33" y="198"/>
                </a:lnTo>
                <a:lnTo>
                  <a:pt x="30" y="201"/>
                </a:lnTo>
                <a:lnTo>
                  <a:pt x="26" y="204"/>
                </a:lnTo>
                <a:lnTo>
                  <a:pt x="21" y="204"/>
                </a:lnTo>
                <a:lnTo>
                  <a:pt x="17" y="202"/>
                </a:lnTo>
                <a:lnTo>
                  <a:pt x="17" y="202"/>
                </a:lnTo>
                <a:lnTo>
                  <a:pt x="13" y="200"/>
                </a:lnTo>
                <a:lnTo>
                  <a:pt x="12" y="196"/>
                </a:lnTo>
                <a:lnTo>
                  <a:pt x="12" y="191"/>
                </a:lnTo>
                <a:lnTo>
                  <a:pt x="13" y="187"/>
                </a:lnTo>
                <a:lnTo>
                  <a:pt x="13" y="187"/>
                </a:lnTo>
                <a:lnTo>
                  <a:pt x="17" y="182"/>
                </a:lnTo>
                <a:lnTo>
                  <a:pt x="25" y="176"/>
                </a:lnTo>
                <a:lnTo>
                  <a:pt x="36" y="170"/>
                </a:lnTo>
                <a:lnTo>
                  <a:pt x="36" y="170"/>
                </a:lnTo>
                <a:close/>
                <a:moveTo>
                  <a:pt x="63" y="222"/>
                </a:moveTo>
                <a:lnTo>
                  <a:pt x="63" y="222"/>
                </a:lnTo>
                <a:lnTo>
                  <a:pt x="63" y="234"/>
                </a:lnTo>
                <a:lnTo>
                  <a:pt x="62" y="244"/>
                </a:lnTo>
                <a:lnTo>
                  <a:pt x="60" y="250"/>
                </a:lnTo>
                <a:lnTo>
                  <a:pt x="60" y="250"/>
                </a:lnTo>
                <a:lnTo>
                  <a:pt x="58" y="253"/>
                </a:lnTo>
                <a:lnTo>
                  <a:pt x="54" y="256"/>
                </a:lnTo>
                <a:lnTo>
                  <a:pt x="49" y="256"/>
                </a:lnTo>
                <a:lnTo>
                  <a:pt x="45" y="254"/>
                </a:lnTo>
                <a:lnTo>
                  <a:pt x="45" y="254"/>
                </a:lnTo>
                <a:lnTo>
                  <a:pt x="41" y="252"/>
                </a:lnTo>
                <a:lnTo>
                  <a:pt x="39" y="248"/>
                </a:lnTo>
                <a:lnTo>
                  <a:pt x="39" y="243"/>
                </a:lnTo>
                <a:lnTo>
                  <a:pt x="41" y="239"/>
                </a:lnTo>
                <a:lnTo>
                  <a:pt x="41" y="239"/>
                </a:lnTo>
                <a:lnTo>
                  <a:pt x="45" y="234"/>
                </a:lnTo>
                <a:lnTo>
                  <a:pt x="52" y="228"/>
                </a:lnTo>
                <a:lnTo>
                  <a:pt x="63" y="222"/>
                </a:lnTo>
                <a:lnTo>
                  <a:pt x="63" y="222"/>
                </a:lnTo>
                <a:close/>
                <a:moveTo>
                  <a:pt x="97" y="170"/>
                </a:moveTo>
                <a:lnTo>
                  <a:pt x="97" y="170"/>
                </a:lnTo>
                <a:lnTo>
                  <a:pt x="97" y="182"/>
                </a:lnTo>
                <a:lnTo>
                  <a:pt x="95" y="192"/>
                </a:lnTo>
                <a:lnTo>
                  <a:pt x="94" y="198"/>
                </a:lnTo>
                <a:lnTo>
                  <a:pt x="94" y="198"/>
                </a:lnTo>
                <a:lnTo>
                  <a:pt x="90" y="201"/>
                </a:lnTo>
                <a:lnTo>
                  <a:pt x="86" y="204"/>
                </a:lnTo>
                <a:lnTo>
                  <a:pt x="82" y="204"/>
                </a:lnTo>
                <a:lnTo>
                  <a:pt x="78" y="202"/>
                </a:lnTo>
                <a:lnTo>
                  <a:pt x="78" y="202"/>
                </a:lnTo>
                <a:lnTo>
                  <a:pt x="75" y="200"/>
                </a:lnTo>
                <a:lnTo>
                  <a:pt x="72" y="196"/>
                </a:lnTo>
                <a:lnTo>
                  <a:pt x="72" y="191"/>
                </a:lnTo>
                <a:lnTo>
                  <a:pt x="73" y="187"/>
                </a:lnTo>
                <a:lnTo>
                  <a:pt x="73" y="187"/>
                </a:lnTo>
                <a:lnTo>
                  <a:pt x="78" y="182"/>
                </a:lnTo>
                <a:lnTo>
                  <a:pt x="86" y="176"/>
                </a:lnTo>
                <a:lnTo>
                  <a:pt x="97" y="170"/>
                </a:lnTo>
                <a:lnTo>
                  <a:pt x="97" y="170"/>
                </a:lnTo>
                <a:close/>
                <a:moveTo>
                  <a:pt x="121" y="223"/>
                </a:moveTo>
                <a:lnTo>
                  <a:pt x="116" y="218"/>
                </a:lnTo>
                <a:lnTo>
                  <a:pt x="116" y="214"/>
                </a:lnTo>
                <a:lnTo>
                  <a:pt x="120" y="213"/>
                </a:lnTo>
                <a:lnTo>
                  <a:pt x="129" y="221"/>
                </a:lnTo>
                <a:lnTo>
                  <a:pt x="142" y="215"/>
                </a:lnTo>
                <a:lnTo>
                  <a:pt x="132" y="208"/>
                </a:lnTo>
                <a:lnTo>
                  <a:pt x="120" y="211"/>
                </a:lnTo>
                <a:lnTo>
                  <a:pt x="117" y="209"/>
                </a:lnTo>
                <a:lnTo>
                  <a:pt x="117" y="205"/>
                </a:lnTo>
                <a:lnTo>
                  <a:pt x="125" y="202"/>
                </a:lnTo>
                <a:lnTo>
                  <a:pt x="117" y="197"/>
                </a:lnTo>
                <a:lnTo>
                  <a:pt x="119" y="193"/>
                </a:lnTo>
                <a:lnTo>
                  <a:pt x="123" y="192"/>
                </a:lnTo>
                <a:lnTo>
                  <a:pt x="129" y="197"/>
                </a:lnTo>
                <a:lnTo>
                  <a:pt x="130" y="189"/>
                </a:lnTo>
                <a:lnTo>
                  <a:pt x="134" y="188"/>
                </a:lnTo>
                <a:lnTo>
                  <a:pt x="137" y="191"/>
                </a:lnTo>
                <a:lnTo>
                  <a:pt x="136" y="202"/>
                </a:lnTo>
                <a:lnTo>
                  <a:pt x="146" y="210"/>
                </a:lnTo>
                <a:lnTo>
                  <a:pt x="147" y="197"/>
                </a:lnTo>
                <a:lnTo>
                  <a:pt x="138" y="189"/>
                </a:lnTo>
                <a:lnTo>
                  <a:pt x="140" y="185"/>
                </a:lnTo>
                <a:lnTo>
                  <a:pt x="143" y="184"/>
                </a:lnTo>
                <a:lnTo>
                  <a:pt x="149" y="189"/>
                </a:lnTo>
                <a:lnTo>
                  <a:pt x="150" y="180"/>
                </a:lnTo>
                <a:lnTo>
                  <a:pt x="154" y="179"/>
                </a:lnTo>
                <a:lnTo>
                  <a:pt x="156" y="182"/>
                </a:lnTo>
                <a:lnTo>
                  <a:pt x="155" y="191"/>
                </a:lnTo>
                <a:lnTo>
                  <a:pt x="163" y="187"/>
                </a:lnTo>
                <a:lnTo>
                  <a:pt x="166" y="189"/>
                </a:lnTo>
                <a:lnTo>
                  <a:pt x="166" y="193"/>
                </a:lnTo>
                <a:lnTo>
                  <a:pt x="155" y="198"/>
                </a:lnTo>
                <a:lnTo>
                  <a:pt x="153" y="211"/>
                </a:lnTo>
                <a:lnTo>
                  <a:pt x="164" y="206"/>
                </a:lnTo>
                <a:lnTo>
                  <a:pt x="167" y="195"/>
                </a:lnTo>
                <a:lnTo>
                  <a:pt x="171" y="193"/>
                </a:lnTo>
                <a:lnTo>
                  <a:pt x="173" y="196"/>
                </a:lnTo>
                <a:lnTo>
                  <a:pt x="172" y="204"/>
                </a:lnTo>
                <a:lnTo>
                  <a:pt x="180" y="200"/>
                </a:lnTo>
                <a:lnTo>
                  <a:pt x="184" y="202"/>
                </a:lnTo>
                <a:lnTo>
                  <a:pt x="182" y="206"/>
                </a:lnTo>
                <a:lnTo>
                  <a:pt x="175" y="210"/>
                </a:lnTo>
                <a:lnTo>
                  <a:pt x="181" y="214"/>
                </a:lnTo>
                <a:lnTo>
                  <a:pt x="180" y="218"/>
                </a:lnTo>
                <a:lnTo>
                  <a:pt x="176" y="219"/>
                </a:lnTo>
                <a:lnTo>
                  <a:pt x="167" y="213"/>
                </a:lnTo>
                <a:lnTo>
                  <a:pt x="155" y="218"/>
                </a:lnTo>
                <a:lnTo>
                  <a:pt x="166" y="226"/>
                </a:lnTo>
                <a:lnTo>
                  <a:pt x="176" y="221"/>
                </a:lnTo>
                <a:lnTo>
                  <a:pt x="180" y="223"/>
                </a:lnTo>
                <a:lnTo>
                  <a:pt x="179" y="227"/>
                </a:lnTo>
                <a:lnTo>
                  <a:pt x="172" y="231"/>
                </a:lnTo>
                <a:lnTo>
                  <a:pt x="179" y="236"/>
                </a:lnTo>
                <a:lnTo>
                  <a:pt x="179" y="240"/>
                </a:lnTo>
                <a:lnTo>
                  <a:pt x="175" y="241"/>
                </a:lnTo>
                <a:lnTo>
                  <a:pt x="167" y="236"/>
                </a:lnTo>
                <a:lnTo>
                  <a:pt x="167" y="244"/>
                </a:lnTo>
                <a:lnTo>
                  <a:pt x="163" y="245"/>
                </a:lnTo>
                <a:lnTo>
                  <a:pt x="159" y="243"/>
                </a:lnTo>
                <a:lnTo>
                  <a:pt x="162" y="231"/>
                </a:lnTo>
                <a:lnTo>
                  <a:pt x="151" y="223"/>
                </a:lnTo>
                <a:lnTo>
                  <a:pt x="149" y="236"/>
                </a:lnTo>
                <a:lnTo>
                  <a:pt x="158" y="243"/>
                </a:lnTo>
                <a:lnTo>
                  <a:pt x="158" y="247"/>
                </a:lnTo>
                <a:lnTo>
                  <a:pt x="154" y="248"/>
                </a:lnTo>
                <a:lnTo>
                  <a:pt x="147" y="244"/>
                </a:lnTo>
                <a:lnTo>
                  <a:pt x="146" y="252"/>
                </a:lnTo>
                <a:lnTo>
                  <a:pt x="143" y="254"/>
                </a:lnTo>
                <a:lnTo>
                  <a:pt x="140" y="252"/>
                </a:lnTo>
                <a:lnTo>
                  <a:pt x="141" y="243"/>
                </a:lnTo>
                <a:lnTo>
                  <a:pt x="134" y="245"/>
                </a:lnTo>
                <a:lnTo>
                  <a:pt x="130" y="243"/>
                </a:lnTo>
                <a:lnTo>
                  <a:pt x="132" y="239"/>
                </a:lnTo>
                <a:lnTo>
                  <a:pt x="142" y="235"/>
                </a:lnTo>
                <a:lnTo>
                  <a:pt x="143" y="222"/>
                </a:lnTo>
                <a:lnTo>
                  <a:pt x="132" y="227"/>
                </a:lnTo>
                <a:lnTo>
                  <a:pt x="130" y="239"/>
                </a:lnTo>
                <a:lnTo>
                  <a:pt x="127" y="240"/>
                </a:lnTo>
                <a:lnTo>
                  <a:pt x="124" y="237"/>
                </a:lnTo>
                <a:lnTo>
                  <a:pt x="124" y="230"/>
                </a:lnTo>
                <a:lnTo>
                  <a:pt x="116" y="232"/>
                </a:lnTo>
                <a:lnTo>
                  <a:pt x="114" y="230"/>
                </a:lnTo>
                <a:lnTo>
                  <a:pt x="114" y="226"/>
                </a:lnTo>
                <a:lnTo>
                  <a:pt x="121" y="223"/>
                </a:lnTo>
                <a:close/>
                <a:moveTo>
                  <a:pt x="208" y="188"/>
                </a:moveTo>
                <a:lnTo>
                  <a:pt x="205" y="183"/>
                </a:lnTo>
                <a:lnTo>
                  <a:pt x="206" y="180"/>
                </a:lnTo>
                <a:lnTo>
                  <a:pt x="208" y="180"/>
                </a:lnTo>
                <a:lnTo>
                  <a:pt x="214" y="187"/>
                </a:lnTo>
                <a:lnTo>
                  <a:pt x="224" y="185"/>
                </a:lnTo>
                <a:lnTo>
                  <a:pt x="218" y="178"/>
                </a:lnTo>
                <a:lnTo>
                  <a:pt x="208" y="179"/>
                </a:lnTo>
                <a:lnTo>
                  <a:pt x="207" y="176"/>
                </a:lnTo>
                <a:lnTo>
                  <a:pt x="208" y="174"/>
                </a:lnTo>
                <a:lnTo>
                  <a:pt x="214" y="172"/>
                </a:lnTo>
                <a:lnTo>
                  <a:pt x="210" y="167"/>
                </a:lnTo>
                <a:lnTo>
                  <a:pt x="211" y="165"/>
                </a:lnTo>
                <a:lnTo>
                  <a:pt x="214" y="165"/>
                </a:lnTo>
                <a:lnTo>
                  <a:pt x="218" y="170"/>
                </a:lnTo>
                <a:lnTo>
                  <a:pt x="220" y="165"/>
                </a:lnTo>
                <a:lnTo>
                  <a:pt x="223" y="163"/>
                </a:lnTo>
                <a:lnTo>
                  <a:pt x="225" y="166"/>
                </a:lnTo>
                <a:lnTo>
                  <a:pt x="221" y="174"/>
                </a:lnTo>
                <a:lnTo>
                  <a:pt x="228" y="182"/>
                </a:lnTo>
                <a:lnTo>
                  <a:pt x="232" y="172"/>
                </a:lnTo>
                <a:lnTo>
                  <a:pt x="225" y="166"/>
                </a:lnTo>
                <a:lnTo>
                  <a:pt x="227" y="163"/>
                </a:lnTo>
                <a:lnTo>
                  <a:pt x="229" y="162"/>
                </a:lnTo>
                <a:lnTo>
                  <a:pt x="233" y="167"/>
                </a:lnTo>
                <a:lnTo>
                  <a:pt x="236" y="161"/>
                </a:lnTo>
                <a:lnTo>
                  <a:pt x="238" y="161"/>
                </a:lnTo>
                <a:lnTo>
                  <a:pt x="241" y="163"/>
                </a:lnTo>
                <a:lnTo>
                  <a:pt x="238" y="169"/>
                </a:lnTo>
                <a:lnTo>
                  <a:pt x="244" y="169"/>
                </a:lnTo>
                <a:lnTo>
                  <a:pt x="246" y="170"/>
                </a:lnTo>
                <a:lnTo>
                  <a:pt x="245" y="174"/>
                </a:lnTo>
                <a:lnTo>
                  <a:pt x="236" y="175"/>
                </a:lnTo>
                <a:lnTo>
                  <a:pt x="233" y="184"/>
                </a:lnTo>
                <a:lnTo>
                  <a:pt x="242" y="183"/>
                </a:lnTo>
                <a:lnTo>
                  <a:pt x="245" y="174"/>
                </a:lnTo>
                <a:lnTo>
                  <a:pt x="249" y="174"/>
                </a:lnTo>
                <a:lnTo>
                  <a:pt x="250" y="176"/>
                </a:lnTo>
                <a:lnTo>
                  <a:pt x="249" y="182"/>
                </a:lnTo>
                <a:lnTo>
                  <a:pt x="255" y="180"/>
                </a:lnTo>
                <a:lnTo>
                  <a:pt x="257" y="183"/>
                </a:lnTo>
                <a:lnTo>
                  <a:pt x="255" y="185"/>
                </a:lnTo>
                <a:lnTo>
                  <a:pt x="249" y="187"/>
                </a:lnTo>
                <a:lnTo>
                  <a:pt x="253" y="191"/>
                </a:lnTo>
                <a:lnTo>
                  <a:pt x="251" y="193"/>
                </a:lnTo>
                <a:lnTo>
                  <a:pt x="249" y="195"/>
                </a:lnTo>
                <a:lnTo>
                  <a:pt x="244" y="188"/>
                </a:lnTo>
                <a:lnTo>
                  <a:pt x="233" y="189"/>
                </a:lnTo>
                <a:lnTo>
                  <a:pt x="240" y="197"/>
                </a:lnTo>
                <a:lnTo>
                  <a:pt x="249" y="196"/>
                </a:lnTo>
                <a:lnTo>
                  <a:pt x="250" y="197"/>
                </a:lnTo>
                <a:lnTo>
                  <a:pt x="249" y="201"/>
                </a:lnTo>
                <a:lnTo>
                  <a:pt x="244" y="201"/>
                </a:lnTo>
                <a:lnTo>
                  <a:pt x="247" y="206"/>
                </a:lnTo>
                <a:lnTo>
                  <a:pt x="246" y="209"/>
                </a:lnTo>
                <a:lnTo>
                  <a:pt x="244" y="210"/>
                </a:lnTo>
                <a:lnTo>
                  <a:pt x="240" y="205"/>
                </a:lnTo>
                <a:lnTo>
                  <a:pt x="237" y="210"/>
                </a:lnTo>
                <a:lnTo>
                  <a:pt x="234" y="210"/>
                </a:lnTo>
                <a:lnTo>
                  <a:pt x="232" y="208"/>
                </a:lnTo>
                <a:lnTo>
                  <a:pt x="236" y="200"/>
                </a:lnTo>
                <a:lnTo>
                  <a:pt x="229" y="192"/>
                </a:lnTo>
                <a:lnTo>
                  <a:pt x="225" y="201"/>
                </a:lnTo>
                <a:lnTo>
                  <a:pt x="232" y="209"/>
                </a:lnTo>
                <a:lnTo>
                  <a:pt x="231" y="211"/>
                </a:lnTo>
                <a:lnTo>
                  <a:pt x="227" y="211"/>
                </a:lnTo>
                <a:lnTo>
                  <a:pt x="224" y="208"/>
                </a:lnTo>
                <a:lnTo>
                  <a:pt x="221" y="213"/>
                </a:lnTo>
                <a:lnTo>
                  <a:pt x="219" y="214"/>
                </a:lnTo>
                <a:lnTo>
                  <a:pt x="216" y="211"/>
                </a:lnTo>
                <a:lnTo>
                  <a:pt x="219" y="205"/>
                </a:lnTo>
                <a:lnTo>
                  <a:pt x="214" y="206"/>
                </a:lnTo>
                <a:lnTo>
                  <a:pt x="211" y="204"/>
                </a:lnTo>
                <a:lnTo>
                  <a:pt x="212" y="201"/>
                </a:lnTo>
                <a:lnTo>
                  <a:pt x="221" y="200"/>
                </a:lnTo>
                <a:lnTo>
                  <a:pt x="224" y="191"/>
                </a:lnTo>
                <a:lnTo>
                  <a:pt x="215" y="192"/>
                </a:lnTo>
                <a:lnTo>
                  <a:pt x="211" y="200"/>
                </a:lnTo>
                <a:lnTo>
                  <a:pt x="208" y="201"/>
                </a:lnTo>
                <a:lnTo>
                  <a:pt x="207" y="198"/>
                </a:lnTo>
                <a:lnTo>
                  <a:pt x="208" y="193"/>
                </a:lnTo>
                <a:lnTo>
                  <a:pt x="202" y="193"/>
                </a:lnTo>
                <a:lnTo>
                  <a:pt x="201" y="192"/>
                </a:lnTo>
                <a:lnTo>
                  <a:pt x="202" y="189"/>
                </a:lnTo>
                <a:lnTo>
                  <a:pt x="208" y="188"/>
                </a:lnTo>
                <a:close/>
              </a:path>
            </a:pathLst>
          </a:custGeom>
          <a:solidFill>
            <a:srgbClr val="C55A11"/>
          </a:solidFill>
          <a:ln>
            <a:noFill/>
          </a:ln>
        </p:spPr>
        <p:txBody>
          <a:bodyPr vert="horz" wrap="square" lIns="91440" tIns="45720" rIns="91440" bIns="45720" numCol="1" anchor="t" anchorCtr="0" compatLnSpc="1"/>
          <a:lstStyle/>
          <a:p>
            <a:endParaRPr lang="zh-CN" altLang="en-US"/>
          </a:p>
        </p:txBody>
      </p:sp>
      <p:sp>
        <p:nvSpPr>
          <p:cNvPr id="50" name="Freeform 108"/>
          <p:cNvSpPr>
            <a:spLocks noEditPoints="1"/>
          </p:cNvSpPr>
          <p:nvPr/>
        </p:nvSpPr>
        <p:spPr bwMode="auto">
          <a:xfrm>
            <a:off x="2001177" y="3448122"/>
            <a:ext cx="873637" cy="866811"/>
          </a:xfrm>
          <a:custGeom>
            <a:avLst/>
            <a:gdLst>
              <a:gd name="T0" fmla="*/ 25 w 256"/>
              <a:gd name="T1" fmla="*/ 151 h 255"/>
              <a:gd name="T2" fmla="*/ 0 w 256"/>
              <a:gd name="T3" fmla="*/ 113 h 255"/>
              <a:gd name="T4" fmla="*/ 17 w 256"/>
              <a:gd name="T5" fmla="*/ 82 h 255"/>
              <a:gd name="T6" fmla="*/ 38 w 256"/>
              <a:gd name="T7" fmla="*/ 73 h 255"/>
              <a:gd name="T8" fmla="*/ 65 w 256"/>
              <a:gd name="T9" fmla="*/ 54 h 255"/>
              <a:gd name="T10" fmla="*/ 88 w 256"/>
              <a:gd name="T11" fmla="*/ 9 h 255"/>
              <a:gd name="T12" fmla="*/ 147 w 256"/>
              <a:gd name="T13" fmla="*/ 5 h 255"/>
              <a:gd name="T14" fmla="*/ 183 w 256"/>
              <a:gd name="T15" fmla="*/ 57 h 255"/>
              <a:gd name="T16" fmla="*/ 209 w 256"/>
              <a:gd name="T17" fmla="*/ 64 h 255"/>
              <a:gd name="T18" fmla="*/ 227 w 256"/>
              <a:gd name="T19" fmla="*/ 96 h 255"/>
              <a:gd name="T20" fmla="*/ 239 w 256"/>
              <a:gd name="T21" fmla="*/ 100 h 255"/>
              <a:gd name="T22" fmla="*/ 256 w 256"/>
              <a:gd name="T23" fmla="*/ 126 h 255"/>
              <a:gd name="T24" fmla="*/ 243 w 256"/>
              <a:gd name="T25" fmla="*/ 150 h 255"/>
              <a:gd name="T26" fmla="*/ 12 w 256"/>
              <a:gd name="T27" fmla="*/ 186 h 255"/>
              <a:gd name="T28" fmla="*/ 17 w 256"/>
              <a:gd name="T29" fmla="*/ 181 h 255"/>
              <a:gd name="T30" fmla="*/ 23 w 256"/>
              <a:gd name="T31" fmla="*/ 165 h 255"/>
              <a:gd name="T32" fmla="*/ 38 w 256"/>
              <a:gd name="T33" fmla="*/ 186 h 255"/>
              <a:gd name="T34" fmla="*/ 48 w 256"/>
              <a:gd name="T35" fmla="*/ 161 h 255"/>
              <a:gd name="T36" fmla="*/ 58 w 256"/>
              <a:gd name="T37" fmla="*/ 176 h 255"/>
              <a:gd name="T38" fmla="*/ 65 w 256"/>
              <a:gd name="T39" fmla="*/ 180 h 255"/>
              <a:gd name="T40" fmla="*/ 66 w 256"/>
              <a:gd name="T41" fmla="*/ 197 h 255"/>
              <a:gd name="T42" fmla="*/ 61 w 256"/>
              <a:gd name="T43" fmla="*/ 202 h 255"/>
              <a:gd name="T44" fmla="*/ 54 w 256"/>
              <a:gd name="T45" fmla="*/ 219 h 255"/>
              <a:gd name="T46" fmla="*/ 39 w 256"/>
              <a:gd name="T47" fmla="*/ 198 h 255"/>
              <a:gd name="T48" fmla="*/ 30 w 256"/>
              <a:gd name="T49" fmla="*/ 221 h 255"/>
              <a:gd name="T50" fmla="*/ 19 w 256"/>
              <a:gd name="T51" fmla="*/ 207 h 255"/>
              <a:gd name="T52" fmla="*/ 13 w 256"/>
              <a:gd name="T53" fmla="*/ 203 h 255"/>
              <a:gd name="T54" fmla="*/ 101 w 256"/>
              <a:gd name="T55" fmla="*/ 224 h 255"/>
              <a:gd name="T56" fmla="*/ 110 w 256"/>
              <a:gd name="T57" fmla="*/ 208 h 255"/>
              <a:gd name="T58" fmla="*/ 97 w 256"/>
              <a:gd name="T59" fmla="*/ 194 h 255"/>
              <a:gd name="T60" fmla="*/ 114 w 256"/>
              <a:gd name="T61" fmla="*/ 203 h 255"/>
              <a:gd name="T62" fmla="*/ 127 w 256"/>
              <a:gd name="T63" fmla="*/ 190 h 255"/>
              <a:gd name="T64" fmla="*/ 145 w 256"/>
              <a:gd name="T65" fmla="*/ 191 h 255"/>
              <a:gd name="T66" fmla="*/ 149 w 256"/>
              <a:gd name="T67" fmla="*/ 194 h 255"/>
              <a:gd name="T68" fmla="*/ 153 w 256"/>
              <a:gd name="T69" fmla="*/ 211 h 255"/>
              <a:gd name="T70" fmla="*/ 144 w 256"/>
              <a:gd name="T71" fmla="*/ 226 h 255"/>
              <a:gd name="T72" fmla="*/ 157 w 256"/>
              <a:gd name="T73" fmla="*/ 241 h 255"/>
              <a:gd name="T74" fmla="*/ 140 w 256"/>
              <a:gd name="T75" fmla="*/ 232 h 255"/>
              <a:gd name="T76" fmla="*/ 127 w 256"/>
              <a:gd name="T77" fmla="*/ 245 h 255"/>
              <a:gd name="T78" fmla="*/ 109 w 256"/>
              <a:gd name="T79" fmla="*/ 245 h 255"/>
              <a:gd name="T80" fmla="*/ 105 w 256"/>
              <a:gd name="T81" fmla="*/ 241 h 255"/>
              <a:gd name="T82" fmla="*/ 101 w 256"/>
              <a:gd name="T83" fmla="*/ 224 h 255"/>
              <a:gd name="T84" fmla="*/ 203 w 256"/>
              <a:gd name="T85" fmla="*/ 186 h 255"/>
              <a:gd name="T86" fmla="*/ 188 w 256"/>
              <a:gd name="T87" fmla="*/ 169 h 255"/>
              <a:gd name="T88" fmla="*/ 204 w 256"/>
              <a:gd name="T89" fmla="*/ 167 h 255"/>
              <a:gd name="T90" fmla="*/ 209 w 256"/>
              <a:gd name="T91" fmla="*/ 164 h 255"/>
              <a:gd name="T92" fmla="*/ 223 w 256"/>
              <a:gd name="T93" fmla="*/ 169 h 255"/>
              <a:gd name="T94" fmla="*/ 225 w 256"/>
              <a:gd name="T95" fmla="*/ 176 h 255"/>
              <a:gd name="T96" fmla="*/ 234 w 256"/>
              <a:gd name="T97" fmla="*/ 186 h 255"/>
              <a:gd name="T98" fmla="*/ 212 w 256"/>
              <a:gd name="T99" fmla="*/ 190 h 255"/>
              <a:gd name="T100" fmla="*/ 226 w 256"/>
              <a:gd name="T101" fmla="*/ 208 h 255"/>
              <a:gd name="T102" fmla="*/ 212 w 256"/>
              <a:gd name="T103" fmla="*/ 210 h 255"/>
              <a:gd name="T104" fmla="*/ 207 w 256"/>
              <a:gd name="T105" fmla="*/ 212 h 255"/>
              <a:gd name="T106" fmla="*/ 192 w 256"/>
              <a:gd name="T107" fmla="*/ 207 h 255"/>
              <a:gd name="T108" fmla="*/ 191 w 256"/>
              <a:gd name="T109" fmla="*/ 202 h 255"/>
              <a:gd name="T110" fmla="*/ 181 w 256"/>
              <a:gd name="T111" fmla="*/ 19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6" h="255">
                <a:moveTo>
                  <a:pt x="229" y="154"/>
                </a:moveTo>
                <a:lnTo>
                  <a:pt x="229" y="154"/>
                </a:lnTo>
                <a:lnTo>
                  <a:pt x="40" y="154"/>
                </a:lnTo>
                <a:lnTo>
                  <a:pt x="40" y="154"/>
                </a:lnTo>
                <a:lnTo>
                  <a:pt x="32" y="154"/>
                </a:lnTo>
                <a:lnTo>
                  <a:pt x="25" y="151"/>
                </a:lnTo>
                <a:lnTo>
                  <a:pt x="18" y="147"/>
                </a:lnTo>
                <a:lnTo>
                  <a:pt x="12" y="142"/>
                </a:lnTo>
                <a:lnTo>
                  <a:pt x="8" y="135"/>
                </a:lnTo>
                <a:lnTo>
                  <a:pt x="4" y="129"/>
                </a:lnTo>
                <a:lnTo>
                  <a:pt x="1" y="121"/>
                </a:lnTo>
                <a:lnTo>
                  <a:pt x="0" y="113"/>
                </a:lnTo>
                <a:lnTo>
                  <a:pt x="0" y="113"/>
                </a:lnTo>
                <a:lnTo>
                  <a:pt x="1" y="106"/>
                </a:lnTo>
                <a:lnTo>
                  <a:pt x="4" y="99"/>
                </a:lnTo>
                <a:lnTo>
                  <a:pt x="6" y="93"/>
                </a:lnTo>
                <a:lnTo>
                  <a:pt x="12" y="87"/>
                </a:lnTo>
                <a:lnTo>
                  <a:pt x="17" y="82"/>
                </a:lnTo>
                <a:lnTo>
                  <a:pt x="23" y="78"/>
                </a:lnTo>
                <a:lnTo>
                  <a:pt x="30" y="76"/>
                </a:lnTo>
                <a:lnTo>
                  <a:pt x="38" y="74"/>
                </a:lnTo>
                <a:lnTo>
                  <a:pt x="38" y="74"/>
                </a:lnTo>
                <a:lnTo>
                  <a:pt x="38" y="73"/>
                </a:lnTo>
                <a:lnTo>
                  <a:pt x="38" y="73"/>
                </a:lnTo>
                <a:lnTo>
                  <a:pt x="39" y="67"/>
                </a:lnTo>
                <a:lnTo>
                  <a:pt x="41" y="61"/>
                </a:lnTo>
                <a:lnTo>
                  <a:pt x="44" y="57"/>
                </a:lnTo>
                <a:lnTo>
                  <a:pt x="48" y="56"/>
                </a:lnTo>
                <a:lnTo>
                  <a:pt x="57" y="55"/>
                </a:lnTo>
                <a:lnTo>
                  <a:pt x="65" y="54"/>
                </a:lnTo>
                <a:lnTo>
                  <a:pt x="65" y="54"/>
                </a:lnTo>
                <a:lnTo>
                  <a:pt x="67" y="43"/>
                </a:lnTo>
                <a:lnTo>
                  <a:pt x="70" y="33"/>
                </a:lnTo>
                <a:lnTo>
                  <a:pt x="74" y="24"/>
                </a:lnTo>
                <a:lnTo>
                  <a:pt x="80" y="16"/>
                </a:lnTo>
                <a:lnTo>
                  <a:pt x="88" y="9"/>
                </a:lnTo>
                <a:lnTo>
                  <a:pt x="97" y="4"/>
                </a:lnTo>
                <a:lnTo>
                  <a:pt x="109" y="2"/>
                </a:lnTo>
                <a:lnTo>
                  <a:pt x="123" y="0"/>
                </a:lnTo>
                <a:lnTo>
                  <a:pt x="123" y="0"/>
                </a:lnTo>
                <a:lnTo>
                  <a:pt x="135" y="2"/>
                </a:lnTo>
                <a:lnTo>
                  <a:pt x="147" y="5"/>
                </a:lnTo>
                <a:lnTo>
                  <a:pt x="156" y="11"/>
                </a:lnTo>
                <a:lnTo>
                  <a:pt x="165" y="17"/>
                </a:lnTo>
                <a:lnTo>
                  <a:pt x="171" y="26"/>
                </a:lnTo>
                <a:lnTo>
                  <a:pt x="178" y="35"/>
                </a:lnTo>
                <a:lnTo>
                  <a:pt x="182" y="46"/>
                </a:lnTo>
                <a:lnTo>
                  <a:pt x="183" y="57"/>
                </a:lnTo>
                <a:lnTo>
                  <a:pt x="183" y="57"/>
                </a:lnTo>
                <a:lnTo>
                  <a:pt x="188" y="57"/>
                </a:lnTo>
                <a:lnTo>
                  <a:pt x="188" y="57"/>
                </a:lnTo>
                <a:lnTo>
                  <a:pt x="196" y="59"/>
                </a:lnTo>
                <a:lnTo>
                  <a:pt x="203" y="60"/>
                </a:lnTo>
                <a:lnTo>
                  <a:pt x="209" y="64"/>
                </a:lnTo>
                <a:lnTo>
                  <a:pt x="216" y="69"/>
                </a:lnTo>
                <a:lnTo>
                  <a:pt x="221" y="74"/>
                </a:lnTo>
                <a:lnTo>
                  <a:pt x="223" y="81"/>
                </a:lnTo>
                <a:lnTo>
                  <a:pt x="226" y="89"/>
                </a:lnTo>
                <a:lnTo>
                  <a:pt x="227" y="96"/>
                </a:lnTo>
                <a:lnTo>
                  <a:pt x="227" y="96"/>
                </a:lnTo>
                <a:lnTo>
                  <a:pt x="227" y="99"/>
                </a:lnTo>
                <a:lnTo>
                  <a:pt x="227" y="99"/>
                </a:lnTo>
                <a:lnTo>
                  <a:pt x="229" y="99"/>
                </a:lnTo>
                <a:lnTo>
                  <a:pt x="229" y="99"/>
                </a:lnTo>
                <a:lnTo>
                  <a:pt x="234" y="99"/>
                </a:lnTo>
                <a:lnTo>
                  <a:pt x="239" y="100"/>
                </a:lnTo>
                <a:lnTo>
                  <a:pt x="243" y="103"/>
                </a:lnTo>
                <a:lnTo>
                  <a:pt x="248" y="107"/>
                </a:lnTo>
                <a:lnTo>
                  <a:pt x="251" y="111"/>
                </a:lnTo>
                <a:lnTo>
                  <a:pt x="253" y="116"/>
                </a:lnTo>
                <a:lnTo>
                  <a:pt x="255" y="120"/>
                </a:lnTo>
                <a:lnTo>
                  <a:pt x="256" y="126"/>
                </a:lnTo>
                <a:lnTo>
                  <a:pt x="256" y="126"/>
                </a:lnTo>
                <a:lnTo>
                  <a:pt x="255" y="132"/>
                </a:lnTo>
                <a:lnTo>
                  <a:pt x="253" y="137"/>
                </a:lnTo>
                <a:lnTo>
                  <a:pt x="251" y="142"/>
                </a:lnTo>
                <a:lnTo>
                  <a:pt x="248" y="146"/>
                </a:lnTo>
                <a:lnTo>
                  <a:pt x="243" y="150"/>
                </a:lnTo>
                <a:lnTo>
                  <a:pt x="239" y="152"/>
                </a:lnTo>
                <a:lnTo>
                  <a:pt x="234" y="154"/>
                </a:lnTo>
                <a:lnTo>
                  <a:pt x="229" y="154"/>
                </a:lnTo>
                <a:lnTo>
                  <a:pt x="229" y="154"/>
                </a:lnTo>
                <a:close/>
                <a:moveTo>
                  <a:pt x="15" y="191"/>
                </a:moveTo>
                <a:lnTo>
                  <a:pt x="12" y="186"/>
                </a:lnTo>
                <a:lnTo>
                  <a:pt x="13" y="182"/>
                </a:lnTo>
                <a:lnTo>
                  <a:pt x="15" y="182"/>
                </a:lnTo>
                <a:lnTo>
                  <a:pt x="22" y="190"/>
                </a:lnTo>
                <a:lnTo>
                  <a:pt x="34" y="189"/>
                </a:lnTo>
                <a:lnTo>
                  <a:pt x="27" y="180"/>
                </a:lnTo>
                <a:lnTo>
                  <a:pt x="17" y="181"/>
                </a:lnTo>
                <a:lnTo>
                  <a:pt x="14" y="178"/>
                </a:lnTo>
                <a:lnTo>
                  <a:pt x="15" y="176"/>
                </a:lnTo>
                <a:lnTo>
                  <a:pt x="22" y="174"/>
                </a:lnTo>
                <a:lnTo>
                  <a:pt x="18" y="168"/>
                </a:lnTo>
                <a:lnTo>
                  <a:pt x="19" y="165"/>
                </a:lnTo>
                <a:lnTo>
                  <a:pt x="23" y="165"/>
                </a:lnTo>
                <a:lnTo>
                  <a:pt x="27" y="171"/>
                </a:lnTo>
                <a:lnTo>
                  <a:pt x="30" y="165"/>
                </a:lnTo>
                <a:lnTo>
                  <a:pt x="34" y="164"/>
                </a:lnTo>
                <a:lnTo>
                  <a:pt x="35" y="167"/>
                </a:lnTo>
                <a:lnTo>
                  <a:pt x="31" y="177"/>
                </a:lnTo>
                <a:lnTo>
                  <a:pt x="38" y="186"/>
                </a:lnTo>
                <a:lnTo>
                  <a:pt x="43" y="176"/>
                </a:lnTo>
                <a:lnTo>
                  <a:pt x="36" y="167"/>
                </a:lnTo>
                <a:lnTo>
                  <a:pt x="38" y="164"/>
                </a:lnTo>
                <a:lnTo>
                  <a:pt x="41" y="164"/>
                </a:lnTo>
                <a:lnTo>
                  <a:pt x="45" y="169"/>
                </a:lnTo>
                <a:lnTo>
                  <a:pt x="48" y="161"/>
                </a:lnTo>
                <a:lnTo>
                  <a:pt x="52" y="161"/>
                </a:lnTo>
                <a:lnTo>
                  <a:pt x="54" y="164"/>
                </a:lnTo>
                <a:lnTo>
                  <a:pt x="51" y="171"/>
                </a:lnTo>
                <a:lnTo>
                  <a:pt x="57" y="171"/>
                </a:lnTo>
                <a:lnTo>
                  <a:pt x="60" y="173"/>
                </a:lnTo>
                <a:lnTo>
                  <a:pt x="58" y="176"/>
                </a:lnTo>
                <a:lnTo>
                  <a:pt x="48" y="177"/>
                </a:lnTo>
                <a:lnTo>
                  <a:pt x="44" y="187"/>
                </a:lnTo>
                <a:lnTo>
                  <a:pt x="54" y="186"/>
                </a:lnTo>
                <a:lnTo>
                  <a:pt x="58" y="177"/>
                </a:lnTo>
                <a:lnTo>
                  <a:pt x="62" y="177"/>
                </a:lnTo>
                <a:lnTo>
                  <a:pt x="65" y="180"/>
                </a:lnTo>
                <a:lnTo>
                  <a:pt x="62" y="186"/>
                </a:lnTo>
                <a:lnTo>
                  <a:pt x="69" y="185"/>
                </a:lnTo>
                <a:lnTo>
                  <a:pt x="71" y="187"/>
                </a:lnTo>
                <a:lnTo>
                  <a:pt x="70" y="191"/>
                </a:lnTo>
                <a:lnTo>
                  <a:pt x="62" y="191"/>
                </a:lnTo>
                <a:lnTo>
                  <a:pt x="66" y="197"/>
                </a:lnTo>
                <a:lnTo>
                  <a:pt x="65" y="200"/>
                </a:lnTo>
                <a:lnTo>
                  <a:pt x="61" y="200"/>
                </a:lnTo>
                <a:lnTo>
                  <a:pt x="56" y="193"/>
                </a:lnTo>
                <a:lnTo>
                  <a:pt x="44" y="194"/>
                </a:lnTo>
                <a:lnTo>
                  <a:pt x="51" y="203"/>
                </a:lnTo>
                <a:lnTo>
                  <a:pt x="61" y="202"/>
                </a:lnTo>
                <a:lnTo>
                  <a:pt x="64" y="204"/>
                </a:lnTo>
                <a:lnTo>
                  <a:pt x="62" y="208"/>
                </a:lnTo>
                <a:lnTo>
                  <a:pt x="56" y="208"/>
                </a:lnTo>
                <a:lnTo>
                  <a:pt x="60" y="215"/>
                </a:lnTo>
                <a:lnTo>
                  <a:pt x="58" y="217"/>
                </a:lnTo>
                <a:lnTo>
                  <a:pt x="54" y="219"/>
                </a:lnTo>
                <a:lnTo>
                  <a:pt x="51" y="212"/>
                </a:lnTo>
                <a:lnTo>
                  <a:pt x="48" y="219"/>
                </a:lnTo>
                <a:lnTo>
                  <a:pt x="44" y="219"/>
                </a:lnTo>
                <a:lnTo>
                  <a:pt x="43" y="216"/>
                </a:lnTo>
                <a:lnTo>
                  <a:pt x="47" y="207"/>
                </a:lnTo>
                <a:lnTo>
                  <a:pt x="39" y="198"/>
                </a:lnTo>
                <a:lnTo>
                  <a:pt x="35" y="208"/>
                </a:lnTo>
                <a:lnTo>
                  <a:pt x="41" y="216"/>
                </a:lnTo>
                <a:lnTo>
                  <a:pt x="40" y="219"/>
                </a:lnTo>
                <a:lnTo>
                  <a:pt x="36" y="220"/>
                </a:lnTo>
                <a:lnTo>
                  <a:pt x="32" y="215"/>
                </a:lnTo>
                <a:lnTo>
                  <a:pt x="30" y="221"/>
                </a:lnTo>
                <a:lnTo>
                  <a:pt x="26" y="221"/>
                </a:lnTo>
                <a:lnTo>
                  <a:pt x="23" y="219"/>
                </a:lnTo>
                <a:lnTo>
                  <a:pt x="27" y="212"/>
                </a:lnTo>
                <a:lnTo>
                  <a:pt x="21" y="212"/>
                </a:lnTo>
                <a:lnTo>
                  <a:pt x="18" y="210"/>
                </a:lnTo>
                <a:lnTo>
                  <a:pt x="19" y="207"/>
                </a:lnTo>
                <a:lnTo>
                  <a:pt x="30" y="206"/>
                </a:lnTo>
                <a:lnTo>
                  <a:pt x="34" y="195"/>
                </a:lnTo>
                <a:lnTo>
                  <a:pt x="23" y="197"/>
                </a:lnTo>
                <a:lnTo>
                  <a:pt x="19" y="206"/>
                </a:lnTo>
                <a:lnTo>
                  <a:pt x="15" y="206"/>
                </a:lnTo>
                <a:lnTo>
                  <a:pt x="13" y="203"/>
                </a:lnTo>
                <a:lnTo>
                  <a:pt x="15" y="197"/>
                </a:lnTo>
                <a:lnTo>
                  <a:pt x="8" y="198"/>
                </a:lnTo>
                <a:lnTo>
                  <a:pt x="6" y="195"/>
                </a:lnTo>
                <a:lnTo>
                  <a:pt x="8" y="193"/>
                </a:lnTo>
                <a:lnTo>
                  <a:pt x="15" y="191"/>
                </a:lnTo>
                <a:close/>
                <a:moveTo>
                  <a:pt x="101" y="224"/>
                </a:moveTo>
                <a:lnTo>
                  <a:pt x="95" y="220"/>
                </a:lnTo>
                <a:lnTo>
                  <a:pt x="95" y="216"/>
                </a:lnTo>
                <a:lnTo>
                  <a:pt x="99" y="213"/>
                </a:lnTo>
                <a:lnTo>
                  <a:pt x="108" y="221"/>
                </a:lnTo>
                <a:lnTo>
                  <a:pt x="121" y="216"/>
                </a:lnTo>
                <a:lnTo>
                  <a:pt x="110" y="208"/>
                </a:lnTo>
                <a:lnTo>
                  <a:pt x="99" y="212"/>
                </a:lnTo>
                <a:lnTo>
                  <a:pt x="96" y="210"/>
                </a:lnTo>
                <a:lnTo>
                  <a:pt x="96" y="206"/>
                </a:lnTo>
                <a:lnTo>
                  <a:pt x="104" y="203"/>
                </a:lnTo>
                <a:lnTo>
                  <a:pt x="97" y="198"/>
                </a:lnTo>
                <a:lnTo>
                  <a:pt x="97" y="194"/>
                </a:lnTo>
                <a:lnTo>
                  <a:pt x="101" y="193"/>
                </a:lnTo>
                <a:lnTo>
                  <a:pt x="108" y="198"/>
                </a:lnTo>
                <a:lnTo>
                  <a:pt x="109" y="190"/>
                </a:lnTo>
                <a:lnTo>
                  <a:pt x="113" y="189"/>
                </a:lnTo>
                <a:lnTo>
                  <a:pt x="116" y="191"/>
                </a:lnTo>
                <a:lnTo>
                  <a:pt x="114" y="203"/>
                </a:lnTo>
                <a:lnTo>
                  <a:pt x="125" y="211"/>
                </a:lnTo>
                <a:lnTo>
                  <a:pt x="126" y="198"/>
                </a:lnTo>
                <a:lnTo>
                  <a:pt x="117" y="191"/>
                </a:lnTo>
                <a:lnTo>
                  <a:pt x="118" y="187"/>
                </a:lnTo>
                <a:lnTo>
                  <a:pt x="122" y="185"/>
                </a:lnTo>
                <a:lnTo>
                  <a:pt x="127" y="190"/>
                </a:lnTo>
                <a:lnTo>
                  <a:pt x="129" y="181"/>
                </a:lnTo>
                <a:lnTo>
                  <a:pt x="132" y="180"/>
                </a:lnTo>
                <a:lnTo>
                  <a:pt x="136" y="182"/>
                </a:lnTo>
                <a:lnTo>
                  <a:pt x="135" y="191"/>
                </a:lnTo>
                <a:lnTo>
                  <a:pt x="142" y="189"/>
                </a:lnTo>
                <a:lnTo>
                  <a:pt x="145" y="191"/>
                </a:lnTo>
                <a:lnTo>
                  <a:pt x="144" y="195"/>
                </a:lnTo>
                <a:lnTo>
                  <a:pt x="134" y="199"/>
                </a:lnTo>
                <a:lnTo>
                  <a:pt x="131" y="212"/>
                </a:lnTo>
                <a:lnTo>
                  <a:pt x="144" y="207"/>
                </a:lnTo>
                <a:lnTo>
                  <a:pt x="145" y="195"/>
                </a:lnTo>
                <a:lnTo>
                  <a:pt x="149" y="194"/>
                </a:lnTo>
                <a:lnTo>
                  <a:pt x="152" y="197"/>
                </a:lnTo>
                <a:lnTo>
                  <a:pt x="151" y="204"/>
                </a:lnTo>
                <a:lnTo>
                  <a:pt x="160" y="200"/>
                </a:lnTo>
                <a:lnTo>
                  <a:pt x="162" y="203"/>
                </a:lnTo>
                <a:lnTo>
                  <a:pt x="162" y="207"/>
                </a:lnTo>
                <a:lnTo>
                  <a:pt x="153" y="211"/>
                </a:lnTo>
                <a:lnTo>
                  <a:pt x="160" y="216"/>
                </a:lnTo>
                <a:lnTo>
                  <a:pt x="158" y="220"/>
                </a:lnTo>
                <a:lnTo>
                  <a:pt x="156" y="221"/>
                </a:lnTo>
                <a:lnTo>
                  <a:pt x="147" y="213"/>
                </a:lnTo>
                <a:lnTo>
                  <a:pt x="134" y="219"/>
                </a:lnTo>
                <a:lnTo>
                  <a:pt x="144" y="226"/>
                </a:lnTo>
                <a:lnTo>
                  <a:pt x="155" y="223"/>
                </a:lnTo>
                <a:lnTo>
                  <a:pt x="158" y="225"/>
                </a:lnTo>
                <a:lnTo>
                  <a:pt x="157" y="229"/>
                </a:lnTo>
                <a:lnTo>
                  <a:pt x="151" y="232"/>
                </a:lnTo>
                <a:lnTo>
                  <a:pt x="157" y="237"/>
                </a:lnTo>
                <a:lnTo>
                  <a:pt x="157" y="241"/>
                </a:lnTo>
                <a:lnTo>
                  <a:pt x="153" y="242"/>
                </a:lnTo>
                <a:lnTo>
                  <a:pt x="147" y="237"/>
                </a:lnTo>
                <a:lnTo>
                  <a:pt x="145" y="245"/>
                </a:lnTo>
                <a:lnTo>
                  <a:pt x="142" y="246"/>
                </a:lnTo>
                <a:lnTo>
                  <a:pt x="138" y="243"/>
                </a:lnTo>
                <a:lnTo>
                  <a:pt x="140" y="232"/>
                </a:lnTo>
                <a:lnTo>
                  <a:pt x="130" y="224"/>
                </a:lnTo>
                <a:lnTo>
                  <a:pt x="127" y="237"/>
                </a:lnTo>
                <a:lnTo>
                  <a:pt x="136" y="245"/>
                </a:lnTo>
                <a:lnTo>
                  <a:pt x="136" y="249"/>
                </a:lnTo>
                <a:lnTo>
                  <a:pt x="132" y="250"/>
                </a:lnTo>
                <a:lnTo>
                  <a:pt x="127" y="245"/>
                </a:lnTo>
                <a:lnTo>
                  <a:pt x="126" y="254"/>
                </a:lnTo>
                <a:lnTo>
                  <a:pt x="122" y="255"/>
                </a:lnTo>
                <a:lnTo>
                  <a:pt x="118" y="252"/>
                </a:lnTo>
                <a:lnTo>
                  <a:pt x="119" y="243"/>
                </a:lnTo>
                <a:lnTo>
                  <a:pt x="113" y="246"/>
                </a:lnTo>
                <a:lnTo>
                  <a:pt x="109" y="245"/>
                </a:lnTo>
                <a:lnTo>
                  <a:pt x="110" y="241"/>
                </a:lnTo>
                <a:lnTo>
                  <a:pt x="121" y="236"/>
                </a:lnTo>
                <a:lnTo>
                  <a:pt x="123" y="223"/>
                </a:lnTo>
                <a:lnTo>
                  <a:pt x="110" y="228"/>
                </a:lnTo>
                <a:lnTo>
                  <a:pt x="109" y="239"/>
                </a:lnTo>
                <a:lnTo>
                  <a:pt x="105" y="241"/>
                </a:lnTo>
                <a:lnTo>
                  <a:pt x="103" y="238"/>
                </a:lnTo>
                <a:lnTo>
                  <a:pt x="104" y="230"/>
                </a:lnTo>
                <a:lnTo>
                  <a:pt x="95" y="234"/>
                </a:lnTo>
                <a:lnTo>
                  <a:pt x="92" y="232"/>
                </a:lnTo>
                <a:lnTo>
                  <a:pt x="92" y="228"/>
                </a:lnTo>
                <a:lnTo>
                  <a:pt x="101" y="224"/>
                </a:lnTo>
                <a:close/>
                <a:moveTo>
                  <a:pt x="187" y="189"/>
                </a:moveTo>
                <a:lnTo>
                  <a:pt x="183" y="185"/>
                </a:lnTo>
                <a:lnTo>
                  <a:pt x="184" y="181"/>
                </a:lnTo>
                <a:lnTo>
                  <a:pt x="187" y="181"/>
                </a:lnTo>
                <a:lnTo>
                  <a:pt x="192" y="187"/>
                </a:lnTo>
                <a:lnTo>
                  <a:pt x="203" y="186"/>
                </a:lnTo>
                <a:lnTo>
                  <a:pt x="196" y="178"/>
                </a:lnTo>
                <a:lnTo>
                  <a:pt x="187" y="180"/>
                </a:lnTo>
                <a:lnTo>
                  <a:pt x="186" y="178"/>
                </a:lnTo>
                <a:lnTo>
                  <a:pt x="187" y="174"/>
                </a:lnTo>
                <a:lnTo>
                  <a:pt x="192" y="174"/>
                </a:lnTo>
                <a:lnTo>
                  <a:pt x="188" y="169"/>
                </a:lnTo>
                <a:lnTo>
                  <a:pt x="190" y="167"/>
                </a:lnTo>
                <a:lnTo>
                  <a:pt x="192" y="165"/>
                </a:lnTo>
                <a:lnTo>
                  <a:pt x="196" y="171"/>
                </a:lnTo>
                <a:lnTo>
                  <a:pt x="199" y="165"/>
                </a:lnTo>
                <a:lnTo>
                  <a:pt x="201" y="165"/>
                </a:lnTo>
                <a:lnTo>
                  <a:pt x="204" y="167"/>
                </a:lnTo>
                <a:lnTo>
                  <a:pt x="200" y="176"/>
                </a:lnTo>
                <a:lnTo>
                  <a:pt x="207" y="184"/>
                </a:lnTo>
                <a:lnTo>
                  <a:pt x="210" y="174"/>
                </a:lnTo>
                <a:lnTo>
                  <a:pt x="204" y="167"/>
                </a:lnTo>
                <a:lnTo>
                  <a:pt x="205" y="164"/>
                </a:lnTo>
                <a:lnTo>
                  <a:pt x="209" y="164"/>
                </a:lnTo>
                <a:lnTo>
                  <a:pt x="212" y="168"/>
                </a:lnTo>
                <a:lnTo>
                  <a:pt x="214" y="163"/>
                </a:lnTo>
                <a:lnTo>
                  <a:pt x="218" y="161"/>
                </a:lnTo>
                <a:lnTo>
                  <a:pt x="220" y="164"/>
                </a:lnTo>
                <a:lnTo>
                  <a:pt x="217" y="171"/>
                </a:lnTo>
                <a:lnTo>
                  <a:pt x="223" y="169"/>
                </a:lnTo>
                <a:lnTo>
                  <a:pt x="225" y="172"/>
                </a:lnTo>
                <a:lnTo>
                  <a:pt x="223" y="174"/>
                </a:lnTo>
                <a:lnTo>
                  <a:pt x="214" y="176"/>
                </a:lnTo>
                <a:lnTo>
                  <a:pt x="212" y="185"/>
                </a:lnTo>
                <a:lnTo>
                  <a:pt x="221" y="184"/>
                </a:lnTo>
                <a:lnTo>
                  <a:pt x="225" y="176"/>
                </a:lnTo>
                <a:lnTo>
                  <a:pt x="227" y="174"/>
                </a:lnTo>
                <a:lnTo>
                  <a:pt x="229" y="177"/>
                </a:lnTo>
                <a:lnTo>
                  <a:pt x="227" y="182"/>
                </a:lnTo>
                <a:lnTo>
                  <a:pt x="234" y="181"/>
                </a:lnTo>
                <a:lnTo>
                  <a:pt x="235" y="184"/>
                </a:lnTo>
                <a:lnTo>
                  <a:pt x="234" y="186"/>
                </a:lnTo>
                <a:lnTo>
                  <a:pt x="227" y="187"/>
                </a:lnTo>
                <a:lnTo>
                  <a:pt x="231" y="193"/>
                </a:lnTo>
                <a:lnTo>
                  <a:pt x="230" y="195"/>
                </a:lnTo>
                <a:lnTo>
                  <a:pt x="227" y="195"/>
                </a:lnTo>
                <a:lnTo>
                  <a:pt x="222" y="189"/>
                </a:lnTo>
                <a:lnTo>
                  <a:pt x="212" y="190"/>
                </a:lnTo>
                <a:lnTo>
                  <a:pt x="218" y="198"/>
                </a:lnTo>
                <a:lnTo>
                  <a:pt x="227" y="197"/>
                </a:lnTo>
                <a:lnTo>
                  <a:pt x="229" y="199"/>
                </a:lnTo>
                <a:lnTo>
                  <a:pt x="227" y="202"/>
                </a:lnTo>
                <a:lnTo>
                  <a:pt x="222" y="203"/>
                </a:lnTo>
                <a:lnTo>
                  <a:pt x="226" y="208"/>
                </a:lnTo>
                <a:lnTo>
                  <a:pt x="225" y="211"/>
                </a:lnTo>
                <a:lnTo>
                  <a:pt x="222" y="211"/>
                </a:lnTo>
                <a:lnTo>
                  <a:pt x="218" y="206"/>
                </a:lnTo>
                <a:lnTo>
                  <a:pt x="216" y="211"/>
                </a:lnTo>
                <a:lnTo>
                  <a:pt x="213" y="212"/>
                </a:lnTo>
                <a:lnTo>
                  <a:pt x="212" y="210"/>
                </a:lnTo>
                <a:lnTo>
                  <a:pt x="214" y="200"/>
                </a:lnTo>
                <a:lnTo>
                  <a:pt x="208" y="194"/>
                </a:lnTo>
                <a:lnTo>
                  <a:pt x="205" y="203"/>
                </a:lnTo>
                <a:lnTo>
                  <a:pt x="210" y="210"/>
                </a:lnTo>
                <a:lnTo>
                  <a:pt x="209" y="212"/>
                </a:lnTo>
                <a:lnTo>
                  <a:pt x="207" y="212"/>
                </a:lnTo>
                <a:lnTo>
                  <a:pt x="203" y="208"/>
                </a:lnTo>
                <a:lnTo>
                  <a:pt x="200" y="215"/>
                </a:lnTo>
                <a:lnTo>
                  <a:pt x="197" y="215"/>
                </a:lnTo>
                <a:lnTo>
                  <a:pt x="195" y="212"/>
                </a:lnTo>
                <a:lnTo>
                  <a:pt x="197" y="207"/>
                </a:lnTo>
                <a:lnTo>
                  <a:pt x="192" y="207"/>
                </a:lnTo>
                <a:lnTo>
                  <a:pt x="190" y="204"/>
                </a:lnTo>
                <a:lnTo>
                  <a:pt x="191" y="202"/>
                </a:lnTo>
                <a:lnTo>
                  <a:pt x="200" y="200"/>
                </a:lnTo>
                <a:lnTo>
                  <a:pt x="204" y="191"/>
                </a:lnTo>
                <a:lnTo>
                  <a:pt x="194" y="193"/>
                </a:lnTo>
                <a:lnTo>
                  <a:pt x="191" y="202"/>
                </a:lnTo>
                <a:lnTo>
                  <a:pt x="187" y="202"/>
                </a:lnTo>
                <a:lnTo>
                  <a:pt x="186" y="199"/>
                </a:lnTo>
                <a:lnTo>
                  <a:pt x="187" y="194"/>
                </a:lnTo>
                <a:lnTo>
                  <a:pt x="181" y="195"/>
                </a:lnTo>
                <a:lnTo>
                  <a:pt x="179" y="193"/>
                </a:lnTo>
                <a:lnTo>
                  <a:pt x="181" y="190"/>
                </a:lnTo>
                <a:lnTo>
                  <a:pt x="187" y="189"/>
                </a:lnTo>
                <a:close/>
              </a:path>
            </a:pathLst>
          </a:custGeom>
          <a:solidFill>
            <a:srgbClr val="C55A11"/>
          </a:solidFill>
          <a:ln>
            <a:noFill/>
          </a:ln>
        </p:spPr>
        <p:txBody>
          <a:bodyPr vert="horz" wrap="square" lIns="91440" tIns="45720" rIns="91440" bIns="45720" numCol="1" anchor="t" anchorCtr="0" compatLnSpc="1"/>
          <a:lstStyle/>
          <a:p>
            <a:endParaRPr lang="zh-CN" altLang="en-US"/>
          </a:p>
        </p:txBody>
      </p:sp>
      <p:cxnSp>
        <p:nvCxnSpPr>
          <p:cNvPr id="53" name="直接连接符 52"/>
          <p:cNvCxnSpPr/>
          <p:nvPr/>
        </p:nvCxnSpPr>
        <p:spPr>
          <a:xfrm>
            <a:off x="3208604" y="2029888"/>
            <a:ext cx="0" cy="849777"/>
          </a:xfrm>
          <a:prstGeom prst="line">
            <a:avLst/>
          </a:prstGeom>
          <a:ln w="9525">
            <a:solidFill>
              <a:srgbClr val="C55A11"/>
            </a:solidFill>
            <a:prstDash val="dash"/>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1658270" y="2023792"/>
            <a:ext cx="1559450" cy="0"/>
          </a:xfrm>
          <a:prstGeom prst="line">
            <a:avLst/>
          </a:prstGeom>
          <a:ln w="9525">
            <a:solidFill>
              <a:srgbClr val="C55A11"/>
            </a:solidFill>
            <a:prstDash val="dash"/>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7938695" y="2653843"/>
            <a:ext cx="0" cy="849777"/>
          </a:xfrm>
          <a:prstGeom prst="line">
            <a:avLst/>
          </a:prstGeom>
          <a:ln w="9525">
            <a:solidFill>
              <a:srgbClr val="C55A11"/>
            </a:solidFill>
            <a:prstDash val="dash"/>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7938695" y="2664998"/>
            <a:ext cx="1559450" cy="0"/>
          </a:xfrm>
          <a:prstGeom prst="line">
            <a:avLst/>
          </a:prstGeom>
          <a:ln w="9525">
            <a:solidFill>
              <a:srgbClr val="C55A11"/>
            </a:solidFill>
            <a:prstDash val="dash"/>
          </a:ln>
        </p:spPr>
        <p:style>
          <a:lnRef idx="1">
            <a:schemeClr val="accent1"/>
          </a:lnRef>
          <a:fillRef idx="0">
            <a:schemeClr val="accent1"/>
          </a:fillRef>
          <a:effectRef idx="0">
            <a:schemeClr val="accent1"/>
          </a:effectRef>
          <a:fontRef idx="minor">
            <a:schemeClr val="tx1"/>
          </a:fontRef>
        </p:style>
      </p:cxnSp>
      <p:grpSp>
        <p:nvGrpSpPr>
          <p:cNvPr id="70" name="组合 69"/>
          <p:cNvGrpSpPr/>
          <p:nvPr/>
        </p:nvGrpSpPr>
        <p:grpSpPr>
          <a:xfrm>
            <a:off x="5519850" y="1753990"/>
            <a:ext cx="492239" cy="742955"/>
            <a:chOff x="10670083" y="1672531"/>
            <a:chExt cx="935037" cy="1411288"/>
          </a:xfrm>
          <a:solidFill>
            <a:srgbClr val="C55A11"/>
          </a:solidFill>
        </p:grpSpPr>
        <p:sp>
          <p:nvSpPr>
            <p:cNvPr id="64" name="Oval 222845"/>
            <p:cNvSpPr>
              <a:spLocks noChangeArrowheads="1"/>
            </p:cNvSpPr>
            <p:nvPr/>
          </p:nvSpPr>
          <p:spPr bwMode="auto">
            <a:xfrm>
              <a:off x="11313020" y="2164656"/>
              <a:ext cx="122238" cy="1206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Oval 222846"/>
            <p:cNvSpPr>
              <a:spLocks noChangeArrowheads="1"/>
            </p:cNvSpPr>
            <p:nvPr/>
          </p:nvSpPr>
          <p:spPr bwMode="auto">
            <a:xfrm>
              <a:off x="10879633" y="2164656"/>
              <a:ext cx="120650" cy="1206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222847"/>
            <p:cNvSpPr/>
            <p:nvPr/>
          </p:nvSpPr>
          <p:spPr bwMode="auto">
            <a:xfrm>
              <a:off x="10817720" y="1786831"/>
              <a:ext cx="101600" cy="200025"/>
            </a:xfrm>
            <a:custGeom>
              <a:avLst/>
              <a:gdLst>
                <a:gd name="T0" fmla="*/ 64 w 64"/>
                <a:gd name="T1" fmla="*/ 119 h 126"/>
                <a:gd name="T2" fmla="*/ 18 w 64"/>
                <a:gd name="T3" fmla="*/ 0 h 126"/>
                <a:gd name="T4" fmla="*/ 0 w 64"/>
                <a:gd name="T5" fmla="*/ 7 h 126"/>
                <a:gd name="T6" fmla="*/ 47 w 64"/>
                <a:gd name="T7" fmla="*/ 126 h 126"/>
                <a:gd name="T8" fmla="*/ 64 w 64"/>
                <a:gd name="T9" fmla="*/ 119 h 126"/>
              </a:gdLst>
              <a:ahLst/>
              <a:cxnLst>
                <a:cxn ang="0">
                  <a:pos x="T0" y="T1"/>
                </a:cxn>
                <a:cxn ang="0">
                  <a:pos x="T2" y="T3"/>
                </a:cxn>
                <a:cxn ang="0">
                  <a:pos x="T4" y="T5"/>
                </a:cxn>
                <a:cxn ang="0">
                  <a:pos x="T6" y="T7"/>
                </a:cxn>
                <a:cxn ang="0">
                  <a:pos x="T8" y="T9"/>
                </a:cxn>
              </a:cxnLst>
              <a:rect l="0" t="0" r="r" b="b"/>
              <a:pathLst>
                <a:path w="64" h="126">
                  <a:moveTo>
                    <a:pt x="64" y="119"/>
                  </a:moveTo>
                  <a:lnTo>
                    <a:pt x="18" y="0"/>
                  </a:lnTo>
                  <a:lnTo>
                    <a:pt x="0" y="7"/>
                  </a:lnTo>
                  <a:lnTo>
                    <a:pt x="47" y="126"/>
                  </a:lnTo>
                  <a:lnTo>
                    <a:pt x="64" y="1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222848"/>
            <p:cNvSpPr/>
            <p:nvPr/>
          </p:nvSpPr>
          <p:spPr bwMode="auto">
            <a:xfrm>
              <a:off x="10670083" y="1905893"/>
              <a:ext cx="184150" cy="133350"/>
            </a:xfrm>
            <a:custGeom>
              <a:avLst/>
              <a:gdLst>
                <a:gd name="T0" fmla="*/ 116 w 116"/>
                <a:gd name="T1" fmla="*/ 70 h 84"/>
                <a:gd name="T2" fmla="*/ 10 w 116"/>
                <a:gd name="T3" fmla="*/ 0 h 84"/>
                <a:gd name="T4" fmla="*/ 0 w 116"/>
                <a:gd name="T5" fmla="*/ 15 h 84"/>
                <a:gd name="T6" fmla="*/ 106 w 116"/>
                <a:gd name="T7" fmla="*/ 84 h 84"/>
                <a:gd name="T8" fmla="*/ 116 w 116"/>
                <a:gd name="T9" fmla="*/ 70 h 84"/>
              </a:gdLst>
              <a:ahLst/>
              <a:cxnLst>
                <a:cxn ang="0">
                  <a:pos x="T0" y="T1"/>
                </a:cxn>
                <a:cxn ang="0">
                  <a:pos x="T2" y="T3"/>
                </a:cxn>
                <a:cxn ang="0">
                  <a:pos x="T4" y="T5"/>
                </a:cxn>
                <a:cxn ang="0">
                  <a:pos x="T6" y="T7"/>
                </a:cxn>
                <a:cxn ang="0">
                  <a:pos x="T8" y="T9"/>
                </a:cxn>
              </a:cxnLst>
              <a:rect l="0" t="0" r="r" b="b"/>
              <a:pathLst>
                <a:path w="116" h="84">
                  <a:moveTo>
                    <a:pt x="116" y="70"/>
                  </a:moveTo>
                  <a:lnTo>
                    <a:pt x="10" y="0"/>
                  </a:lnTo>
                  <a:lnTo>
                    <a:pt x="0" y="15"/>
                  </a:lnTo>
                  <a:lnTo>
                    <a:pt x="106" y="84"/>
                  </a:lnTo>
                  <a:lnTo>
                    <a:pt x="116" y="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222850"/>
            <p:cNvSpPr/>
            <p:nvPr/>
          </p:nvSpPr>
          <p:spPr bwMode="auto">
            <a:xfrm>
              <a:off x="10674845" y="2080518"/>
              <a:ext cx="495300" cy="1003300"/>
            </a:xfrm>
            <a:custGeom>
              <a:avLst/>
              <a:gdLst>
                <a:gd name="T0" fmla="*/ 143 w 215"/>
                <a:gd name="T1" fmla="*/ 100 h 435"/>
                <a:gd name="T2" fmla="*/ 119 w 215"/>
                <a:gd name="T3" fmla="*/ 99 h 435"/>
                <a:gd name="T4" fmla="*/ 101 w 215"/>
                <a:gd name="T5" fmla="*/ 99 h 435"/>
                <a:gd name="T6" fmla="*/ 83 w 215"/>
                <a:gd name="T7" fmla="*/ 98 h 435"/>
                <a:gd name="T8" fmla="*/ 19 w 215"/>
                <a:gd name="T9" fmla="*/ 0 h 435"/>
                <a:gd name="T10" fmla="*/ 0 w 215"/>
                <a:gd name="T11" fmla="*/ 12 h 435"/>
                <a:gd name="T12" fmla="*/ 65 w 215"/>
                <a:gd name="T13" fmla="*/ 134 h 435"/>
                <a:gd name="T14" fmla="*/ 65 w 215"/>
                <a:gd name="T15" fmla="*/ 435 h 435"/>
                <a:gd name="T16" fmla="*/ 92 w 215"/>
                <a:gd name="T17" fmla="*/ 435 h 435"/>
                <a:gd name="T18" fmla="*/ 112 w 215"/>
                <a:gd name="T19" fmla="*/ 296 h 435"/>
                <a:gd name="T20" fmla="*/ 130 w 215"/>
                <a:gd name="T21" fmla="*/ 435 h 435"/>
                <a:gd name="T22" fmla="*/ 158 w 215"/>
                <a:gd name="T23" fmla="*/ 435 h 435"/>
                <a:gd name="T24" fmla="*/ 159 w 215"/>
                <a:gd name="T25" fmla="*/ 148 h 435"/>
                <a:gd name="T26" fmla="*/ 194 w 215"/>
                <a:gd name="T27" fmla="*/ 243 h 435"/>
                <a:gd name="T28" fmla="*/ 215 w 215"/>
                <a:gd name="T29" fmla="*/ 236 h 435"/>
                <a:gd name="T30" fmla="*/ 185 w 215"/>
                <a:gd name="T31" fmla="*/ 134 h 435"/>
                <a:gd name="T32" fmla="*/ 143 w 215"/>
                <a:gd name="T33" fmla="*/ 100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5" h="435">
                  <a:moveTo>
                    <a:pt x="143" y="100"/>
                  </a:moveTo>
                  <a:cubicBezTo>
                    <a:pt x="138" y="99"/>
                    <a:pt x="125" y="99"/>
                    <a:pt x="119" y="99"/>
                  </a:cubicBezTo>
                  <a:cubicBezTo>
                    <a:pt x="101" y="99"/>
                    <a:pt x="101" y="99"/>
                    <a:pt x="101" y="99"/>
                  </a:cubicBezTo>
                  <a:cubicBezTo>
                    <a:pt x="83" y="98"/>
                    <a:pt x="83" y="98"/>
                    <a:pt x="83" y="98"/>
                  </a:cubicBezTo>
                  <a:cubicBezTo>
                    <a:pt x="19" y="0"/>
                    <a:pt x="19" y="0"/>
                    <a:pt x="19" y="0"/>
                  </a:cubicBezTo>
                  <a:cubicBezTo>
                    <a:pt x="0" y="12"/>
                    <a:pt x="0" y="12"/>
                    <a:pt x="0" y="12"/>
                  </a:cubicBezTo>
                  <a:cubicBezTo>
                    <a:pt x="65" y="134"/>
                    <a:pt x="65" y="134"/>
                    <a:pt x="65" y="134"/>
                  </a:cubicBezTo>
                  <a:cubicBezTo>
                    <a:pt x="65" y="435"/>
                    <a:pt x="65" y="435"/>
                    <a:pt x="65" y="435"/>
                  </a:cubicBezTo>
                  <a:cubicBezTo>
                    <a:pt x="92" y="435"/>
                    <a:pt x="92" y="435"/>
                    <a:pt x="92" y="435"/>
                  </a:cubicBezTo>
                  <a:cubicBezTo>
                    <a:pt x="112" y="296"/>
                    <a:pt x="112" y="296"/>
                    <a:pt x="112" y="296"/>
                  </a:cubicBezTo>
                  <a:cubicBezTo>
                    <a:pt x="130" y="435"/>
                    <a:pt x="130" y="435"/>
                    <a:pt x="130" y="435"/>
                  </a:cubicBezTo>
                  <a:cubicBezTo>
                    <a:pt x="158" y="435"/>
                    <a:pt x="158" y="435"/>
                    <a:pt x="158" y="435"/>
                  </a:cubicBezTo>
                  <a:cubicBezTo>
                    <a:pt x="159" y="148"/>
                    <a:pt x="159" y="148"/>
                    <a:pt x="159" y="148"/>
                  </a:cubicBezTo>
                  <a:cubicBezTo>
                    <a:pt x="194" y="243"/>
                    <a:pt x="194" y="243"/>
                    <a:pt x="194" y="243"/>
                  </a:cubicBezTo>
                  <a:cubicBezTo>
                    <a:pt x="215" y="236"/>
                    <a:pt x="215" y="236"/>
                    <a:pt x="215" y="236"/>
                  </a:cubicBezTo>
                  <a:cubicBezTo>
                    <a:pt x="185" y="134"/>
                    <a:pt x="185" y="134"/>
                    <a:pt x="185" y="134"/>
                  </a:cubicBezTo>
                  <a:cubicBezTo>
                    <a:pt x="172" y="97"/>
                    <a:pt x="143" y="100"/>
                    <a:pt x="143"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222853"/>
            <p:cNvSpPr>
              <a:spLocks noEditPoints="1"/>
            </p:cNvSpPr>
            <p:nvPr/>
          </p:nvSpPr>
          <p:spPr bwMode="auto">
            <a:xfrm>
              <a:off x="10992345" y="1672531"/>
              <a:ext cx="612775" cy="1411288"/>
            </a:xfrm>
            <a:custGeom>
              <a:avLst/>
              <a:gdLst>
                <a:gd name="T0" fmla="*/ 193 w 266"/>
                <a:gd name="T1" fmla="*/ 277 h 612"/>
                <a:gd name="T2" fmla="*/ 169 w 266"/>
                <a:gd name="T3" fmla="*/ 276 h 612"/>
                <a:gd name="T4" fmla="*/ 152 w 266"/>
                <a:gd name="T5" fmla="*/ 276 h 612"/>
                <a:gd name="T6" fmla="*/ 140 w 266"/>
                <a:gd name="T7" fmla="*/ 275 h 612"/>
                <a:gd name="T8" fmla="*/ 104 w 266"/>
                <a:gd name="T9" fmla="*/ 176 h 612"/>
                <a:gd name="T10" fmla="*/ 104 w 266"/>
                <a:gd name="T11" fmla="*/ 118 h 612"/>
                <a:gd name="T12" fmla="*/ 179 w 266"/>
                <a:gd name="T13" fmla="*/ 118 h 612"/>
                <a:gd name="T14" fmla="*/ 179 w 266"/>
                <a:gd name="T15" fmla="*/ 0 h 612"/>
                <a:gd name="T16" fmla="*/ 0 w 266"/>
                <a:gd name="T17" fmla="*/ 0 h 612"/>
                <a:gd name="T18" fmla="*/ 0 w 266"/>
                <a:gd name="T19" fmla="*/ 118 h 612"/>
                <a:gd name="T20" fmla="*/ 75 w 266"/>
                <a:gd name="T21" fmla="*/ 118 h 612"/>
                <a:gd name="T22" fmla="*/ 75 w 266"/>
                <a:gd name="T23" fmla="*/ 177 h 612"/>
                <a:gd name="T24" fmla="*/ 115 w 266"/>
                <a:gd name="T25" fmla="*/ 311 h 612"/>
                <a:gd name="T26" fmla="*/ 115 w 266"/>
                <a:gd name="T27" fmla="*/ 612 h 612"/>
                <a:gd name="T28" fmla="*/ 142 w 266"/>
                <a:gd name="T29" fmla="*/ 612 h 612"/>
                <a:gd name="T30" fmla="*/ 163 w 266"/>
                <a:gd name="T31" fmla="*/ 473 h 612"/>
                <a:gd name="T32" fmla="*/ 181 w 266"/>
                <a:gd name="T33" fmla="*/ 612 h 612"/>
                <a:gd name="T34" fmla="*/ 208 w 266"/>
                <a:gd name="T35" fmla="*/ 612 h 612"/>
                <a:gd name="T36" fmla="*/ 209 w 266"/>
                <a:gd name="T37" fmla="*/ 325 h 612"/>
                <a:gd name="T38" fmla="*/ 244 w 266"/>
                <a:gd name="T39" fmla="*/ 420 h 612"/>
                <a:gd name="T40" fmla="*/ 266 w 266"/>
                <a:gd name="T41" fmla="*/ 413 h 612"/>
                <a:gd name="T42" fmla="*/ 236 w 266"/>
                <a:gd name="T43" fmla="*/ 311 h 612"/>
                <a:gd name="T44" fmla="*/ 193 w 266"/>
                <a:gd name="T45" fmla="*/ 277 h 612"/>
                <a:gd name="T46" fmla="*/ 94 w 266"/>
                <a:gd name="T47" fmla="*/ 166 h 612"/>
                <a:gd name="T48" fmla="*/ 85 w 266"/>
                <a:gd name="T49" fmla="*/ 166 h 612"/>
                <a:gd name="T50" fmla="*/ 85 w 266"/>
                <a:gd name="T51" fmla="*/ 108 h 612"/>
                <a:gd name="T52" fmla="*/ 11 w 266"/>
                <a:gd name="T53" fmla="*/ 108 h 612"/>
                <a:gd name="T54" fmla="*/ 11 w 266"/>
                <a:gd name="T55" fmla="*/ 11 h 612"/>
                <a:gd name="T56" fmla="*/ 168 w 266"/>
                <a:gd name="T57" fmla="*/ 11 h 612"/>
                <a:gd name="T58" fmla="*/ 168 w 266"/>
                <a:gd name="T59" fmla="*/ 108 h 612"/>
                <a:gd name="T60" fmla="*/ 94 w 266"/>
                <a:gd name="T61" fmla="*/ 108 h 612"/>
                <a:gd name="T62" fmla="*/ 94 w 266"/>
                <a:gd name="T63" fmla="*/ 166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6" h="612">
                  <a:moveTo>
                    <a:pt x="193" y="277"/>
                  </a:moveTo>
                  <a:cubicBezTo>
                    <a:pt x="188" y="276"/>
                    <a:pt x="176" y="276"/>
                    <a:pt x="169" y="276"/>
                  </a:cubicBezTo>
                  <a:cubicBezTo>
                    <a:pt x="152" y="276"/>
                    <a:pt x="152" y="276"/>
                    <a:pt x="152" y="276"/>
                  </a:cubicBezTo>
                  <a:cubicBezTo>
                    <a:pt x="140" y="275"/>
                    <a:pt x="140" y="275"/>
                    <a:pt x="140" y="275"/>
                  </a:cubicBezTo>
                  <a:cubicBezTo>
                    <a:pt x="104" y="176"/>
                    <a:pt x="104" y="176"/>
                    <a:pt x="104" y="176"/>
                  </a:cubicBezTo>
                  <a:cubicBezTo>
                    <a:pt x="104" y="118"/>
                    <a:pt x="104" y="118"/>
                    <a:pt x="104" y="118"/>
                  </a:cubicBezTo>
                  <a:cubicBezTo>
                    <a:pt x="179" y="118"/>
                    <a:pt x="179" y="118"/>
                    <a:pt x="179" y="118"/>
                  </a:cubicBezTo>
                  <a:cubicBezTo>
                    <a:pt x="179" y="0"/>
                    <a:pt x="179" y="0"/>
                    <a:pt x="179" y="0"/>
                  </a:cubicBezTo>
                  <a:cubicBezTo>
                    <a:pt x="0" y="0"/>
                    <a:pt x="0" y="0"/>
                    <a:pt x="0" y="0"/>
                  </a:cubicBezTo>
                  <a:cubicBezTo>
                    <a:pt x="0" y="118"/>
                    <a:pt x="0" y="118"/>
                    <a:pt x="0" y="118"/>
                  </a:cubicBezTo>
                  <a:cubicBezTo>
                    <a:pt x="75" y="118"/>
                    <a:pt x="75" y="118"/>
                    <a:pt x="75" y="118"/>
                  </a:cubicBezTo>
                  <a:cubicBezTo>
                    <a:pt x="75" y="177"/>
                    <a:pt x="75" y="177"/>
                    <a:pt x="75" y="177"/>
                  </a:cubicBezTo>
                  <a:cubicBezTo>
                    <a:pt x="115" y="311"/>
                    <a:pt x="115" y="311"/>
                    <a:pt x="115" y="311"/>
                  </a:cubicBezTo>
                  <a:cubicBezTo>
                    <a:pt x="115" y="612"/>
                    <a:pt x="115" y="612"/>
                    <a:pt x="115" y="612"/>
                  </a:cubicBezTo>
                  <a:cubicBezTo>
                    <a:pt x="142" y="612"/>
                    <a:pt x="142" y="612"/>
                    <a:pt x="142" y="612"/>
                  </a:cubicBezTo>
                  <a:cubicBezTo>
                    <a:pt x="163" y="473"/>
                    <a:pt x="163" y="473"/>
                    <a:pt x="163" y="473"/>
                  </a:cubicBezTo>
                  <a:cubicBezTo>
                    <a:pt x="181" y="612"/>
                    <a:pt x="181" y="612"/>
                    <a:pt x="181" y="612"/>
                  </a:cubicBezTo>
                  <a:cubicBezTo>
                    <a:pt x="208" y="612"/>
                    <a:pt x="208" y="612"/>
                    <a:pt x="208" y="612"/>
                  </a:cubicBezTo>
                  <a:cubicBezTo>
                    <a:pt x="209" y="325"/>
                    <a:pt x="209" y="325"/>
                    <a:pt x="209" y="325"/>
                  </a:cubicBezTo>
                  <a:cubicBezTo>
                    <a:pt x="244" y="420"/>
                    <a:pt x="244" y="420"/>
                    <a:pt x="244" y="420"/>
                  </a:cubicBezTo>
                  <a:cubicBezTo>
                    <a:pt x="266" y="413"/>
                    <a:pt x="266" y="413"/>
                    <a:pt x="266" y="413"/>
                  </a:cubicBezTo>
                  <a:cubicBezTo>
                    <a:pt x="236" y="311"/>
                    <a:pt x="236" y="311"/>
                    <a:pt x="236" y="311"/>
                  </a:cubicBezTo>
                  <a:cubicBezTo>
                    <a:pt x="223" y="274"/>
                    <a:pt x="193" y="277"/>
                    <a:pt x="193" y="277"/>
                  </a:cubicBezTo>
                  <a:close/>
                  <a:moveTo>
                    <a:pt x="94" y="166"/>
                  </a:moveTo>
                  <a:cubicBezTo>
                    <a:pt x="94" y="166"/>
                    <a:pt x="89" y="166"/>
                    <a:pt x="85" y="166"/>
                  </a:cubicBezTo>
                  <a:cubicBezTo>
                    <a:pt x="85" y="108"/>
                    <a:pt x="85" y="108"/>
                    <a:pt x="85" y="108"/>
                  </a:cubicBezTo>
                  <a:cubicBezTo>
                    <a:pt x="11" y="108"/>
                    <a:pt x="11" y="108"/>
                    <a:pt x="11" y="108"/>
                  </a:cubicBezTo>
                  <a:cubicBezTo>
                    <a:pt x="11" y="11"/>
                    <a:pt x="11" y="11"/>
                    <a:pt x="11" y="11"/>
                  </a:cubicBezTo>
                  <a:cubicBezTo>
                    <a:pt x="168" y="11"/>
                    <a:pt x="168" y="11"/>
                    <a:pt x="168" y="11"/>
                  </a:cubicBezTo>
                  <a:cubicBezTo>
                    <a:pt x="168" y="108"/>
                    <a:pt x="168" y="108"/>
                    <a:pt x="168" y="108"/>
                  </a:cubicBezTo>
                  <a:cubicBezTo>
                    <a:pt x="94" y="108"/>
                    <a:pt x="94" y="108"/>
                    <a:pt x="94" y="108"/>
                  </a:cubicBezTo>
                  <a:lnTo>
                    <a:pt x="94" y="1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7" name="组合 46"/>
          <p:cNvGrpSpPr/>
          <p:nvPr/>
        </p:nvGrpSpPr>
        <p:grpSpPr>
          <a:xfrm>
            <a:off x="4932060" y="20872"/>
            <a:ext cx="2327910" cy="1625078"/>
            <a:chOff x="4855745" y="0"/>
            <a:chExt cx="2327910" cy="1625078"/>
          </a:xfrm>
        </p:grpSpPr>
        <p:sp>
          <p:nvSpPr>
            <p:cNvPr id="51" name="矩形 50"/>
            <p:cNvSpPr/>
            <p:nvPr/>
          </p:nvSpPr>
          <p:spPr>
            <a:xfrm>
              <a:off x="4855745" y="1103108"/>
              <a:ext cx="2327910" cy="521970"/>
            </a:xfrm>
            <a:prstGeom prst="rect">
              <a:avLst/>
            </a:prstGeom>
          </p:spPr>
          <p:txBody>
            <a:bodyPr wrap="none">
              <a:spAutoFit/>
            </a:bodyPr>
            <a:lstStyle/>
            <a:p>
              <a:r>
                <a:rPr lang="zh-CN" altLang="en-US" sz="2800" b="1" i="0" dirty="0">
                  <a:solidFill>
                    <a:schemeClr val="accent2">
                      <a:lumMod val="75000"/>
                    </a:schemeClr>
                  </a:solidFill>
                  <a:effectLst/>
                  <a:latin typeface="宋体" panose="02010600030101010101" pitchFamily="2" charset="-122"/>
                  <a:ea typeface="宋体" panose="02010600030101010101" pitchFamily="2" charset="-122"/>
                </a:rPr>
                <a:t>输入文本内容</a:t>
              </a:r>
              <a:endParaRPr lang="zh-CN" altLang="en-US" sz="2800" b="1" i="0" dirty="0">
                <a:solidFill>
                  <a:schemeClr val="accent2">
                    <a:lumMod val="75000"/>
                  </a:schemeClr>
                </a:solidFill>
                <a:effectLst/>
                <a:latin typeface="宋体" panose="02010600030101010101" pitchFamily="2" charset="-122"/>
                <a:ea typeface="宋体" panose="02010600030101010101" pitchFamily="2" charset="-122"/>
              </a:endParaRPr>
            </a:p>
          </p:txBody>
        </p:sp>
        <p:sp>
          <p:nvSpPr>
            <p:cNvPr id="52" name="椭圆 51"/>
            <p:cNvSpPr/>
            <p:nvPr/>
          </p:nvSpPr>
          <p:spPr>
            <a:xfrm>
              <a:off x="5992765" y="0"/>
              <a:ext cx="133446" cy="1334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a:off x="5995365" y="978552"/>
              <a:ext cx="133446" cy="1334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6" name="直接连接符 55"/>
            <p:cNvCxnSpPr>
              <a:stCxn id="52" idx="4"/>
              <a:endCxn id="54" idx="0"/>
            </p:cNvCxnSpPr>
            <p:nvPr/>
          </p:nvCxnSpPr>
          <p:spPr>
            <a:xfrm>
              <a:off x="6059488" y="133446"/>
              <a:ext cx="2600" cy="845106"/>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59" name="Group 37"/>
          <p:cNvGrpSpPr/>
          <p:nvPr/>
        </p:nvGrpSpPr>
        <p:grpSpPr>
          <a:xfrm>
            <a:off x="401731" y="4574437"/>
            <a:ext cx="2513077" cy="1031777"/>
            <a:chOff x="719667" y="3139031"/>
            <a:chExt cx="2513077" cy="622357"/>
          </a:xfrm>
        </p:grpSpPr>
        <p:sp>
          <p:nvSpPr>
            <p:cNvPr id="60" name="TextBox 16"/>
            <p:cNvSpPr txBox="1"/>
            <p:nvPr/>
          </p:nvSpPr>
          <p:spPr>
            <a:xfrm>
              <a:off x="719667" y="3299723"/>
              <a:ext cx="2513077" cy="461665"/>
            </a:xfrm>
            <a:prstGeom prst="rect">
              <a:avLst/>
            </a:prstGeom>
            <a:noFill/>
          </p:spPr>
          <p:txBody>
            <a:bodyPr wrap="square" lIns="144000" tIns="0" rIns="144000" bIns="0">
              <a:normAutofit/>
            </a:bodyPr>
            <a:lstStyle/>
            <a:p>
              <a:pPr algn="r" defTabSz="1219200">
                <a:lnSpc>
                  <a:spcPct val="120000"/>
                </a:lnSpc>
                <a:spcBef>
                  <a:spcPct val="0"/>
                </a:spcBef>
                <a:defRPr/>
              </a:pPr>
              <a:r>
                <a:rPr lang="zh-CN" altLang="en-US" sz="1000" dirty="0">
                  <a:solidFill>
                    <a:srgbClr val="C55A11"/>
                  </a:solidFill>
                  <a:latin typeface="微软雅黑" panose="020B0503020204020204" pitchFamily="34" charset="-122"/>
                  <a:ea typeface="微软雅黑" panose="020B0503020204020204" pitchFamily="34" charset="-122"/>
                </a:rPr>
                <a:t>此部分内容作为文字排版占位显示</a:t>
              </a:r>
              <a:br>
                <a:rPr lang="zh-CN" altLang="en-US" sz="1000" dirty="0">
                  <a:solidFill>
                    <a:srgbClr val="C55A11"/>
                  </a:solidFill>
                  <a:latin typeface="微软雅黑" panose="020B0503020204020204" pitchFamily="34" charset="-122"/>
                  <a:ea typeface="微软雅黑" panose="020B0503020204020204" pitchFamily="34" charset="-122"/>
                </a:rPr>
              </a:br>
              <a:r>
                <a:rPr lang="zh-CN" altLang="en-US" sz="1000" dirty="0">
                  <a:solidFill>
                    <a:srgbClr val="C55A11"/>
                  </a:solidFill>
                  <a:latin typeface="微软雅黑" panose="020B0503020204020204" pitchFamily="34" charset="-122"/>
                  <a:ea typeface="微软雅黑" panose="020B0503020204020204" pitchFamily="34" charset="-122"/>
                </a:rPr>
                <a:t>（建议使用主题字体）</a:t>
              </a:r>
              <a:endParaRPr lang="zh-CN" altLang="en-US" sz="1000" dirty="0">
                <a:solidFill>
                  <a:srgbClr val="C55A11"/>
                </a:solidFill>
                <a:latin typeface="微软雅黑" panose="020B0503020204020204" pitchFamily="34" charset="-122"/>
                <a:ea typeface="微软雅黑" panose="020B0503020204020204" pitchFamily="34" charset="-122"/>
              </a:endParaRPr>
            </a:p>
          </p:txBody>
        </p:sp>
        <p:sp>
          <p:nvSpPr>
            <p:cNvPr id="61" name="Rectangle 17"/>
            <p:cNvSpPr/>
            <p:nvPr/>
          </p:nvSpPr>
          <p:spPr>
            <a:xfrm>
              <a:off x="719667" y="3139031"/>
              <a:ext cx="2513077" cy="160692"/>
            </a:xfrm>
            <a:prstGeom prst="rect">
              <a:avLst/>
            </a:prstGeom>
          </p:spPr>
          <p:txBody>
            <a:bodyPr wrap="none" lIns="144000" tIns="0" rIns="144000" bIns="0">
              <a:normAutofit/>
            </a:bodyPr>
            <a:lstStyle/>
            <a:p>
              <a:pPr algn="r"/>
              <a:r>
                <a:rPr lang="zh-CN" altLang="en-US" sz="1600" b="1" dirty="0">
                  <a:solidFill>
                    <a:srgbClr val="C55A11"/>
                  </a:solidFill>
                  <a:latin typeface="微软雅黑" panose="020B0503020204020204" pitchFamily="34" charset="-122"/>
                  <a:ea typeface="微软雅黑" panose="020B0503020204020204" pitchFamily="34" charset="-122"/>
                </a:rPr>
                <a:t>标题文本预设</a:t>
              </a:r>
              <a:endParaRPr lang="zh-CN" altLang="en-US" sz="1600" b="1" dirty="0">
                <a:solidFill>
                  <a:srgbClr val="C55A11"/>
                </a:solidFill>
                <a:latin typeface="微软雅黑" panose="020B0503020204020204" pitchFamily="34" charset="-122"/>
                <a:ea typeface="微软雅黑" panose="020B0503020204020204" pitchFamily="34" charset="-122"/>
              </a:endParaRPr>
            </a:p>
          </p:txBody>
        </p:sp>
      </p:grpSp>
      <p:grpSp>
        <p:nvGrpSpPr>
          <p:cNvPr id="62" name="Group 37"/>
          <p:cNvGrpSpPr/>
          <p:nvPr/>
        </p:nvGrpSpPr>
        <p:grpSpPr>
          <a:xfrm>
            <a:off x="107446" y="2137954"/>
            <a:ext cx="2513077" cy="1031777"/>
            <a:chOff x="719667" y="3139031"/>
            <a:chExt cx="2513077" cy="622357"/>
          </a:xfrm>
        </p:grpSpPr>
        <p:sp>
          <p:nvSpPr>
            <p:cNvPr id="63" name="TextBox 16"/>
            <p:cNvSpPr txBox="1"/>
            <p:nvPr/>
          </p:nvSpPr>
          <p:spPr>
            <a:xfrm>
              <a:off x="719667" y="3299723"/>
              <a:ext cx="2513077" cy="461665"/>
            </a:xfrm>
            <a:prstGeom prst="rect">
              <a:avLst/>
            </a:prstGeom>
            <a:noFill/>
          </p:spPr>
          <p:txBody>
            <a:bodyPr wrap="square" lIns="144000" tIns="0" rIns="144000" bIns="0">
              <a:normAutofit/>
            </a:bodyPr>
            <a:lstStyle/>
            <a:p>
              <a:pPr algn="r" defTabSz="1219200">
                <a:lnSpc>
                  <a:spcPct val="120000"/>
                </a:lnSpc>
                <a:spcBef>
                  <a:spcPct val="0"/>
                </a:spcBef>
                <a:defRPr/>
              </a:pPr>
              <a:r>
                <a:rPr lang="zh-CN" altLang="en-US" sz="1000" dirty="0">
                  <a:solidFill>
                    <a:srgbClr val="C55A11"/>
                  </a:solidFill>
                  <a:latin typeface="微软雅黑" panose="020B0503020204020204" pitchFamily="34" charset="-122"/>
                  <a:ea typeface="微软雅黑" panose="020B0503020204020204" pitchFamily="34" charset="-122"/>
                </a:rPr>
                <a:t>此部分内容作为文字排版占位显示</a:t>
              </a:r>
              <a:br>
                <a:rPr lang="zh-CN" altLang="en-US" sz="1000" dirty="0">
                  <a:solidFill>
                    <a:srgbClr val="C55A11"/>
                  </a:solidFill>
                  <a:latin typeface="微软雅黑" panose="020B0503020204020204" pitchFamily="34" charset="-122"/>
                  <a:ea typeface="微软雅黑" panose="020B0503020204020204" pitchFamily="34" charset="-122"/>
                </a:rPr>
              </a:br>
              <a:r>
                <a:rPr lang="zh-CN" altLang="en-US" sz="1000" dirty="0">
                  <a:solidFill>
                    <a:srgbClr val="C55A11"/>
                  </a:solidFill>
                  <a:latin typeface="微软雅黑" panose="020B0503020204020204" pitchFamily="34" charset="-122"/>
                  <a:ea typeface="微软雅黑" panose="020B0503020204020204" pitchFamily="34" charset="-122"/>
                </a:rPr>
                <a:t>（建议使用主题字体）</a:t>
              </a:r>
              <a:endParaRPr lang="zh-CN" altLang="en-US" sz="1000" dirty="0">
                <a:solidFill>
                  <a:srgbClr val="C55A11"/>
                </a:solidFill>
                <a:latin typeface="微软雅黑" panose="020B0503020204020204" pitchFamily="34" charset="-122"/>
                <a:ea typeface="微软雅黑" panose="020B0503020204020204" pitchFamily="34" charset="-122"/>
              </a:endParaRPr>
            </a:p>
          </p:txBody>
        </p:sp>
        <p:sp>
          <p:nvSpPr>
            <p:cNvPr id="75" name="Rectangle 17"/>
            <p:cNvSpPr/>
            <p:nvPr/>
          </p:nvSpPr>
          <p:spPr>
            <a:xfrm>
              <a:off x="719667" y="3139031"/>
              <a:ext cx="2513077" cy="160692"/>
            </a:xfrm>
            <a:prstGeom prst="rect">
              <a:avLst/>
            </a:prstGeom>
          </p:spPr>
          <p:txBody>
            <a:bodyPr wrap="none" lIns="144000" tIns="0" rIns="144000" bIns="0">
              <a:normAutofit/>
            </a:bodyPr>
            <a:lstStyle/>
            <a:p>
              <a:pPr algn="r"/>
              <a:r>
                <a:rPr lang="zh-CN" altLang="en-US" sz="1600" b="1" dirty="0">
                  <a:solidFill>
                    <a:srgbClr val="C55A11"/>
                  </a:solidFill>
                  <a:latin typeface="微软雅黑" panose="020B0503020204020204" pitchFamily="34" charset="-122"/>
                  <a:ea typeface="微软雅黑" panose="020B0503020204020204" pitchFamily="34" charset="-122"/>
                </a:rPr>
                <a:t>标题文本预设</a:t>
              </a:r>
              <a:endParaRPr lang="zh-CN" altLang="en-US" sz="1600" b="1" dirty="0">
                <a:solidFill>
                  <a:srgbClr val="C55A11"/>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8745135" y="5307488"/>
            <a:ext cx="3571155" cy="809879"/>
            <a:chOff x="8745135" y="5307488"/>
            <a:chExt cx="3571155" cy="809879"/>
          </a:xfrm>
        </p:grpSpPr>
        <p:sp>
          <p:nvSpPr>
            <p:cNvPr id="76" name="TextBox 49"/>
            <p:cNvSpPr txBox="1"/>
            <p:nvPr/>
          </p:nvSpPr>
          <p:spPr>
            <a:xfrm>
              <a:off x="8745135" y="5307488"/>
              <a:ext cx="3571155" cy="326832"/>
            </a:xfrm>
            <a:prstGeom prst="rect">
              <a:avLst/>
            </a:prstGeom>
            <a:noFill/>
          </p:spPr>
          <p:txBody>
            <a:bodyPr wrap="none" anchor="ctr">
              <a:noAutofit/>
            </a:bodyPr>
            <a:lstStyle/>
            <a:p>
              <a:r>
                <a:rPr lang="zh-CN" altLang="en-US" sz="1600" b="1" dirty="0">
                  <a:solidFill>
                    <a:srgbClr val="C55A11"/>
                  </a:solidFill>
                  <a:latin typeface="微软雅黑" panose="020B0503020204020204" pitchFamily="34" charset="-122"/>
                  <a:ea typeface="微软雅黑" panose="020B0503020204020204" pitchFamily="34" charset="-122"/>
                </a:rPr>
                <a:t>标题文本预设</a:t>
              </a:r>
              <a:endParaRPr lang="zh-CN" altLang="en-US" sz="1600" b="1" dirty="0">
                <a:solidFill>
                  <a:srgbClr val="C55A11"/>
                </a:solidFill>
                <a:latin typeface="微软雅黑" panose="020B0503020204020204" pitchFamily="34" charset="-122"/>
                <a:ea typeface="微软雅黑" panose="020B0503020204020204" pitchFamily="34" charset="-122"/>
              </a:endParaRPr>
            </a:p>
          </p:txBody>
        </p:sp>
        <p:sp>
          <p:nvSpPr>
            <p:cNvPr id="77" name="Rectangle 50"/>
            <p:cNvSpPr/>
            <p:nvPr/>
          </p:nvSpPr>
          <p:spPr>
            <a:xfrm>
              <a:off x="8745135" y="5634320"/>
              <a:ext cx="3571155" cy="483047"/>
            </a:xfrm>
            <a:prstGeom prst="rect">
              <a:avLst/>
            </a:prstGeom>
          </p:spPr>
          <p:txBody>
            <a:bodyPr wrap="square">
              <a:noAutofit/>
            </a:bodyPr>
            <a:lstStyle/>
            <a:p>
              <a:pPr>
                <a:lnSpc>
                  <a:spcPct val="120000"/>
                </a:lnSpc>
              </a:pPr>
              <a:r>
                <a:rPr lang="zh-CN" altLang="en-US" sz="1100" dirty="0">
                  <a:solidFill>
                    <a:srgbClr val="C55A11"/>
                  </a:solidFill>
                  <a:latin typeface="微软雅黑" panose="020B0503020204020204" pitchFamily="34" charset="-122"/>
                  <a:ea typeface="微软雅黑" panose="020B0503020204020204" pitchFamily="34" charset="-122"/>
                </a:rPr>
                <a:t>此部分内容作为文字排版占位显示</a:t>
              </a:r>
              <a:br>
                <a:rPr lang="zh-CN" altLang="en-US" sz="1100" dirty="0">
                  <a:solidFill>
                    <a:srgbClr val="C55A11"/>
                  </a:solidFill>
                  <a:latin typeface="微软雅黑" panose="020B0503020204020204" pitchFamily="34" charset="-122"/>
                  <a:ea typeface="微软雅黑" panose="020B0503020204020204" pitchFamily="34" charset="-122"/>
                </a:rPr>
              </a:br>
              <a:r>
                <a:rPr lang="zh-CN" altLang="en-US" sz="1100" dirty="0">
                  <a:solidFill>
                    <a:srgbClr val="C55A11"/>
                  </a:solidFill>
                  <a:latin typeface="微软雅黑" panose="020B0503020204020204" pitchFamily="34" charset="-122"/>
                  <a:ea typeface="微软雅黑" panose="020B0503020204020204" pitchFamily="34" charset="-122"/>
                </a:rPr>
                <a:t>（建议使用主题字体）</a:t>
              </a:r>
              <a:endParaRPr lang="zh-CN" altLang="en-US" sz="1100" dirty="0">
                <a:solidFill>
                  <a:srgbClr val="C55A11"/>
                </a:solidFill>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8655368" y="2781465"/>
            <a:ext cx="3571155" cy="809879"/>
            <a:chOff x="8655368" y="2781465"/>
            <a:chExt cx="3571155" cy="809879"/>
          </a:xfrm>
        </p:grpSpPr>
        <p:sp>
          <p:nvSpPr>
            <p:cNvPr id="78" name="TextBox 49"/>
            <p:cNvSpPr txBox="1"/>
            <p:nvPr/>
          </p:nvSpPr>
          <p:spPr>
            <a:xfrm>
              <a:off x="8655368" y="2781465"/>
              <a:ext cx="3571155" cy="326832"/>
            </a:xfrm>
            <a:prstGeom prst="rect">
              <a:avLst/>
            </a:prstGeom>
            <a:noFill/>
          </p:spPr>
          <p:txBody>
            <a:bodyPr wrap="none" anchor="ctr">
              <a:noAutofit/>
            </a:bodyPr>
            <a:lstStyle/>
            <a:p>
              <a:r>
                <a:rPr lang="zh-CN" altLang="en-US" sz="1600" b="1" dirty="0">
                  <a:solidFill>
                    <a:srgbClr val="C55A11"/>
                  </a:solidFill>
                  <a:latin typeface="微软雅黑" panose="020B0503020204020204" pitchFamily="34" charset="-122"/>
                  <a:ea typeface="微软雅黑" panose="020B0503020204020204" pitchFamily="34" charset="-122"/>
                </a:rPr>
                <a:t>标题文本预设</a:t>
              </a:r>
              <a:endParaRPr lang="zh-CN" altLang="en-US" sz="1600" b="1" dirty="0">
                <a:solidFill>
                  <a:srgbClr val="C55A11"/>
                </a:solidFill>
                <a:latin typeface="微软雅黑" panose="020B0503020204020204" pitchFamily="34" charset="-122"/>
                <a:ea typeface="微软雅黑" panose="020B0503020204020204" pitchFamily="34" charset="-122"/>
              </a:endParaRPr>
            </a:p>
          </p:txBody>
        </p:sp>
        <p:sp>
          <p:nvSpPr>
            <p:cNvPr id="79" name="Rectangle 50"/>
            <p:cNvSpPr/>
            <p:nvPr/>
          </p:nvSpPr>
          <p:spPr>
            <a:xfrm>
              <a:off x="8655368" y="3108297"/>
              <a:ext cx="3571155" cy="483047"/>
            </a:xfrm>
            <a:prstGeom prst="rect">
              <a:avLst/>
            </a:prstGeom>
          </p:spPr>
          <p:txBody>
            <a:bodyPr wrap="square">
              <a:noAutofit/>
            </a:bodyPr>
            <a:lstStyle/>
            <a:p>
              <a:pPr>
                <a:lnSpc>
                  <a:spcPct val="120000"/>
                </a:lnSpc>
              </a:pPr>
              <a:r>
                <a:rPr lang="zh-CN" altLang="en-US" sz="1100" dirty="0">
                  <a:solidFill>
                    <a:srgbClr val="C55A11"/>
                  </a:solidFill>
                  <a:latin typeface="微软雅黑" panose="020B0503020204020204" pitchFamily="34" charset="-122"/>
                  <a:ea typeface="微软雅黑" panose="020B0503020204020204" pitchFamily="34" charset="-122"/>
                </a:rPr>
                <a:t>此部分内容作为文字排版占位显示</a:t>
              </a:r>
              <a:br>
                <a:rPr lang="zh-CN" altLang="en-US" sz="1100" dirty="0">
                  <a:solidFill>
                    <a:srgbClr val="C55A11"/>
                  </a:solidFill>
                  <a:latin typeface="微软雅黑" panose="020B0503020204020204" pitchFamily="34" charset="-122"/>
                  <a:ea typeface="微软雅黑" panose="020B0503020204020204" pitchFamily="34" charset="-122"/>
                </a:rPr>
              </a:br>
              <a:r>
                <a:rPr lang="zh-CN" altLang="en-US" sz="1100" dirty="0">
                  <a:solidFill>
                    <a:srgbClr val="C55A11"/>
                  </a:solidFill>
                  <a:latin typeface="微软雅黑" panose="020B0503020204020204" pitchFamily="34" charset="-122"/>
                  <a:ea typeface="微软雅黑" panose="020B0503020204020204" pitchFamily="34" charset="-122"/>
                </a:rPr>
                <a:t>（建议使用主题字体）</a:t>
              </a:r>
              <a:endParaRPr lang="zh-CN" altLang="en-US" sz="1100" dirty="0">
                <a:solidFill>
                  <a:srgbClr val="C55A1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500"/>
                                        <p:tgtEl>
                                          <p:spTgt spid="5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
          <p:cNvGrpSpPr/>
          <p:nvPr/>
        </p:nvGrpSpPr>
        <p:grpSpPr>
          <a:xfrm>
            <a:off x="672616" y="587033"/>
            <a:ext cx="5418415" cy="5378964"/>
            <a:chOff x="672616" y="587033"/>
            <a:chExt cx="5418415" cy="5378964"/>
          </a:xfrm>
          <a:solidFill>
            <a:srgbClr val="C55A11"/>
          </a:solidFill>
        </p:grpSpPr>
        <p:sp>
          <p:nvSpPr>
            <p:cNvPr id="22" name="Freeform: Shape 2"/>
            <p:cNvSpPr/>
            <p:nvPr/>
          </p:nvSpPr>
          <p:spPr>
            <a:xfrm>
              <a:off x="2420633" y="4970028"/>
              <a:ext cx="413922" cy="184742"/>
            </a:xfrm>
            <a:custGeom>
              <a:avLst/>
              <a:gdLst/>
              <a:ahLst/>
              <a:cxnLst>
                <a:cxn ang="0">
                  <a:pos x="wd2" y="hd2"/>
                </a:cxn>
                <a:cxn ang="5400000">
                  <a:pos x="wd2" y="hd2"/>
                </a:cxn>
                <a:cxn ang="10800000">
                  <a:pos x="wd2" y="hd2"/>
                </a:cxn>
                <a:cxn ang="16200000">
                  <a:pos x="wd2" y="hd2"/>
                </a:cxn>
              </a:cxnLst>
              <a:rect l="0" t="0" r="r" b="b"/>
              <a:pathLst>
                <a:path w="21600" h="21600" extrusionOk="0">
                  <a:moveTo>
                    <a:pt x="4611" y="8293"/>
                  </a:moveTo>
                  <a:lnTo>
                    <a:pt x="0" y="8293"/>
                  </a:lnTo>
                  <a:lnTo>
                    <a:pt x="0" y="21600"/>
                  </a:lnTo>
                  <a:lnTo>
                    <a:pt x="4611" y="21600"/>
                  </a:lnTo>
                  <a:lnTo>
                    <a:pt x="4611" y="18433"/>
                  </a:lnTo>
                  <a:lnTo>
                    <a:pt x="2757" y="18433"/>
                  </a:lnTo>
                  <a:lnTo>
                    <a:pt x="2757" y="12604"/>
                  </a:lnTo>
                  <a:lnTo>
                    <a:pt x="4611" y="12604"/>
                  </a:lnTo>
                  <a:cubicBezTo>
                    <a:pt x="4611" y="12604"/>
                    <a:pt x="4611" y="8293"/>
                    <a:pt x="4611" y="8293"/>
                  </a:cubicBezTo>
                  <a:close/>
                  <a:moveTo>
                    <a:pt x="10775" y="8293"/>
                  </a:moveTo>
                  <a:lnTo>
                    <a:pt x="4611" y="8293"/>
                  </a:lnTo>
                  <a:lnTo>
                    <a:pt x="4611" y="12604"/>
                  </a:lnTo>
                  <a:lnTo>
                    <a:pt x="6465" y="12604"/>
                  </a:lnTo>
                  <a:lnTo>
                    <a:pt x="6465" y="18433"/>
                  </a:lnTo>
                  <a:lnTo>
                    <a:pt x="6465" y="18433"/>
                  </a:lnTo>
                  <a:lnTo>
                    <a:pt x="4611" y="18433"/>
                  </a:lnTo>
                  <a:lnTo>
                    <a:pt x="4611" y="21600"/>
                  </a:lnTo>
                  <a:lnTo>
                    <a:pt x="10775" y="21600"/>
                  </a:lnTo>
                  <a:lnTo>
                    <a:pt x="10775" y="18433"/>
                  </a:lnTo>
                  <a:lnTo>
                    <a:pt x="8921" y="18433"/>
                  </a:lnTo>
                  <a:lnTo>
                    <a:pt x="8921" y="12604"/>
                  </a:lnTo>
                  <a:lnTo>
                    <a:pt x="10775" y="12604"/>
                  </a:lnTo>
                  <a:cubicBezTo>
                    <a:pt x="10775" y="12604"/>
                    <a:pt x="10775" y="8293"/>
                    <a:pt x="10775" y="8293"/>
                  </a:cubicBezTo>
                  <a:close/>
                  <a:moveTo>
                    <a:pt x="14015" y="0"/>
                  </a:moveTo>
                  <a:lnTo>
                    <a:pt x="14015" y="8293"/>
                  </a:lnTo>
                  <a:lnTo>
                    <a:pt x="10775" y="8293"/>
                  </a:lnTo>
                  <a:lnTo>
                    <a:pt x="10775" y="12604"/>
                  </a:lnTo>
                  <a:lnTo>
                    <a:pt x="12628" y="12604"/>
                  </a:lnTo>
                  <a:lnTo>
                    <a:pt x="12628" y="18433"/>
                  </a:lnTo>
                  <a:lnTo>
                    <a:pt x="12628" y="18433"/>
                  </a:lnTo>
                  <a:lnTo>
                    <a:pt x="10775" y="18433"/>
                  </a:lnTo>
                  <a:lnTo>
                    <a:pt x="10775" y="21600"/>
                  </a:lnTo>
                  <a:lnTo>
                    <a:pt x="16989" y="21600"/>
                  </a:lnTo>
                  <a:lnTo>
                    <a:pt x="16989" y="18433"/>
                  </a:lnTo>
                  <a:lnTo>
                    <a:pt x="15135" y="18433"/>
                  </a:lnTo>
                  <a:lnTo>
                    <a:pt x="15135" y="12604"/>
                  </a:lnTo>
                  <a:lnTo>
                    <a:pt x="16989" y="12604"/>
                  </a:lnTo>
                  <a:lnTo>
                    <a:pt x="16989" y="2589"/>
                  </a:lnTo>
                  <a:cubicBezTo>
                    <a:pt x="15990" y="1762"/>
                    <a:pt x="14999" y="899"/>
                    <a:pt x="14015" y="0"/>
                  </a:cubicBezTo>
                  <a:close/>
                  <a:moveTo>
                    <a:pt x="16989" y="21600"/>
                  </a:moveTo>
                  <a:lnTo>
                    <a:pt x="21600" y="21600"/>
                  </a:lnTo>
                  <a:lnTo>
                    <a:pt x="21600" y="8293"/>
                  </a:lnTo>
                  <a:lnTo>
                    <a:pt x="19003" y="8293"/>
                  </a:lnTo>
                  <a:lnTo>
                    <a:pt x="19003" y="4199"/>
                  </a:lnTo>
                  <a:cubicBezTo>
                    <a:pt x="18328" y="3678"/>
                    <a:pt x="17657" y="3143"/>
                    <a:pt x="16989" y="2589"/>
                  </a:cubicBezTo>
                  <a:lnTo>
                    <a:pt x="16989" y="12604"/>
                  </a:lnTo>
                  <a:lnTo>
                    <a:pt x="18842" y="12604"/>
                  </a:lnTo>
                  <a:lnTo>
                    <a:pt x="18842" y="18433"/>
                  </a:lnTo>
                  <a:lnTo>
                    <a:pt x="18842" y="18433"/>
                  </a:lnTo>
                  <a:lnTo>
                    <a:pt x="16989" y="18433"/>
                  </a:lnTo>
                  <a:cubicBezTo>
                    <a:pt x="16989" y="18433"/>
                    <a:pt x="16989" y="21600"/>
                    <a:pt x="16989" y="21600"/>
                  </a:cubicBezTo>
                  <a:close/>
                </a:path>
              </a:pathLst>
            </a:custGeom>
            <a:grpFill/>
            <a:ln w="12700">
              <a:miter lim="400000"/>
            </a:ln>
          </p:spPr>
          <p:txBody>
            <a:bodyPr anchor="ctr"/>
            <a:lstStyle/>
            <a:p>
              <a:pPr algn="ctr"/>
            </a:p>
          </p:txBody>
        </p:sp>
        <p:sp>
          <p:nvSpPr>
            <p:cNvPr id="23" name="Freeform: Shape 3"/>
            <p:cNvSpPr/>
            <p:nvPr/>
          </p:nvSpPr>
          <p:spPr>
            <a:xfrm>
              <a:off x="2323522" y="5170726"/>
              <a:ext cx="558895" cy="179620"/>
            </a:xfrm>
            <a:custGeom>
              <a:avLst/>
              <a:gdLst/>
              <a:ahLst/>
              <a:cxnLst>
                <a:cxn ang="0">
                  <a:pos x="wd2" y="hd2"/>
                </a:cxn>
                <a:cxn ang="5400000">
                  <a:pos x="wd2" y="hd2"/>
                </a:cxn>
                <a:cxn ang="10800000">
                  <a:pos x="wd2" y="hd2"/>
                </a:cxn>
                <a:cxn ang="16200000">
                  <a:pos x="wd2" y="hd2"/>
                </a:cxn>
              </a:cxnLst>
              <a:rect l="0" t="0" r="r" b="b"/>
              <a:pathLst>
                <a:path w="21600" h="21600" extrusionOk="0">
                  <a:moveTo>
                    <a:pt x="20837" y="21600"/>
                  </a:moveTo>
                  <a:lnTo>
                    <a:pt x="21600" y="0"/>
                  </a:lnTo>
                  <a:lnTo>
                    <a:pt x="0" y="0"/>
                  </a:lnTo>
                  <a:lnTo>
                    <a:pt x="2426" y="21600"/>
                  </a:lnTo>
                  <a:cubicBezTo>
                    <a:pt x="2426" y="21600"/>
                    <a:pt x="20837" y="21600"/>
                    <a:pt x="20837" y="21600"/>
                  </a:cubicBezTo>
                  <a:close/>
                </a:path>
              </a:pathLst>
            </a:custGeom>
            <a:grpFill/>
            <a:ln w="12700">
              <a:miter lim="400000"/>
            </a:ln>
          </p:spPr>
          <p:txBody>
            <a:bodyPr anchor="ctr"/>
            <a:lstStyle/>
            <a:p>
              <a:pPr algn="ctr"/>
            </a:p>
          </p:txBody>
        </p:sp>
        <p:sp>
          <p:nvSpPr>
            <p:cNvPr id="24" name="Freeform: Shape 4"/>
            <p:cNvSpPr/>
            <p:nvPr/>
          </p:nvSpPr>
          <p:spPr>
            <a:xfrm>
              <a:off x="1410668" y="3875898"/>
              <a:ext cx="261809" cy="380559"/>
            </a:xfrm>
            <a:custGeom>
              <a:avLst/>
              <a:gdLst/>
              <a:ahLst/>
              <a:cxnLst>
                <a:cxn ang="0">
                  <a:pos x="wd2" y="hd2"/>
                </a:cxn>
                <a:cxn ang="5400000">
                  <a:pos x="wd2" y="hd2"/>
                </a:cxn>
                <a:cxn ang="10800000">
                  <a:pos x="wd2" y="hd2"/>
                </a:cxn>
                <a:cxn ang="16200000">
                  <a:pos x="wd2" y="hd2"/>
                </a:cxn>
              </a:cxnLst>
              <a:rect l="0" t="0" r="r" b="b"/>
              <a:pathLst>
                <a:path w="21600" h="21600" extrusionOk="0">
                  <a:moveTo>
                    <a:pt x="20326" y="0"/>
                  </a:moveTo>
                  <a:cubicBezTo>
                    <a:pt x="9041" y="346"/>
                    <a:pt x="0" y="6786"/>
                    <a:pt x="0" y="14623"/>
                  </a:cubicBezTo>
                  <a:cubicBezTo>
                    <a:pt x="0" y="17063"/>
                    <a:pt x="890" y="19468"/>
                    <a:pt x="2571" y="21600"/>
                  </a:cubicBezTo>
                  <a:lnTo>
                    <a:pt x="2571" y="17730"/>
                  </a:lnTo>
                  <a:cubicBezTo>
                    <a:pt x="2571" y="17016"/>
                    <a:pt x="2940" y="16355"/>
                    <a:pt x="3587" y="15787"/>
                  </a:cubicBezTo>
                  <a:cubicBezTo>
                    <a:pt x="3534" y="15400"/>
                    <a:pt x="3506" y="15013"/>
                    <a:pt x="3506" y="14623"/>
                  </a:cubicBezTo>
                  <a:cubicBezTo>
                    <a:pt x="3506" y="7912"/>
                    <a:pt x="11443" y="2427"/>
                    <a:pt x="21182" y="2395"/>
                  </a:cubicBezTo>
                  <a:cubicBezTo>
                    <a:pt x="21322" y="2396"/>
                    <a:pt x="21461" y="2398"/>
                    <a:pt x="21600" y="2400"/>
                  </a:cubicBezTo>
                  <a:cubicBezTo>
                    <a:pt x="21162" y="1605"/>
                    <a:pt x="20737" y="805"/>
                    <a:pt x="20326" y="0"/>
                  </a:cubicBezTo>
                  <a:close/>
                </a:path>
              </a:pathLst>
            </a:custGeom>
            <a:grpFill/>
            <a:ln w="12700">
              <a:miter lim="400000"/>
            </a:ln>
          </p:spPr>
          <p:txBody>
            <a:bodyPr anchor="ctr"/>
            <a:lstStyle/>
            <a:p>
              <a:pPr algn="ctr"/>
            </a:p>
          </p:txBody>
        </p:sp>
        <p:sp>
          <p:nvSpPr>
            <p:cNvPr id="25" name="Freeform: Shape 5"/>
            <p:cNvSpPr/>
            <p:nvPr/>
          </p:nvSpPr>
          <p:spPr>
            <a:xfrm>
              <a:off x="1455986" y="4134864"/>
              <a:ext cx="112372" cy="203961"/>
            </a:xfrm>
            <a:custGeom>
              <a:avLst/>
              <a:gdLst/>
              <a:ahLst/>
              <a:cxnLst>
                <a:cxn ang="0">
                  <a:pos x="wd2" y="hd2"/>
                </a:cxn>
                <a:cxn ang="5400000">
                  <a:pos x="wd2" y="hd2"/>
                </a:cxn>
                <a:cxn ang="10800000">
                  <a:pos x="wd2" y="hd2"/>
                </a:cxn>
                <a:cxn ang="16200000">
                  <a:pos x="wd2" y="hd2"/>
                </a:cxn>
              </a:cxnLst>
              <a:rect l="0" t="0" r="r" b="b"/>
              <a:pathLst>
                <a:path w="21600" h="21600" extrusionOk="0">
                  <a:moveTo>
                    <a:pt x="319" y="4534"/>
                  </a:moveTo>
                  <a:cubicBezTo>
                    <a:pt x="114" y="4911"/>
                    <a:pt x="0" y="5299"/>
                    <a:pt x="0" y="5701"/>
                  </a:cubicBezTo>
                  <a:lnTo>
                    <a:pt x="0" y="12660"/>
                  </a:lnTo>
                  <a:lnTo>
                    <a:pt x="0" y="15899"/>
                  </a:lnTo>
                  <a:cubicBezTo>
                    <a:pt x="0" y="19046"/>
                    <a:pt x="6806" y="21600"/>
                    <a:pt x="15200" y="21600"/>
                  </a:cubicBezTo>
                  <a:lnTo>
                    <a:pt x="21600" y="21600"/>
                  </a:lnTo>
                  <a:lnTo>
                    <a:pt x="21600" y="0"/>
                  </a:lnTo>
                  <a:lnTo>
                    <a:pt x="15200" y="0"/>
                  </a:lnTo>
                  <a:cubicBezTo>
                    <a:pt x="7872" y="0"/>
                    <a:pt x="1755" y="1944"/>
                    <a:pt x="319" y="4534"/>
                  </a:cubicBezTo>
                  <a:close/>
                </a:path>
              </a:pathLst>
            </a:custGeom>
            <a:grpFill/>
            <a:ln w="12700">
              <a:miter lim="400000"/>
            </a:ln>
          </p:spPr>
          <p:txBody>
            <a:bodyPr anchor="ctr"/>
            <a:lstStyle/>
            <a:p>
              <a:pPr algn="ctr"/>
            </a:p>
          </p:txBody>
        </p:sp>
        <p:sp>
          <p:nvSpPr>
            <p:cNvPr id="26" name="Freeform: Shape 6"/>
            <p:cNvSpPr/>
            <p:nvPr/>
          </p:nvSpPr>
          <p:spPr>
            <a:xfrm>
              <a:off x="1760271" y="4134864"/>
              <a:ext cx="108180" cy="203961"/>
            </a:xfrm>
            <a:custGeom>
              <a:avLst/>
              <a:gdLst/>
              <a:ahLst/>
              <a:cxnLst>
                <a:cxn ang="0">
                  <a:pos x="wd2" y="hd2"/>
                </a:cxn>
                <a:cxn ang="5400000">
                  <a:pos x="wd2" y="hd2"/>
                </a:cxn>
                <a:cxn ang="10800000">
                  <a:pos x="wd2" y="hd2"/>
                </a:cxn>
                <a:cxn ang="16200000">
                  <a:pos x="wd2" y="hd2"/>
                </a:cxn>
              </a:cxnLst>
              <a:rect l="0" t="0" r="r" b="b"/>
              <a:pathLst>
                <a:path w="21600" h="21600" extrusionOk="0">
                  <a:moveTo>
                    <a:pt x="1254" y="0"/>
                  </a:moveTo>
                  <a:lnTo>
                    <a:pt x="0" y="0"/>
                  </a:lnTo>
                  <a:lnTo>
                    <a:pt x="0" y="21600"/>
                  </a:lnTo>
                  <a:lnTo>
                    <a:pt x="6648" y="21600"/>
                  </a:lnTo>
                  <a:cubicBezTo>
                    <a:pt x="13590" y="21600"/>
                    <a:pt x="19486" y="19981"/>
                    <a:pt x="21600" y="17733"/>
                  </a:cubicBezTo>
                  <a:cubicBezTo>
                    <a:pt x="14246" y="12033"/>
                    <a:pt x="7449" y="6116"/>
                    <a:pt x="1254" y="0"/>
                  </a:cubicBezTo>
                  <a:close/>
                </a:path>
              </a:pathLst>
            </a:custGeom>
            <a:grpFill/>
            <a:ln w="12700">
              <a:miter lim="400000"/>
            </a:ln>
          </p:spPr>
          <p:txBody>
            <a:bodyPr anchor="ctr"/>
            <a:lstStyle/>
            <a:p>
              <a:pPr algn="ctr"/>
            </a:p>
          </p:txBody>
        </p:sp>
        <p:sp>
          <p:nvSpPr>
            <p:cNvPr id="27" name="Freeform: Shape 7"/>
            <p:cNvSpPr/>
            <p:nvPr/>
          </p:nvSpPr>
          <p:spPr>
            <a:xfrm>
              <a:off x="5664180" y="3377388"/>
              <a:ext cx="408473" cy="408482"/>
            </a:xfrm>
            <a:custGeom>
              <a:avLst/>
              <a:gdLst/>
              <a:ahLst/>
              <a:cxnLst>
                <a:cxn ang="0">
                  <a:pos x="wd2" y="hd2"/>
                </a:cxn>
                <a:cxn ang="5400000">
                  <a:pos x="wd2" y="hd2"/>
                </a:cxn>
                <a:cxn ang="10800000">
                  <a:pos x="wd2" y="hd2"/>
                </a:cxn>
                <a:cxn ang="16200000">
                  <a:pos x="wd2" y="hd2"/>
                </a:cxn>
              </a:cxnLst>
              <a:rect l="0" t="0" r="r" b="b"/>
              <a:pathLst>
                <a:path w="21600" h="21600" extrusionOk="0">
                  <a:moveTo>
                    <a:pt x="21600" y="10204"/>
                  </a:moveTo>
                  <a:lnTo>
                    <a:pt x="19371" y="10204"/>
                  </a:lnTo>
                  <a:lnTo>
                    <a:pt x="21257" y="8317"/>
                  </a:lnTo>
                  <a:lnTo>
                    <a:pt x="20412" y="7474"/>
                  </a:lnTo>
                  <a:lnTo>
                    <a:pt x="17684" y="10204"/>
                  </a:lnTo>
                  <a:lnTo>
                    <a:pt x="16935" y="10204"/>
                  </a:lnTo>
                  <a:lnTo>
                    <a:pt x="17637" y="9501"/>
                  </a:lnTo>
                  <a:lnTo>
                    <a:pt x="16793" y="8657"/>
                  </a:lnTo>
                  <a:lnTo>
                    <a:pt x="15248" y="10204"/>
                  </a:lnTo>
                  <a:lnTo>
                    <a:pt x="14068" y="10204"/>
                  </a:lnTo>
                  <a:cubicBezTo>
                    <a:pt x="13981" y="9730"/>
                    <a:pt x="13796" y="9292"/>
                    <a:pt x="13532" y="8912"/>
                  </a:cubicBezTo>
                  <a:lnTo>
                    <a:pt x="14367" y="8077"/>
                  </a:lnTo>
                  <a:lnTo>
                    <a:pt x="16553" y="8077"/>
                  </a:lnTo>
                  <a:lnTo>
                    <a:pt x="16553" y="6885"/>
                  </a:lnTo>
                  <a:lnTo>
                    <a:pt x="15559" y="6885"/>
                  </a:lnTo>
                  <a:lnTo>
                    <a:pt x="16089" y="6354"/>
                  </a:lnTo>
                  <a:lnTo>
                    <a:pt x="19949" y="6354"/>
                  </a:lnTo>
                  <a:lnTo>
                    <a:pt x="19949" y="5161"/>
                  </a:lnTo>
                  <a:lnTo>
                    <a:pt x="17283" y="5161"/>
                  </a:lnTo>
                  <a:lnTo>
                    <a:pt x="18859" y="3585"/>
                  </a:lnTo>
                  <a:lnTo>
                    <a:pt x="18015" y="2742"/>
                  </a:lnTo>
                  <a:lnTo>
                    <a:pt x="16440" y="4318"/>
                  </a:lnTo>
                  <a:lnTo>
                    <a:pt x="16440" y="1651"/>
                  </a:lnTo>
                  <a:lnTo>
                    <a:pt x="15246" y="1651"/>
                  </a:lnTo>
                  <a:lnTo>
                    <a:pt x="15246" y="5510"/>
                  </a:lnTo>
                  <a:lnTo>
                    <a:pt x="14716" y="6041"/>
                  </a:lnTo>
                  <a:lnTo>
                    <a:pt x="14716" y="5048"/>
                  </a:lnTo>
                  <a:lnTo>
                    <a:pt x="13523" y="5048"/>
                  </a:lnTo>
                  <a:lnTo>
                    <a:pt x="13523" y="7234"/>
                  </a:lnTo>
                  <a:lnTo>
                    <a:pt x="12688" y="8068"/>
                  </a:lnTo>
                  <a:cubicBezTo>
                    <a:pt x="12308" y="7805"/>
                    <a:pt x="11870" y="7619"/>
                    <a:pt x="11397" y="7532"/>
                  </a:cubicBezTo>
                  <a:lnTo>
                    <a:pt x="11397" y="6353"/>
                  </a:lnTo>
                  <a:lnTo>
                    <a:pt x="12942" y="4807"/>
                  </a:lnTo>
                  <a:lnTo>
                    <a:pt x="12098" y="3964"/>
                  </a:lnTo>
                  <a:lnTo>
                    <a:pt x="11397" y="4665"/>
                  </a:lnTo>
                  <a:lnTo>
                    <a:pt x="11397" y="3916"/>
                  </a:lnTo>
                  <a:lnTo>
                    <a:pt x="14126" y="1187"/>
                  </a:lnTo>
                  <a:lnTo>
                    <a:pt x="13282" y="343"/>
                  </a:lnTo>
                  <a:lnTo>
                    <a:pt x="11397" y="2229"/>
                  </a:lnTo>
                  <a:lnTo>
                    <a:pt x="11397" y="0"/>
                  </a:lnTo>
                  <a:lnTo>
                    <a:pt x="10204" y="0"/>
                  </a:lnTo>
                  <a:lnTo>
                    <a:pt x="10204" y="2229"/>
                  </a:lnTo>
                  <a:lnTo>
                    <a:pt x="8318" y="343"/>
                  </a:lnTo>
                  <a:lnTo>
                    <a:pt x="7474" y="1187"/>
                  </a:lnTo>
                  <a:lnTo>
                    <a:pt x="10204" y="3916"/>
                  </a:lnTo>
                  <a:lnTo>
                    <a:pt x="10204" y="4665"/>
                  </a:lnTo>
                  <a:lnTo>
                    <a:pt x="9502" y="3964"/>
                  </a:lnTo>
                  <a:lnTo>
                    <a:pt x="8658" y="4807"/>
                  </a:lnTo>
                  <a:lnTo>
                    <a:pt x="10204" y="6353"/>
                  </a:lnTo>
                  <a:lnTo>
                    <a:pt x="10204" y="7532"/>
                  </a:lnTo>
                  <a:cubicBezTo>
                    <a:pt x="9731" y="7619"/>
                    <a:pt x="9293" y="7805"/>
                    <a:pt x="8912" y="8068"/>
                  </a:cubicBezTo>
                  <a:lnTo>
                    <a:pt x="8078" y="7234"/>
                  </a:lnTo>
                  <a:lnTo>
                    <a:pt x="8078" y="5048"/>
                  </a:lnTo>
                  <a:lnTo>
                    <a:pt x="6885" y="5048"/>
                  </a:lnTo>
                  <a:lnTo>
                    <a:pt x="6885" y="6041"/>
                  </a:lnTo>
                  <a:lnTo>
                    <a:pt x="6355" y="5510"/>
                  </a:lnTo>
                  <a:lnTo>
                    <a:pt x="6355" y="1651"/>
                  </a:lnTo>
                  <a:lnTo>
                    <a:pt x="5162" y="1651"/>
                  </a:lnTo>
                  <a:lnTo>
                    <a:pt x="5162" y="4318"/>
                  </a:lnTo>
                  <a:lnTo>
                    <a:pt x="3586" y="2742"/>
                  </a:lnTo>
                  <a:lnTo>
                    <a:pt x="2742" y="3585"/>
                  </a:lnTo>
                  <a:lnTo>
                    <a:pt x="4318" y="5161"/>
                  </a:lnTo>
                  <a:lnTo>
                    <a:pt x="1652" y="5161"/>
                  </a:lnTo>
                  <a:lnTo>
                    <a:pt x="1652" y="6354"/>
                  </a:lnTo>
                  <a:lnTo>
                    <a:pt x="5511" y="6354"/>
                  </a:lnTo>
                  <a:lnTo>
                    <a:pt x="6041" y="6885"/>
                  </a:lnTo>
                  <a:lnTo>
                    <a:pt x="5048" y="6885"/>
                  </a:lnTo>
                  <a:lnTo>
                    <a:pt x="5048" y="8077"/>
                  </a:lnTo>
                  <a:lnTo>
                    <a:pt x="7234" y="8077"/>
                  </a:lnTo>
                  <a:lnTo>
                    <a:pt x="8068" y="8912"/>
                  </a:lnTo>
                  <a:cubicBezTo>
                    <a:pt x="7805" y="9292"/>
                    <a:pt x="7620" y="9730"/>
                    <a:pt x="7533" y="10204"/>
                  </a:cubicBezTo>
                  <a:lnTo>
                    <a:pt x="6353" y="10204"/>
                  </a:lnTo>
                  <a:lnTo>
                    <a:pt x="4808" y="8657"/>
                  </a:lnTo>
                  <a:lnTo>
                    <a:pt x="3964" y="9501"/>
                  </a:lnTo>
                  <a:lnTo>
                    <a:pt x="4666" y="10204"/>
                  </a:lnTo>
                  <a:lnTo>
                    <a:pt x="3917" y="10204"/>
                  </a:lnTo>
                  <a:lnTo>
                    <a:pt x="1188" y="7474"/>
                  </a:lnTo>
                  <a:lnTo>
                    <a:pt x="343" y="8317"/>
                  </a:lnTo>
                  <a:lnTo>
                    <a:pt x="2230" y="10204"/>
                  </a:lnTo>
                  <a:lnTo>
                    <a:pt x="0" y="10204"/>
                  </a:lnTo>
                  <a:lnTo>
                    <a:pt x="0" y="11396"/>
                  </a:lnTo>
                  <a:lnTo>
                    <a:pt x="2230" y="11396"/>
                  </a:lnTo>
                  <a:lnTo>
                    <a:pt x="343" y="13282"/>
                  </a:lnTo>
                  <a:lnTo>
                    <a:pt x="1188" y="14125"/>
                  </a:lnTo>
                  <a:lnTo>
                    <a:pt x="3917" y="11396"/>
                  </a:lnTo>
                  <a:lnTo>
                    <a:pt x="4666" y="11396"/>
                  </a:lnTo>
                  <a:lnTo>
                    <a:pt x="3963" y="12098"/>
                  </a:lnTo>
                  <a:lnTo>
                    <a:pt x="4808" y="12942"/>
                  </a:lnTo>
                  <a:lnTo>
                    <a:pt x="6353" y="11396"/>
                  </a:lnTo>
                  <a:lnTo>
                    <a:pt x="7533" y="11396"/>
                  </a:lnTo>
                  <a:cubicBezTo>
                    <a:pt x="7620" y="11869"/>
                    <a:pt x="7805" y="12308"/>
                    <a:pt x="8068" y="12688"/>
                  </a:cubicBezTo>
                  <a:lnTo>
                    <a:pt x="7234" y="13522"/>
                  </a:lnTo>
                  <a:lnTo>
                    <a:pt x="5048" y="13522"/>
                  </a:lnTo>
                  <a:lnTo>
                    <a:pt x="5048" y="14716"/>
                  </a:lnTo>
                  <a:lnTo>
                    <a:pt x="6041" y="14716"/>
                  </a:lnTo>
                  <a:lnTo>
                    <a:pt x="5511" y="15245"/>
                  </a:lnTo>
                  <a:lnTo>
                    <a:pt x="1652" y="15245"/>
                  </a:lnTo>
                  <a:lnTo>
                    <a:pt x="1652" y="16438"/>
                  </a:lnTo>
                  <a:lnTo>
                    <a:pt x="4318" y="16438"/>
                  </a:lnTo>
                  <a:lnTo>
                    <a:pt x="2742" y="18014"/>
                  </a:lnTo>
                  <a:lnTo>
                    <a:pt x="3586" y="18858"/>
                  </a:lnTo>
                  <a:lnTo>
                    <a:pt x="5162" y="17282"/>
                  </a:lnTo>
                  <a:lnTo>
                    <a:pt x="5162" y="19948"/>
                  </a:lnTo>
                  <a:lnTo>
                    <a:pt x="6355" y="19948"/>
                  </a:lnTo>
                  <a:lnTo>
                    <a:pt x="6355" y="16088"/>
                  </a:lnTo>
                  <a:lnTo>
                    <a:pt x="6885" y="15559"/>
                  </a:lnTo>
                  <a:lnTo>
                    <a:pt x="6885" y="16552"/>
                  </a:lnTo>
                  <a:lnTo>
                    <a:pt x="8078" y="16552"/>
                  </a:lnTo>
                  <a:lnTo>
                    <a:pt x="8078" y="14365"/>
                  </a:lnTo>
                  <a:lnTo>
                    <a:pt x="8912" y="13531"/>
                  </a:lnTo>
                  <a:cubicBezTo>
                    <a:pt x="9293" y="13796"/>
                    <a:pt x="9731" y="13981"/>
                    <a:pt x="10204" y="14067"/>
                  </a:cubicBezTo>
                  <a:lnTo>
                    <a:pt x="10204" y="15247"/>
                  </a:lnTo>
                  <a:lnTo>
                    <a:pt x="8658" y="16792"/>
                  </a:lnTo>
                  <a:lnTo>
                    <a:pt x="9502" y="17636"/>
                  </a:lnTo>
                  <a:lnTo>
                    <a:pt x="10204" y="16934"/>
                  </a:lnTo>
                  <a:lnTo>
                    <a:pt x="10204" y="17682"/>
                  </a:lnTo>
                  <a:lnTo>
                    <a:pt x="7474" y="20412"/>
                  </a:lnTo>
                  <a:lnTo>
                    <a:pt x="8318" y="21256"/>
                  </a:lnTo>
                  <a:lnTo>
                    <a:pt x="10204" y="19370"/>
                  </a:lnTo>
                  <a:lnTo>
                    <a:pt x="10204" y="21600"/>
                  </a:lnTo>
                  <a:lnTo>
                    <a:pt x="11397" y="21600"/>
                  </a:lnTo>
                  <a:lnTo>
                    <a:pt x="11397" y="19370"/>
                  </a:lnTo>
                  <a:lnTo>
                    <a:pt x="13282" y="21256"/>
                  </a:lnTo>
                  <a:lnTo>
                    <a:pt x="14126" y="20412"/>
                  </a:lnTo>
                  <a:lnTo>
                    <a:pt x="11397" y="17682"/>
                  </a:lnTo>
                  <a:lnTo>
                    <a:pt x="11397" y="16934"/>
                  </a:lnTo>
                  <a:lnTo>
                    <a:pt x="12098" y="17636"/>
                  </a:lnTo>
                  <a:lnTo>
                    <a:pt x="12942" y="16792"/>
                  </a:lnTo>
                  <a:lnTo>
                    <a:pt x="11397" y="15247"/>
                  </a:lnTo>
                  <a:lnTo>
                    <a:pt x="11397" y="14067"/>
                  </a:lnTo>
                  <a:cubicBezTo>
                    <a:pt x="11870" y="13981"/>
                    <a:pt x="12308" y="13796"/>
                    <a:pt x="12688" y="13531"/>
                  </a:cubicBezTo>
                  <a:lnTo>
                    <a:pt x="13523" y="14365"/>
                  </a:lnTo>
                  <a:lnTo>
                    <a:pt x="13523" y="16552"/>
                  </a:lnTo>
                  <a:lnTo>
                    <a:pt x="14716" y="16552"/>
                  </a:lnTo>
                  <a:lnTo>
                    <a:pt x="14716" y="15559"/>
                  </a:lnTo>
                  <a:lnTo>
                    <a:pt x="15246" y="16089"/>
                  </a:lnTo>
                  <a:lnTo>
                    <a:pt x="15246" y="19948"/>
                  </a:lnTo>
                  <a:lnTo>
                    <a:pt x="16440" y="19948"/>
                  </a:lnTo>
                  <a:lnTo>
                    <a:pt x="16440" y="17282"/>
                  </a:lnTo>
                  <a:lnTo>
                    <a:pt x="18015" y="18858"/>
                  </a:lnTo>
                  <a:lnTo>
                    <a:pt x="18859" y="18014"/>
                  </a:lnTo>
                  <a:lnTo>
                    <a:pt x="17283" y="16438"/>
                  </a:lnTo>
                  <a:lnTo>
                    <a:pt x="19949" y="16438"/>
                  </a:lnTo>
                  <a:lnTo>
                    <a:pt x="19949" y="15245"/>
                  </a:lnTo>
                  <a:lnTo>
                    <a:pt x="16089" y="15245"/>
                  </a:lnTo>
                  <a:lnTo>
                    <a:pt x="15559" y="14716"/>
                  </a:lnTo>
                  <a:lnTo>
                    <a:pt x="16553" y="14716"/>
                  </a:lnTo>
                  <a:lnTo>
                    <a:pt x="16553" y="13522"/>
                  </a:lnTo>
                  <a:lnTo>
                    <a:pt x="14367" y="13522"/>
                  </a:lnTo>
                  <a:lnTo>
                    <a:pt x="13532" y="12688"/>
                  </a:lnTo>
                  <a:cubicBezTo>
                    <a:pt x="13796" y="12308"/>
                    <a:pt x="13981" y="11869"/>
                    <a:pt x="14068" y="11396"/>
                  </a:cubicBezTo>
                  <a:lnTo>
                    <a:pt x="15248" y="11396"/>
                  </a:lnTo>
                  <a:lnTo>
                    <a:pt x="16793" y="12942"/>
                  </a:lnTo>
                  <a:lnTo>
                    <a:pt x="17637" y="12098"/>
                  </a:lnTo>
                  <a:lnTo>
                    <a:pt x="16935" y="11396"/>
                  </a:lnTo>
                  <a:lnTo>
                    <a:pt x="17684" y="11396"/>
                  </a:lnTo>
                  <a:lnTo>
                    <a:pt x="20412" y="14125"/>
                  </a:lnTo>
                  <a:lnTo>
                    <a:pt x="21256" y="13282"/>
                  </a:lnTo>
                  <a:lnTo>
                    <a:pt x="19371" y="11396"/>
                  </a:lnTo>
                  <a:lnTo>
                    <a:pt x="21600" y="11396"/>
                  </a:lnTo>
                  <a:cubicBezTo>
                    <a:pt x="21600" y="11396"/>
                    <a:pt x="21600" y="10204"/>
                    <a:pt x="21600" y="10204"/>
                  </a:cubicBezTo>
                  <a:close/>
                </a:path>
              </a:pathLst>
            </a:custGeom>
            <a:grpFill/>
            <a:ln w="12700">
              <a:miter lim="400000"/>
            </a:ln>
          </p:spPr>
          <p:txBody>
            <a:bodyPr anchor="ctr"/>
            <a:lstStyle/>
            <a:p>
              <a:pPr algn="ctr"/>
            </a:p>
          </p:txBody>
        </p:sp>
        <p:sp>
          <p:nvSpPr>
            <p:cNvPr id="28" name="Freeform: Shape 8"/>
            <p:cNvSpPr/>
            <p:nvPr/>
          </p:nvSpPr>
          <p:spPr>
            <a:xfrm>
              <a:off x="3864368" y="1189128"/>
              <a:ext cx="82603" cy="3404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grpFill/>
            <a:ln w="12700">
              <a:miter lim="400000"/>
            </a:ln>
          </p:spPr>
          <p:txBody>
            <a:bodyPr anchor="ctr"/>
            <a:lstStyle/>
            <a:p>
              <a:pPr algn="ctr"/>
            </a:p>
          </p:txBody>
        </p:sp>
        <p:sp>
          <p:nvSpPr>
            <p:cNvPr id="29" name="Freeform: Shape 9"/>
            <p:cNvSpPr/>
            <p:nvPr/>
          </p:nvSpPr>
          <p:spPr>
            <a:xfrm>
              <a:off x="3553609" y="1240921"/>
              <a:ext cx="448891" cy="30759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lnTo>
                    <a:pt x="0" y="14583"/>
                  </a:lnTo>
                  <a:cubicBezTo>
                    <a:pt x="1865" y="14837"/>
                    <a:pt x="3714" y="15172"/>
                    <a:pt x="5544" y="15592"/>
                  </a:cubicBezTo>
                  <a:cubicBezTo>
                    <a:pt x="5051" y="14317"/>
                    <a:pt x="4769" y="12844"/>
                    <a:pt x="4769" y="11275"/>
                  </a:cubicBezTo>
                  <a:cubicBezTo>
                    <a:pt x="4769" y="6414"/>
                    <a:pt x="7469" y="2474"/>
                    <a:pt x="10800" y="2474"/>
                  </a:cubicBezTo>
                  <a:lnTo>
                    <a:pt x="10800" y="2474"/>
                  </a:lnTo>
                  <a:cubicBezTo>
                    <a:pt x="14131" y="2474"/>
                    <a:pt x="16831" y="6414"/>
                    <a:pt x="16831" y="11275"/>
                  </a:cubicBezTo>
                  <a:cubicBezTo>
                    <a:pt x="16831" y="14160"/>
                    <a:pt x="15880" y="16720"/>
                    <a:pt x="14411" y="18325"/>
                  </a:cubicBezTo>
                  <a:cubicBezTo>
                    <a:pt x="16850" y="19270"/>
                    <a:pt x="19249" y="20364"/>
                    <a:pt x="21600" y="21600"/>
                  </a:cubicBezTo>
                  <a:close/>
                </a:path>
              </a:pathLst>
            </a:custGeom>
            <a:grpFill/>
            <a:ln w="12700">
              <a:miter lim="400000"/>
            </a:ln>
          </p:spPr>
          <p:txBody>
            <a:bodyPr anchor="ctr"/>
            <a:lstStyle/>
            <a:p>
              <a:pPr algn="ctr"/>
            </a:p>
          </p:txBody>
        </p:sp>
        <p:sp>
          <p:nvSpPr>
            <p:cNvPr id="30" name="Freeform: Shape 10"/>
            <p:cNvSpPr/>
            <p:nvPr/>
          </p:nvSpPr>
          <p:spPr>
            <a:xfrm>
              <a:off x="3696039" y="1318611"/>
              <a:ext cx="168714" cy="168300"/>
            </a:xfrm>
            <a:custGeom>
              <a:avLst/>
              <a:gdLst/>
              <a:ahLst/>
              <a:cxnLst>
                <a:cxn ang="0">
                  <a:pos x="wd2" y="hd2"/>
                </a:cxn>
                <a:cxn ang="5400000">
                  <a:pos x="wd2" y="hd2"/>
                </a:cxn>
                <a:cxn ang="10800000">
                  <a:pos x="wd2" y="hd2"/>
                </a:cxn>
                <a:cxn ang="16200000">
                  <a:pos x="wd2" y="hd2"/>
                </a:cxn>
              </a:cxnLst>
              <a:rect l="0" t="0" r="r" b="b"/>
              <a:pathLst>
                <a:path w="21600" h="21600" extrusionOk="0">
                  <a:moveTo>
                    <a:pt x="11850" y="21600"/>
                  </a:moveTo>
                  <a:cubicBezTo>
                    <a:pt x="17315" y="21069"/>
                    <a:pt x="21600" y="16440"/>
                    <a:pt x="21600" y="10826"/>
                  </a:cubicBezTo>
                  <a:cubicBezTo>
                    <a:pt x="21600" y="4855"/>
                    <a:pt x="16755" y="0"/>
                    <a:pt x="10800" y="0"/>
                  </a:cubicBezTo>
                  <a:cubicBezTo>
                    <a:pt x="4846" y="0"/>
                    <a:pt x="0" y="4856"/>
                    <a:pt x="0" y="10826"/>
                  </a:cubicBezTo>
                  <a:cubicBezTo>
                    <a:pt x="0" y="14872"/>
                    <a:pt x="2227" y="18407"/>
                    <a:pt x="5516" y="20265"/>
                  </a:cubicBezTo>
                  <a:cubicBezTo>
                    <a:pt x="7637" y="20683"/>
                    <a:pt x="9750" y="21125"/>
                    <a:pt x="11850" y="21600"/>
                  </a:cubicBezTo>
                  <a:close/>
                </a:path>
              </a:pathLst>
            </a:custGeom>
            <a:grpFill/>
            <a:ln w="12700">
              <a:miter lim="400000"/>
            </a:ln>
          </p:spPr>
          <p:txBody>
            <a:bodyPr anchor="ctr"/>
            <a:lstStyle/>
            <a:p>
              <a:pPr algn="ctr"/>
            </a:p>
          </p:txBody>
        </p:sp>
        <p:sp>
          <p:nvSpPr>
            <p:cNvPr id="31" name="Freeform: Shape 11"/>
            <p:cNvSpPr/>
            <p:nvPr/>
          </p:nvSpPr>
          <p:spPr>
            <a:xfrm>
              <a:off x="1281184" y="2969517"/>
              <a:ext cx="296218" cy="255208"/>
            </a:xfrm>
            <a:custGeom>
              <a:avLst/>
              <a:gdLst/>
              <a:ahLst/>
              <a:cxnLst>
                <a:cxn ang="0">
                  <a:pos x="wd2" y="hd2"/>
                </a:cxn>
                <a:cxn ang="5400000">
                  <a:pos x="wd2" y="hd2"/>
                </a:cxn>
                <a:cxn ang="10800000">
                  <a:pos x="wd2" y="hd2"/>
                </a:cxn>
                <a:cxn ang="16200000">
                  <a:pos x="wd2" y="hd2"/>
                </a:cxn>
              </a:cxnLst>
              <a:rect l="0" t="0" r="r" b="b"/>
              <a:pathLst>
                <a:path w="21600" h="21600" extrusionOk="0">
                  <a:moveTo>
                    <a:pt x="21600" y="778"/>
                  </a:moveTo>
                  <a:cubicBezTo>
                    <a:pt x="20527" y="277"/>
                    <a:pt x="19355" y="0"/>
                    <a:pt x="18127" y="0"/>
                  </a:cubicBezTo>
                  <a:cubicBezTo>
                    <a:pt x="13052" y="0"/>
                    <a:pt x="8926" y="4720"/>
                    <a:pt x="8829" y="10584"/>
                  </a:cubicBezTo>
                  <a:cubicBezTo>
                    <a:pt x="7895" y="9674"/>
                    <a:pt x="6689" y="9125"/>
                    <a:pt x="5374" y="9125"/>
                  </a:cubicBezTo>
                  <a:cubicBezTo>
                    <a:pt x="2406" y="9125"/>
                    <a:pt x="0" y="11917"/>
                    <a:pt x="0" y="15362"/>
                  </a:cubicBezTo>
                  <a:cubicBezTo>
                    <a:pt x="0" y="18807"/>
                    <a:pt x="2406" y="21600"/>
                    <a:pt x="5374" y="21600"/>
                  </a:cubicBezTo>
                  <a:lnTo>
                    <a:pt x="17727" y="21600"/>
                  </a:lnTo>
                  <a:lnTo>
                    <a:pt x="18127" y="21600"/>
                  </a:lnTo>
                  <a:lnTo>
                    <a:pt x="19949" y="21600"/>
                  </a:lnTo>
                  <a:cubicBezTo>
                    <a:pt x="20101" y="14532"/>
                    <a:pt x="20662" y="7583"/>
                    <a:pt x="21600" y="778"/>
                  </a:cubicBezTo>
                  <a:close/>
                </a:path>
              </a:pathLst>
            </a:custGeom>
            <a:grpFill/>
            <a:ln w="12700">
              <a:miter lim="400000"/>
            </a:ln>
          </p:spPr>
          <p:txBody>
            <a:bodyPr anchor="ctr"/>
            <a:lstStyle/>
            <a:p>
              <a:pPr algn="ctr"/>
            </a:p>
          </p:txBody>
        </p:sp>
        <p:sp>
          <p:nvSpPr>
            <p:cNvPr id="32" name="Freeform: Shape 12"/>
            <p:cNvSpPr/>
            <p:nvPr/>
          </p:nvSpPr>
          <p:spPr>
            <a:xfrm>
              <a:off x="1339452" y="3247907"/>
              <a:ext cx="35463" cy="7824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grpFill/>
            <a:ln w="12700">
              <a:miter lim="400000"/>
            </a:ln>
          </p:spPr>
          <p:txBody>
            <a:bodyPr anchor="ctr"/>
            <a:lstStyle/>
            <a:p>
              <a:pPr algn="ctr"/>
            </a:p>
          </p:txBody>
        </p:sp>
        <p:sp>
          <p:nvSpPr>
            <p:cNvPr id="33" name="Freeform: Shape 13"/>
            <p:cNvSpPr/>
            <p:nvPr/>
          </p:nvSpPr>
          <p:spPr>
            <a:xfrm>
              <a:off x="1423615" y="3293226"/>
              <a:ext cx="35466" cy="7826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grpFill/>
            <a:ln w="12700">
              <a:miter lim="400000"/>
            </a:ln>
          </p:spPr>
          <p:txBody>
            <a:bodyPr anchor="ctr"/>
            <a:lstStyle/>
            <a:p>
              <a:pPr algn="ctr"/>
            </a:p>
          </p:txBody>
        </p:sp>
        <p:sp>
          <p:nvSpPr>
            <p:cNvPr id="34" name="Freeform: Shape 14"/>
            <p:cNvSpPr/>
            <p:nvPr/>
          </p:nvSpPr>
          <p:spPr>
            <a:xfrm>
              <a:off x="1507780" y="3247907"/>
              <a:ext cx="35463" cy="7824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grpFill/>
            <a:ln w="12700">
              <a:miter lim="400000"/>
            </a:ln>
          </p:spPr>
          <p:txBody>
            <a:bodyPr anchor="ctr"/>
            <a:lstStyle/>
            <a:p>
              <a:pPr algn="ctr"/>
            </a:p>
          </p:txBody>
        </p:sp>
        <p:sp>
          <p:nvSpPr>
            <p:cNvPr id="35" name="Freeform: Shape 15"/>
            <p:cNvSpPr/>
            <p:nvPr/>
          </p:nvSpPr>
          <p:spPr>
            <a:xfrm>
              <a:off x="692037" y="2671707"/>
              <a:ext cx="467018" cy="544884"/>
            </a:xfrm>
            <a:custGeom>
              <a:avLst/>
              <a:gdLst/>
              <a:ahLst/>
              <a:cxnLst>
                <a:cxn ang="0">
                  <a:pos x="wd2" y="hd2"/>
                </a:cxn>
                <a:cxn ang="5400000">
                  <a:pos x="wd2" y="hd2"/>
                </a:cxn>
                <a:cxn ang="10800000">
                  <a:pos x="wd2" y="hd2"/>
                </a:cxn>
                <a:cxn ang="16200000">
                  <a:pos x="wd2" y="hd2"/>
                </a:cxn>
              </a:cxnLst>
              <a:rect l="0" t="0" r="r" b="b"/>
              <a:pathLst>
                <a:path w="21600" h="21526" extrusionOk="0">
                  <a:moveTo>
                    <a:pt x="10800" y="3805"/>
                  </a:moveTo>
                  <a:lnTo>
                    <a:pt x="0" y="3805"/>
                  </a:lnTo>
                  <a:lnTo>
                    <a:pt x="0" y="19783"/>
                  </a:lnTo>
                  <a:lnTo>
                    <a:pt x="1581" y="19783"/>
                  </a:lnTo>
                  <a:lnTo>
                    <a:pt x="1581" y="21526"/>
                  </a:lnTo>
                  <a:lnTo>
                    <a:pt x="4273" y="21526"/>
                  </a:lnTo>
                  <a:lnTo>
                    <a:pt x="4273" y="19783"/>
                  </a:lnTo>
                  <a:lnTo>
                    <a:pt x="10800" y="19783"/>
                  </a:lnTo>
                  <a:lnTo>
                    <a:pt x="10800" y="14993"/>
                  </a:lnTo>
                  <a:lnTo>
                    <a:pt x="1950" y="14993"/>
                  </a:lnTo>
                  <a:lnTo>
                    <a:pt x="1950" y="5568"/>
                  </a:lnTo>
                  <a:lnTo>
                    <a:pt x="1950" y="5568"/>
                  </a:lnTo>
                  <a:lnTo>
                    <a:pt x="10800" y="5568"/>
                  </a:lnTo>
                  <a:cubicBezTo>
                    <a:pt x="10800" y="5568"/>
                    <a:pt x="10800" y="3805"/>
                    <a:pt x="10800" y="3805"/>
                  </a:cubicBezTo>
                  <a:close/>
                  <a:moveTo>
                    <a:pt x="10800" y="19783"/>
                  </a:moveTo>
                  <a:lnTo>
                    <a:pt x="13827" y="19783"/>
                  </a:lnTo>
                  <a:lnTo>
                    <a:pt x="13827" y="18480"/>
                  </a:lnTo>
                  <a:cubicBezTo>
                    <a:pt x="13134" y="18480"/>
                    <a:pt x="12572" y="18000"/>
                    <a:pt x="12572" y="17407"/>
                  </a:cubicBezTo>
                  <a:cubicBezTo>
                    <a:pt x="12572" y="16815"/>
                    <a:pt x="13134" y="16335"/>
                    <a:pt x="13827" y="16335"/>
                  </a:cubicBezTo>
                  <a:lnTo>
                    <a:pt x="13827" y="14993"/>
                  </a:lnTo>
                  <a:lnTo>
                    <a:pt x="10800" y="14993"/>
                  </a:lnTo>
                  <a:cubicBezTo>
                    <a:pt x="10800" y="14993"/>
                    <a:pt x="10800" y="19783"/>
                    <a:pt x="10800" y="19783"/>
                  </a:cubicBezTo>
                  <a:close/>
                  <a:moveTo>
                    <a:pt x="13827" y="3805"/>
                  </a:moveTo>
                  <a:lnTo>
                    <a:pt x="10800" y="3805"/>
                  </a:lnTo>
                  <a:lnTo>
                    <a:pt x="10800" y="5568"/>
                  </a:lnTo>
                  <a:lnTo>
                    <a:pt x="13827" y="5568"/>
                  </a:lnTo>
                  <a:lnTo>
                    <a:pt x="13827" y="3805"/>
                  </a:lnTo>
                  <a:cubicBezTo>
                    <a:pt x="13827" y="3805"/>
                    <a:pt x="13827" y="3805"/>
                    <a:pt x="13827" y="3805"/>
                  </a:cubicBezTo>
                  <a:close/>
                  <a:moveTo>
                    <a:pt x="13827" y="940"/>
                  </a:moveTo>
                  <a:lnTo>
                    <a:pt x="12578" y="119"/>
                  </a:lnTo>
                  <a:cubicBezTo>
                    <a:pt x="12284" y="-74"/>
                    <a:pt x="11861" y="-27"/>
                    <a:pt x="11634" y="225"/>
                  </a:cubicBezTo>
                  <a:cubicBezTo>
                    <a:pt x="11408" y="477"/>
                    <a:pt x="11464" y="837"/>
                    <a:pt x="11758" y="1030"/>
                  </a:cubicBezTo>
                  <a:lnTo>
                    <a:pt x="13827" y="2389"/>
                  </a:lnTo>
                  <a:lnTo>
                    <a:pt x="13827" y="940"/>
                  </a:lnTo>
                  <a:cubicBezTo>
                    <a:pt x="13827" y="940"/>
                    <a:pt x="13827" y="940"/>
                    <a:pt x="13827" y="940"/>
                  </a:cubicBezTo>
                  <a:close/>
                  <a:moveTo>
                    <a:pt x="13827" y="19783"/>
                  </a:moveTo>
                  <a:lnTo>
                    <a:pt x="17327" y="19783"/>
                  </a:lnTo>
                  <a:lnTo>
                    <a:pt x="17327" y="21526"/>
                  </a:lnTo>
                  <a:lnTo>
                    <a:pt x="18000" y="21526"/>
                  </a:lnTo>
                  <a:lnTo>
                    <a:pt x="18000" y="18480"/>
                  </a:lnTo>
                  <a:lnTo>
                    <a:pt x="17999" y="18480"/>
                  </a:lnTo>
                  <a:cubicBezTo>
                    <a:pt x="17306" y="18480"/>
                    <a:pt x="16744" y="18000"/>
                    <a:pt x="16744" y="17407"/>
                  </a:cubicBezTo>
                  <a:lnTo>
                    <a:pt x="16744" y="17407"/>
                  </a:lnTo>
                  <a:cubicBezTo>
                    <a:pt x="16744" y="16815"/>
                    <a:pt x="17306" y="16335"/>
                    <a:pt x="17999" y="16335"/>
                  </a:cubicBezTo>
                  <a:lnTo>
                    <a:pt x="18000" y="16335"/>
                  </a:lnTo>
                  <a:lnTo>
                    <a:pt x="18000" y="14993"/>
                  </a:lnTo>
                  <a:lnTo>
                    <a:pt x="13827" y="14993"/>
                  </a:lnTo>
                  <a:lnTo>
                    <a:pt x="13827" y="16335"/>
                  </a:lnTo>
                  <a:lnTo>
                    <a:pt x="13828" y="16335"/>
                  </a:lnTo>
                  <a:cubicBezTo>
                    <a:pt x="14521" y="16335"/>
                    <a:pt x="15084" y="16815"/>
                    <a:pt x="15084" y="17407"/>
                  </a:cubicBezTo>
                  <a:cubicBezTo>
                    <a:pt x="15084" y="18000"/>
                    <a:pt x="14521" y="18480"/>
                    <a:pt x="13828" y="18480"/>
                  </a:cubicBezTo>
                  <a:lnTo>
                    <a:pt x="13828" y="18480"/>
                  </a:lnTo>
                  <a:lnTo>
                    <a:pt x="13827" y="18480"/>
                  </a:lnTo>
                  <a:cubicBezTo>
                    <a:pt x="13827" y="18480"/>
                    <a:pt x="13827" y="19783"/>
                    <a:pt x="13827" y="19783"/>
                  </a:cubicBezTo>
                  <a:close/>
                  <a:moveTo>
                    <a:pt x="18000" y="1617"/>
                  </a:moveTo>
                  <a:lnTo>
                    <a:pt x="17246" y="2111"/>
                  </a:lnTo>
                  <a:cubicBezTo>
                    <a:pt x="16994" y="2023"/>
                    <a:pt x="16719" y="1974"/>
                    <a:pt x="16430" y="1974"/>
                  </a:cubicBezTo>
                  <a:cubicBezTo>
                    <a:pt x="16140" y="1974"/>
                    <a:pt x="15865" y="2023"/>
                    <a:pt x="15613" y="2112"/>
                  </a:cubicBezTo>
                  <a:lnTo>
                    <a:pt x="13827" y="940"/>
                  </a:lnTo>
                  <a:lnTo>
                    <a:pt x="13827" y="2389"/>
                  </a:lnTo>
                  <a:lnTo>
                    <a:pt x="14579" y="2883"/>
                  </a:lnTo>
                  <a:cubicBezTo>
                    <a:pt x="14394" y="3154"/>
                    <a:pt x="14285" y="3468"/>
                    <a:pt x="14285" y="3805"/>
                  </a:cubicBezTo>
                  <a:lnTo>
                    <a:pt x="13827" y="3805"/>
                  </a:lnTo>
                  <a:lnTo>
                    <a:pt x="13827" y="5568"/>
                  </a:lnTo>
                  <a:lnTo>
                    <a:pt x="18000" y="5568"/>
                  </a:lnTo>
                  <a:lnTo>
                    <a:pt x="18000" y="1617"/>
                  </a:lnTo>
                  <a:cubicBezTo>
                    <a:pt x="18000" y="1617"/>
                    <a:pt x="18000" y="1617"/>
                    <a:pt x="18000" y="1617"/>
                  </a:cubicBezTo>
                  <a:close/>
                  <a:moveTo>
                    <a:pt x="20019" y="21526"/>
                  </a:moveTo>
                  <a:lnTo>
                    <a:pt x="20019" y="19783"/>
                  </a:lnTo>
                  <a:lnTo>
                    <a:pt x="21600" y="19783"/>
                  </a:lnTo>
                  <a:lnTo>
                    <a:pt x="21600" y="3805"/>
                  </a:lnTo>
                  <a:lnTo>
                    <a:pt x="18573" y="3805"/>
                  </a:lnTo>
                  <a:cubicBezTo>
                    <a:pt x="18573" y="3468"/>
                    <a:pt x="18465" y="3154"/>
                    <a:pt x="18280" y="2883"/>
                  </a:cubicBezTo>
                  <a:lnTo>
                    <a:pt x="21101" y="1030"/>
                  </a:lnTo>
                  <a:cubicBezTo>
                    <a:pt x="21396" y="837"/>
                    <a:pt x="21451" y="476"/>
                    <a:pt x="21225" y="225"/>
                  </a:cubicBezTo>
                  <a:cubicBezTo>
                    <a:pt x="20998" y="-27"/>
                    <a:pt x="20577" y="-74"/>
                    <a:pt x="20281" y="119"/>
                  </a:cubicBezTo>
                  <a:lnTo>
                    <a:pt x="18000" y="1617"/>
                  </a:lnTo>
                  <a:lnTo>
                    <a:pt x="18000" y="5568"/>
                  </a:lnTo>
                  <a:lnTo>
                    <a:pt x="19649" y="5568"/>
                  </a:lnTo>
                  <a:lnTo>
                    <a:pt x="19649" y="14993"/>
                  </a:lnTo>
                  <a:lnTo>
                    <a:pt x="18000" y="14993"/>
                  </a:lnTo>
                  <a:lnTo>
                    <a:pt x="18000" y="16335"/>
                  </a:lnTo>
                  <a:cubicBezTo>
                    <a:pt x="18693" y="16335"/>
                    <a:pt x="19256" y="16815"/>
                    <a:pt x="19256" y="17407"/>
                  </a:cubicBezTo>
                  <a:cubicBezTo>
                    <a:pt x="19256" y="18000"/>
                    <a:pt x="18693" y="18480"/>
                    <a:pt x="18000" y="18480"/>
                  </a:cubicBezTo>
                  <a:lnTo>
                    <a:pt x="18000" y="21526"/>
                  </a:lnTo>
                  <a:cubicBezTo>
                    <a:pt x="18000" y="21526"/>
                    <a:pt x="20019" y="21526"/>
                    <a:pt x="20019" y="21526"/>
                  </a:cubicBezTo>
                  <a:close/>
                </a:path>
              </a:pathLst>
            </a:custGeom>
            <a:grpFill/>
            <a:ln w="12700">
              <a:miter lim="400000"/>
            </a:ln>
          </p:spPr>
          <p:txBody>
            <a:bodyPr anchor="ctr"/>
            <a:lstStyle/>
            <a:p>
              <a:pPr algn="ctr"/>
            </a:p>
          </p:txBody>
        </p:sp>
        <p:sp>
          <p:nvSpPr>
            <p:cNvPr id="36" name="Freeform: Shape 16"/>
            <p:cNvSpPr/>
            <p:nvPr/>
          </p:nvSpPr>
          <p:spPr>
            <a:xfrm>
              <a:off x="5469954" y="2030767"/>
              <a:ext cx="279452" cy="16946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608" y="0"/>
                  </a:lnTo>
                  <a:lnTo>
                    <a:pt x="1608" y="6442"/>
                  </a:lnTo>
                  <a:lnTo>
                    <a:pt x="0" y="6442"/>
                  </a:lnTo>
                  <a:lnTo>
                    <a:pt x="0" y="15536"/>
                  </a:lnTo>
                  <a:lnTo>
                    <a:pt x="1608" y="15536"/>
                  </a:lnTo>
                  <a:lnTo>
                    <a:pt x="1608" y="21600"/>
                  </a:lnTo>
                  <a:lnTo>
                    <a:pt x="21600" y="21600"/>
                  </a:lnTo>
                  <a:cubicBezTo>
                    <a:pt x="21600" y="21600"/>
                    <a:pt x="21600" y="0"/>
                    <a:pt x="21600" y="0"/>
                  </a:cubicBezTo>
                  <a:close/>
                </a:path>
              </a:pathLst>
            </a:custGeom>
            <a:grpFill/>
            <a:ln w="12700">
              <a:miter lim="400000"/>
            </a:ln>
          </p:spPr>
          <p:txBody>
            <a:bodyPr anchor="ctr"/>
            <a:lstStyle/>
            <a:p>
              <a:pPr algn="ctr"/>
            </a:p>
          </p:txBody>
        </p:sp>
        <p:sp>
          <p:nvSpPr>
            <p:cNvPr id="37" name="Freeform: Shape 17"/>
            <p:cNvSpPr/>
            <p:nvPr/>
          </p:nvSpPr>
          <p:spPr>
            <a:xfrm>
              <a:off x="5249835" y="1953077"/>
              <a:ext cx="41621" cy="2378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grpFill/>
            <a:ln w="12700">
              <a:miter lim="400000"/>
            </a:ln>
          </p:spPr>
          <p:txBody>
            <a:bodyPr anchor="ctr"/>
            <a:lstStyle/>
            <a:p>
              <a:pPr algn="ctr"/>
            </a:p>
          </p:txBody>
        </p:sp>
        <p:sp>
          <p:nvSpPr>
            <p:cNvPr id="38" name="Freeform: Shape 18"/>
            <p:cNvSpPr/>
            <p:nvPr/>
          </p:nvSpPr>
          <p:spPr>
            <a:xfrm>
              <a:off x="5295153" y="2063138"/>
              <a:ext cx="89646" cy="89637"/>
            </a:xfrm>
            <a:custGeom>
              <a:avLst/>
              <a:gdLst/>
              <a:ahLst/>
              <a:cxnLst>
                <a:cxn ang="0">
                  <a:pos x="wd2" y="hd2"/>
                </a:cxn>
                <a:cxn ang="5400000">
                  <a:pos x="wd2" y="hd2"/>
                </a:cxn>
                <a:cxn ang="10800000">
                  <a:pos x="wd2" y="hd2"/>
                </a:cxn>
                <a:cxn ang="16200000">
                  <a:pos x="wd2" y="hd2"/>
                </a:cxn>
              </a:cxnLst>
              <a:rect l="0" t="0" r="r" b="b"/>
              <a:pathLst>
                <a:path w="21600" h="21600" extrusionOk="0">
                  <a:moveTo>
                    <a:pt x="10799" y="21600"/>
                  </a:moveTo>
                  <a:cubicBezTo>
                    <a:pt x="16756" y="21600"/>
                    <a:pt x="21600" y="16752"/>
                    <a:pt x="21600" y="10800"/>
                  </a:cubicBezTo>
                  <a:cubicBezTo>
                    <a:pt x="21600" y="4844"/>
                    <a:pt x="16756" y="0"/>
                    <a:pt x="10799" y="0"/>
                  </a:cubicBezTo>
                  <a:cubicBezTo>
                    <a:pt x="4846" y="0"/>
                    <a:pt x="0" y="4844"/>
                    <a:pt x="0" y="10800"/>
                  </a:cubicBezTo>
                  <a:cubicBezTo>
                    <a:pt x="0" y="16752"/>
                    <a:pt x="4846" y="21600"/>
                    <a:pt x="10799" y="21600"/>
                  </a:cubicBezTo>
                  <a:close/>
                </a:path>
              </a:pathLst>
            </a:custGeom>
            <a:grpFill/>
            <a:ln w="12700">
              <a:miter lim="400000"/>
            </a:ln>
          </p:spPr>
          <p:txBody>
            <a:bodyPr anchor="ctr"/>
            <a:lstStyle/>
            <a:p>
              <a:pPr algn="ctr"/>
            </a:p>
          </p:txBody>
        </p:sp>
        <p:sp>
          <p:nvSpPr>
            <p:cNvPr id="39" name="Freeform: Shape 19"/>
            <p:cNvSpPr/>
            <p:nvPr/>
          </p:nvSpPr>
          <p:spPr>
            <a:xfrm>
              <a:off x="5217464" y="1991923"/>
              <a:ext cx="234853" cy="45189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936" y="21600"/>
                  </a:lnTo>
                  <a:lnTo>
                    <a:pt x="10936" y="9673"/>
                  </a:lnTo>
                  <a:lnTo>
                    <a:pt x="10936" y="9673"/>
                  </a:lnTo>
                  <a:cubicBezTo>
                    <a:pt x="6402" y="9673"/>
                    <a:pt x="2713" y="7756"/>
                    <a:pt x="2713" y="5400"/>
                  </a:cubicBezTo>
                  <a:cubicBezTo>
                    <a:pt x="2713" y="3043"/>
                    <a:pt x="6402" y="1126"/>
                    <a:pt x="10936" y="1126"/>
                  </a:cubicBezTo>
                  <a:lnTo>
                    <a:pt x="10936" y="1126"/>
                  </a:lnTo>
                  <a:lnTo>
                    <a:pt x="10936" y="1126"/>
                  </a:lnTo>
                  <a:lnTo>
                    <a:pt x="10936" y="0"/>
                  </a:lnTo>
                  <a:lnTo>
                    <a:pt x="0" y="0"/>
                  </a:lnTo>
                  <a:cubicBezTo>
                    <a:pt x="0" y="0"/>
                    <a:pt x="0" y="21600"/>
                    <a:pt x="0" y="21600"/>
                  </a:cubicBezTo>
                  <a:close/>
                  <a:moveTo>
                    <a:pt x="10936" y="21600"/>
                  </a:moveTo>
                  <a:lnTo>
                    <a:pt x="21600" y="21600"/>
                  </a:lnTo>
                  <a:lnTo>
                    <a:pt x="21600" y="7531"/>
                  </a:lnTo>
                  <a:lnTo>
                    <a:pt x="21600" y="4121"/>
                  </a:lnTo>
                  <a:lnTo>
                    <a:pt x="21600" y="0"/>
                  </a:lnTo>
                  <a:lnTo>
                    <a:pt x="10936" y="0"/>
                  </a:lnTo>
                  <a:lnTo>
                    <a:pt x="10936" y="1126"/>
                  </a:lnTo>
                  <a:cubicBezTo>
                    <a:pt x="15471" y="1127"/>
                    <a:pt x="19160" y="3043"/>
                    <a:pt x="19160" y="5400"/>
                  </a:cubicBezTo>
                  <a:cubicBezTo>
                    <a:pt x="19160" y="7756"/>
                    <a:pt x="15471" y="9673"/>
                    <a:pt x="10936" y="9673"/>
                  </a:cubicBezTo>
                  <a:cubicBezTo>
                    <a:pt x="10936" y="9673"/>
                    <a:pt x="10936" y="21600"/>
                    <a:pt x="10936" y="21600"/>
                  </a:cubicBezTo>
                  <a:close/>
                </a:path>
              </a:pathLst>
            </a:custGeom>
            <a:grpFill/>
            <a:ln w="12700">
              <a:miter lim="400000"/>
            </a:ln>
          </p:spPr>
          <p:txBody>
            <a:bodyPr anchor="ctr"/>
            <a:lstStyle/>
            <a:p>
              <a:pPr algn="ctr"/>
            </a:p>
          </p:txBody>
        </p:sp>
        <p:sp>
          <p:nvSpPr>
            <p:cNvPr id="40" name="Freeform: Shape 20"/>
            <p:cNvSpPr/>
            <p:nvPr/>
          </p:nvSpPr>
          <p:spPr>
            <a:xfrm>
              <a:off x="4233394" y="5028295"/>
              <a:ext cx="398369" cy="398388"/>
            </a:xfrm>
            <a:custGeom>
              <a:avLst/>
              <a:gdLst/>
              <a:ahLst/>
              <a:cxnLst>
                <a:cxn ang="0">
                  <a:pos x="wd2" y="hd2"/>
                </a:cxn>
                <a:cxn ang="5400000">
                  <a:pos x="wd2" y="hd2"/>
                </a:cxn>
                <a:cxn ang="10800000">
                  <a:pos x="wd2" y="hd2"/>
                </a:cxn>
                <a:cxn ang="16200000">
                  <a:pos x="wd2" y="hd2"/>
                </a:cxn>
              </a:cxnLst>
              <a:rect l="0" t="0" r="r" b="b"/>
              <a:pathLst>
                <a:path w="21600" h="21600" extrusionOk="0">
                  <a:moveTo>
                    <a:pt x="4987" y="3520"/>
                  </a:moveTo>
                  <a:lnTo>
                    <a:pt x="4228" y="2099"/>
                  </a:lnTo>
                  <a:lnTo>
                    <a:pt x="7228" y="496"/>
                  </a:lnTo>
                  <a:lnTo>
                    <a:pt x="7988" y="1918"/>
                  </a:lnTo>
                  <a:cubicBezTo>
                    <a:pt x="8887" y="1633"/>
                    <a:pt x="9835" y="1482"/>
                    <a:pt x="10800" y="1484"/>
                  </a:cubicBezTo>
                  <a:lnTo>
                    <a:pt x="10800" y="3919"/>
                  </a:lnTo>
                  <a:cubicBezTo>
                    <a:pt x="7850" y="3918"/>
                    <a:pt x="5122" y="5830"/>
                    <a:pt x="4219" y="8799"/>
                  </a:cubicBezTo>
                  <a:cubicBezTo>
                    <a:pt x="3114" y="12433"/>
                    <a:pt x="5165" y="16275"/>
                    <a:pt x="8799" y="17380"/>
                  </a:cubicBezTo>
                  <a:lnTo>
                    <a:pt x="8799" y="17380"/>
                  </a:lnTo>
                  <a:cubicBezTo>
                    <a:pt x="9465" y="17583"/>
                    <a:pt x="10139" y="17678"/>
                    <a:pt x="10800" y="17679"/>
                  </a:cubicBezTo>
                  <a:lnTo>
                    <a:pt x="10800" y="20115"/>
                  </a:lnTo>
                  <a:cubicBezTo>
                    <a:pt x="10456" y="20115"/>
                    <a:pt x="10110" y="20096"/>
                    <a:pt x="9764" y="20056"/>
                  </a:cubicBezTo>
                  <a:lnTo>
                    <a:pt x="9294" y="21600"/>
                  </a:lnTo>
                  <a:lnTo>
                    <a:pt x="6040" y="20610"/>
                  </a:lnTo>
                  <a:lnTo>
                    <a:pt x="6509" y="19067"/>
                  </a:lnTo>
                  <a:cubicBezTo>
                    <a:pt x="5328" y="18457"/>
                    <a:pt x="4319" y="17613"/>
                    <a:pt x="3521" y="16612"/>
                  </a:cubicBezTo>
                  <a:lnTo>
                    <a:pt x="2098" y="17371"/>
                  </a:lnTo>
                  <a:lnTo>
                    <a:pt x="497" y="14371"/>
                  </a:lnTo>
                  <a:lnTo>
                    <a:pt x="1919" y="13611"/>
                  </a:lnTo>
                  <a:cubicBezTo>
                    <a:pt x="1531" y="12392"/>
                    <a:pt x="1394" y="11084"/>
                    <a:pt x="1542" y="9763"/>
                  </a:cubicBezTo>
                  <a:lnTo>
                    <a:pt x="0" y="9294"/>
                  </a:lnTo>
                  <a:lnTo>
                    <a:pt x="989" y="6039"/>
                  </a:lnTo>
                  <a:lnTo>
                    <a:pt x="2532" y="6508"/>
                  </a:lnTo>
                  <a:cubicBezTo>
                    <a:pt x="3143" y="5328"/>
                    <a:pt x="3985" y="4318"/>
                    <a:pt x="4987" y="3520"/>
                  </a:cubicBezTo>
                  <a:close/>
                  <a:moveTo>
                    <a:pt x="10800" y="1484"/>
                  </a:moveTo>
                  <a:cubicBezTo>
                    <a:pt x="11144" y="1484"/>
                    <a:pt x="11490" y="1503"/>
                    <a:pt x="11837" y="1543"/>
                  </a:cubicBezTo>
                  <a:lnTo>
                    <a:pt x="12306" y="0"/>
                  </a:lnTo>
                  <a:lnTo>
                    <a:pt x="15560" y="988"/>
                  </a:lnTo>
                  <a:lnTo>
                    <a:pt x="15091" y="2532"/>
                  </a:lnTo>
                  <a:cubicBezTo>
                    <a:pt x="16271" y="3142"/>
                    <a:pt x="17282" y="3986"/>
                    <a:pt x="18080" y="4986"/>
                  </a:cubicBezTo>
                  <a:lnTo>
                    <a:pt x="19502" y="4227"/>
                  </a:lnTo>
                  <a:lnTo>
                    <a:pt x="21103" y="7228"/>
                  </a:lnTo>
                  <a:lnTo>
                    <a:pt x="19681" y="7988"/>
                  </a:lnTo>
                  <a:cubicBezTo>
                    <a:pt x="20068" y="9207"/>
                    <a:pt x="20207" y="10515"/>
                    <a:pt x="20057" y="11836"/>
                  </a:cubicBezTo>
                  <a:lnTo>
                    <a:pt x="21600" y="12305"/>
                  </a:lnTo>
                  <a:lnTo>
                    <a:pt x="20611" y="15559"/>
                  </a:lnTo>
                  <a:lnTo>
                    <a:pt x="19068" y="15090"/>
                  </a:lnTo>
                  <a:cubicBezTo>
                    <a:pt x="18457" y="16271"/>
                    <a:pt x="17614" y="17281"/>
                    <a:pt x="16613" y="18079"/>
                  </a:cubicBezTo>
                  <a:lnTo>
                    <a:pt x="17372" y="19501"/>
                  </a:lnTo>
                  <a:lnTo>
                    <a:pt x="14372" y="21102"/>
                  </a:lnTo>
                  <a:lnTo>
                    <a:pt x="13613" y="19680"/>
                  </a:lnTo>
                  <a:cubicBezTo>
                    <a:pt x="12713" y="19966"/>
                    <a:pt x="11765" y="20116"/>
                    <a:pt x="10800" y="20115"/>
                  </a:cubicBezTo>
                  <a:lnTo>
                    <a:pt x="10800" y="17679"/>
                  </a:lnTo>
                  <a:cubicBezTo>
                    <a:pt x="13750" y="17681"/>
                    <a:pt x="16479" y="15768"/>
                    <a:pt x="17381" y="12800"/>
                  </a:cubicBezTo>
                  <a:cubicBezTo>
                    <a:pt x="18487" y="9166"/>
                    <a:pt x="16435" y="5324"/>
                    <a:pt x="12801" y="4218"/>
                  </a:cubicBezTo>
                  <a:cubicBezTo>
                    <a:pt x="12135" y="4015"/>
                    <a:pt x="11462" y="3920"/>
                    <a:pt x="10800" y="3919"/>
                  </a:cubicBezTo>
                  <a:cubicBezTo>
                    <a:pt x="10800" y="3919"/>
                    <a:pt x="10800" y="1484"/>
                    <a:pt x="10800" y="1484"/>
                  </a:cubicBezTo>
                  <a:close/>
                </a:path>
              </a:pathLst>
            </a:custGeom>
            <a:grpFill/>
            <a:ln w="12700">
              <a:miter lim="400000"/>
            </a:ln>
          </p:spPr>
          <p:txBody>
            <a:bodyPr anchor="ctr"/>
            <a:lstStyle/>
            <a:p>
              <a:pPr algn="ctr"/>
            </a:p>
          </p:txBody>
        </p:sp>
        <p:sp>
          <p:nvSpPr>
            <p:cNvPr id="41" name="Freeform: Shape 21"/>
            <p:cNvSpPr/>
            <p:nvPr/>
          </p:nvSpPr>
          <p:spPr>
            <a:xfrm>
              <a:off x="4453515" y="5397321"/>
              <a:ext cx="273059" cy="273040"/>
            </a:xfrm>
            <a:custGeom>
              <a:avLst/>
              <a:gdLst/>
              <a:ahLst/>
              <a:cxnLst>
                <a:cxn ang="0">
                  <a:pos x="wd2" y="hd2"/>
                </a:cxn>
                <a:cxn ang="5400000">
                  <a:pos x="wd2" y="hd2"/>
                </a:cxn>
                <a:cxn ang="10800000">
                  <a:pos x="wd2" y="hd2"/>
                </a:cxn>
                <a:cxn ang="16200000">
                  <a:pos x="wd2" y="hd2"/>
                </a:cxn>
              </a:cxnLst>
              <a:rect l="0" t="0" r="r" b="b"/>
              <a:pathLst>
                <a:path w="21600" h="21600" extrusionOk="0">
                  <a:moveTo>
                    <a:pt x="10799" y="21508"/>
                  </a:moveTo>
                  <a:lnTo>
                    <a:pt x="9745" y="21600"/>
                  </a:lnTo>
                  <a:lnTo>
                    <a:pt x="9604" y="19997"/>
                  </a:lnTo>
                  <a:cubicBezTo>
                    <a:pt x="8523" y="19857"/>
                    <a:pt x="7467" y="19525"/>
                    <a:pt x="6502" y="19018"/>
                  </a:cubicBezTo>
                  <a:lnTo>
                    <a:pt x="5467" y="20251"/>
                  </a:lnTo>
                  <a:lnTo>
                    <a:pt x="2418" y="17692"/>
                  </a:lnTo>
                  <a:lnTo>
                    <a:pt x="3452" y="16458"/>
                  </a:lnTo>
                  <a:cubicBezTo>
                    <a:pt x="2780" y="15589"/>
                    <a:pt x="2275" y="14621"/>
                    <a:pt x="1948" y="13571"/>
                  </a:cubicBezTo>
                  <a:lnTo>
                    <a:pt x="347" y="13711"/>
                  </a:lnTo>
                  <a:lnTo>
                    <a:pt x="0" y="9746"/>
                  </a:lnTo>
                  <a:lnTo>
                    <a:pt x="1601" y="9605"/>
                  </a:lnTo>
                  <a:cubicBezTo>
                    <a:pt x="1742" y="8516"/>
                    <a:pt x="2072" y="7474"/>
                    <a:pt x="2582" y="6501"/>
                  </a:cubicBezTo>
                  <a:lnTo>
                    <a:pt x="1350" y="5467"/>
                  </a:lnTo>
                  <a:lnTo>
                    <a:pt x="3908" y="2417"/>
                  </a:lnTo>
                  <a:lnTo>
                    <a:pt x="5140" y="3451"/>
                  </a:lnTo>
                  <a:cubicBezTo>
                    <a:pt x="6010" y="2780"/>
                    <a:pt x="6980" y="2276"/>
                    <a:pt x="8028" y="1949"/>
                  </a:cubicBezTo>
                  <a:lnTo>
                    <a:pt x="7888" y="346"/>
                  </a:lnTo>
                  <a:lnTo>
                    <a:pt x="10799" y="92"/>
                  </a:lnTo>
                  <a:lnTo>
                    <a:pt x="10799" y="4580"/>
                  </a:lnTo>
                  <a:cubicBezTo>
                    <a:pt x="8991" y="4580"/>
                    <a:pt x="7241" y="5371"/>
                    <a:pt x="6038" y="6803"/>
                  </a:cubicBezTo>
                  <a:cubicBezTo>
                    <a:pt x="3834" y="9429"/>
                    <a:pt x="4179" y="13358"/>
                    <a:pt x="6803" y="15561"/>
                  </a:cubicBezTo>
                  <a:cubicBezTo>
                    <a:pt x="7451" y="16104"/>
                    <a:pt x="8186" y="16505"/>
                    <a:pt x="8988" y="16748"/>
                  </a:cubicBezTo>
                  <a:cubicBezTo>
                    <a:pt x="9586" y="16930"/>
                    <a:pt x="10196" y="17019"/>
                    <a:pt x="10799" y="17019"/>
                  </a:cubicBezTo>
                  <a:cubicBezTo>
                    <a:pt x="10799" y="17019"/>
                    <a:pt x="10799" y="21508"/>
                    <a:pt x="10799" y="21508"/>
                  </a:cubicBezTo>
                  <a:close/>
                  <a:moveTo>
                    <a:pt x="19018" y="15099"/>
                  </a:moveTo>
                  <a:lnTo>
                    <a:pt x="20250" y="16133"/>
                  </a:lnTo>
                  <a:lnTo>
                    <a:pt x="17690" y="19182"/>
                  </a:lnTo>
                  <a:lnTo>
                    <a:pt x="16458" y="18148"/>
                  </a:lnTo>
                  <a:cubicBezTo>
                    <a:pt x="15588" y="18819"/>
                    <a:pt x="14621" y="19324"/>
                    <a:pt x="13571" y="19651"/>
                  </a:cubicBezTo>
                  <a:lnTo>
                    <a:pt x="13711" y="21254"/>
                  </a:lnTo>
                  <a:lnTo>
                    <a:pt x="10799" y="21508"/>
                  </a:lnTo>
                  <a:lnTo>
                    <a:pt x="10799" y="17019"/>
                  </a:lnTo>
                  <a:cubicBezTo>
                    <a:pt x="12608" y="17020"/>
                    <a:pt x="14358" y="16229"/>
                    <a:pt x="15562" y="14797"/>
                  </a:cubicBezTo>
                  <a:cubicBezTo>
                    <a:pt x="17764" y="12170"/>
                    <a:pt x="17422" y="8242"/>
                    <a:pt x="14796" y="6038"/>
                  </a:cubicBezTo>
                  <a:lnTo>
                    <a:pt x="14796" y="6038"/>
                  </a:lnTo>
                  <a:cubicBezTo>
                    <a:pt x="14147" y="5494"/>
                    <a:pt x="13412" y="5095"/>
                    <a:pt x="12611" y="4851"/>
                  </a:cubicBezTo>
                  <a:cubicBezTo>
                    <a:pt x="12014" y="4670"/>
                    <a:pt x="11403" y="4581"/>
                    <a:pt x="10799" y="4580"/>
                  </a:cubicBezTo>
                  <a:lnTo>
                    <a:pt x="10799" y="92"/>
                  </a:lnTo>
                  <a:lnTo>
                    <a:pt x="11854" y="0"/>
                  </a:lnTo>
                  <a:lnTo>
                    <a:pt x="11993" y="1601"/>
                  </a:lnTo>
                  <a:cubicBezTo>
                    <a:pt x="13075" y="1742"/>
                    <a:pt x="14131" y="2075"/>
                    <a:pt x="15099" y="2581"/>
                  </a:cubicBezTo>
                  <a:lnTo>
                    <a:pt x="16132" y="1349"/>
                  </a:lnTo>
                  <a:lnTo>
                    <a:pt x="19181" y="3907"/>
                  </a:lnTo>
                  <a:lnTo>
                    <a:pt x="18148" y="5141"/>
                  </a:lnTo>
                  <a:cubicBezTo>
                    <a:pt x="18819" y="6011"/>
                    <a:pt x="19324" y="6979"/>
                    <a:pt x="19651" y="8029"/>
                  </a:cubicBezTo>
                  <a:lnTo>
                    <a:pt x="21253" y="7889"/>
                  </a:lnTo>
                  <a:lnTo>
                    <a:pt x="21600" y="11854"/>
                  </a:lnTo>
                  <a:lnTo>
                    <a:pt x="19997" y="11993"/>
                  </a:lnTo>
                  <a:cubicBezTo>
                    <a:pt x="19858" y="13084"/>
                    <a:pt x="19528" y="14127"/>
                    <a:pt x="19018" y="15099"/>
                  </a:cubicBezTo>
                  <a:close/>
                </a:path>
              </a:pathLst>
            </a:custGeom>
            <a:grpFill/>
            <a:ln w="12700">
              <a:miter lim="400000"/>
            </a:ln>
          </p:spPr>
          <p:txBody>
            <a:bodyPr anchor="ctr"/>
            <a:lstStyle/>
            <a:p>
              <a:pPr algn="ctr"/>
            </a:p>
          </p:txBody>
        </p:sp>
        <p:sp>
          <p:nvSpPr>
            <p:cNvPr id="42" name="Freeform: Shape 22"/>
            <p:cNvSpPr/>
            <p:nvPr/>
          </p:nvSpPr>
          <p:spPr>
            <a:xfrm>
              <a:off x="5204515" y="3163742"/>
              <a:ext cx="357805" cy="390896"/>
            </a:xfrm>
            <a:custGeom>
              <a:avLst/>
              <a:gdLst/>
              <a:ahLst/>
              <a:cxnLst>
                <a:cxn ang="0">
                  <a:pos x="wd2" y="hd2"/>
                </a:cxn>
                <a:cxn ang="5400000">
                  <a:pos x="wd2" y="hd2"/>
                </a:cxn>
                <a:cxn ang="10800000">
                  <a:pos x="wd2" y="hd2"/>
                </a:cxn>
                <a:cxn ang="16200000">
                  <a:pos x="wd2" y="hd2"/>
                </a:cxn>
              </a:cxnLst>
              <a:rect l="0" t="0" r="r" b="b"/>
              <a:pathLst>
                <a:path w="21600" h="21600" extrusionOk="0">
                  <a:moveTo>
                    <a:pt x="9800" y="0"/>
                  </a:moveTo>
                  <a:cubicBezTo>
                    <a:pt x="6079" y="0"/>
                    <a:pt x="2761" y="1578"/>
                    <a:pt x="599" y="4041"/>
                  </a:cubicBezTo>
                  <a:cubicBezTo>
                    <a:pt x="613" y="4702"/>
                    <a:pt x="626" y="5362"/>
                    <a:pt x="626" y="6025"/>
                  </a:cubicBezTo>
                  <a:cubicBezTo>
                    <a:pt x="626" y="9671"/>
                    <a:pt x="411" y="13270"/>
                    <a:pt x="0" y="16814"/>
                  </a:cubicBezTo>
                  <a:cubicBezTo>
                    <a:pt x="2118" y="19701"/>
                    <a:pt x="5717" y="21600"/>
                    <a:pt x="9800" y="21600"/>
                  </a:cubicBezTo>
                  <a:lnTo>
                    <a:pt x="9800" y="13895"/>
                  </a:lnTo>
                  <a:lnTo>
                    <a:pt x="3771" y="16319"/>
                  </a:lnTo>
                  <a:lnTo>
                    <a:pt x="7452" y="8650"/>
                  </a:lnTo>
                  <a:lnTo>
                    <a:pt x="7452" y="8650"/>
                  </a:lnTo>
                  <a:lnTo>
                    <a:pt x="9800" y="7705"/>
                  </a:lnTo>
                  <a:cubicBezTo>
                    <a:pt x="9800" y="7705"/>
                    <a:pt x="9800" y="0"/>
                    <a:pt x="9800" y="0"/>
                  </a:cubicBezTo>
                  <a:close/>
                  <a:moveTo>
                    <a:pt x="9801" y="21600"/>
                  </a:moveTo>
                  <a:cubicBezTo>
                    <a:pt x="16317" y="21600"/>
                    <a:pt x="21600" y="16765"/>
                    <a:pt x="21600" y="10800"/>
                  </a:cubicBezTo>
                  <a:cubicBezTo>
                    <a:pt x="21600" y="4836"/>
                    <a:pt x="16317" y="0"/>
                    <a:pt x="9801" y="0"/>
                  </a:cubicBezTo>
                  <a:lnTo>
                    <a:pt x="9800" y="0"/>
                  </a:lnTo>
                  <a:lnTo>
                    <a:pt x="9800" y="7705"/>
                  </a:lnTo>
                  <a:lnTo>
                    <a:pt x="15830" y="5281"/>
                  </a:lnTo>
                  <a:lnTo>
                    <a:pt x="12150" y="12950"/>
                  </a:lnTo>
                  <a:lnTo>
                    <a:pt x="9800" y="13895"/>
                  </a:lnTo>
                  <a:lnTo>
                    <a:pt x="9800" y="21600"/>
                  </a:lnTo>
                  <a:cubicBezTo>
                    <a:pt x="9800" y="21600"/>
                    <a:pt x="9801" y="21600"/>
                    <a:pt x="9801" y="21600"/>
                  </a:cubicBezTo>
                  <a:close/>
                </a:path>
              </a:pathLst>
            </a:custGeom>
            <a:grpFill/>
            <a:ln w="12700">
              <a:miter lim="400000"/>
            </a:ln>
          </p:spPr>
          <p:txBody>
            <a:bodyPr anchor="ctr"/>
            <a:lstStyle/>
            <a:p>
              <a:pPr algn="ctr"/>
            </a:p>
          </p:txBody>
        </p:sp>
        <p:sp>
          <p:nvSpPr>
            <p:cNvPr id="43" name="Oval 23"/>
            <p:cNvSpPr/>
            <p:nvPr/>
          </p:nvSpPr>
          <p:spPr>
            <a:xfrm>
              <a:off x="5346946" y="3332069"/>
              <a:ext cx="44846" cy="44852"/>
            </a:xfrm>
            <a:prstGeom prst="ellipse">
              <a:avLst/>
            </a:prstGeom>
            <a:grpFill/>
            <a:ln w="12700">
              <a:miter lim="400000"/>
            </a:ln>
          </p:spPr>
          <p:txBody>
            <a:bodyPr anchor="ctr"/>
            <a:lstStyle/>
            <a:p>
              <a:pPr algn="ctr"/>
            </a:p>
          </p:txBody>
        </p:sp>
        <p:sp>
          <p:nvSpPr>
            <p:cNvPr id="44" name="Freeform: Shape 24"/>
            <p:cNvSpPr/>
            <p:nvPr/>
          </p:nvSpPr>
          <p:spPr>
            <a:xfrm>
              <a:off x="5411687" y="3953588"/>
              <a:ext cx="278446" cy="53885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799" y="21600"/>
                  </a:lnTo>
                  <a:lnTo>
                    <a:pt x="10799" y="19673"/>
                  </a:lnTo>
                  <a:cubicBezTo>
                    <a:pt x="9340" y="19673"/>
                    <a:pt x="8158" y="19062"/>
                    <a:pt x="8158" y="18308"/>
                  </a:cubicBezTo>
                  <a:cubicBezTo>
                    <a:pt x="8158" y="17554"/>
                    <a:pt x="9340" y="16942"/>
                    <a:pt x="10799" y="16942"/>
                  </a:cubicBezTo>
                  <a:lnTo>
                    <a:pt x="10799" y="14855"/>
                  </a:lnTo>
                  <a:cubicBezTo>
                    <a:pt x="9340" y="14855"/>
                    <a:pt x="8158" y="14244"/>
                    <a:pt x="8158" y="13490"/>
                  </a:cubicBezTo>
                  <a:cubicBezTo>
                    <a:pt x="8158" y="12736"/>
                    <a:pt x="9340" y="12125"/>
                    <a:pt x="10799" y="12125"/>
                  </a:cubicBezTo>
                  <a:lnTo>
                    <a:pt x="10799" y="10419"/>
                  </a:lnTo>
                  <a:lnTo>
                    <a:pt x="2137" y="10419"/>
                  </a:lnTo>
                  <a:lnTo>
                    <a:pt x="2137" y="6284"/>
                  </a:lnTo>
                  <a:lnTo>
                    <a:pt x="2137" y="6284"/>
                  </a:lnTo>
                  <a:lnTo>
                    <a:pt x="10799" y="6284"/>
                  </a:lnTo>
                  <a:lnTo>
                    <a:pt x="10799" y="5320"/>
                  </a:lnTo>
                  <a:lnTo>
                    <a:pt x="2137" y="5320"/>
                  </a:lnTo>
                  <a:lnTo>
                    <a:pt x="2137" y="1185"/>
                  </a:lnTo>
                  <a:lnTo>
                    <a:pt x="2137" y="1185"/>
                  </a:lnTo>
                  <a:lnTo>
                    <a:pt x="10799" y="1185"/>
                  </a:lnTo>
                  <a:lnTo>
                    <a:pt x="10799" y="0"/>
                  </a:lnTo>
                  <a:lnTo>
                    <a:pt x="0" y="0"/>
                  </a:lnTo>
                  <a:cubicBezTo>
                    <a:pt x="0" y="0"/>
                    <a:pt x="0" y="21600"/>
                    <a:pt x="0" y="21600"/>
                  </a:cubicBezTo>
                  <a:close/>
                  <a:moveTo>
                    <a:pt x="10799" y="21600"/>
                  </a:moveTo>
                  <a:lnTo>
                    <a:pt x="21600" y="21600"/>
                  </a:lnTo>
                  <a:lnTo>
                    <a:pt x="21600" y="0"/>
                  </a:lnTo>
                  <a:lnTo>
                    <a:pt x="10799" y="0"/>
                  </a:lnTo>
                  <a:lnTo>
                    <a:pt x="10799" y="1185"/>
                  </a:lnTo>
                  <a:lnTo>
                    <a:pt x="19464" y="1185"/>
                  </a:lnTo>
                  <a:lnTo>
                    <a:pt x="19464" y="5320"/>
                  </a:lnTo>
                  <a:lnTo>
                    <a:pt x="10799" y="5320"/>
                  </a:lnTo>
                  <a:lnTo>
                    <a:pt x="10799" y="6284"/>
                  </a:lnTo>
                  <a:lnTo>
                    <a:pt x="19464" y="6284"/>
                  </a:lnTo>
                  <a:lnTo>
                    <a:pt x="19464" y="10419"/>
                  </a:lnTo>
                  <a:lnTo>
                    <a:pt x="10799" y="10419"/>
                  </a:lnTo>
                  <a:lnTo>
                    <a:pt x="10799" y="12125"/>
                  </a:lnTo>
                  <a:lnTo>
                    <a:pt x="10800" y="12125"/>
                  </a:lnTo>
                  <a:cubicBezTo>
                    <a:pt x="12258" y="12125"/>
                    <a:pt x="13440" y="12736"/>
                    <a:pt x="13440" y="13490"/>
                  </a:cubicBezTo>
                  <a:cubicBezTo>
                    <a:pt x="13440" y="14244"/>
                    <a:pt x="12258" y="14855"/>
                    <a:pt x="10800" y="14855"/>
                  </a:cubicBezTo>
                  <a:lnTo>
                    <a:pt x="10800" y="14855"/>
                  </a:lnTo>
                  <a:lnTo>
                    <a:pt x="10799" y="14855"/>
                  </a:lnTo>
                  <a:lnTo>
                    <a:pt x="10799" y="16942"/>
                  </a:lnTo>
                  <a:lnTo>
                    <a:pt x="10800" y="16942"/>
                  </a:lnTo>
                  <a:cubicBezTo>
                    <a:pt x="12258" y="16942"/>
                    <a:pt x="13440" y="17553"/>
                    <a:pt x="13440" y="18308"/>
                  </a:cubicBezTo>
                  <a:cubicBezTo>
                    <a:pt x="13440" y="19061"/>
                    <a:pt x="12258" y="19673"/>
                    <a:pt x="10800" y="19673"/>
                  </a:cubicBezTo>
                  <a:lnTo>
                    <a:pt x="10800" y="19673"/>
                  </a:lnTo>
                  <a:lnTo>
                    <a:pt x="10799" y="19673"/>
                  </a:lnTo>
                  <a:cubicBezTo>
                    <a:pt x="10799" y="19673"/>
                    <a:pt x="10799" y="21600"/>
                    <a:pt x="10799" y="21600"/>
                  </a:cubicBezTo>
                  <a:close/>
                </a:path>
              </a:pathLst>
            </a:custGeom>
            <a:grpFill/>
            <a:ln w="12700">
              <a:miter lim="400000"/>
            </a:ln>
          </p:spPr>
          <p:txBody>
            <a:bodyPr anchor="ctr"/>
            <a:lstStyle/>
            <a:p>
              <a:pPr algn="ctr"/>
            </a:p>
          </p:txBody>
        </p:sp>
        <p:sp>
          <p:nvSpPr>
            <p:cNvPr id="45" name="Freeform: Shape 25"/>
            <p:cNvSpPr/>
            <p:nvPr/>
          </p:nvSpPr>
          <p:spPr>
            <a:xfrm>
              <a:off x="5709499" y="3953588"/>
              <a:ext cx="116187" cy="538859"/>
            </a:xfrm>
            <a:custGeom>
              <a:avLst/>
              <a:gdLst/>
              <a:ahLst/>
              <a:cxnLst>
                <a:cxn ang="0">
                  <a:pos x="wd2" y="hd2"/>
                </a:cxn>
                <a:cxn ang="5400000">
                  <a:pos x="wd2" y="hd2"/>
                </a:cxn>
                <a:cxn ang="10800000">
                  <a:pos x="wd2" y="hd2"/>
                </a:cxn>
                <a:cxn ang="16200000">
                  <a:pos x="wd2" y="hd2"/>
                </a:cxn>
              </a:cxnLst>
              <a:rect l="0" t="0" r="r" b="b"/>
              <a:pathLst>
                <a:path w="21600" h="21600" extrusionOk="0">
                  <a:moveTo>
                    <a:pt x="21600" y="20396"/>
                  </a:moveTo>
                  <a:lnTo>
                    <a:pt x="21600" y="3613"/>
                  </a:lnTo>
                  <a:lnTo>
                    <a:pt x="0" y="0"/>
                  </a:lnTo>
                  <a:lnTo>
                    <a:pt x="0" y="21600"/>
                  </a:lnTo>
                  <a:cubicBezTo>
                    <a:pt x="0" y="21600"/>
                    <a:pt x="21600" y="20396"/>
                    <a:pt x="21600" y="20396"/>
                  </a:cubicBezTo>
                  <a:close/>
                </a:path>
              </a:pathLst>
            </a:custGeom>
            <a:grpFill/>
            <a:ln w="12700">
              <a:miter lim="400000"/>
            </a:ln>
          </p:spPr>
          <p:txBody>
            <a:bodyPr anchor="ctr"/>
            <a:lstStyle/>
            <a:p>
              <a:pPr algn="ctr"/>
            </a:p>
          </p:txBody>
        </p:sp>
        <p:sp>
          <p:nvSpPr>
            <p:cNvPr id="46" name="Freeform: Shape 26"/>
            <p:cNvSpPr/>
            <p:nvPr/>
          </p:nvSpPr>
          <p:spPr>
            <a:xfrm>
              <a:off x="5457006" y="3998907"/>
              <a:ext cx="193302" cy="731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grpFill/>
            <a:ln w="12700">
              <a:miter lim="400000"/>
            </a:ln>
          </p:spPr>
          <p:txBody>
            <a:bodyPr anchor="ctr"/>
            <a:lstStyle/>
            <a:p>
              <a:pPr algn="ctr"/>
            </a:p>
          </p:txBody>
        </p:sp>
        <p:sp>
          <p:nvSpPr>
            <p:cNvPr id="47" name="Freeform: Shape 27"/>
            <p:cNvSpPr/>
            <p:nvPr/>
          </p:nvSpPr>
          <p:spPr>
            <a:xfrm>
              <a:off x="5457006" y="4128390"/>
              <a:ext cx="193302" cy="731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grpFill/>
            <a:ln w="12700">
              <a:miter lim="400000"/>
            </a:ln>
          </p:spPr>
          <p:txBody>
            <a:bodyPr anchor="ctr"/>
            <a:lstStyle/>
            <a:p>
              <a:pPr algn="ctr"/>
            </a:p>
          </p:txBody>
        </p:sp>
        <p:sp>
          <p:nvSpPr>
            <p:cNvPr id="48" name="Freeform: Shape 28"/>
            <p:cNvSpPr/>
            <p:nvPr/>
          </p:nvSpPr>
          <p:spPr>
            <a:xfrm>
              <a:off x="5670654" y="2568121"/>
              <a:ext cx="303969" cy="198382"/>
            </a:xfrm>
            <a:custGeom>
              <a:avLst/>
              <a:gdLst/>
              <a:ahLst/>
              <a:cxnLst>
                <a:cxn ang="0">
                  <a:pos x="wd2" y="hd2"/>
                </a:cxn>
                <a:cxn ang="5400000">
                  <a:pos x="wd2" y="hd2"/>
                </a:cxn>
                <a:cxn ang="10800000">
                  <a:pos x="wd2" y="hd2"/>
                </a:cxn>
                <a:cxn ang="16200000">
                  <a:pos x="wd2" y="hd2"/>
                </a:cxn>
              </a:cxnLst>
              <a:rect l="0" t="0" r="r" b="b"/>
              <a:pathLst>
                <a:path w="21600" h="21600" extrusionOk="0">
                  <a:moveTo>
                    <a:pt x="0" y="993"/>
                  </a:moveTo>
                  <a:cubicBezTo>
                    <a:pt x="733" y="6296"/>
                    <a:pt x="3791" y="10296"/>
                    <a:pt x="7112" y="10296"/>
                  </a:cubicBezTo>
                  <a:lnTo>
                    <a:pt x="9358" y="10296"/>
                  </a:lnTo>
                  <a:lnTo>
                    <a:pt x="9358" y="17166"/>
                  </a:lnTo>
                  <a:lnTo>
                    <a:pt x="6560" y="17166"/>
                  </a:lnTo>
                  <a:lnTo>
                    <a:pt x="6560" y="21600"/>
                  </a:lnTo>
                  <a:lnTo>
                    <a:pt x="15050" y="21600"/>
                  </a:lnTo>
                  <a:lnTo>
                    <a:pt x="15050" y="17166"/>
                  </a:lnTo>
                  <a:lnTo>
                    <a:pt x="12252" y="17166"/>
                  </a:lnTo>
                  <a:lnTo>
                    <a:pt x="12252" y="10296"/>
                  </a:lnTo>
                  <a:lnTo>
                    <a:pt x="14498" y="10296"/>
                  </a:lnTo>
                  <a:cubicBezTo>
                    <a:pt x="18008" y="10296"/>
                    <a:pt x="20865" y="5603"/>
                    <a:pt x="21600" y="1068"/>
                  </a:cubicBezTo>
                  <a:lnTo>
                    <a:pt x="18790" y="0"/>
                  </a:lnTo>
                  <a:cubicBezTo>
                    <a:pt x="18332" y="2831"/>
                    <a:pt x="16498" y="5861"/>
                    <a:pt x="14498" y="5861"/>
                  </a:cubicBezTo>
                  <a:lnTo>
                    <a:pt x="7112" y="5861"/>
                  </a:lnTo>
                  <a:cubicBezTo>
                    <a:pt x="5193" y="5861"/>
                    <a:pt x="3272" y="3265"/>
                    <a:pt x="2831" y="74"/>
                  </a:cubicBezTo>
                  <a:cubicBezTo>
                    <a:pt x="2831" y="74"/>
                    <a:pt x="0" y="993"/>
                    <a:pt x="0" y="993"/>
                  </a:cubicBezTo>
                  <a:close/>
                </a:path>
              </a:pathLst>
            </a:custGeom>
            <a:grpFill/>
            <a:ln w="12700">
              <a:miter lim="400000"/>
            </a:ln>
          </p:spPr>
          <p:txBody>
            <a:bodyPr anchor="ctr"/>
            <a:lstStyle/>
            <a:p>
              <a:pPr algn="ctr"/>
            </a:p>
          </p:txBody>
        </p:sp>
        <p:sp>
          <p:nvSpPr>
            <p:cNvPr id="49" name="Freeform: Shape 29"/>
            <p:cNvSpPr/>
            <p:nvPr/>
          </p:nvSpPr>
          <p:spPr>
            <a:xfrm>
              <a:off x="2886772" y="664722"/>
              <a:ext cx="61777" cy="13730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grpFill/>
            <a:ln w="12700">
              <a:miter lim="400000"/>
            </a:ln>
          </p:spPr>
          <p:txBody>
            <a:bodyPr anchor="ctr"/>
            <a:lstStyle/>
            <a:p>
              <a:pPr algn="ctr"/>
            </a:p>
          </p:txBody>
        </p:sp>
        <p:sp>
          <p:nvSpPr>
            <p:cNvPr id="50" name="Freeform: Shape 30"/>
            <p:cNvSpPr/>
            <p:nvPr/>
          </p:nvSpPr>
          <p:spPr>
            <a:xfrm>
              <a:off x="2886772" y="878370"/>
              <a:ext cx="61777" cy="24460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grpFill/>
            <a:ln w="12700">
              <a:miter lim="400000"/>
            </a:ln>
          </p:spPr>
          <p:txBody>
            <a:bodyPr anchor="ctr"/>
            <a:lstStyle/>
            <a:p>
              <a:pPr algn="ctr"/>
            </a:p>
          </p:txBody>
        </p:sp>
        <p:sp>
          <p:nvSpPr>
            <p:cNvPr id="51" name="Freeform: Shape 31"/>
            <p:cNvSpPr/>
            <p:nvPr/>
          </p:nvSpPr>
          <p:spPr>
            <a:xfrm>
              <a:off x="2737867" y="664722"/>
              <a:ext cx="61789" cy="2544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grpFill/>
            <a:ln w="12700">
              <a:miter lim="400000"/>
            </a:ln>
          </p:spPr>
          <p:txBody>
            <a:bodyPr anchor="ctr"/>
            <a:lstStyle/>
            <a:p>
              <a:pPr algn="ctr"/>
            </a:p>
          </p:txBody>
        </p:sp>
        <p:sp>
          <p:nvSpPr>
            <p:cNvPr id="52" name="Freeform: Shape 32"/>
            <p:cNvSpPr/>
            <p:nvPr/>
          </p:nvSpPr>
          <p:spPr>
            <a:xfrm>
              <a:off x="2737867" y="994905"/>
              <a:ext cx="61789" cy="12744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grpFill/>
            <a:ln w="12700">
              <a:miter lim="400000"/>
            </a:ln>
          </p:spPr>
          <p:txBody>
            <a:bodyPr anchor="ctr"/>
            <a:lstStyle/>
            <a:p>
              <a:pPr algn="ctr"/>
            </a:p>
          </p:txBody>
        </p:sp>
        <p:sp>
          <p:nvSpPr>
            <p:cNvPr id="53" name="Freeform: Shape 33"/>
            <p:cNvSpPr/>
            <p:nvPr/>
          </p:nvSpPr>
          <p:spPr>
            <a:xfrm>
              <a:off x="2588961" y="664723"/>
              <a:ext cx="61784" cy="420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grpFill/>
            <a:ln w="12700">
              <a:miter lim="400000"/>
            </a:ln>
          </p:spPr>
          <p:txBody>
            <a:bodyPr anchor="ctr"/>
            <a:lstStyle/>
            <a:p>
              <a:pPr algn="ctr"/>
            </a:p>
          </p:txBody>
        </p:sp>
        <p:sp>
          <p:nvSpPr>
            <p:cNvPr id="54" name="Freeform: Shape 34"/>
            <p:cNvSpPr/>
            <p:nvPr/>
          </p:nvSpPr>
          <p:spPr>
            <a:xfrm>
              <a:off x="2588961" y="781258"/>
              <a:ext cx="61784" cy="33986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grpFill/>
            <a:ln w="12700">
              <a:miter lim="400000"/>
            </a:ln>
          </p:spPr>
          <p:txBody>
            <a:bodyPr anchor="ctr"/>
            <a:lstStyle/>
            <a:p>
              <a:pPr algn="ctr"/>
            </a:p>
          </p:txBody>
        </p:sp>
        <p:sp>
          <p:nvSpPr>
            <p:cNvPr id="55" name="Freeform: Shape 35"/>
            <p:cNvSpPr/>
            <p:nvPr/>
          </p:nvSpPr>
          <p:spPr>
            <a:xfrm>
              <a:off x="2563065" y="716516"/>
              <a:ext cx="113283" cy="489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4911" y="21600"/>
                  </a:lnTo>
                  <a:lnTo>
                    <a:pt x="16691" y="21600"/>
                  </a:lnTo>
                  <a:lnTo>
                    <a:pt x="21600" y="21600"/>
                  </a:lnTo>
                  <a:lnTo>
                    <a:pt x="21600" y="0"/>
                  </a:lnTo>
                  <a:lnTo>
                    <a:pt x="16691" y="0"/>
                  </a:lnTo>
                  <a:lnTo>
                    <a:pt x="4911" y="0"/>
                  </a:lnTo>
                  <a:cubicBezTo>
                    <a:pt x="4911" y="0"/>
                    <a:pt x="0" y="0"/>
                    <a:pt x="0" y="0"/>
                  </a:cubicBezTo>
                  <a:close/>
                </a:path>
              </a:pathLst>
            </a:custGeom>
            <a:grpFill/>
            <a:ln w="12700">
              <a:miter lim="400000"/>
            </a:ln>
          </p:spPr>
          <p:txBody>
            <a:bodyPr anchor="ctr"/>
            <a:lstStyle/>
            <a:p>
              <a:pPr algn="ctr"/>
            </a:p>
          </p:txBody>
        </p:sp>
        <p:sp>
          <p:nvSpPr>
            <p:cNvPr id="56" name="Freeform: Shape 36"/>
            <p:cNvSpPr/>
            <p:nvPr/>
          </p:nvSpPr>
          <p:spPr>
            <a:xfrm>
              <a:off x="2711971" y="930163"/>
              <a:ext cx="113285" cy="4892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4909" y="21600"/>
                  </a:lnTo>
                  <a:lnTo>
                    <a:pt x="16690" y="21600"/>
                  </a:lnTo>
                  <a:lnTo>
                    <a:pt x="21600" y="21600"/>
                  </a:lnTo>
                  <a:lnTo>
                    <a:pt x="21600" y="0"/>
                  </a:lnTo>
                  <a:lnTo>
                    <a:pt x="16690" y="0"/>
                  </a:lnTo>
                  <a:lnTo>
                    <a:pt x="4909" y="0"/>
                  </a:lnTo>
                  <a:cubicBezTo>
                    <a:pt x="4909" y="0"/>
                    <a:pt x="0" y="0"/>
                    <a:pt x="0" y="0"/>
                  </a:cubicBezTo>
                  <a:close/>
                </a:path>
              </a:pathLst>
            </a:custGeom>
            <a:grpFill/>
            <a:ln w="12700">
              <a:miter lim="400000"/>
            </a:ln>
          </p:spPr>
          <p:txBody>
            <a:bodyPr anchor="ctr"/>
            <a:lstStyle/>
            <a:p>
              <a:pPr algn="ctr"/>
            </a:p>
          </p:txBody>
        </p:sp>
        <p:sp>
          <p:nvSpPr>
            <p:cNvPr id="57" name="Freeform: Shape 37"/>
            <p:cNvSpPr/>
            <p:nvPr/>
          </p:nvSpPr>
          <p:spPr>
            <a:xfrm>
              <a:off x="2860876" y="813629"/>
              <a:ext cx="113285" cy="48917"/>
            </a:xfrm>
            <a:custGeom>
              <a:avLst/>
              <a:gdLst/>
              <a:ahLst/>
              <a:cxnLst>
                <a:cxn ang="0">
                  <a:pos x="wd2" y="hd2"/>
                </a:cxn>
                <a:cxn ang="5400000">
                  <a:pos x="wd2" y="hd2"/>
                </a:cxn>
                <a:cxn ang="10800000">
                  <a:pos x="wd2" y="hd2"/>
                </a:cxn>
                <a:cxn ang="16200000">
                  <a:pos x="wd2" y="hd2"/>
                </a:cxn>
              </a:cxnLst>
              <a:rect l="0" t="0" r="r" b="b"/>
              <a:pathLst>
                <a:path w="21600" h="21600" extrusionOk="0">
                  <a:moveTo>
                    <a:pt x="4911" y="0"/>
                  </a:moveTo>
                  <a:lnTo>
                    <a:pt x="0" y="0"/>
                  </a:lnTo>
                  <a:lnTo>
                    <a:pt x="0" y="21600"/>
                  </a:lnTo>
                  <a:lnTo>
                    <a:pt x="4911" y="21600"/>
                  </a:lnTo>
                  <a:lnTo>
                    <a:pt x="16690" y="21600"/>
                  </a:lnTo>
                  <a:lnTo>
                    <a:pt x="21600" y="21600"/>
                  </a:lnTo>
                  <a:lnTo>
                    <a:pt x="21600" y="0"/>
                  </a:lnTo>
                  <a:lnTo>
                    <a:pt x="16690" y="0"/>
                  </a:lnTo>
                  <a:cubicBezTo>
                    <a:pt x="16690" y="0"/>
                    <a:pt x="4911" y="0"/>
                    <a:pt x="4911" y="0"/>
                  </a:cubicBezTo>
                  <a:close/>
                </a:path>
              </a:pathLst>
            </a:custGeom>
            <a:grpFill/>
            <a:ln w="12700">
              <a:miter lim="400000"/>
            </a:ln>
          </p:spPr>
          <p:txBody>
            <a:bodyPr anchor="ctr"/>
            <a:lstStyle/>
            <a:p>
              <a:pPr algn="ctr"/>
            </a:p>
          </p:txBody>
        </p:sp>
        <p:sp>
          <p:nvSpPr>
            <p:cNvPr id="58" name="Freeform: Shape 38"/>
            <p:cNvSpPr/>
            <p:nvPr/>
          </p:nvSpPr>
          <p:spPr>
            <a:xfrm>
              <a:off x="3016255" y="1156758"/>
              <a:ext cx="333413" cy="295709"/>
            </a:xfrm>
            <a:custGeom>
              <a:avLst/>
              <a:gdLst/>
              <a:ahLst/>
              <a:cxnLst>
                <a:cxn ang="0">
                  <a:pos x="wd2" y="hd2"/>
                </a:cxn>
                <a:cxn ang="5400000">
                  <a:pos x="wd2" y="hd2"/>
                </a:cxn>
                <a:cxn ang="10800000">
                  <a:pos x="wd2" y="hd2"/>
                </a:cxn>
                <a:cxn ang="16200000">
                  <a:pos x="wd2" y="hd2"/>
                </a:cxn>
              </a:cxnLst>
              <a:rect l="0" t="0" r="r" b="b"/>
              <a:pathLst>
                <a:path w="20704" h="21600" extrusionOk="0">
                  <a:moveTo>
                    <a:pt x="9183" y="0"/>
                  </a:moveTo>
                  <a:cubicBezTo>
                    <a:pt x="6832" y="0"/>
                    <a:pt x="4482" y="1055"/>
                    <a:pt x="2689" y="3164"/>
                  </a:cubicBezTo>
                  <a:cubicBezTo>
                    <a:pt x="-896" y="7382"/>
                    <a:pt x="-896" y="14220"/>
                    <a:pt x="2689" y="18438"/>
                  </a:cubicBezTo>
                  <a:cubicBezTo>
                    <a:pt x="4482" y="20547"/>
                    <a:pt x="6833" y="21600"/>
                    <a:pt x="9183" y="21600"/>
                  </a:cubicBezTo>
                  <a:lnTo>
                    <a:pt x="9183" y="12855"/>
                  </a:lnTo>
                  <a:lnTo>
                    <a:pt x="3646" y="12855"/>
                  </a:lnTo>
                  <a:lnTo>
                    <a:pt x="3646" y="8746"/>
                  </a:lnTo>
                  <a:lnTo>
                    <a:pt x="9183" y="8746"/>
                  </a:lnTo>
                  <a:cubicBezTo>
                    <a:pt x="9183" y="8746"/>
                    <a:pt x="9183" y="0"/>
                    <a:pt x="9183" y="0"/>
                  </a:cubicBezTo>
                  <a:close/>
                  <a:moveTo>
                    <a:pt x="16984" y="16494"/>
                  </a:moveTo>
                  <a:cubicBezTo>
                    <a:pt x="19186" y="12328"/>
                    <a:pt x="18752" y="6782"/>
                    <a:pt x="15675" y="3164"/>
                  </a:cubicBezTo>
                  <a:cubicBezTo>
                    <a:pt x="13882" y="1055"/>
                    <a:pt x="11533" y="0"/>
                    <a:pt x="9183" y="0"/>
                  </a:cubicBezTo>
                  <a:lnTo>
                    <a:pt x="9183" y="8746"/>
                  </a:lnTo>
                  <a:lnTo>
                    <a:pt x="14719" y="8746"/>
                  </a:lnTo>
                  <a:lnTo>
                    <a:pt x="14719" y="12855"/>
                  </a:lnTo>
                  <a:lnTo>
                    <a:pt x="14718" y="12855"/>
                  </a:lnTo>
                  <a:lnTo>
                    <a:pt x="14718" y="12855"/>
                  </a:lnTo>
                  <a:lnTo>
                    <a:pt x="9183" y="12855"/>
                  </a:lnTo>
                  <a:lnTo>
                    <a:pt x="9183" y="21600"/>
                  </a:lnTo>
                  <a:cubicBezTo>
                    <a:pt x="10864" y="21598"/>
                    <a:pt x="12546" y="21058"/>
                    <a:pt x="14024" y="19978"/>
                  </a:cubicBezTo>
                  <a:lnTo>
                    <a:pt x="15020" y="21150"/>
                  </a:lnTo>
                  <a:cubicBezTo>
                    <a:pt x="16903" y="21003"/>
                    <a:pt x="18798" y="20911"/>
                    <a:pt x="20704" y="20870"/>
                  </a:cubicBezTo>
                  <a:cubicBezTo>
                    <a:pt x="20704" y="20870"/>
                    <a:pt x="16984" y="16494"/>
                    <a:pt x="16984" y="16494"/>
                  </a:cubicBezTo>
                  <a:close/>
                </a:path>
              </a:pathLst>
            </a:custGeom>
            <a:grpFill/>
            <a:ln w="12700">
              <a:miter lim="400000"/>
            </a:ln>
          </p:spPr>
          <p:txBody>
            <a:bodyPr anchor="ctr"/>
            <a:lstStyle/>
            <a:p>
              <a:pPr algn="ctr"/>
            </a:p>
          </p:txBody>
        </p:sp>
        <p:sp>
          <p:nvSpPr>
            <p:cNvPr id="59" name="Freeform: Shape 39"/>
            <p:cNvSpPr/>
            <p:nvPr/>
          </p:nvSpPr>
          <p:spPr>
            <a:xfrm>
              <a:off x="5094454" y="4108967"/>
              <a:ext cx="112938" cy="112932"/>
            </a:xfrm>
            <a:custGeom>
              <a:avLst/>
              <a:gdLst/>
              <a:ahLst/>
              <a:cxnLst>
                <a:cxn ang="0">
                  <a:pos x="wd2" y="hd2"/>
                </a:cxn>
                <a:cxn ang="5400000">
                  <a:pos x="wd2" y="hd2"/>
                </a:cxn>
                <a:cxn ang="10800000">
                  <a:pos x="wd2" y="hd2"/>
                </a:cxn>
                <a:cxn ang="16200000">
                  <a:pos x="wd2" y="hd2"/>
                </a:cxn>
              </a:cxnLst>
              <a:rect l="0" t="0" r="r" b="b"/>
              <a:pathLst>
                <a:path w="21600" h="21600" extrusionOk="0">
                  <a:moveTo>
                    <a:pt x="10801" y="0"/>
                  </a:moveTo>
                  <a:cubicBezTo>
                    <a:pt x="4844" y="0"/>
                    <a:pt x="0" y="4844"/>
                    <a:pt x="0" y="10799"/>
                  </a:cubicBezTo>
                  <a:cubicBezTo>
                    <a:pt x="0" y="16758"/>
                    <a:pt x="4844" y="21600"/>
                    <a:pt x="10801" y="21600"/>
                  </a:cubicBezTo>
                  <a:cubicBezTo>
                    <a:pt x="16756" y="21600"/>
                    <a:pt x="21600" y="16758"/>
                    <a:pt x="21600" y="10799"/>
                  </a:cubicBezTo>
                  <a:cubicBezTo>
                    <a:pt x="21600" y="4844"/>
                    <a:pt x="16756" y="0"/>
                    <a:pt x="10801" y="0"/>
                  </a:cubicBezTo>
                  <a:close/>
                </a:path>
              </a:pathLst>
            </a:custGeom>
            <a:grpFill/>
            <a:ln w="12700">
              <a:miter lim="400000"/>
            </a:ln>
          </p:spPr>
          <p:txBody>
            <a:bodyPr anchor="ctr"/>
            <a:lstStyle/>
            <a:p>
              <a:pPr algn="ctr"/>
            </a:p>
          </p:txBody>
        </p:sp>
        <p:sp>
          <p:nvSpPr>
            <p:cNvPr id="60" name="Freeform: Shape 40"/>
            <p:cNvSpPr/>
            <p:nvPr/>
          </p:nvSpPr>
          <p:spPr>
            <a:xfrm>
              <a:off x="5042661" y="4057174"/>
              <a:ext cx="214008" cy="313845"/>
            </a:xfrm>
            <a:custGeom>
              <a:avLst/>
              <a:gdLst/>
              <a:ahLst/>
              <a:cxnLst>
                <a:cxn ang="0">
                  <a:pos x="wd2" y="hd2"/>
                </a:cxn>
                <a:cxn ang="5400000">
                  <a:pos x="wd2" y="hd2"/>
                </a:cxn>
                <a:cxn ang="10800000">
                  <a:pos x="wd2" y="hd2"/>
                </a:cxn>
                <a:cxn ang="16200000">
                  <a:pos x="wd2" y="hd2"/>
                </a:cxn>
              </a:cxnLst>
              <a:rect l="0" t="0" r="r" b="b"/>
              <a:pathLst>
                <a:path w="21600" h="21600" extrusionOk="0">
                  <a:moveTo>
                    <a:pt x="10799" y="0"/>
                  </a:moveTo>
                  <a:lnTo>
                    <a:pt x="0" y="0"/>
                  </a:lnTo>
                  <a:lnTo>
                    <a:pt x="0" y="21600"/>
                  </a:lnTo>
                  <a:lnTo>
                    <a:pt x="10799" y="21600"/>
                  </a:lnTo>
                  <a:lnTo>
                    <a:pt x="10799" y="19577"/>
                  </a:lnTo>
                  <a:cubicBezTo>
                    <a:pt x="9225" y="19577"/>
                    <a:pt x="7949" y="18705"/>
                    <a:pt x="7949" y="17633"/>
                  </a:cubicBezTo>
                  <a:cubicBezTo>
                    <a:pt x="7949" y="16559"/>
                    <a:pt x="9225" y="15690"/>
                    <a:pt x="10799" y="15690"/>
                  </a:cubicBezTo>
                  <a:lnTo>
                    <a:pt x="10799" y="13214"/>
                  </a:lnTo>
                  <a:cubicBezTo>
                    <a:pt x="6160" y="13213"/>
                    <a:pt x="2400" y="10650"/>
                    <a:pt x="2400" y="7486"/>
                  </a:cubicBezTo>
                  <a:cubicBezTo>
                    <a:pt x="2400" y="4323"/>
                    <a:pt x="6160" y="1759"/>
                    <a:pt x="10799" y="1759"/>
                  </a:cubicBezTo>
                  <a:cubicBezTo>
                    <a:pt x="10799" y="1759"/>
                    <a:pt x="10799" y="0"/>
                    <a:pt x="10799" y="0"/>
                  </a:cubicBezTo>
                  <a:close/>
                  <a:moveTo>
                    <a:pt x="21600" y="0"/>
                  </a:moveTo>
                  <a:lnTo>
                    <a:pt x="10799" y="0"/>
                  </a:lnTo>
                  <a:lnTo>
                    <a:pt x="10799" y="1759"/>
                  </a:lnTo>
                  <a:lnTo>
                    <a:pt x="10800" y="1759"/>
                  </a:lnTo>
                  <a:cubicBezTo>
                    <a:pt x="15438" y="1759"/>
                    <a:pt x="19199" y="4323"/>
                    <a:pt x="19199" y="7486"/>
                  </a:cubicBezTo>
                  <a:cubicBezTo>
                    <a:pt x="19199" y="10650"/>
                    <a:pt x="15439" y="13214"/>
                    <a:pt x="10800" y="13214"/>
                  </a:cubicBezTo>
                  <a:lnTo>
                    <a:pt x="10800" y="13214"/>
                  </a:lnTo>
                  <a:lnTo>
                    <a:pt x="10799" y="13214"/>
                  </a:lnTo>
                  <a:lnTo>
                    <a:pt x="10799" y="15690"/>
                  </a:lnTo>
                  <a:lnTo>
                    <a:pt x="10800" y="15690"/>
                  </a:lnTo>
                  <a:cubicBezTo>
                    <a:pt x="12373" y="15690"/>
                    <a:pt x="13650" y="16559"/>
                    <a:pt x="13650" y="17633"/>
                  </a:cubicBezTo>
                  <a:cubicBezTo>
                    <a:pt x="13650" y="18705"/>
                    <a:pt x="12373" y="19577"/>
                    <a:pt x="10800" y="19577"/>
                  </a:cubicBezTo>
                  <a:lnTo>
                    <a:pt x="10800" y="19577"/>
                  </a:lnTo>
                  <a:lnTo>
                    <a:pt x="10799" y="19577"/>
                  </a:lnTo>
                  <a:lnTo>
                    <a:pt x="10799" y="21600"/>
                  </a:lnTo>
                  <a:lnTo>
                    <a:pt x="21600" y="21600"/>
                  </a:lnTo>
                  <a:cubicBezTo>
                    <a:pt x="21600" y="21600"/>
                    <a:pt x="21600" y="0"/>
                    <a:pt x="21600" y="0"/>
                  </a:cubicBezTo>
                  <a:close/>
                </a:path>
              </a:pathLst>
            </a:custGeom>
            <a:grpFill/>
            <a:ln w="12700">
              <a:miter lim="400000"/>
            </a:ln>
          </p:spPr>
          <p:txBody>
            <a:bodyPr anchor="ctr"/>
            <a:lstStyle/>
            <a:p>
              <a:pPr algn="ctr"/>
            </a:p>
          </p:txBody>
        </p:sp>
        <p:sp>
          <p:nvSpPr>
            <p:cNvPr id="61" name="Freeform: Shape 41"/>
            <p:cNvSpPr/>
            <p:nvPr/>
          </p:nvSpPr>
          <p:spPr>
            <a:xfrm>
              <a:off x="4848437" y="4108967"/>
              <a:ext cx="163618" cy="26139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cubicBezTo>
                    <a:pt x="20555" y="1273"/>
                    <a:pt x="19475" y="2532"/>
                    <a:pt x="18375" y="3783"/>
                  </a:cubicBezTo>
                  <a:cubicBezTo>
                    <a:pt x="18432" y="4068"/>
                    <a:pt x="18462" y="4359"/>
                    <a:pt x="18462" y="4654"/>
                  </a:cubicBezTo>
                  <a:cubicBezTo>
                    <a:pt x="18462" y="7550"/>
                    <a:pt x="15602" y="10028"/>
                    <a:pt x="11555" y="11042"/>
                  </a:cubicBezTo>
                  <a:cubicBezTo>
                    <a:pt x="10386" y="12213"/>
                    <a:pt x="9191" y="13375"/>
                    <a:pt x="7971" y="14523"/>
                  </a:cubicBezTo>
                  <a:cubicBezTo>
                    <a:pt x="9795" y="14676"/>
                    <a:pt x="11204" y="15652"/>
                    <a:pt x="11204" y="16837"/>
                  </a:cubicBezTo>
                  <a:cubicBezTo>
                    <a:pt x="11204" y="18125"/>
                    <a:pt x="9533" y="19171"/>
                    <a:pt x="7477" y="19171"/>
                  </a:cubicBezTo>
                  <a:lnTo>
                    <a:pt x="7477" y="19171"/>
                  </a:lnTo>
                  <a:cubicBezTo>
                    <a:pt x="6071" y="19171"/>
                    <a:pt x="4849" y="18685"/>
                    <a:pt x="4213" y="17967"/>
                  </a:cubicBezTo>
                  <a:cubicBezTo>
                    <a:pt x="2835" y="19192"/>
                    <a:pt x="1434" y="20404"/>
                    <a:pt x="0" y="21600"/>
                  </a:cubicBezTo>
                  <a:close/>
                </a:path>
              </a:pathLst>
            </a:custGeom>
            <a:grpFill/>
            <a:ln w="12700">
              <a:miter lim="400000"/>
            </a:ln>
          </p:spPr>
          <p:txBody>
            <a:bodyPr anchor="ctr"/>
            <a:lstStyle/>
            <a:p>
              <a:pPr algn="ctr"/>
            </a:p>
          </p:txBody>
        </p:sp>
        <p:sp>
          <p:nvSpPr>
            <p:cNvPr id="62" name="Freeform: Shape 42"/>
            <p:cNvSpPr/>
            <p:nvPr/>
          </p:nvSpPr>
          <p:spPr>
            <a:xfrm>
              <a:off x="4880808" y="2166725"/>
              <a:ext cx="162076" cy="84721"/>
            </a:xfrm>
            <a:custGeom>
              <a:avLst/>
              <a:gdLst/>
              <a:ahLst/>
              <a:cxnLst>
                <a:cxn ang="0">
                  <a:pos x="wd2" y="hd2"/>
                </a:cxn>
                <a:cxn ang="5400000">
                  <a:pos x="wd2" y="hd2"/>
                </a:cxn>
                <a:cxn ang="10800000">
                  <a:pos x="wd2" y="hd2"/>
                </a:cxn>
                <a:cxn ang="16200000">
                  <a:pos x="wd2" y="hd2"/>
                </a:cxn>
              </a:cxnLst>
              <a:rect l="0" t="0" r="r" b="b"/>
              <a:pathLst>
                <a:path w="21600" h="21600" extrusionOk="0">
                  <a:moveTo>
                    <a:pt x="17257" y="13294"/>
                  </a:moveTo>
                  <a:lnTo>
                    <a:pt x="0" y="13294"/>
                  </a:lnTo>
                  <a:cubicBezTo>
                    <a:pt x="1007" y="16044"/>
                    <a:pt x="2001" y="18809"/>
                    <a:pt x="2978" y="21600"/>
                  </a:cubicBezTo>
                  <a:lnTo>
                    <a:pt x="21600" y="21600"/>
                  </a:lnTo>
                  <a:lnTo>
                    <a:pt x="21600" y="0"/>
                  </a:lnTo>
                  <a:lnTo>
                    <a:pt x="17257" y="0"/>
                  </a:lnTo>
                  <a:cubicBezTo>
                    <a:pt x="17257" y="0"/>
                    <a:pt x="17257" y="13294"/>
                    <a:pt x="17257" y="13294"/>
                  </a:cubicBezTo>
                  <a:close/>
                </a:path>
              </a:pathLst>
            </a:custGeom>
            <a:grpFill/>
            <a:ln w="12700">
              <a:miter lim="400000"/>
            </a:ln>
          </p:spPr>
          <p:txBody>
            <a:bodyPr anchor="ctr"/>
            <a:lstStyle/>
            <a:p>
              <a:pPr algn="ctr"/>
            </a:p>
          </p:txBody>
        </p:sp>
        <p:sp>
          <p:nvSpPr>
            <p:cNvPr id="63" name="Freeform: Shape 43"/>
            <p:cNvSpPr/>
            <p:nvPr/>
          </p:nvSpPr>
          <p:spPr>
            <a:xfrm>
              <a:off x="4757799" y="1920706"/>
              <a:ext cx="245298" cy="279176"/>
            </a:xfrm>
            <a:custGeom>
              <a:avLst/>
              <a:gdLst/>
              <a:ahLst/>
              <a:cxnLst>
                <a:cxn ang="0">
                  <a:pos x="wd2" y="hd2"/>
                </a:cxn>
                <a:cxn ang="5400000">
                  <a:pos x="wd2" y="hd2"/>
                </a:cxn>
                <a:cxn ang="10800000">
                  <a:pos x="wd2" y="hd2"/>
                </a:cxn>
                <a:cxn ang="16200000">
                  <a:pos x="wd2" y="hd2"/>
                </a:cxn>
              </a:cxnLst>
              <a:rect l="0" t="0" r="r" b="b"/>
              <a:pathLst>
                <a:path w="21600" h="21600" extrusionOk="0">
                  <a:moveTo>
                    <a:pt x="2594" y="12556"/>
                  </a:moveTo>
                  <a:lnTo>
                    <a:pt x="2594" y="13686"/>
                  </a:lnTo>
                  <a:cubicBezTo>
                    <a:pt x="5040" y="16248"/>
                    <a:pt x="7383" y="18888"/>
                    <a:pt x="9621" y="21600"/>
                  </a:cubicBezTo>
                  <a:lnTo>
                    <a:pt x="17615" y="21600"/>
                  </a:lnTo>
                  <a:lnTo>
                    <a:pt x="17615" y="12556"/>
                  </a:lnTo>
                  <a:lnTo>
                    <a:pt x="21600" y="12556"/>
                  </a:lnTo>
                  <a:lnTo>
                    <a:pt x="10105" y="0"/>
                  </a:lnTo>
                  <a:lnTo>
                    <a:pt x="0" y="11035"/>
                  </a:lnTo>
                  <a:cubicBezTo>
                    <a:pt x="506" y="11539"/>
                    <a:pt x="1009" y="12045"/>
                    <a:pt x="1507" y="12556"/>
                  </a:cubicBezTo>
                  <a:cubicBezTo>
                    <a:pt x="1507" y="12556"/>
                    <a:pt x="2594" y="12556"/>
                    <a:pt x="2594" y="12556"/>
                  </a:cubicBezTo>
                  <a:close/>
                </a:path>
              </a:pathLst>
            </a:custGeom>
            <a:grpFill/>
            <a:ln w="12700">
              <a:miter lim="400000"/>
            </a:ln>
          </p:spPr>
          <p:txBody>
            <a:bodyPr anchor="ctr"/>
            <a:lstStyle/>
            <a:p>
              <a:pPr algn="ctr"/>
            </a:p>
          </p:txBody>
        </p:sp>
        <p:sp>
          <p:nvSpPr>
            <p:cNvPr id="64" name="Freeform: Shape 44"/>
            <p:cNvSpPr/>
            <p:nvPr/>
          </p:nvSpPr>
          <p:spPr>
            <a:xfrm>
              <a:off x="3068047" y="587033"/>
              <a:ext cx="594086" cy="470966"/>
            </a:xfrm>
            <a:custGeom>
              <a:avLst/>
              <a:gdLst/>
              <a:ahLst/>
              <a:cxnLst>
                <a:cxn ang="0">
                  <a:pos x="wd2" y="hd2"/>
                </a:cxn>
                <a:cxn ang="5400000">
                  <a:pos x="wd2" y="hd2"/>
                </a:cxn>
                <a:cxn ang="10800000">
                  <a:pos x="wd2" y="hd2"/>
                </a:cxn>
                <a:cxn ang="16200000">
                  <a:pos x="wd2" y="hd2"/>
                </a:cxn>
              </a:cxnLst>
              <a:rect l="0" t="0" r="r" b="b"/>
              <a:pathLst>
                <a:path w="21600" h="21600" extrusionOk="0">
                  <a:moveTo>
                    <a:pt x="4096" y="235"/>
                  </a:moveTo>
                  <a:lnTo>
                    <a:pt x="2178" y="4845"/>
                  </a:lnTo>
                  <a:lnTo>
                    <a:pt x="0" y="7829"/>
                  </a:lnTo>
                  <a:lnTo>
                    <a:pt x="0" y="16576"/>
                  </a:lnTo>
                  <a:lnTo>
                    <a:pt x="0" y="17240"/>
                  </a:lnTo>
                  <a:lnTo>
                    <a:pt x="0" y="20353"/>
                  </a:lnTo>
                  <a:cubicBezTo>
                    <a:pt x="0" y="21042"/>
                    <a:pt x="442" y="21600"/>
                    <a:pt x="988" y="21600"/>
                  </a:cubicBezTo>
                  <a:lnTo>
                    <a:pt x="4096" y="21600"/>
                  </a:lnTo>
                  <a:lnTo>
                    <a:pt x="4096" y="15069"/>
                  </a:lnTo>
                  <a:lnTo>
                    <a:pt x="1941" y="15069"/>
                  </a:lnTo>
                  <a:lnTo>
                    <a:pt x="1941" y="12211"/>
                  </a:lnTo>
                  <a:lnTo>
                    <a:pt x="4096" y="12211"/>
                  </a:lnTo>
                  <a:lnTo>
                    <a:pt x="4096" y="6178"/>
                  </a:lnTo>
                  <a:lnTo>
                    <a:pt x="3578" y="6178"/>
                  </a:lnTo>
                  <a:lnTo>
                    <a:pt x="4096" y="4917"/>
                  </a:lnTo>
                  <a:cubicBezTo>
                    <a:pt x="4096" y="4917"/>
                    <a:pt x="4096" y="235"/>
                    <a:pt x="4096" y="235"/>
                  </a:cubicBezTo>
                  <a:close/>
                  <a:moveTo>
                    <a:pt x="4096" y="21600"/>
                  </a:moveTo>
                  <a:lnTo>
                    <a:pt x="4154" y="21600"/>
                  </a:lnTo>
                  <a:cubicBezTo>
                    <a:pt x="4699" y="21600"/>
                    <a:pt x="5142" y="21042"/>
                    <a:pt x="5142" y="20353"/>
                  </a:cubicBezTo>
                  <a:lnTo>
                    <a:pt x="5142" y="17240"/>
                  </a:lnTo>
                  <a:lnTo>
                    <a:pt x="10800" y="17240"/>
                  </a:lnTo>
                  <a:lnTo>
                    <a:pt x="10800" y="6178"/>
                  </a:lnTo>
                  <a:lnTo>
                    <a:pt x="4096" y="6178"/>
                  </a:lnTo>
                  <a:lnTo>
                    <a:pt x="4096" y="12211"/>
                  </a:lnTo>
                  <a:lnTo>
                    <a:pt x="6251" y="12211"/>
                  </a:lnTo>
                  <a:lnTo>
                    <a:pt x="6251" y="15069"/>
                  </a:lnTo>
                  <a:lnTo>
                    <a:pt x="6251" y="15069"/>
                  </a:lnTo>
                  <a:lnTo>
                    <a:pt x="4096" y="15069"/>
                  </a:lnTo>
                  <a:cubicBezTo>
                    <a:pt x="4096" y="15069"/>
                    <a:pt x="4096" y="21600"/>
                    <a:pt x="4096" y="21600"/>
                  </a:cubicBezTo>
                  <a:close/>
                  <a:moveTo>
                    <a:pt x="10800" y="0"/>
                  </a:moveTo>
                  <a:lnTo>
                    <a:pt x="4194" y="0"/>
                  </a:lnTo>
                  <a:lnTo>
                    <a:pt x="4096" y="235"/>
                  </a:lnTo>
                  <a:lnTo>
                    <a:pt x="4096" y="4917"/>
                  </a:lnTo>
                  <a:lnTo>
                    <a:pt x="5392" y="1763"/>
                  </a:lnTo>
                  <a:lnTo>
                    <a:pt x="5392" y="1763"/>
                  </a:lnTo>
                  <a:lnTo>
                    <a:pt x="10800" y="1763"/>
                  </a:lnTo>
                  <a:lnTo>
                    <a:pt x="10800" y="0"/>
                  </a:lnTo>
                  <a:cubicBezTo>
                    <a:pt x="10800" y="0"/>
                    <a:pt x="10800" y="0"/>
                    <a:pt x="10800" y="0"/>
                  </a:cubicBezTo>
                  <a:close/>
                  <a:moveTo>
                    <a:pt x="10800" y="17240"/>
                  </a:moveTo>
                  <a:lnTo>
                    <a:pt x="16457" y="17240"/>
                  </a:lnTo>
                  <a:lnTo>
                    <a:pt x="16457" y="20353"/>
                  </a:lnTo>
                  <a:cubicBezTo>
                    <a:pt x="16457" y="21042"/>
                    <a:pt x="16901" y="21600"/>
                    <a:pt x="17446" y="21600"/>
                  </a:cubicBezTo>
                  <a:lnTo>
                    <a:pt x="17504" y="21600"/>
                  </a:lnTo>
                  <a:lnTo>
                    <a:pt x="17504" y="15069"/>
                  </a:lnTo>
                  <a:lnTo>
                    <a:pt x="15349" y="15069"/>
                  </a:lnTo>
                  <a:lnTo>
                    <a:pt x="15349" y="12211"/>
                  </a:lnTo>
                  <a:lnTo>
                    <a:pt x="17504" y="12211"/>
                  </a:lnTo>
                  <a:lnTo>
                    <a:pt x="17504" y="6178"/>
                  </a:lnTo>
                  <a:lnTo>
                    <a:pt x="10800" y="6178"/>
                  </a:lnTo>
                  <a:cubicBezTo>
                    <a:pt x="10800" y="6178"/>
                    <a:pt x="10800" y="17240"/>
                    <a:pt x="10800" y="17240"/>
                  </a:cubicBezTo>
                  <a:close/>
                  <a:moveTo>
                    <a:pt x="17504" y="238"/>
                  </a:moveTo>
                  <a:lnTo>
                    <a:pt x="17405" y="0"/>
                  </a:lnTo>
                  <a:lnTo>
                    <a:pt x="10800" y="0"/>
                  </a:lnTo>
                  <a:lnTo>
                    <a:pt x="10800" y="1763"/>
                  </a:lnTo>
                  <a:lnTo>
                    <a:pt x="16208" y="1763"/>
                  </a:lnTo>
                  <a:lnTo>
                    <a:pt x="17504" y="4916"/>
                  </a:lnTo>
                  <a:lnTo>
                    <a:pt x="17504" y="238"/>
                  </a:lnTo>
                  <a:cubicBezTo>
                    <a:pt x="17504" y="238"/>
                    <a:pt x="17504" y="238"/>
                    <a:pt x="17504" y="238"/>
                  </a:cubicBezTo>
                  <a:close/>
                  <a:moveTo>
                    <a:pt x="21600" y="7829"/>
                  </a:moveTo>
                  <a:lnTo>
                    <a:pt x="19421" y="4845"/>
                  </a:lnTo>
                  <a:lnTo>
                    <a:pt x="17504" y="238"/>
                  </a:lnTo>
                  <a:lnTo>
                    <a:pt x="17504" y="4916"/>
                  </a:lnTo>
                  <a:lnTo>
                    <a:pt x="18022" y="6178"/>
                  </a:lnTo>
                  <a:lnTo>
                    <a:pt x="17504" y="6178"/>
                  </a:lnTo>
                  <a:lnTo>
                    <a:pt x="17504" y="12211"/>
                  </a:lnTo>
                  <a:lnTo>
                    <a:pt x="19658" y="12211"/>
                  </a:lnTo>
                  <a:lnTo>
                    <a:pt x="19658" y="15069"/>
                  </a:lnTo>
                  <a:lnTo>
                    <a:pt x="19658" y="15069"/>
                  </a:lnTo>
                  <a:lnTo>
                    <a:pt x="17504" y="15069"/>
                  </a:lnTo>
                  <a:lnTo>
                    <a:pt x="17504" y="21600"/>
                  </a:lnTo>
                  <a:lnTo>
                    <a:pt x="20611" y="21600"/>
                  </a:lnTo>
                  <a:cubicBezTo>
                    <a:pt x="21157" y="21600"/>
                    <a:pt x="21600" y="21042"/>
                    <a:pt x="21600" y="20353"/>
                  </a:cubicBezTo>
                  <a:lnTo>
                    <a:pt x="21600" y="17240"/>
                  </a:lnTo>
                  <a:cubicBezTo>
                    <a:pt x="21600" y="17240"/>
                    <a:pt x="21600" y="7829"/>
                    <a:pt x="21600" y="7829"/>
                  </a:cubicBezTo>
                  <a:close/>
                </a:path>
              </a:pathLst>
            </a:custGeom>
            <a:grpFill/>
            <a:ln w="12700">
              <a:miter lim="400000"/>
            </a:ln>
          </p:spPr>
          <p:txBody>
            <a:bodyPr anchor="ctr"/>
            <a:lstStyle/>
            <a:p>
              <a:pPr algn="ctr"/>
            </a:p>
          </p:txBody>
        </p:sp>
        <p:sp>
          <p:nvSpPr>
            <p:cNvPr id="65" name="Freeform: Shape 45"/>
            <p:cNvSpPr/>
            <p:nvPr/>
          </p:nvSpPr>
          <p:spPr>
            <a:xfrm>
              <a:off x="1138753" y="4426200"/>
              <a:ext cx="510254" cy="510294"/>
            </a:xfrm>
            <a:custGeom>
              <a:avLst/>
              <a:gdLst/>
              <a:ahLst/>
              <a:cxnLst>
                <a:cxn ang="0">
                  <a:pos x="wd2" y="hd2"/>
                </a:cxn>
                <a:cxn ang="5400000">
                  <a:pos x="wd2" y="hd2"/>
                </a:cxn>
                <a:cxn ang="10800000">
                  <a:pos x="wd2" y="hd2"/>
                </a:cxn>
                <a:cxn ang="16200000">
                  <a:pos x="wd2" y="hd2"/>
                </a:cxn>
              </a:cxnLst>
              <a:rect l="0" t="0" r="r" b="b"/>
              <a:pathLst>
                <a:path w="21600" h="21600" extrusionOk="0">
                  <a:moveTo>
                    <a:pt x="11550" y="8432"/>
                  </a:moveTo>
                  <a:lnTo>
                    <a:pt x="11550" y="13479"/>
                  </a:lnTo>
                  <a:cubicBezTo>
                    <a:pt x="11511" y="13514"/>
                    <a:pt x="11472" y="13538"/>
                    <a:pt x="11439" y="13541"/>
                  </a:cubicBezTo>
                  <a:cubicBezTo>
                    <a:pt x="11342" y="13548"/>
                    <a:pt x="11249" y="13405"/>
                    <a:pt x="11161" y="13368"/>
                  </a:cubicBezTo>
                  <a:cubicBezTo>
                    <a:pt x="10895" y="13252"/>
                    <a:pt x="10766" y="13468"/>
                    <a:pt x="10546" y="13471"/>
                  </a:cubicBezTo>
                  <a:cubicBezTo>
                    <a:pt x="10341" y="13474"/>
                    <a:pt x="10048" y="13142"/>
                    <a:pt x="10058" y="12950"/>
                  </a:cubicBezTo>
                  <a:cubicBezTo>
                    <a:pt x="10065" y="12832"/>
                    <a:pt x="10126" y="12655"/>
                    <a:pt x="10140" y="12510"/>
                  </a:cubicBezTo>
                  <a:cubicBezTo>
                    <a:pt x="10151" y="12394"/>
                    <a:pt x="10231" y="12326"/>
                    <a:pt x="10233" y="12221"/>
                  </a:cubicBezTo>
                  <a:cubicBezTo>
                    <a:pt x="10234" y="12080"/>
                    <a:pt x="10046" y="11971"/>
                    <a:pt x="9954" y="11955"/>
                  </a:cubicBezTo>
                  <a:cubicBezTo>
                    <a:pt x="9738" y="11914"/>
                    <a:pt x="9437" y="12041"/>
                    <a:pt x="9188" y="11942"/>
                  </a:cubicBezTo>
                  <a:cubicBezTo>
                    <a:pt x="9141" y="11864"/>
                    <a:pt x="9243" y="11810"/>
                    <a:pt x="9270" y="11733"/>
                  </a:cubicBezTo>
                  <a:cubicBezTo>
                    <a:pt x="9285" y="11690"/>
                    <a:pt x="9275" y="11631"/>
                    <a:pt x="9292" y="11583"/>
                  </a:cubicBezTo>
                  <a:cubicBezTo>
                    <a:pt x="9320" y="11510"/>
                    <a:pt x="9397" y="11452"/>
                    <a:pt x="9433" y="11375"/>
                  </a:cubicBezTo>
                  <a:cubicBezTo>
                    <a:pt x="9458" y="11315"/>
                    <a:pt x="9464" y="11229"/>
                    <a:pt x="9490" y="11154"/>
                  </a:cubicBezTo>
                  <a:cubicBezTo>
                    <a:pt x="9520" y="11070"/>
                    <a:pt x="9576" y="11017"/>
                    <a:pt x="9583" y="10958"/>
                  </a:cubicBezTo>
                  <a:cubicBezTo>
                    <a:pt x="9592" y="10879"/>
                    <a:pt x="9562" y="10789"/>
                    <a:pt x="9501" y="10737"/>
                  </a:cubicBezTo>
                  <a:cubicBezTo>
                    <a:pt x="9309" y="10748"/>
                    <a:pt x="9182" y="10757"/>
                    <a:pt x="9072" y="10807"/>
                  </a:cubicBezTo>
                  <a:cubicBezTo>
                    <a:pt x="8821" y="10921"/>
                    <a:pt x="8871" y="11260"/>
                    <a:pt x="8620" y="11340"/>
                  </a:cubicBezTo>
                  <a:cubicBezTo>
                    <a:pt x="8533" y="11367"/>
                    <a:pt x="8413" y="11369"/>
                    <a:pt x="8318" y="11387"/>
                  </a:cubicBezTo>
                  <a:cubicBezTo>
                    <a:pt x="8235" y="11401"/>
                    <a:pt x="8135" y="11446"/>
                    <a:pt x="8051" y="11444"/>
                  </a:cubicBezTo>
                  <a:cubicBezTo>
                    <a:pt x="7950" y="11442"/>
                    <a:pt x="7774" y="11346"/>
                    <a:pt x="7715" y="11282"/>
                  </a:cubicBezTo>
                  <a:cubicBezTo>
                    <a:pt x="7661" y="11224"/>
                    <a:pt x="7532" y="10939"/>
                    <a:pt x="7518" y="10888"/>
                  </a:cubicBezTo>
                  <a:cubicBezTo>
                    <a:pt x="7418" y="10547"/>
                    <a:pt x="7526" y="10233"/>
                    <a:pt x="7656" y="9996"/>
                  </a:cubicBezTo>
                  <a:cubicBezTo>
                    <a:pt x="7684" y="9946"/>
                    <a:pt x="7729" y="9899"/>
                    <a:pt x="7749" y="9846"/>
                  </a:cubicBezTo>
                  <a:cubicBezTo>
                    <a:pt x="7780" y="9765"/>
                    <a:pt x="7760" y="9643"/>
                    <a:pt x="7784" y="9556"/>
                  </a:cubicBezTo>
                  <a:cubicBezTo>
                    <a:pt x="7828" y="9395"/>
                    <a:pt x="8041" y="9298"/>
                    <a:pt x="8191" y="9221"/>
                  </a:cubicBezTo>
                  <a:cubicBezTo>
                    <a:pt x="8360" y="9132"/>
                    <a:pt x="8503" y="8990"/>
                    <a:pt x="8701" y="8978"/>
                  </a:cubicBezTo>
                  <a:cubicBezTo>
                    <a:pt x="8799" y="8971"/>
                    <a:pt x="8943" y="9004"/>
                    <a:pt x="9038" y="9024"/>
                  </a:cubicBezTo>
                  <a:cubicBezTo>
                    <a:pt x="9125" y="9042"/>
                    <a:pt x="9194" y="9100"/>
                    <a:pt x="9270" y="9105"/>
                  </a:cubicBezTo>
                  <a:cubicBezTo>
                    <a:pt x="9484" y="9121"/>
                    <a:pt x="9535" y="8955"/>
                    <a:pt x="9710" y="8861"/>
                  </a:cubicBezTo>
                  <a:cubicBezTo>
                    <a:pt x="9890" y="8887"/>
                    <a:pt x="10011" y="8830"/>
                    <a:pt x="10174" y="8850"/>
                  </a:cubicBezTo>
                  <a:cubicBezTo>
                    <a:pt x="10286" y="8863"/>
                    <a:pt x="10366" y="8982"/>
                    <a:pt x="10453" y="8989"/>
                  </a:cubicBezTo>
                  <a:cubicBezTo>
                    <a:pt x="10526" y="8995"/>
                    <a:pt x="10591" y="8920"/>
                    <a:pt x="10663" y="8931"/>
                  </a:cubicBezTo>
                  <a:cubicBezTo>
                    <a:pt x="10730" y="8941"/>
                    <a:pt x="10848" y="9090"/>
                    <a:pt x="10859" y="9174"/>
                  </a:cubicBezTo>
                  <a:cubicBezTo>
                    <a:pt x="10873" y="9278"/>
                    <a:pt x="10782" y="9372"/>
                    <a:pt x="10813" y="9487"/>
                  </a:cubicBezTo>
                  <a:cubicBezTo>
                    <a:pt x="10922" y="9598"/>
                    <a:pt x="11121" y="9619"/>
                    <a:pt x="11277" y="9683"/>
                  </a:cubicBezTo>
                  <a:cubicBezTo>
                    <a:pt x="11378" y="9599"/>
                    <a:pt x="11291" y="9445"/>
                    <a:pt x="11277" y="9325"/>
                  </a:cubicBezTo>
                  <a:cubicBezTo>
                    <a:pt x="11272" y="9271"/>
                    <a:pt x="11282" y="9224"/>
                    <a:pt x="11277" y="9174"/>
                  </a:cubicBezTo>
                  <a:cubicBezTo>
                    <a:pt x="11268" y="9090"/>
                    <a:pt x="11231" y="9014"/>
                    <a:pt x="11231" y="8943"/>
                  </a:cubicBezTo>
                  <a:cubicBezTo>
                    <a:pt x="11229" y="8694"/>
                    <a:pt x="11380" y="8546"/>
                    <a:pt x="11550" y="8432"/>
                  </a:cubicBezTo>
                  <a:close/>
                  <a:moveTo>
                    <a:pt x="219" y="8623"/>
                  </a:moveTo>
                  <a:cubicBezTo>
                    <a:pt x="183" y="8799"/>
                    <a:pt x="151" y="8976"/>
                    <a:pt x="124" y="9156"/>
                  </a:cubicBezTo>
                  <a:cubicBezTo>
                    <a:pt x="97" y="9334"/>
                    <a:pt x="74" y="9514"/>
                    <a:pt x="55" y="9696"/>
                  </a:cubicBezTo>
                  <a:cubicBezTo>
                    <a:pt x="18" y="10059"/>
                    <a:pt x="0" y="10427"/>
                    <a:pt x="0" y="10800"/>
                  </a:cubicBezTo>
                  <a:cubicBezTo>
                    <a:pt x="0" y="11173"/>
                    <a:pt x="18" y="11541"/>
                    <a:pt x="55" y="11904"/>
                  </a:cubicBezTo>
                  <a:cubicBezTo>
                    <a:pt x="74" y="12086"/>
                    <a:pt x="97" y="12266"/>
                    <a:pt x="124" y="12445"/>
                  </a:cubicBezTo>
                  <a:cubicBezTo>
                    <a:pt x="151" y="12624"/>
                    <a:pt x="183" y="12801"/>
                    <a:pt x="219" y="12977"/>
                  </a:cubicBezTo>
                  <a:cubicBezTo>
                    <a:pt x="255" y="13152"/>
                    <a:pt x="295" y="13326"/>
                    <a:pt x="339" y="13499"/>
                  </a:cubicBezTo>
                  <a:cubicBezTo>
                    <a:pt x="428" y="13844"/>
                    <a:pt x="534" y="14183"/>
                    <a:pt x="655" y="14513"/>
                  </a:cubicBezTo>
                  <a:cubicBezTo>
                    <a:pt x="715" y="14679"/>
                    <a:pt x="780" y="14842"/>
                    <a:pt x="849" y="15004"/>
                  </a:cubicBezTo>
                  <a:cubicBezTo>
                    <a:pt x="917" y="15165"/>
                    <a:pt x="989" y="15324"/>
                    <a:pt x="1065" y="15482"/>
                  </a:cubicBezTo>
                  <a:cubicBezTo>
                    <a:pt x="1103" y="15560"/>
                    <a:pt x="1142" y="15639"/>
                    <a:pt x="1181" y="15716"/>
                  </a:cubicBezTo>
                  <a:cubicBezTo>
                    <a:pt x="1260" y="15872"/>
                    <a:pt x="1344" y="16025"/>
                    <a:pt x="1431" y="16175"/>
                  </a:cubicBezTo>
                  <a:cubicBezTo>
                    <a:pt x="1691" y="16628"/>
                    <a:pt x="1982" y="17059"/>
                    <a:pt x="2303" y="17467"/>
                  </a:cubicBezTo>
                  <a:cubicBezTo>
                    <a:pt x="2463" y="17671"/>
                    <a:pt x="2631" y="17869"/>
                    <a:pt x="2805" y="18061"/>
                  </a:cubicBezTo>
                  <a:cubicBezTo>
                    <a:pt x="2921" y="18189"/>
                    <a:pt x="3041" y="18315"/>
                    <a:pt x="3163" y="18437"/>
                  </a:cubicBezTo>
                  <a:cubicBezTo>
                    <a:pt x="3285" y="18559"/>
                    <a:pt x="3411" y="18678"/>
                    <a:pt x="3538" y="18795"/>
                  </a:cubicBezTo>
                  <a:cubicBezTo>
                    <a:pt x="4113" y="19317"/>
                    <a:pt x="4745" y="19779"/>
                    <a:pt x="5424" y="20169"/>
                  </a:cubicBezTo>
                  <a:cubicBezTo>
                    <a:pt x="5575" y="20255"/>
                    <a:pt x="5728" y="20339"/>
                    <a:pt x="5883" y="20419"/>
                  </a:cubicBezTo>
                  <a:cubicBezTo>
                    <a:pt x="6193" y="20577"/>
                    <a:pt x="6513" y="20722"/>
                    <a:pt x="6840" y="20851"/>
                  </a:cubicBezTo>
                  <a:cubicBezTo>
                    <a:pt x="7003" y="20915"/>
                    <a:pt x="7168" y="20975"/>
                    <a:pt x="7336" y="21032"/>
                  </a:cubicBezTo>
                  <a:cubicBezTo>
                    <a:pt x="8423" y="21400"/>
                    <a:pt x="9588" y="21600"/>
                    <a:pt x="10799" y="21600"/>
                  </a:cubicBezTo>
                  <a:cubicBezTo>
                    <a:pt x="11052" y="21600"/>
                    <a:pt x="11302" y="21591"/>
                    <a:pt x="11550" y="21574"/>
                  </a:cubicBezTo>
                  <a:lnTo>
                    <a:pt x="11550" y="18085"/>
                  </a:lnTo>
                  <a:cubicBezTo>
                    <a:pt x="11505" y="18026"/>
                    <a:pt x="11456" y="17968"/>
                    <a:pt x="11416" y="17907"/>
                  </a:cubicBezTo>
                  <a:cubicBezTo>
                    <a:pt x="11272" y="17688"/>
                    <a:pt x="11157" y="17414"/>
                    <a:pt x="11010" y="17189"/>
                  </a:cubicBezTo>
                  <a:cubicBezTo>
                    <a:pt x="10936" y="17075"/>
                    <a:pt x="10871" y="16945"/>
                    <a:pt x="10790" y="16853"/>
                  </a:cubicBezTo>
                  <a:cubicBezTo>
                    <a:pt x="10742" y="16799"/>
                    <a:pt x="10589" y="16749"/>
                    <a:pt x="10569" y="16667"/>
                  </a:cubicBezTo>
                  <a:cubicBezTo>
                    <a:pt x="10543" y="16561"/>
                    <a:pt x="10464" y="16414"/>
                    <a:pt x="10477" y="16332"/>
                  </a:cubicBezTo>
                  <a:cubicBezTo>
                    <a:pt x="10493" y="16221"/>
                    <a:pt x="10708" y="16132"/>
                    <a:pt x="10708" y="16031"/>
                  </a:cubicBezTo>
                  <a:cubicBezTo>
                    <a:pt x="10708" y="15945"/>
                    <a:pt x="10593" y="15895"/>
                    <a:pt x="10569" y="15823"/>
                  </a:cubicBezTo>
                  <a:cubicBezTo>
                    <a:pt x="10511" y="15645"/>
                    <a:pt x="10603" y="15541"/>
                    <a:pt x="10673" y="15394"/>
                  </a:cubicBezTo>
                  <a:cubicBezTo>
                    <a:pt x="10697" y="15345"/>
                    <a:pt x="10719" y="15267"/>
                    <a:pt x="10743" y="15231"/>
                  </a:cubicBezTo>
                  <a:cubicBezTo>
                    <a:pt x="10786" y="15168"/>
                    <a:pt x="10872" y="15150"/>
                    <a:pt x="10929" y="15081"/>
                  </a:cubicBezTo>
                  <a:cubicBezTo>
                    <a:pt x="10961" y="15043"/>
                    <a:pt x="10981" y="14961"/>
                    <a:pt x="11022" y="14907"/>
                  </a:cubicBezTo>
                  <a:cubicBezTo>
                    <a:pt x="11110" y="14790"/>
                    <a:pt x="11253" y="14746"/>
                    <a:pt x="11289" y="14641"/>
                  </a:cubicBezTo>
                  <a:cubicBezTo>
                    <a:pt x="11318" y="14555"/>
                    <a:pt x="11335" y="14124"/>
                    <a:pt x="11300" y="13981"/>
                  </a:cubicBezTo>
                  <a:cubicBezTo>
                    <a:pt x="11280" y="13897"/>
                    <a:pt x="11202" y="13828"/>
                    <a:pt x="11172" y="13749"/>
                  </a:cubicBezTo>
                  <a:cubicBezTo>
                    <a:pt x="11120" y="13609"/>
                    <a:pt x="11108" y="13456"/>
                    <a:pt x="10963" y="13460"/>
                  </a:cubicBezTo>
                  <a:cubicBezTo>
                    <a:pt x="10874" y="13461"/>
                    <a:pt x="10812" y="13560"/>
                    <a:pt x="10754" y="13621"/>
                  </a:cubicBezTo>
                  <a:cubicBezTo>
                    <a:pt x="10741" y="13704"/>
                    <a:pt x="10748" y="13794"/>
                    <a:pt x="10663" y="13819"/>
                  </a:cubicBezTo>
                  <a:cubicBezTo>
                    <a:pt x="10530" y="13857"/>
                    <a:pt x="10479" y="13680"/>
                    <a:pt x="10325" y="13634"/>
                  </a:cubicBezTo>
                  <a:cubicBezTo>
                    <a:pt x="10265" y="13615"/>
                    <a:pt x="10167" y="13616"/>
                    <a:pt x="10128" y="13598"/>
                  </a:cubicBezTo>
                  <a:cubicBezTo>
                    <a:pt x="10016" y="13548"/>
                    <a:pt x="9979" y="13384"/>
                    <a:pt x="9861" y="13320"/>
                  </a:cubicBezTo>
                  <a:cubicBezTo>
                    <a:pt x="9763" y="13267"/>
                    <a:pt x="9677" y="13286"/>
                    <a:pt x="9617" y="13204"/>
                  </a:cubicBezTo>
                  <a:cubicBezTo>
                    <a:pt x="9593" y="13149"/>
                    <a:pt x="9612" y="13047"/>
                    <a:pt x="9606" y="12973"/>
                  </a:cubicBezTo>
                  <a:cubicBezTo>
                    <a:pt x="9478" y="12899"/>
                    <a:pt x="9371" y="12622"/>
                    <a:pt x="9223" y="12556"/>
                  </a:cubicBezTo>
                  <a:cubicBezTo>
                    <a:pt x="9125" y="12513"/>
                    <a:pt x="8974" y="12517"/>
                    <a:pt x="8852" y="12475"/>
                  </a:cubicBezTo>
                  <a:cubicBezTo>
                    <a:pt x="8794" y="12456"/>
                    <a:pt x="8749" y="12430"/>
                    <a:pt x="8689" y="12417"/>
                  </a:cubicBezTo>
                  <a:cubicBezTo>
                    <a:pt x="8614" y="12401"/>
                    <a:pt x="8538" y="12400"/>
                    <a:pt x="8480" y="12371"/>
                  </a:cubicBezTo>
                  <a:cubicBezTo>
                    <a:pt x="8251" y="12257"/>
                    <a:pt x="8126" y="11889"/>
                    <a:pt x="7842" y="11896"/>
                  </a:cubicBezTo>
                  <a:cubicBezTo>
                    <a:pt x="7721" y="11899"/>
                    <a:pt x="7604" y="12012"/>
                    <a:pt x="7494" y="12012"/>
                  </a:cubicBezTo>
                  <a:cubicBezTo>
                    <a:pt x="7385" y="12011"/>
                    <a:pt x="7201" y="11925"/>
                    <a:pt x="7064" y="11861"/>
                  </a:cubicBezTo>
                  <a:cubicBezTo>
                    <a:pt x="6922" y="11796"/>
                    <a:pt x="6765" y="11759"/>
                    <a:pt x="6647" y="11699"/>
                  </a:cubicBezTo>
                  <a:cubicBezTo>
                    <a:pt x="6552" y="11650"/>
                    <a:pt x="6486" y="11562"/>
                    <a:pt x="6403" y="11525"/>
                  </a:cubicBezTo>
                  <a:cubicBezTo>
                    <a:pt x="6339" y="11497"/>
                    <a:pt x="6246" y="11492"/>
                    <a:pt x="6195" y="11467"/>
                  </a:cubicBezTo>
                  <a:cubicBezTo>
                    <a:pt x="6120" y="11432"/>
                    <a:pt x="6043" y="11358"/>
                    <a:pt x="5950" y="11293"/>
                  </a:cubicBezTo>
                  <a:cubicBezTo>
                    <a:pt x="5863" y="11233"/>
                    <a:pt x="5768" y="11140"/>
                    <a:pt x="5765" y="11062"/>
                  </a:cubicBezTo>
                  <a:cubicBezTo>
                    <a:pt x="5761" y="10972"/>
                    <a:pt x="5848" y="10894"/>
                    <a:pt x="5858" y="10807"/>
                  </a:cubicBezTo>
                  <a:cubicBezTo>
                    <a:pt x="5888" y="10531"/>
                    <a:pt x="5684" y="10333"/>
                    <a:pt x="5556" y="10170"/>
                  </a:cubicBezTo>
                  <a:cubicBezTo>
                    <a:pt x="5460" y="10049"/>
                    <a:pt x="5350" y="9947"/>
                    <a:pt x="5255" y="9834"/>
                  </a:cubicBezTo>
                  <a:cubicBezTo>
                    <a:pt x="5260" y="9760"/>
                    <a:pt x="5260" y="9747"/>
                    <a:pt x="5255" y="9672"/>
                  </a:cubicBezTo>
                  <a:cubicBezTo>
                    <a:pt x="5182" y="9602"/>
                    <a:pt x="5122" y="9499"/>
                    <a:pt x="5045" y="9394"/>
                  </a:cubicBezTo>
                  <a:cubicBezTo>
                    <a:pt x="4977" y="9300"/>
                    <a:pt x="4842" y="9199"/>
                    <a:pt x="4825" y="9094"/>
                  </a:cubicBezTo>
                  <a:cubicBezTo>
                    <a:pt x="4803" y="8963"/>
                    <a:pt x="4875" y="8849"/>
                    <a:pt x="4825" y="8722"/>
                  </a:cubicBezTo>
                  <a:cubicBezTo>
                    <a:pt x="4742" y="8513"/>
                    <a:pt x="4451" y="8608"/>
                    <a:pt x="4488" y="8884"/>
                  </a:cubicBezTo>
                  <a:cubicBezTo>
                    <a:pt x="4499" y="8961"/>
                    <a:pt x="4606" y="9063"/>
                    <a:pt x="4639" y="9139"/>
                  </a:cubicBezTo>
                  <a:cubicBezTo>
                    <a:pt x="4672" y="9217"/>
                    <a:pt x="4666" y="9313"/>
                    <a:pt x="4697" y="9406"/>
                  </a:cubicBezTo>
                  <a:cubicBezTo>
                    <a:pt x="4727" y="9495"/>
                    <a:pt x="4817" y="9572"/>
                    <a:pt x="4848" y="9673"/>
                  </a:cubicBezTo>
                  <a:cubicBezTo>
                    <a:pt x="4897" y="9831"/>
                    <a:pt x="4896" y="10002"/>
                    <a:pt x="4941" y="10101"/>
                  </a:cubicBezTo>
                  <a:cubicBezTo>
                    <a:pt x="4981" y="10189"/>
                    <a:pt x="5128" y="10272"/>
                    <a:pt x="5045" y="10379"/>
                  </a:cubicBezTo>
                  <a:cubicBezTo>
                    <a:pt x="4935" y="10402"/>
                    <a:pt x="4893" y="10292"/>
                    <a:pt x="4825" y="10228"/>
                  </a:cubicBezTo>
                  <a:cubicBezTo>
                    <a:pt x="4787" y="10193"/>
                    <a:pt x="4649" y="10126"/>
                    <a:pt x="4628" y="10043"/>
                  </a:cubicBezTo>
                  <a:cubicBezTo>
                    <a:pt x="4610" y="9975"/>
                    <a:pt x="4671" y="9883"/>
                    <a:pt x="4651" y="9800"/>
                  </a:cubicBezTo>
                  <a:cubicBezTo>
                    <a:pt x="4611" y="9636"/>
                    <a:pt x="4281" y="9632"/>
                    <a:pt x="4279" y="9464"/>
                  </a:cubicBezTo>
                  <a:cubicBezTo>
                    <a:pt x="4279" y="9358"/>
                    <a:pt x="4418" y="9346"/>
                    <a:pt x="4419" y="9244"/>
                  </a:cubicBezTo>
                  <a:cubicBezTo>
                    <a:pt x="4420" y="9132"/>
                    <a:pt x="4266" y="9037"/>
                    <a:pt x="4233" y="8943"/>
                  </a:cubicBezTo>
                  <a:cubicBezTo>
                    <a:pt x="4203" y="8855"/>
                    <a:pt x="4198" y="8717"/>
                    <a:pt x="4187" y="8595"/>
                  </a:cubicBezTo>
                  <a:cubicBezTo>
                    <a:pt x="4176" y="8480"/>
                    <a:pt x="4190" y="8348"/>
                    <a:pt x="4163" y="8259"/>
                  </a:cubicBezTo>
                  <a:cubicBezTo>
                    <a:pt x="4139" y="8179"/>
                    <a:pt x="4020" y="8070"/>
                    <a:pt x="3942" y="8028"/>
                  </a:cubicBezTo>
                  <a:cubicBezTo>
                    <a:pt x="3841" y="7971"/>
                    <a:pt x="3761" y="7994"/>
                    <a:pt x="3710" y="7912"/>
                  </a:cubicBezTo>
                  <a:cubicBezTo>
                    <a:pt x="3668" y="7840"/>
                    <a:pt x="3639" y="7689"/>
                    <a:pt x="3630" y="7611"/>
                  </a:cubicBezTo>
                  <a:cubicBezTo>
                    <a:pt x="3613" y="7471"/>
                    <a:pt x="3626" y="7319"/>
                    <a:pt x="3618" y="7170"/>
                  </a:cubicBezTo>
                  <a:cubicBezTo>
                    <a:pt x="3610" y="7022"/>
                    <a:pt x="3596" y="6879"/>
                    <a:pt x="3618" y="6719"/>
                  </a:cubicBezTo>
                  <a:cubicBezTo>
                    <a:pt x="3675" y="6607"/>
                    <a:pt x="3780" y="6551"/>
                    <a:pt x="3839" y="6440"/>
                  </a:cubicBezTo>
                  <a:cubicBezTo>
                    <a:pt x="3879" y="6363"/>
                    <a:pt x="3885" y="6268"/>
                    <a:pt x="3931" y="6186"/>
                  </a:cubicBezTo>
                  <a:cubicBezTo>
                    <a:pt x="4016" y="6034"/>
                    <a:pt x="4201" y="5895"/>
                    <a:pt x="4326" y="5745"/>
                  </a:cubicBezTo>
                  <a:cubicBezTo>
                    <a:pt x="4460" y="5585"/>
                    <a:pt x="4584" y="5431"/>
                    <a:pt x="4663" y="5247"/>
                  </a:cubicBezTo>
                  <a:cubicBezTo>
                    <a:pt x="4691" y="5182"/>
                    <a:pt x="4766" y="5038"/>
                    <a:pt x="4755" y="4958"/>
                  </a:cubicBezTo>
                  <a:cubicBezTo>
                    <a:pt x="4740" y="4847"/>
                    <a:pt x="4530" y="4755"/>
                    <a:pt x="4546" y="4622"/>
                  </a:cubicBezTo>
                  <a:cubicBezTo>
                    <a:pt x="4557" y="4540"/>
                    <a:pt x="4673" y="4541"/>
                    <a:pt x="4709" y="4461"/>
                  </a:cubicBezTo>
                  <a:cubicBezTo>
                    <a:pt x="4727" y="4418"/>
                    <a:pt x="4743" y="4302"/>
                    <a:pt x="4743" y="4251"/>
                  </a:cubicBezTo>
                  <a:cubicBezTo>
                    <a:pt x="4746" y="4140"/>
                    <a:pt x="4687" y="4024"/>
                    <a:pt x="4709" y="3905"/>
                  </a:cubicBezTo>
                  <a:cubicBezTo>
                    <a:pt x="4728" y="3802"/>
                    <a:pt x="4880" y="3761"/>
                    <a:pt x="4801" y="3649"/>
                  </a:cubicBezTo>
                  <a:cubicBezTo>
                    <a:pt x="4725" y="3538"/>
                    <a:pt x="4585" y="3709"/>
                    <a:pt x="4500" y="3638"/>
                  </a:cubicBezTo>
                  <a:cubicBezTo>
                    <a:pt x="4421" y="3572"/>
                    <a:pt x="4515" y="3492"/>
                    <a:pt x="4523" y="3371"/>
                  </a:cubicBezTo>
                  <a:cubicBezTo>
                    <a:pt x="4526" y="3323"/>
                    <a:pt x="4495" y="3268"/>
                    <a:pt x="4500" y="3232"/>
                  </a:cubicBezTo>
                  <a:cubicBezTo>
                    <a:pt x="4507" y="3180"/>
                    <a:pt x="4608" y="3093"/>
                    <a:pt x="4581" y="3059"/>
                  </a:cubicBezTo>
                  <a:cubicBezTo>
                    <a:pt x="4539" y="3005"/>
                    <a:pt x="4493" y="2899"/>
                    <a:pt x="4428" y="2814"/>
                  </a:cubicBezTo>
                  <a:cubicBezTo>
                    <a:pt x="5723" y="1778"/>
                    <a:pt x="7274" y="1050"/>
                    <a:pt x="8970" y="742"/>
                  </a:cubicBezTo>
                  <a:lnTo>
                    <a:pt x="8970" y="742"/>
                  </a:lnTo>
                  <a:cubicBezTo>
                    <a:pt x="8991" y="778"/>
                    <a:pt x="9008" y="819"/>
                    <a:pt x="9060" y="834"/>
                  </a:cubicBezTo>
                  <a:cubicBezTo>
                    <a:pt x="9161" y="783"/>
                    <a:pt x="9262" y="839"/>
                    <a:pt x="9374" y="834"/>
                  </a:cubicBezTo>
                  <a:cubicBezTo>
                    <a:pt x="9482" y="831"/>
                    <a:pt x="9579" y="781"/>
                    <a:pt x="9698" y="800"/>
                  </a:cubicBezTo>
                  <a:cubicBezTo>
                    <a:pt x="9909" y="833"/>
                    <a:pt x="10205" y="1040"/>
                    <a:pt x="10371" y="928"/>
                  </a:cubicBezTo>
                  <a:cubicBezTo>
                    <a:pt x="10413" y="899"/>
                    <a:pt x="10403" y="851"/>
                    <a:pt x="10441" y="777"/>
                  </a:cubicBezTo>
                  <a:cubicBezTo>
                    <a:pt x="10471" y="718"/>
                    <a:pt x="10518" y="653"/>
                    <a:pt x="10547" y="581"/>
                  </a:cubicBezTo>
                  <a:cubicBezTo>
                    <a:pt x="10631" y="579"/>
                    <a:pt x="10716" y="578"/>
                    <a:pt x="10799" y="578"/>
                  </a:cubicBezTo>
                  <a:cubicBezTo>
                    <a:pt x="11052" y="578"/>
                    <a:pt x="11302" y="587"/>
                    <a:pt x="11550" y="605"/>
                  </a:cubicBezTo>
                  <a:lnTo>
                    <a:pt x="11550" y="27"/>
                  </a:lnTo>
                  <a:cubicBezTo>
                    <a:pt x="11367" y="14"/>
                    <a:pt x="11182" y="6"/>
                    <a:pt x="10997" y="3"/>
                  </a:cubicBezTo>
                  <a:cubicBezTo>
                    <a:pt x="10931" y="2"/>
                    <a:pt x="10866" y="0"/>
                    <a:pt x="10799" y="0"/>
                  </a:cubicBezTo>
                  <a:cubicBezTo>
                    <a:pt x="10688" y="0"/>
                    <a:pt x="10576" y="3"/>
                    <a:pt x="10465" y="6"/>
                  </a:cubicBezTo>
                  <a:cubicBezTo>
                    <a:pt x="9374" y="39"/>
                    <a:pt x="8323" y="234"/>
                    <a:pt x="7336" y="568"/>
                  </a:cubicBezTo>
                  <a:cubicBezTo>
                    <a:pt x="7168" y="625"/>
                    <a:pt x="7003" y="685"/>
                    <a:pt x="6840" y="749"/>
                  </a:cubicBezTo>
                  <a:cubicBezTo>
                    <a:pt x="6789" y="769"/>
                    <a:pt x="6739" y="791"/>
                    <a:pt x="6688" y="811"/>
                  </a:cubicBezTo>
                  <a:cubicBezTo>
                    <a:pt x="6577" y="857"/>
                    <a:pt x="6465" y="905"/>
                    <a:pt x="6355" y="955"/>
                  </a:cubicBezTo>
                  <a:cubicBezTo>
                    <a:pt x="6195" y="1027"/>
                    <a:pt x="6038" y="1103"/>
                    <a:pt x="5882" y="1182"/>
                  </a:cubicBezTo>
                  <a:cubicBezTo>
                    <a:pt x="5727" y="1262"/>
                    <a:pt x="5574" y="1345"/>
                    <a:pt x="5424" y="1432"/>
                  </a:cubicBezTo>
                  <a:cubicBezTo>
                    <a:pt x="4817" y="1781"/>
                    <a:pt x="4248" y="2186"/>
                    <a:pt x="3723" y="2642"/>
                  </a:cubicBezTo>
                  <a:cubicBezTo>
                    <a:pt x="3661" y="2696"/>
                    <a:pt x="3599" y="2751"/>
                    <a:pt x="3538" y="2806"/>
                  </a:cubicBezTo>
                  <a:cubicBezTo>
                    <a:pt x="3410" y="2922"/>
                    <a:pt x="3285" y="3042"/>
                    <a:pt x="3163" y="3164"/>
                  </a:cubicBezTo>
                  <a:cubicBezTo>
                    <a:pt x="3040" y="3286"/>
                    <a:pt x="2921" y="3411"/>
                    <a:pt x="2805" y="3538"/>
                  </a:cubicBezTo>
                  <a:cubicBezTo>
                    <a:pt x="2631" y="3731"/>
                    <a:pt x="2463" y="3929"/>
                    <a:pt x="2303" y="4133"/>
                  </a:cubicBezTo>
                  <a:cubicBezTo>
                    <a:pt x="1982" y="4540"/>
                    <a:pt x="1691" y="4972"/>
                    <a:pt x="1430" y="5425"/>
                  </a:cubicBezTo>
                  <a:cubicBezTo>
                    <a:pt x="1343" y="5576"/>
                    <a:pt x="1260" y="5729"/>
                    <a:pt x="1181" y="5883"/>
                  </a:cubicBezTo>
                  <a:cubicBezTo>
                    <a:pt x="1141" y="5961"/>
                    <a:pt x="1102" y="6040"/>
                    <a:pt x="1064" y="6118"/>
                  </a:cubicBezTo>
                  <a:cubicBezTo>
                    <a:pt x="951" y="6354"/>
                    <a:pt x="846" y="6595"/>
                    <a:pt x="748" y="6840"/>
                  </a:cubicBezTo>
                  <a:cubicBezTo>
                    <a:pt x="716" y="6922"/>
                    <a:pt x="684" y="7005"/>
                    <a:pt x="655" y="7087"/>
                  </a:cubicBezTo>
                  <a:cubicBezTo>
                    <a:pt x="533" y="7418"/>
                    <a:pt x="428" y="7756"/>
                    <a:pt x="339" y="8102"/>
                  </a:cubicBezTo>
                  <a:cubicBezTo>
                    <a:pt x="295" y="8273"/>
                    <a:pt x="255" y="8448"/>
                    <a:pt x="219" y="8623"/>
                  </a:cubicBezTo>
                  <a:cubicBezTo>
                    <a:pt x="219" y="8623"/>
                    <a:pt x="219" y="8623"/>
                    <a:pt x="219" y="8623"/>
                  </a:cubicBezTo>
                  <a:close/>
                  <a:moveTo>
                    <a:pt x="11550" y="21574"/>
                  </a:moveTo>
                  <a:cubicBezTo>
                    <a:pt x="12114" y="21535"/>
                    <a:pt x="12666" y="21453"/>
                    <a:pt x="13203" y="21331"/>
                  </a:cubicBezTo>
                  <a:cubicBezTo>
                    <a:pt x="13564" y="21249"/>
                    <a:pt x="13918" y="21149"/>
                    <a:pt x="14264" y="21033"/>
                  </a:cubicBezTo>
                  <a:cubicBezTo>
                    <a:pt x="14431" y="20975"/>
                    <a:pt x="14596" y="20915"/>
                    <a:pt x="14760" y="20851"/>
                  </a:cubicBezTo>
                  <a:cubicBezTo>
                    <a:pt x="15087" y="20722"/>
                    <a:pt x="15407" y="20578"/>
                    <a:pt x="15717" y="20419"/>
                  </a:cubicBezTo>
                  <a:cubicBezTo>
                    <a:pt x="15872" y="20339"/>
                    <a:pt x="16025" y="20255"/>
                    <a:pt x="16176" y="20169"/>
                  </a:cubicBezTo>
                  <a:cubicBezTo>
                    <a:pt x="16854" y="19779"/>
                    <a:pt x="17486" y="19317"/>
                    <a:pt x="18062" y="18795"/>
                  </a:cubicBezTo>
                  <a:cubicBezTo>
                    <a:pt x="18190" y="18678"/>
                    <a:pt x="18316" y="18559"/>
                    <a:pt x="18437" y="18437"/>
                  </a:cubicBezTo>
                  <a:cubicBezTo>
                    <a:pt x="18559" y="18315"/>
                    <a:pt x="18679" y="18190"/>
                    <a:pt x="18795" y="18062"/>
                  </a:cubicBezTo>
                  <a:cubicBezTo>
                    <a:pt x="18969" y="17870"/>
                    <a:pt x="19136" y="17672"/>
                    <a:pt x="19297" y="17467"/>
                  </a:cubicBezTo>
                  <a:cubicBezTo>
                    <a:pt x="19550" y="17145"/>
                    <a:pt x="19786" y="16807"/>
                    <a:pt x="20001" y="16456"/>
                  </a:cubicBezTo>
                  <a:cubicBezTo>
                    <a:pt x="20058" y="16363"/>
                    <a:pt x="20115" y="16270"/>
                    <a:pt x="20169" y="16175"/>
                  </a:cubicBezTo>
                  <a:cubicBezTo>
                    <a:pt x="20256" y="16025"/>
                    <a:pt x="20340" y="15872"/>
                    <a:pt x="20419" y="15717"/>
                  </a:cubicBezTo>
                  <a:cubicBezTo>
                    <a:pt x="20459" y="15639"/>
                    <a:pt x="20498" y="15560"/>
                    <a:pt x="20536" y="15482"/>
                  </a:cubicBezTo>
                  <a:cubicBezTo>
                    <a:pt x="20611" y="15325"/>
                    <a:pt x="20683" y="15165"/>
                    <a:pt x="20752" y="15004"/>
                  </a:cubicBezTo>
                  <a:cubicBezTo>
                    <a:pt x="20820" y="14842"/>
                    <a:pt x="20885" y="14679"/>
                    <a:pt x="20945" y="14513"/>
                  </a:cubicBezTo>
                  <a:cubicBezTo>
                    <a:pt x="21066" y="14183"/>
                    <a:pt x="21172" y="13844"/>
                    <a:pt x="21260" y="13499"/>
                  </a:cubicBezTo>
                  <a:cubicBezTo>
                    <a:pt x="21305" y="13326"/>
                    <a:pt x="21345" y="13152"/>
                    <a:pt x="21381" y="12977"/>
                  </a:cubicBezTo>
                  <a:cubicBezTo>
                    <a:pt x="21417" y="12801"/>
                    <a:pt x="21448" y="12624"/>
                    <a:pt x="21476" y="12445"/>
                  </a:cubicBezTo>
                  <a:cubicBezTo>
                    <a:pt x="21503" y="12266"/>
                    <a:pt x="21526" y="12086"/>
                    <a:pt x="21545" y="11904"/>
                  </a:cubicBezTo>
                  <a:cubicBezTo>
                    <a:pt x="21582" y="11541"/>
                    <a:pt x="21600" y="11173"/>
                    <a:pt x="21600" y="10800"/>
                  </a:cubicBezTo>
                  <a:cubicBezTo>
                    <a:pt x="21600" y="10427"/>
                    <a:pt x="21582" y="10059"/>
                    <a:pt x="21545" y="9696"/>
                  </a:cubicBezTo>
                  <a:cubicBezTo>
                    <a:pt x="21526" y="9514"/>
                    <a:pt x="21504" y="9334"/>
                    <a:pt x="21476" y="9156"/>
                  </a:cubicBezTo>
                  <a:cubicBezTo>
                    <a:pt x="21448" y="8976"/>
                    <a:pt x="21417" y="8799"/>
                    <a:pt x="21381" y="8623"/>
                  </a:cubicBezTo>
                  <a:cubicBezTo>
                    <a:pt x="21345" y="8448"/>
                    <a:pt x="21305" y="8274"/>
                    <a:pt x="21260" y="8101"/>
                  </a:cubicBezTo>
                  <a:cubicBezTo>
                    <a:pt x="21172" y="7756"/>
                    <a:pt x="21066" y="7418"/>
                    <a:pt x="20945" y="7087"/>
                  </a:cubicBezTo>
                  <a:cubicBezTo>
                    <a:pt x="20915" y="7004"/>
                    <a:pt x="20884" y="6922"/>
                    <a:pt x="20851" y="6840"/>
                  </a:cubicBezTo>
                  <a:cubicBezTo>
                    <a:pt x="20755" y="6595"/>
                    <a:pt x="20649" y="6354"/>
                    <a:pt x="20535" y="6118"/>
                  </a:cubicBezTo>
                  <a:cubicBezTo>
                    <a:pt x="20498" y="6040"/>
                    <a:pt x="20458" y="5961"/>
                    <a:pt x="20419" y="5883"/>
                  </a:cubicBezTo>
                  <a:cubicBezTo>
                    <a:pt x="20339" y="5728"/>
                    <a:pt x="20256" y="5576"/>
                    <a:pt x="20169" y="5425"/>
                  </a:cubicBezTo>
                  <a:cubicBezTo>
                    <a:pt x="19910" y="4972"/>
                    <a:pt x="19617" y="4540"/>
                    <a:pt x="19297" y="4133"/>
                  </a:cubicBezTo>
                  <a:cubicBezTo>
                    <a:pt x="19136" y="3929"/>
                    <a:pt x="18968" y="3731"/>
                    <a:pt x="18795" y="3538"/>
                  </a:cubicBezTo>
                  <a:cubicBezTo>
                    <a:pt x="18678" y="3411"/>
                    <a:pt x="18559" y="3286"/>
                    <a:pt x="18437" y="3164"/>
                  </a:cubicBezTo>
                  <a:cubicBezTo>
                    <a:pt x="18315" y="3041"/>
                    <a:pt x="18189" y="2922"/>
                    <a:pt x="18062" y="2806"/>
                  </a:cubicBezTo>
                  <a:cubicBezTo>
                    <a:pt x="17814" y="2580"/>
                    <a:pt x="17556" y="2367"/>
                    <a:pt x="17288" y="2166"/>
                  </a:cubicBezTo>
                  <a:cubicBezTo>
                    <a:pt x="16934" y="1899"/>
                    <a:pt x="16562" y="1653"/>
                    <a:pt x="16176" y="1431"/>
                  </a:cubicBezTo>
                  <a:cubicBezTo>
                    <a:pt x="16025" y="1345"/>
                    <a:pt x="15872" y="1262"/>
                    <a:pt x="15717" y="1182"/>
                  </a:cubicBezTo>
                  <a:cubicBezTo>
                    <a:pt x="15646" y="1146"/>
                    <a:pt x="15575" y="1111"/>
                    <a:pt x="15503" y="1076"/>
                  </a:cubicBezTo>
                  <a:cubicBezTo>
                    <a:pt x="15418" y="1035"/>
                    <a:pt x="15332" y="993"/>
                    <a:pt x="15244" y="955"/>
                  </a:cubicBezTo>
                  <a:cubicBezTo>
                    <a:pt x="15208" y="938"/>
                    <a:pt x="15172" y="922"/>
                    <a:pt x="15135" y="907"/>
                  </a:cubicBezTo>
                  <a:cubicBezTo>
                    <a:pt x="15012" y="852"/>
                    <a:pt x="14887" y="799"/>
                    <a:pt x="14760" y="749"/>
                  </a:cubicBezTo>
                  <a:cubicBezTo>
                    <a:pt x="14758" y="749"/>
                    <a:pt x="14756" y="748"/>
                    <a:pt x="14755" y="747"/>
                  </a:cubicBezTo>
                  <a:cubicBezTo>
                    <a:pt x="14620" y="695"/>
                    <a:pt x="14484" y="644"/>
                    <a:pt x="14347" y="597"/>
                  </a:cubicBezTo>
                  <a:cubicBezTo>
                    <a:pt x="14319" y="587"/>
                    <a:pt x="14292" y="577"/>
                    <a:pt x="14263" y="568"/>
                  </a:cubicBezTo>
                  <a:cubicBezTo>
                    <a:pt x="13944" y="460"/>
                    <a:pt x="13618" y="366"/>
                    <a:pt x="13285" y="288"/>
                  </a:cubicBezTo>
                  <a:cubicBezTo>
                    <a:pt x="13181" y="263"/>
                    <a:pt x="13077" y="240"/>
                    <a:pt x="12972" y="218"/>
                  </a:cubicBezTo>
                  <a:cubicBezTo>
                    <a:pt x="12896" y="203"/>
                    <a:pt x="12820" y="189"/>
                    <a:pt x="12744" y="175"/>
                  </a:cubicBezTo>
                  <a:cubicBezTo>
                    <a:pt x="12353" y="104"/>
                    <a:pt x="11955" y="54"/>
                    <a:pt x="11550" y="27"/>
                  </a:cubicBezTo>
                  <a:lnTo>
                    <a:pt x="11550" y="605"/>
                  </a:lnTo>
                  <a:cubicBezTo>
                    <a:pt x="11988" y="637"/>
                    <a:pt x="12419" y="697"/>
                    <a:pt x="12841" y="783"/>
                  </a:cubicBezTo>
                  <a:cubicBezTo>
                    <a:pt x="12812" y="855"/>
                    <a:pt x="12721" y="823"/>
                    <a:pt x="12646" y="859"/>
                  </a:cubicBezTo>
                  <a:cubicBezTo>
                    <a:pt x="12574" y="891"/>
                    <a:pt x="12548" y="960"/>
                    <a:pt x="12472" y="975"/>
                  </a:cubicBezTo>
                  <a:cubicBezTo>
                    <a:pt x="12260" y="1014"/>
                    <a:pt x="12086" y="921"/>
                    <a:pt x="11903" y="928"/>
                  </a:cubicBezTo>
                  <a:cubicBezTo>
                    <a:pt x="11895" y="1007"/>
                    <a:pt x="11993" y="1053"/>
                    <a:pt x="12042" y="1078"/>
                  </a:cubicBezTo>
                  <a:cubicBezTo>
                    <a:pt x="12208" y="1165"/>
                    <a:pt x="12342" y="1152"/>
                    <a:pt x="12576" y="1148"/>
                  </a:cubicBezTo>
                  <a:cubicBezTo>
                    <a:pt x="12696" y="1145"/>
                    <a:pt x="12833" y="1183"/>
                    <a:pt x="12936" y="1113"/>
                  </a:cubicBezTo>
                  <a:cubicBezTo>
                    <a:pt x="13001" y="1068"/>
                    <a:pt x="12997" y="970"/>
                    <a:pt x="13052" y="916"/>
                  </a:cubicBezTo>
                  <a:cubicBezTo>
                    <a:pt x="13075" y="893"/>
                    <a:pt x="13109" y="870"/>
                    <a:pt x="13148" y="850"/>
                  </a:cubicBezTo>
                  <a:cubicBezTo>
                    <a:pt x="13262" y="877"/>
                    <a:pt x="13376" y="907"/>
                    <a:pt x="13490" y="938"/>
                  </a:cubicBezTo>
                  <a:cubicBezTo>
                    <a:pt x="13470" y="1016"/>
                    <a:pt x="13344" y="997"/>
                    <a:pt x="13343" y="1102"/>
                  </a:cubicBezTo>
                  <a:cubicBezTo>
                    <a:pt x="13423" y="1150"/>
                    <a:pt x="13611" y="1075"/>
                    <a:pt x="13683" y="993"/>
                  </a:cubicBezTo>
                  <a:cubicBezTo>
                    <a:pt x="13711" y="1001"/>
                    <a:pt x="13739" y="1009"/>
                    <a:pt x="13768" y="1017"/>
                  </a:cubicBezTo>
                  <a:cubicBezTo>
                    <a:pt x="13932" y="1067"/>
                    <a:pt x="14094" y="1121"/>
                    <a:pt x="14254" y="1179"/>
                  </a:cubicBezTo>
                  <a:cubicBezTo>
                    <a:pt x="14483" y="1262"/>
                    <a:pt x="14709" y="1352"/>
                    <a:pt x="14930" y="1450"/>
                  </a:cubicBezTo>
                  <a:cubicBezTo>
                    <a:pt x="14887" y="1475"/>
                    <a:pt x="14842" y="1507"/>
                    <a:pt x="14805" y="1507"/>
                  </a:cubicBezTo>
                  <a:cubicBezTo>
                    <a:pt x="14709" y="1506"/>
                    <a:pt x="14668" y="1378"/>
                    <a:pt x="14561" y="1426"/>
                  </a:cubicBezTo>
                  <a:cubicBezTo>
                    <a:pt x="14551" y="1550"/>
                    <a:pt x="14692" y="1600"/>
                    <a:pt x="14781" y="1657"/>
                  </a:cubicBezTo>
                  <a:cubicBezTo>
                    <a:pt x="14878" y="1719"/>
                    <a:pt x="14979" y="1781"/>
                    <a:pt x="15013" y="1889"/>
                  </a:cubicBezTo>
                  <a:cubicBezTo>
                    <a:pt x="14919" y="2089"/>
                    <a:pt x="14768" y="1878"/>
                    <a:pt x="14619" y="1878"/>
                  </a:cubicBezTo>
                  <a:cubicBezTo>
                    <a:pt x="14454" y="1876"/>
                    <a:pt x="14214" y="2190"/>
                    <a:pt x="14073" y="1935"/>
                  </a:cubicBezTo>
                  <a:cubicBezTo>
                    <a:pt x="14108" y="1801"/>
                    <a:pt x="14257" y="1779"/>
                    <a:pt x="14294" y="1645"/>
                  </a:cubicBezTo>
                  <a:cubicBezTo>
                    <a:pt x="14262" y="1651"/>
                    <a:pt x="14231" y="1661"/>
                    <a:pt x="14200" y="1674"/>
                  </a:cubicBezTo>
                  <a:cubicBezTo>
                    <a:pt x="14145" y="1696"/>
                    <a:pt x="14090" y="1725"/>
                    <a:pt x="14034" y="1756"/>
                  </a:cubicBezTo>
                  <a:cubicBezTo>
                    <a:pt x="13960" y="1795"/>
                    <a:pt x="13882" y="1835"/>
                    <a:pt x="13794" y="1855"/>
                  </a:cubicBezTo>
                  <a:cubicBezTo>
                    <a:pt x="13714" y="1872"/>
                    <a:pt x="13634" y="1867"/>
                    <a:pt x="13563" y="1889"/>
                  </a:cubicBezTo>
                  <a:cubicBezTo>
                    <a:pt x="13423" y="1930"/>
                    <a:pt x="13327" y="2032"/>
                    <a:pt x="13180" y="2086"/>
                  </a:cubicBezTo>
                  <a:cubicBezTo>
                    <a:pt x="13123" y="2107"/>
                    <a:pt x="13054" y="2100"/>
                    <a:pt x="12995" y="2121"/>
                  </a:cubicBezTo>
                  <a:cubicBezTo>
                    <a:pt x="12854" y="2167"/>
                    <a:pt x="12687" y="2251"/>
                    <a:pt x="12542" y="2329"/>
                  </a:cubicBezTo>
                  <a:cubicBezTo>
                    <a:pt x="12394" y="2409"/>
                    <a:pt x="12227" y="2493"/>
                    <a:pt x="12136" y="2573"/>
                  </a:cubicBezTo>
                  <a:cubicBezTo>
                    <a:pt x="12086" y="2616"/>
                    <a:pt x="11957" y="2767"/>
                    <a:pt x="11961" y="2815"/>
                  </a:cubicBezTo>
                  <a:cubicBezTo>
                    <a:pt x="11967" y="2885"/>
                    <a:pt x="12098" y="2907"/>
                    <a:pt x="12101" y="2978"/>
                  </a:cubicBezTo>
                  <a:cubicBezTo>
                    <a:pt x="12098" y="3021"/>
                    <a:pt x="12025" y="3113"/>
                    <a:pt x="12078" y="3175"/>
                  </a:cubicBezTo>
                  <a:cubicBezTo>
                    <a:pt x="12125" y="3231"/>
                    <a:pt x="12220" y="3186"/>
                    <a:pt x="12321" y="3198"/>
                  </a:cubicBezTo>
                  <a:cubicBezTo>
                    <a:pt x="12499" y="3220"/>
                    <a:pt x="12614" y="3366"/>
                    <a:pt x="12750" y="3441"/>
                  </a:cubicBezTo>
                  <a:cubicBezTo>
                    <a:pt x="12853" y="3498"/>
                    <a:pt x="13006" y="3565"/>
                    <a:pt x="13122" y="3580"/>
                  </a:cubicBezTo>
                  <a:cubicBezTo>
                    <a:pt x="13282" y="3600"/>
                    <a:pt x="13460" y="3534"/>
                    <a:pt x="13481" y="3661"/>
                  </a:cubicBezTo>
                  <a:cubicBezTo>
                    <a:pt x="13503" y="3784"/>
                    <a:pt x="13332" y="3827"/>
                    <a:pt x="13319" y="3905"/>
                  </a:cubicBezTo>
                  <a:cubicBezTo>
                    <a:pt x="13406" y="4017"/>
                    <a:pt x="13260" y="4072"/>
                    <a:pt x="13261" y="4171"/>
                  </a:cubicBezTo>
                  <a:cubicBezTo>
                    <a:pt x="13261" y="4251"/>
                    <a:pt x="13361" y="4371"/>
                    <a:pt x="13447" y="4379"/>
                  </a:cubicBezTo>
                  <a:cubicBezTo>
                    <a:pt x="13564" y="4389"/>
                    <a:pt x="13735" y="4264"/>
                    <a:pt x="13784" y="4147"/>
                  </a:cubicBezTo>
                  <a:cubicBezTo>
                    <a:pt x="13841" y="4009"/>
                    <a:pt x="13817" y="3820"/>
                    <a:pt x="13923" y="3718"/>
                  </a:cubicBezTo>
                  <a:cubicBezTo>
                    <a:pt x="14463" y="3734"/>
                    <a:pt x="14921" y="3474"/>
                    <a:pt x="14886" y="2920"/>
                  </a:cubicBezTo>
                  <a:cubicBezTo>
                    <a:pt x="14883" y="2865"/>
                    <a:pt x="14851" y="2795"/>
                    <a:pt x="14863" y="2735"/>
                  </a:cubicBezTo>
                  <a:cubicBezTo>
                    <a:pt x="14880" y="2645"/>
                    <a:pt x="15034" y="2570"/>
                    <a:pt x="15014" y="2457"/>
                  </a:cubicBezTo>
                  <a:cubicBezTo>
                    <a:pt x="15072" y="2438"/>
                    <a:pt x="15107" y="2391"/>
                    <a:pt x="15137" y="2338"/>
                  </a:cubicBezTo>
                  <a:cubicBezTo>
                    <a:pt x="15181" y="2259"/>
                    <a:pt x="15216" y="2170"/>
                    <a:pt x="15298" y="2139"/>
                  </a:cubicBezTo>
                  <a:cubicBezTo>
                    <a:pt x="15305" y="2137"/>
                    <a:pt x="15309" y="2133"/>
                    <a:pt x="15316" y="2132"/>
                  </a:cubicBezTo>
                  <a:cubicBezTo>
                    <a:pt x="15362" y="2122"/>
                    <a:pt x="15412" y="2131"/>
                    <a:pt x="15464" y="2146"/>
                  </a:cubicBezTo>
                  <a:cubicBezTo>
                    <a:pt x="15557" y="2174"/>
                    <a:pt x="15657" y="2221"/>
                    <a:pt x="15767" y="2213"/>
                  </a:cubicBezTo>
                  <a:cubicBezTo>
                    <a:pt x="15824" y="2209"/>
                    <a:pt x="15897" y="2159"/>
                    <a:pt x="15953" y="2167"/>
                  </a:cubicBezTo>
                  <a:cubicBezTo>
                    <a:pt x="16067" y="2183"/>
                    <a:pt x="16135" y="2323"/>
                    <a:pt x="16220" y="2387"/>
                  </a:cubicBezTo>
                  <a:cubicBezTo>
                    <a:pt x="16296" y="2445"/>
                    <a:pt x="16376" y="2426"/>
                    <a:pt x="16395" y="2503"/>
                  </a:cubicBezTo>
                  <a:cubicBezTo>
                    <a:pt x="16372" y="2631"/>
                    <a:pt x="16283" y="2637"/>
                    <a:pt x="16290" y="2755"/>
                  </a:cubicBezTo>
                  <a:cubicBezTo>
                    <a:pt x="16290" y="2755"/>
                    <a:pt x="16290" y="2757"/>
                    <a:pt x="16290" y="2758"/>
                  </a:cubicBezTo>
                  <a:cubicBezTo>
                    <a:pt x="16298" y="2864"/>
                    <a:pt x="16409" y="2945"/>
                    <a:pt x="16464" y="2955"/>
                  </a:cubicBezTo>
                  <a:cubicBezTo>
                    <a:pt x="16549" y="2971"/>
                    <a:pt x="16670" y="2926"/>
                    <a:pt x="16754" y="2885"/>
                  </a:cubicBezTo>
                  <a:cubicBezTo>
                    <a:pt x="16845" y="2842"/>
                    <a:pt x="16928" y="2750"/>
                    <a:pt x="17008" y="2684"/>
                  </a:cubicBezTo>
                  <a:cubicBezTo>
                    <a:pt x="17121" y="2772"/>
                    <a:pt x="17234" y="2861"/>
                    <a:pt x="17344" y="2953"/>
                  </a:cubicBezTo>
                  <a:cubicBezTo>
                    <a:pt x="17357" y="3004"/>
                    <a:pt x="17365" y="3050"/>
                    <a:pt x="17369" y="3082"/>
                  </a:cubicBezTo>
                  <a:cubicBezTo>
                    <a:pt x="17385" y="3207"/>
                    <a:pt x="17353" y="3303"/>
                    <a:pt x="17358" y="3419"/>
                  </a:cubicBezTo>
                  <a:cubicBezTo>
                    <a:pt x="17373" y="3613"/>
                    <a:pt x="17620" y="3594"/>
                    <a:pt x="17741" y="3696"/>
                  </a:cubicBezTo>
                  <a:cubicBezTo>
                    <a:pt x="17777" y="3727"/>
                    <a:pt x="17791" y="3806"/>
                    <a:pt x="17822" y="3846"/>
                  </a:cubicBezTo>
                  <a:cubicBezTo>
                    <a:pt x="17881" y="3925"/>
                    <a:pt x="17952" y="3925"/>
                    <a:pt x="17961" y="4009"/>
                  </a:cubicBezTo>
                  <a:cubicBezTo>
                    <a:pt x="17983" y="4209"/>
                    <a:pt x="17779" y="4225"/>
                    <a:pt x="17799" y="4449"/>
                  </a:cubicBezTo>
                  <a:cubicBezTo>
                    <a:pt x="17757" y="4535"/>
                    <a:pt x="17651" y="4530"/>
                    <a:pt x="17659" y="4645"/>
                  </a:cubicBezTo>
                  <a:cubicBezTo>
                    <a:pt x="17673" y="4828"/>
                    <a:pt x="17936" y="4688"/>
                    <a:pt x="18007" y="4831"/>
                  </a:cubicBezTo>
                  <a:cubicBezTo>
                    <a:pt x="18047" y="4908"/>
                    <a:pt x="18001" y="4964"/>
                    <a:pt x="17973" y="5074"/>
                  </a:cubicBezTo>
                  <a:cubicBezTo>
                    <a:pt x="18063" y="5181"/>
                    <a:pt x="18062" y="5352"/>
                    <a:pt x="17903" y="5352"/>
                  </a:cubicBezTo>
                  <a:cubicBezTo>
                    <a:pt x="17807" y="5352"/>
                    <a:pt x="17781" y="5249"/>
                    <a:pt x="17683" y="5224"/>
                  </a:cubicBezTo>
                  <a:cubicBezTo>
                    <a:pt x="17628" y="5211"/>
                    <a:pt x="17554" y="5214"/>
                    <a:pt x="17485" y="5201"/>
                  </a:cubicBezTo>
                  <a:cubicBezTo>
                    <a:pt x="17427" y="5191"/>
                    <a:pt x="17356" y="5174"/>
                    <a:pt x="17301" y="5166"/>
                  </a:cubicBezTo>
                  <a:cubicBezTo>
                    <a:pt x="17156" y="5150"/>
                    <a:pt x="17001" y="5191"/>
                    <a:pt x="16917" y="5109"/>
                  </a:cubicBezTo>
                  <a:cubicBezTo>
                    <a:pt x="17055" y="4926"/>
                    <a:pt x="17238" y="4745"/>
                    <a:pt x="17416" y="4588"/>
                  </a:cubicBezTo>
                  <a:cubicBezTo>
                    <a:pt x="17468" y="4540"/>
                    <a:pt x="17582" y="4508"/>
                    <a:pt x="17555" y="4414"/>
                  </a:cubicBezTo>
                  <a:cubicBezTo>
                    <a:pt x="17457" y="4327"/>
                    <a:pt x="17335" y="4419"/>
                    <a:pt x="17242" y="4472"/>
                  </a:cubicBezTo>
                  <a:cubicBezTo>
                    <a:pt x="17144" y="4527"/>
                    <a:pt x="17027" y="4606"/>
                    <a:pt x="16917" y="4623"/>
                  </a:cubicBezTo>
                  <a:cubicBezTo>
                    <a:pt x="16725" y="4651"/>
                    <a:pt x="16470" y="4566"/>
                    <a:pt x="16313" y="4669"/>
                  </a:cubicBezTo>
                  <a:cubicBezTo>
                    <a:pt x="16292" y="4756"/>
                    <a:pt x="16492" y="4722"/>
                    <a:pt x="16464" y="4855"/>
                  </a:cubicBezTo>
                  <a:cubicBezTo>
                    <a:pt x="16387" y="4866"/>
                    <a:pt x="16315" y="4873"/>
                    <a:pt x="16255" y="4819"/>
                  </a:cubicBezTo>
                  <a:cubicBezTo>
                    <a:pt x="16201" y="4771"/>
                    <a:pt x="16232" y="4698"/>
                    <a:pt x="16198" y="4669"/>
                  </a:cubicBezTo>
                  <a:cubicBezTo>
                    <a:pt x="16138" y="4619"/>
                    <a:pt x="15914" y="4606"/>
                    <a:pt x="15814" y="4623"/>
                  </a:cubicBezTo>
                  <a:cubicBezTo>
                    <a:pt x="15693" y="4642"/>
                    <a:pt x="15584" y="4715"/>
                    <a:pt x="15571" y="4819"/>
                  </a:cubicBezTo>
                  <a:cubicBezTo>
                    <a:pt x="15717" y="4888"/>
                    <a:pt x="15958" y="4749"/>
                    <a:pt x="16012" y="4924"/>
                  </a:cubicBezTo>
                  <a:cubicBezTo>
                    <a:pt x="15931" y="5068"/>
                    <a:pt x="15743" y="5147"/>
                    <a:pt x="15767" y="5341"/>
                  </a:cubicBezTo>
                  <a:cubicBezTo>
                    <a:pt x="15778" y="5415"/>
                    <a:pt x="15867" y="5515"/>
                    <a:pt x="15930" y="5526"/>
                  </a:cubicBezTo>
                  <a:cubicBezTo>
                    <a:pt x="15995" y="5537"/>
                    <a:pt x="16030" y="5473"/>
                    <a:pt x="16093" y="5479"/>
                  </a:cubicBezTo>
                  <a:cubicBezTo>
                    <a:pt x="16158" y="5486"/>
                    <a:pt x="16143" y="5560"/>
                    <a:pt x="16220" y="5549"/>
                  </a:cubicBezTo>
                  <a:cubicBezTo>
                    <a:pt x="16332" y="5502"/>
                    <a:pt x="16394" y="5345"/>
                    <a:pt x="16522" y="5352"/>
                  </a:cubicBezTo>
                  <a:cubicBezTo>
                    <a:pt x="16675" y="5539"/>
                    <a:pt x="16384" y="5629"/>
                    <a:pt x="16220" y="5688"/>
                  </a:cubicBezTo>
                  <a:cubicBezTo>
                    <a:pt x="16035" y="5755"/>
                    <a:pt x="15793" y="5791"/>
                    <a:pt x="15651" y="5850"/>
                  </a:cubicBezTo>
                  <a:cubicBezTo>
                    <a:pt x="15577" y="5881"/>
                    <a:pt x="15297" y="6153"/>
                    <a:pt x="15257" y="5942"/>
                  </a:cubicBezTo>
                  <a:cubicBezTo>
                    <a:pt x="15229" y="5792"/>
                    <a:pt x="15396" y="5835"/>
                    <a:pt x="15431" y="5711"/>
                  </a:cubicBezTo>
                  <a:cubicBezTo>
                    <a:pt x="15252" y="5676"/>
                    <a:pt x="15084" y="5788"/>
                    <a:pt x="14921" y="5850"/>
                  </a:cubicBezTo>
                  <a:cubicBezTo>
                    <a:pt x="14687" y="5938"/>
                    <a:pt x="14292" y="5994"/>
                    <a:pt x="14236" y="6256"/>
                  </a:cubicBezTo>
                  <a:cubicBezTo>
                    <a:pt x="14225" y="6308"/>
                    <a:pt x="14259" y="6406"/>
                    <a:pt x="14225" y="6440"/>
                  </a:cubicBezTo>
                  <a:cubicBezTo>
                    <a:pt x="14196" y="6469"/>
                    <a:pt x="14030" y="6474"/>
                    <a:pt x="13958" y="6499"/>
                  </a:cubicBezTo>
                  <a:cubicBezTo>
                    <a:pt x="13846" y="6537"/>
                    <a:pt x="13749" y="6619"/>
                    <a:pt x="13679" y="6637"/>
                  </a:cubicBezTo>
                  <a:cubicBezTo>
                    <a:pt x="13627" y="6652"/>
                    <a:pt x="13550" y="6648"/>
                    <a:pt x="13517" y="6661"/>
                  </a:cubicBezTo>
                  <a:cubicBezTo>
                    <a:pt x="13425" y="6697"/>
                    <a:pt x="13390" y="6822"/>
                    <a:pt x="13284" y="6905"/>
                  </a:cubicBezTo>
                  <a:cubicBezTo>
                    <a:pt x="13241" y="6938"/>
                    <a:pt x="13145" y="6962"/>
                    <a:pt x="13110" y="6996"/>
                  </a:cubicBezTo>
                  <a:cubicBezTo>
                    <a:pt x="13050" y="7056"/>
                    <a:pt x="13042" y="7206"/>
                    <a:pt x="12937" y="7228"/>
                  </a:cubicBezTo>
                  <a:cubicBezTo>
                    <a:pt x="12869" y="7234"/>
                    <a:pt x="12814" y="7178"/>
                    <a:pt x="12750" y="7217"/>
                  </a:cubicBezTo>
                  <a:cubicBezTo>
                    <a:pt x="12743" y="7364"/>
                    <a:pt x="12803" y="7566"/>
                    <a:pt x="12739" y="7714"/>
                  </a:cubicBezTo>
                  <a:cubicBezTo>
                    <a:pt x="12602" y="7826"/>
                    <a:pt x="12450" y="7905"/>
                    <a:pt x="12275" y="8004"/>
                  </a:cubicBezTo>
                  <a:cubicBezTo>
                    <a:pt x="12178" y="8059"/>
                    <a:pt x="12091" y="8074"/>
                    <a:pt x="11973" y="8131"/>
                  </a:cubicBezTo>
                  <a:cubicBezTo>
                    <a:pt x="11890" y="8173"/>
                    <a:pt x="11814" y="8272"/>
                    <a:pt x="11718" y="8329"/>
                  </a:cubicBezTo>
                  <a:cubicBezTo>
                    <a:pt x="11663" y="8361"/>
                    <a:pt x="11605" y="8395"/>
                    <a:pt x="11550" y="8432"/>
                  </a:cubicBezTo>
                  <a:lnTo>
                    <a:pt x="11550" y="13479"/>
                  </a:lnTo>
                  <a:cubicBezTo>
                    <a:pt x="11607" y="13429"/>
                    <a:pt x="11663" y="13356"/>
                    <a:pt x="11695" y="13297"/>
                  </a:cubicBezTo>
                  <a:cubicBezTo>
                    <a:pt x="11760" y="13179"/>
                    <a:pt x="11765" y="13079"/>
                    <a:pt x="11881" y="13020"/>
                  </a:cubicBezTo>
                  <a:cubicBezTo>
                    <a:pt x="12005" y="12955"/>
                    <a:pt x="12104" y="12986"/>
                    <a:pt x="12264" y="12926"/>
                  </a:cubicBezTo>
                  <a:cubicBezTo>
                    <a:pt x="12335" y="12900"/>
                    <a:pt x="12397" y="12855"/>
                    <a:pt x="12461" y="12811"/>
                  </a:cubicBezTo>
                  <a:cubicBezTo>
                    <a:pt x="12517" y="12772"/>
                    <a:pt x="12576" y="12672"/>
                    <a:pt x="12646" y="12741"/>
                  </a:cubicBezTo>
                  <a:cubicBezTo>
                    <a:pt x="12739" y="12834"/>
                    <a:pt x="12533" y="12886"/>
                    <a:pt x="12612" y="12985"/>
                  </a:cubicBezTo>
                  <a:cubicBezTo>
                    <a:pt x="12773" y="13070"/>
                    <a:pt x="12854" y="12826"/>
                    <a:pt x="12972" y="12823"/>
                  </a:cubicBezTo>
                  <a:cubicBezTo>
                    <a:pt x="13008" y="12822"/>
                    <a:pt x="13137" y="12895"/>
                    <a:pt x="13203" y="12939"/>
                  </a:cubicBezTo>
                  <a:cubicBezTo>
                    <a:pt x="13294" y="12998"/>
                    <a:pt x="13325" y="13081"/>
                    <a:pt x="13423" y="13100"/>
                  </a:cubicBezTo>
                  <a:cubicBezTo>
                    <a:pt x="13487" y="13113"/>
                    <a:pt x="13590" y="13076"/>
                    <a:pt x="13679" y="13089"/>
                  </a:cubicBezTo>
                  <a:cubicBezTo>
                    <a:pt x="13797" y="13106"/>
                    <a:pt x="13868" y="13207"/>
                    <a:pt x="13958" y="13204"/>
                  </a:cubicBezTo>
                  <a:cubicBezTo>
                    <a:pt x="14067" y="13202"/>
                    <a:pt x="14120" y="13083"/>
                    <a:pt x="14214" y="13066"/>
                  </a:cubicBezTo>
                  <a:cubicBezTo>
                    <a:pt x="14417" y="13028"/>
                    <a:pt x="14494" y="13088"/>
                    <a:pt x="14584" y="13216"/>
                  </a:cubicBezTo>
                  <a:cubicBezTo>
                    <a:pt x="14686" y="13234"/>
                    <a:pt x="14689" y="13099"/>
                    <a:pt x="14782" y="13147"/>
                  </a:cubicBezTo>
                  <a:cubicBezTo>
                    <a:pt x="14731" y="13248"/>
                    <a:pt x="14799" y="13294"/>
                    <a:pt x="14839" y="13379"/>
                  </a:cubicBezTo>
                  <a:cubicBezTo>
                    <a:pt x="14865" y="13433"/>
                    <a:pt x="14862" y="13471"/>
                    <a:pt x="14886" y="13494"/>
                  </a:cubicBezTo>
                  <a:cubicBezTo>
                    <a:pt x="14941" y="13547"/>
                    <a:pt x="15048" y="13547"/>
                    <a:pt x="15130" y="13598"/>
                  </a:cubicBezTo>
                  <a:cubicBezTo>
                    <a:pt x="15215" y="13652"/>
                    <a:pt x="15263" y="13752"/>
                    <a:pt x="15362" y="13865"/>
                  </a:cubicBezTo>
                  <a:cubicBezTo>
                    <a:pt x="15463" y="13980"/>
                    <a:pt x="15633" y="14100"/>
                    <a:pt x="15767" y="14108"/>
                  </a:cubicBezTo>
                  <a:cubicBezTo>
                    <a:pt x="15895" y="14116"/>
                    <a:pt x="15999" y="14072"/>
                    <a:pt x="16105" y="14084"/>
                  </a:cubicBezTo>
                  <a:cubicBezTo>
                    <a:pt x="16344" y="14114"/>
                    <a:pt x="16493" y="14234"/>
                    <a:pt x="16662" y="14364"/>
                  </a:cubicBezTo>
                  <a:cubicBezTo>
                    <a:pt x="16755" y="14435"/>
                    <a:pt x="16840" y="14486"/>
                    <a:pt x="16870" y="14571"/>
                  </a:cubicBezTo>
                  <a:cubicBezTo>
                    <a:pt x="16892" y="14632"/>
                    <a:pt x="16881" y="14713"/>
                    <a:pt x="16905" y="14779"/>
                  </a:cubicBezTo>
                  <a:cubicBezTo>
                    <a:pt x="16956" y="14924"/>
                    <a:pt x="17168" y="14994"/>
                    <a:pt x="17090" y="15242"/>
                  </a:cubicBezTo>
                  <a:cubicBezTo>
                    <a:pt x="17126" y="15316"/>
                    <a:pt x="17204" y="15342"/>
                    <a:pt x="17288" y="15394"/>
                  </a:cubicBezTo>
                  <a:cubicBezTo>
                    <a:pt x="17356" y="15435"/>
                    <a:pt x="17412" y="15521"/>
                    <a:pt x="17485" y="15533"/>
                  </a:cubicBezTo>
                  <a:cubicBezTo>
                    <a:pt x="17532" y="15540"/>
                    <a:pt x="17584" y="15518"/>
                    <a:pt x="17624" y="15521"/>
                  </a:cubicBezTo>
                  <a:cubicBezTo>
                    <a:pt x="17756" y="15529"/>
                    <a:pt x="17846" y="15581"/>
                    <a:pt x="17961" y="15625"/>
                  </a:cubicBezTo>
                  <a:cubicBezTo>
                    <a:pt x="18032" y="15652"/>
                    <a:pt x="18123" y="15664"/>
                    <a:pt x="18170" y="15695"/>
                  </a:cubicBezTo>
                  <a:cubicBezTo>
                    <a:pt x="18229" y="15735"/>
                    <a:pt x="18236" y="15868"/>
                    <a:pt x="18310" y="15903"/>
                  </a:cubicBezTo>
                  <a:cubicBezTo>
                    <a:pt x="18357" y="15926"/>
                    <a:pt x="18463" y="15894"/>
                    <a:pt x="18542" y="15903"/>
                  </a:cubicBezTo>
                  <a:cubicBezTo>
                    <a:pt x="18666" y="15917"/>
                    <a:pt x="18835" y="15994"/>
                    <a:pt x="18948" y="15996"/>
                  </a:cubicBezTo>
                  <a:cubicBezTo>
                    <a:pt x="19016" y="15997"/>
                    <a:pt x="19072" y="15968"/>
                    <a:pt x="19133" y="15973"/>
                  </a:cubicBezTo>
                  <a:cubicBezTo>
                    <a:pt x="19274" y="15983"/>
                    <a:pt x="19385" y="16073"/>
                    <a:pt x="19494" y="16172"/>
                  </a:cubicBezTo>
                  <a:cubicBezTo>
                    <a:pt x="18096" y="18426"/>
                    <a:pt x="15847" y="20098"/>
                    <a:pt x="13199" y="20737"/>
                  </a:cubicBezTo>
                  <a:cubicBezTo>
                    <a:pt x="13190" y="20635"/>
                    <a:pt x="13161" y="20533"/>
                    <a:pt x="13157" y="20432"/>
                  </a:cubicBezTo>
                  <a:cubicBezTo>
                    <a:pt x="13148" y="20212"/>
                    <a:pt x="13181" y="20056"/>
                    <a:pt x="13146" y="19853"/>
                  </a:cubicBezTo>
                  <a:cubicBezTo>
                    <a:pt x="13118" y="19699"/>
                    <a:pt x="13085" y="19463"/>
                    <a:pt x="13030" y="19366"/>
                  </a:cubicBezTo>
                  <a:cubicBezTo>
                    <a:pt x="12967" y="19259"/>
                    <a:pt x="12723" y="19076"/>
                    <a:pt x="12600" y="19007"/>
                  </a:cubicBezTo>
                  <a:cubicBezTo>
                    <a:pt x="12519" y="18962"/>
                    <a:pt x="12422" y="18946"/>
                    <a:pt x="12333" y="18903"/>
                  </a:cubicBezTo>
                  <a:cubicBezTo>
                    <a:pt x="12144" y="18810"/>
                    <a:pt x="11778" y="18616"/>
                    <a:pt x="11695" y="18429"/>
                  </a:cubicBezTo>
                  <a:cubicBezTo>
                    <a:pt x="11671" y="18375"/>
                    <a:pt x="11675" y="18303"/>
                    <a:pt x="11648" y="18244"/>
                  </a:cubicBezTo>
                  <a:cubicBezTo>
                    <a:pt x="11624" y="18188"/>
                    <a:pt x="11589" y="18136"/>
                    <a:pt x="11550" y="18085"/>
                  </a:cubicBezTo>
                  <a:cubicBezTo>
                    <a:pt x="11550" y="18085"/>
                    <a:pt x="11550" y="21574"/>
                    <a:pt x="11550" y="21574"/>
                  </a:cubicBezTo>
                  <a:close/>
                </a:path>
              </a:pathLst>
            </a:custGeom>
            <a:grpFill/>
            <a:ln w="12700">
              <a:miter lim="400000"/>
            </a:ln>
          </p:spPr>
          <p:txBody>
            <a:bodyPr anchor="ctr"/>
            <a:lstStyle/>
            <a:p>
              <a:pPr algn="ctr"/>
            </a:p>
          </p:txBody>
        </p:sp>
        <p:sp>
          <p:nvSpPr>
            <p:cNvPr id="66" name="Freeform: Shape 46"/>
            <p:cNvSpPr/>
            <p:nvPr/>
          </p:nvSpPr>
          <p:spPr>
            <a:xfrm>
              <a:off x="672616" y="3332069"/>
              <a:ext cx="178617" cy="524662"/>
            </a:xfrm>
            <a:custGeom>
              <a:avLst/>
              <a:gdLst/>
              <a:ahLst/>
              <a:cxnLst>
                <a:cxn ang="0">
                  <a:pos x="wd2" y="hd2"/>
                </a:cxn>
                <a:cxn ang="5400000">
                  <a:pos x="wd2" y="hd2"/>
                </a:cxn>
                <a:cxn ang="10800000">
                  <a:pos x="wd2" y="hd2"/>
                </a:cxn>
                <a:cxn ang="16200000">
                  <a:pos x="wd2" y="hd2"/>
                </a:cxn>
              </a:cxnLst>
              <a:rect l="0" t="0" r="r" b="b"/>
              <a:pathLst>
                <a:path w="21156" h="21600" extrusionOk="0">
                  <a:moveTo>
                    <a:pt x="2320" y="2533"/>
                  </a:moveTo>
                  <a:cubicBezTo>
                    <a:pt x="1414" y="3409"/>
                    <a:pt x="397" y="4291"/>
                    <a:pt x="77" y="5223"/>
                  </a:cubicBezTo>
                  <a:cubicBezTo>
                    <a:pt x="-222" y="6099"/>
                    <a:pt x="365" y="6736"/>
                    <a:pt x="1599" y="7487"/>
                  </a:cubicBezTo>
                  <a:cubicBezTo>
                    <a:pt x="2836" y="8239"/>
                    <a:pt x="5005" y="9342"/>
                    <a:pt x="7609" y="9847"/>
                  </a:cubicBezTo>
                  <a:lnTo>
                    <a:pt x="7609" y="21600"/>
                  </a:lnTo>
                  <a:lnTo>
                    <a:pt x="13485" y="21600"/>
                  </a:lnTo>
                  <a:lnTo>
                    <a:pt x="13485" y="9860"/>
                  </a:lnTo>
                  <a:cubicBezTo>
                    <a:pt x="16115" y="9360"/>
                    <a:pt x="18310" y="8246"/>
                    <a:pt x="19557" y="7488"/>
                  </a:cubicBezTo>
                  <a:cubicBezTo>
                    <a:pt x="20791" y="6736"/>
                    <a:pt x="21378" y="6099"/>
                    <a:pt x="21080" y="5223"/>
                  </a:cubicBezTo>
                  <a:cubicBezTo>
                    <a:pt x="20761" y="4291"/>
                    <a:pt x="19744" y="3410"/>
                    <a:pt x="18836" y="2533"/>
                  </a:cubicBezTo>
                  <a:cubicBezTo>
                    <a:pt x="18121" y="1842"/>
                    <a:pt x="16699" y="127"/>
                    <a:pt x="14070" y="21"/>
                  </a:cubicBezTo>
                  <a:lnTo>
                    <a:pt x="15639" y="5060"/>
                  </a:lnTo>
                  <a:lnTo>
                    <a:pt x="13679" y="5060"/>
                  </a:lnTo>
                  <a:lnTo>
                    <a:pt x="12109" y="0"/>
                  </a:lnTo>
                  <a:lnTo>
                    <a:pt x="10578" y="0"/>
                  </a:lnTo>
                  <a:lnTo>
                    <a:pt x="9044" y="0"/>
                  </a:lnTo>
                  <a:lnTo>
                    <a:pt x="7478" y="5060"/>
                  </a:lnTo>
                  <a:lnTo>
                    <a:pt x="5519" y="5060"/>
                  </a:lnTo>
                  <a:lnTo>
                    <a:pt x="7085" y="21"/>
                  </a:lnTo>
                  <a:cubicBezTo>
                    <a:pt x="4458" y="127"/>
                    <a:pt x="3035" y="1842"/>
                    <a:pt x="2320" y="2533"/>
                  </a:cubicBezTo>
                  <a:close/>
                </a:path>
              </a:pathLst>
            </a:custGeom>
            <a:grpFill/>
            <a:ln w="12700">
              <a:miter lim="400000"/>
            </a:ln>
          </p:spPr>
          <p:txBody>
            <a:bodyPr anchor="ctr"/>
            <a:lstStyle/>
            <a:p>
              <a:pPr algn="ctr"/>
            </a:p>
          </p:txBody>
        </p:sp>
        <p:sp>
          <p:nvSpPr>
            <p:cNvPr id="67" name="Freeform: Shape 47"/>
            <p:cNvSpPr/>
            <p:nvPr/>
          </p:nvSpPr>
          <p:spPr>
            <a:xfrm>
              <a:off x="912159" y="3319122"/>
              <a:ext cx="192363" cy="536441"/>
            </a:xfrm>
            <a:custGeom>
              <a:avLst/>
              <a:gdLst/>
              <a:ahLst/>
              <a:cxnLst>
                <a:cxn ang="0">
                  <a:pos x="wd2" y="hd2"/>
                </a:cxn>
                <a:cxn ang="5400000">
                  <a:pos x="wd2" y="hd2"/>
                </a:cxn>
                <a:cxn ang="10800000">
                  <a:pos x="wd2" y="hd2"/>
                </a:cxn>
                <a:cxn ang="16200000">
                  <a:pos x="wd2" y="hd2"/>
                </a:cxn>
              </a:cxnLst>
              <a:rect l="0" t="0" r="r" b="b"/>
              <a:pathLst>
                <a:path w="21600" h="21600" extrusionOk="0">
                  <a:moveTo>
                    <a:pt x="13553" y="21600"/>
                  </a:moveTo>
                  <a:lnTo>
                    <a:pt x="13553" y="10290"/>
                  </a:lnTo>
                  <a:cubicBezTo>
                    <a:pt x="18184" y="9761"/>
                    <a:pt x="21600" y="7932"/>
                    <a:pt x="21600" y="5756"/>
                  </a:cubicBezTo>
                  <a:cubicBezTo>
                    <a:pt x="21600" y="3167"/>
                    <a:pt x="16764" y="0"/>
                    <a:pt x="10800" y="0"/>
                  </a:cubicBezTo>
                  <a:cubicBezTo>
                    <a:pt x="4834" y="0"/>
                    <a:pt x="0" y="3167"/>
                    <a:pt x="0" y="5756"/>
                  </a:cubicBezTo>
                  <a:cubicBezTo>
                    <a:pt x="0" y="7922"/>
                    <a:pt x="3386" y="9744"/>
                    <a:pt x="7985" y="10282"/>
                  </a:cubicBezTo>
                  <a:lnTo>
                    <a:pt x="7985" y="21600"/>
                  </a:lnTo>
                  <a:cubicBezTo>
                    <a:pt x="7985" y="21600"/>
                    <a:pt x="13553" y="21600"/>
                    <a:pt x="13553" y="21600"/>
                  </a:cubicBezTo>
                  <a:close/>
                </a:path>
              </a:pathLst>
            </a:custGeom>
            <a:grpFill/>
            <a:ln w="12700">
              <a:miter lim="400000"/>
            </a:ln>
          </p:spPr>
          <p:txBody>
            <a:bodyPr anchor="ctr"/>
            <a:lstStyle/>
            <a:p>
              <a:pPr algn="ctr"/>
            </a:p>
          </p:txBody>
        </p:sp>
        <p:sp>
          <p:nvSpPr>
            <p:cNvPr id="68" name="Freeform: Shape 48"/>
            <p:cNvSpPr/>
            <p:nvPr/>
          </p:nvSpPr>
          <p:spPr>
            <a:xfrm>
              <a:off x="1112856" y="3921217"/>
              <a:ext cx="224096" cy="225357"/>
            </a:xfrm>
            <a:custGeom>
              <a:avLst/>
              <a:gdLst/>
              <a:ahLst/>
              <a:cxnLst>
                <a:cxn ang="0">
                  <a:pos x="wd2" y="hd2"/>
                </a:cxn>
                <a:cxn ang="5400000">
                  <a:pos x="wd2" y="hd2"/>
                </a:cxn>
                <a:cxn ang="10800000">
                  <a:pos x="wd2" y="hd2"/>
                </a:cxn>
                <a:cxn ang="16200000">
                  <a:pos x="wd2" y="hd2"/>
                </a:cxn>
              </a:cxnLst>
              <a:rect l="0" t="0" r="r" b="b"/>
              <a:pathLst>
                <a:path w="21600" h="21600" extrusionOk="0">
                  <a:moveTo>
                    <a:pt x="4822" y="19850"/>
                  </a:moveTo>
                  <a:cubicBezTo>
                    <a:pt x="6524" y="20956"/>
                    <a:pt x="8556" y="21600"/>
                    <a:pt x="10743" y="21600"/>
                  </a:cubicBezTo>
                  <a:cubicBezTo>
                    <a:pt x="16739" y="21600"/>
                    <a:pt x="21600" y="16764"/>
                    <a:pt x="21600" y="10800"/>
                  </a:cubicBezTo>
                  <a:cubicBezTo>
                    <a:pt x="21600" y="4836"/>
                    <a:pt x="16739" y="0"/>
                    <a:pt x="10743" y="0"/>
                  </a:cubicBezTo>
                  <a:cubicBezTo>
                    <a:pt x="5289" y="0"/>
                    <a:pt x="775" y="3997"/>
                    <a:pt x="0" y="9206"/>
                  </a:cubicBezTo>
                  <a:lnTo>
                    <a:pt x="10743" y="9206"/>
                  </a:lnTo>
                  <a:lnTo>
                    <a:pt x="14302" y="9206"/>
                  </a:lnTo>
                  <a:lnTo>
                    <a:pt x="11941" y="11857"/>
                  </a:lnTo>
                  <a:cubicBezTo>
                    <a:pt x="11941" y="11857"/>
                    <a:pt x="4822" y="19850"/>
                    <a:pt x="4822" y="19850"/>
                  </a:cubicBezTo>
                  <a:close/>
                </a:path>
              </a:pathLst>
            </a:custGeom>
            <a:grpFill/>
            <a:ln w="12700">
              <a:miter lim="400000"/>
            </a:ln>
          </p:spPr>
          <p:txBody>
            <a:bodyPr anchor="ctr"/>
            <a:lstStyle/>
            <a:p>
              <a:pPr algn="ctr"/>
            </a:p>
          </p:txBody>
        </p:sp>
        <p:sp>
          <p:nvSpPr>
            <p:cNvPr id="69" name="Freeform: Shape 49"/>
            <p:cNvSpPr/>
            <p:nvPr/>
          </p:nvSpPr>
          <p:spPr>
            <a:xfrm>
              <a:off x="756778" y="4031278"/>
              <a:ext cx="463392" cy="435703"/>
            </a:xfrm>
            <a:custGeom>
              <a:avLst/>
              <a:gdLst/>
              <a:ahLst/>
              <a:cxnLst>
                <a:cxn ang="0">
                  <a:pos x="wd2" y="hd2"/>
                </a:cxn>
                <a:cxn ang="5400000">
                  <a:pos x="wd2" y="hd2"/>
                </a:cxn>
                <a:cxn ang="10800000">
                  <a:pos x="wd2" y="hd2"/>
                </a:cxn>
                <a:cxn ang="16200000">
                  <a:pos x="wd2" y="hd2"/>
                </a:cxn>
              </a:cxnLst>
              <a:rect l="0" t="0" r="r" b="b"/>
              <a:pathLst>
                <a:path w="21600" h="21600" extrusionOk="0">
                  <a:moveTo>
                    <a:pt x="9637" y="11573"/>
                  </a:moveTo>
                  <a:lnTo>
                    <a:pt x="9637" y="12194"/>
                  </a:lnTo>
                  <a:lnTo>
                    <a:pt x="9637" y="12817"/>
                  </a:lnTo>
                  <a:lnTo>
                    <a:pt x="9637" y="19740"/>
                  </a:lnTo>
                  <a:cubicBezTo>
                    <a:pt x="8188" y="19980"/>
                    <a:pt x="7131" y="20721"/>
                    <a:pt x="7131" y="21600"/>
                  </a:cubicBezTo>
                  <a:lnTo>
                    <a:pt x="14159" y="21600"/>
                  </a:lnTo>
                  <a:cubicBezTo>
                    <a:pt x="14159" y="20784"/>
                    <a:pt x="13250" y="20089"/>
                    <a:pt x="11962" y="19801"/>
                  </a:cubicBezTo>
                  <a:lnTo>
                    <a:pt x="11962" y="12817"/>
                  </a:lnTo>
                  <a:lnTo>
                    <a:pt x="11962" y="12194"/>
                  </a:lnTo>
                  <a:lnTo>
                    <a:pt x="11962" y="11573"/>
                  </a:lnTo>
                  <a:lnTo>
                    <a:pt x="18118" y="4180"/>
                  </a:lnTo>
                  <a:lnTo>
                    <a:pt x="21600" y="0"/>
                  </a:lnTo>
                  <a:lnTo>
                    <a:pt x="16348" y="0"/>
                  </a:lnTo>
                  <a:lnTo>
                    <a:pt x="0" y="0"/>
                  </a:lnTo>
                  <a:cubicBezTo>
                    <a:pt x="0" y="0"/>
                    <a:pt x="9637" y="11573"/>
                    <a:pt x="9637" y="11573"/>
                  </a:cubicBezTo>
                  <a:close/>
                </a:path>
              </a:pathLst>
            </a:custGeom>
            <a:grpFill/>
            <a:ln w="12700">
              <a:miter lim="400000"/>
            </a:ln>
          </p:spPr>
          <p:txBody>
            <a:bodyPr anchor="ctr"/>
            <a:lstStyle/>
            <a:p>
              <a:pPr algn="ctr"/>
            </a:p>
          </p:txBody>
        </p:sp>
        <p:sp>
          <p:nvSpPr>
            <p:cNvPr id="70" name="Freeform: Shape 50"/>
            <p:cNvSpPr/>
            <p:nvPr/>
          </p:nvSpPr>
          <p:spPr>
            <a:xfrm>
              <a:off x="3799626" y="949586"/>
              <a:ext cx="497397" cy="129553"/>
            </a:xfrm>
            <a:custGeom>
              <a:avLst/>
              <a:gdLst/>
              <a:ahLst/>
              <a:cxnLst>
                <a:cxn ang="0">
                  <a:pos x="wd2" y="hd2"/>
                </a:cxn>
                <a:cxn ang="5400000">
                  <a:pos x="wd2" y="hd2"/>
                </a:cxn>
                <a:cxn ang="10800000">
                  <a:pos x="wd2" y="hd2"/>
                </a:cxn>
                <a:cxn ang="16200000">
                  <a:pos x="wd2" y="hd2"/>
                </a:cxn>
              </a:cxnLst>
              <a:rect l="0" t="0" r="r" b="b"/>
              <a:pathLst>
                <a:path w="21600" h="21600" extrusionOk="0">
                  <a:moveTo>
                    <a:pt x="14085" y="11105"/>
                  </a:moveTo>
                  <a:lnTo>
                    <a:pt x="7515" y="11105"/>
                  </a:lnTo>
                  <a:lnTo>
                    <a:pt x="7515" y="0"/>
                  </a:lnTo>
                  <a:lnTo>
                    <a:pt x="0" y="0"/>
                  </a:lnTo>
                  <a:lnTo>
                    <a:pt x="0" y="21600"/>
                  </a:lnTo>
                  <a:lnTo>
                    <a:pt x="21600" y="21600"/>
                  </a:lnTo>
                  <a:lnTo>
                    <a:pt x="21600" y="0"/>
                  </a:lnTo>
                  <a:lnTo>
                    <a:pt x="14085" y="0"/>
                  </a:lnTo>
                  <a:cubicBezTo>
                    <a:pt x="14085" y="0"/>
                    <a:pt x="14085" y="11105"/>
                    <a:pt x="14085" y="11105"/>
                  </a:cubicBezTo>
                  <a:close/>
                </a:path>
              </a:pathLst>
            </a:custGeom>
            <a:grpFill/>
            <a:ln w="12700">
              <a:miter lim="400000"/>
            </a:ln>
          </p:spPr>
          <p:txBody>
            <a:bodyPr anchor="ctr"/>
            <a:lstStyle/>
            <a:p>
              <a:pPr algn="ctr"/>
            </a:p>
          </p:txBody>
        </p:sp>
        <p:sp>
          <p:nvSpPr>
            <p:cNvPr id="71" name="Freeform: Shape 51"/>
            <p:cNvSpPr/>
            <p:nvPr/>
          </p:nvSpPr>
          <p:spPr>
            <a:xfrm>
              <a:off x="4006799" y="949586"/>
              <a:ext cx="94571" cy="3824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grpFill/>
            <a:ln w="12700">
              <a:miter lim="400000"/>
            </a:ln>
          </p:spPr>
          <p:txBody>
            <a:bodyPr anchor="ctr"/>
            <a:lstStyle/>
            <a:p>
              <a:pPr algn="ctr"/>
            </a:p>
          </p:txBody>
        </p:sp>
        <p:sp>
          <p:nvSpPr>
            <p:cNvPr id="72" name="Freeform: Shape 52"/>
            <p:cNvSpPr/>
            <p:nvPr/>
          </p:nvSpPr>
          <p:spPr>
            <a:xfrm>
              <a:off x="3799626" y="664723"/>
              <a:ext cx="497397" cy="25957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5524" y="0"/>
                  </a:lnTo>
                  <a:lnTo>
                    <a:pt x="5524" y="7830"/>
                  </a:lnTo>
                  <a:lnTo>
                    <a:pt x="0" y="7830"/>
                  </a:lnTo>
                  <a:lnTo>
                    <a:pt x="0" y="21600"/>
                  </a:lnTo>
                  <a:lnTo>
                    <a:pt x="7515" y="21600"/>
                  </a:lnTo>
                  <a:lnTo>
                    <a:pt x="10800" y="21600"/>
                  </a:lnTo>
                  <a:lnTo>
                    <a:pt x="10800" y="7830"/>
                  </a:lnTo>
                  <a:lnTo>
                    <a:pt x="7372" y="7830"/>
                  </a:lnTo>
                  <a:lnTo>
                    <a:pt x="7372" y="7830"/>
                  </a:lnTo>
                  <a:lnTo>
                    <a:pt x="7372" y="3542"/>
                  </a:lnTo>
                  <a:lnTo>
                    <a:pt x="10800" y="3542"/>
                  </a:lnTo>
                  <a:cubicBezTo>
                    <a:pt x="10800" y="3542"/>
                    <a:pt x="10800" y="0"/>
                    <a:pt x="10800" y="0"/>
                  </a:cubicBezTo>
                  <a:close/>
                  <a:moveTo>
                    <a:pt x="16077" y="0"/>
                  </a:moveTo>
                  <a:lnTo>
                    <a:pt x="10800" y="0"/>
                  </a:lnTo>
                  <a:lnTo>
                    <a:pt x="10800" y="3542"/>
                  </a:lnTo>
                  <a:lnTo>
                    <a:pt x="14229" y="3542"/>
                  </a:lnTo>
                  <a:lnTo>
                    <a:pt x="14229" y="7830"/>
                  </a:lnTo>
                  <a:lnTo>
                    <a:pt x="10800" y="7830"/>
                  </a:lnTo>
                  <a:lnTo>
                    <a:pt x="10800" y="21600"/>
                  </a:lnTo>
                  <a:lnTo>
                    <a:pt x="14085" y="21600"/>
                  </a:lnTo>
                  <a:lnTo>
                    <a:pt x="21600" y="21600"/>
                  </a:lnTo>
                  <a:lnTo>
                    <a:pt x="21600" y="7830"/>
                  </a:lnTo>
                  <a:lnTo>
                    <a:pt x="16077" y="7830"/>
                  </a:lnTo>
                  <a:cubicBezTo>
                    <a:pt x="16077" y="7830"/>
                    <a:pt x="16077" y="0"/>
                    <a:pt x="16077" y="0"/>
                  </a:cubicBezTo>
                  <a:close/>
                </a:path>
              </a:pathLst>
            </a:custGeom>
            <a:grpFill/>
            <a:ln w="12700">
              <a:miter lim="400000"/>
            </a:ln>
          </p:spPr>
          <p:txBody>
            <a:bodyPr anchor="ctr"/>
            <a:lstStyle/>
            <a:p>
              <a:pPr algn="ctr"/>
            </a:p>
          </p:txBody>
        </p:sp>
        <p:sp>
          <p:nvSpPr>
            <p:cNvPr id="73" name="Freeform: Shape 53"/>
            <p:cNvSpPr/>
            <p:nvPr/>
          </p:nvSpPr>
          <p:spPr>
            <a:xfrm>
              <a:off x="1132279" y="1467516"/>
              <a:ext cx="503584" cy="518574"/>
            </a:xfrm>
            <a:custGeom>
              <a:avLst/>
              <a:gdLst/>
              <a:ahLst/>
              <a:cxnLst>
                <a:cxn ang="0">
                  <a:pos x="wd2" y="hd2"/>
                </a:cxn>
                <a:cxn ang="5400000">
                  <a:pos x="wd2" y="hd2"/>
                </a:cxn>
                <a:cxn ang="10800000">
                  <a:pos x="wd2" y="hd2"/>
                </a:cxn>
                <a:cxn ang="16200000">
                  <a:pos x="wd2" y="hd2"/>
                </a:cxn>
              </a:cxnLst>
              <a:rect l="0" t="0" r="r" b="b"/>
              <a:pathLst>
                <a:path w="21600" h="21600" extrusionOk="0">
                  <a:moveTo>
                    <a:pt x="10880" y="0"/>
                  </a:moveTo>
                  <a:cubicBezTo>
                    <a:pt x="9548" y="0"/>
                    <a:pt x="8469" y="3391"/>
                    <a:pt x="8469" y="4684"/>
                  </a:cubicBezTo>
                  <a:lnTo>
                    <a:pt x="8469" y="7962"/>
                  </a:lnTo>
                  <a:lnTo>
                    <a:pt x="0" y="11432"/>
                  </a:lnTo>
                  <a:lnTo>
                    <a:pt x="0" y="13741"/>
                  </a:lnTo>
                  <a:lnTo>
                    <a:pt x="8469" y="12153"/>
                  </a:lnTo>
                  <a:lnTo>
                    <a:pt x="8469" y="16691"/>
                  </a:lnTo>
                  <a:lnTo>
                    <a:pt x="4836" y="19291"/>
                  </a:lnTo>
                  <a:lnTo>
                    <a:pt x="4836" y="21600"/>
                  </a:lnTo>
                  <a:lnTo>
                    <a:pt x="10844" y="19559"/>
                  </a:lnTo>
                  <a:lnTo>
                    <a:pt x="16764" y="21600"/>
                  </a:lnTo>
                  <a:lnTo>
                    <a:pt x="16764" y="19291"/>
                  </a:lnTo>
                  <a:lnTo>
                    <a:pt x="13292" y="16768"/>
                  </a:lnTo>
                  <a:lnTo>
                    <a:pt x="13292" y="12159"/>
                  </a:lnTo>
                  <a:lnTo>
                    <a:pt x="21600" y="13740"/>
                  </a:lnTo>
                  <a:lnTo>
                    <a:pt x="21600" y="11432"/>
                  </a:lnTo>
                  <a:lnTo>
                    <a:pt x="13292" y="7977"/>
                  </a:lnTo>
                  <a:lnTo>
                    <a:pt x="13292" y="4684"/>
                  </a:lnTo>
                  <a:cubicBezTo>
                    <a:pt x="13292" y="3391"/>
                    <a:pt x="12213" y="0"/>
                    <a:pt x="10880" y="0"/>
                  </a:cubicBezTo>
                  <a:close/>
                </a:path>
              </a:pathLst>
            </a:custGeom>
            <a:grpFill/>
            <a:ln w="12700">
              <a:miter lim="400000"/>
            </a:ln>
          </p:spPr>
          <p:txBody>
            <a:bodyPr anchor="ctr"/>
            <a:lstStyle/>
            <a:p>
              <a:pPr algn="ctr"/>
            </a:p>
          </p:txBody>
        </p:sp>
        <p:sp>
          <p:nvSpPr>
            <p:cNvPr id="74" name="Freeform: Shape 54"/>
            <p:cNvSpPr/>
            <p:nvPr/>
          </p:nvSpPr>
          <p:spPr>
            <a:xfrm>
              <a:off x="5191567" y="2568121"/>
              <a:ext cx="303217" cy="487098"/>
            </a:xfrm>
            <a:custGeom>
              <a:avLst/>
              <a:gdLst/>
              <a:ahLst/>
              <a:cxnLst>
                <a:cxn ang="0">
                  <a:pos x="wd2" y="hd2"/>
                </a:cxn>
                <a:cxn ang="5400000">
                  <a:pos x="wd2" y="hd2"/>
                </a:cxn>
                <a:cxn ang="10800000">
                  <a:pos x="wd2" y="hd2"/>
                </a:cxn>
                <a:cxn ang="16200000">
                  <a:pos x="wd2" y="hd2"/>
                </a:cxn>
              </a:cxnLst>
              <a:rect l="0" t="0" r="r" b="b"/>
              <a:pathLst>
                <a:path w="21600" h="21600" extrusionOk="0">
                  <a:moveTo>
                    <a:pt x="4395" y="432"/>
                  </a:moveTo>
                  <a:lnTo>
                    <a:pt x="0" y="432"/>
                  </a:lnTo>
                  <a:lnTo>
                    <a:pt x="0" y="18687"/>
                  </a:lnTo>
                  <a:cubicBezTo>
                    <a:pt x="239" y="19652"/>
                    <a:pt x="440" y="20624"/>
                    <a:pt x="624" y="21600"/>
                  </a:cubicBezTo>
                  <a:lnTo>
                    <a:pt x="4395" y="21600"/>
                  </a:lnTo>
                  <a:lnTo>
                    <a:pt x="4395" y="20185"/>
                  </a:lnTo>
                  <a:lnTo>
                    <a:pt x="2317" y="20185"/>
                  </a:lnTo>
                  <a:lnTo>
                    <a:pt x="2317" y="18461"/>
                  </a:lnTo>
                  <a:lnTo>
                    <a:pt x="4395" y="18461"/>
                  </a:lnTo>
                  <a:lnTo>
                    <a:pt x="4395" y="17221"/>
                  </a:lnTo>
                  <a:lnTo>
                    <a:pt x="2317" y="17221"/>
                  </a:lnTo>
                  <a:lnTo>
                    <a:pt x="2317" y="15497"/>
                  </a:lnTo>
                  <a:lnTo>
                    <a:pt x="4395" y="15497"/>
                  </a:lnTo>
                  <a:lnTo>
                    <a:pt x="4395" y="13977"/>
                  </a:lnTo>
                  <a:lnTo>
                    <a:pt x="2317" y="13977"/>
                  </a:lnTo>
                  <a:lnTo>
                    <a:pt x="2317" y="1783"/>
                  </a:lnTo>
                  <a:lnTo>
                    <a:pt x="4395" y="1783"/>
                  </a:lnTo>
                  <a:cubicBezTo>
                    <a:pt x="4395" y="1783"/>
                    <a:pt x="4395" y="432"/>
                    <a:pt x="4395" y="432"/>
                  </a:cubicBezTo>
                  <a:close/>
                  <a:moveTo>
                    <a:pt x="4395" y="21600"/>
                  </a:moveTo>
                  <a:lnTo>
                    <a:pt x="10800" y="21600"/>
                  </a:lnTo>
                  <a:lnTo>
                    <a:pt x="10800" y="20185"/>
                  </a:lnTo>
                  <a:lnTo>
                    <a:pt x="8723" y="20185"/>
                  </a:lnTo>
                  <a:lnTo>
                    <a:pt x="8723" y="18461"/>
                  </a:lnTo>
                  <a:lnTo>
                    <a:pt x="10800" y="18461"/>
                  </a:lnTo>
                  <a:lnTo>
                    <a:pt x="10800" y="17221"/>
                  </a:lnTo>
                  <a:lnTo>
                    <a:pt x="8723" y="17221"/>
                  </a:lnTo>
                  <a:lnTo>
                    <a:pt x="8723" y="15497"/>
                  </a:lnTo>
                  <a:lnTo>
                    <a:pt x="10800" y="15497"/>
                  </a:lnTo>
                  <a:lnTo>
                    <a:pt x="10800" y="13977"/>
                  </a:lnTo>
                  <a:lnTo>
                    <a:pt x="4395" y="13977"/>
                  </a:lnTo>
                  <a:lnTo>
                    <a:pt x="4395" y="15497"/>
                  </a:lnTo>
                  <a:lnTo>
                    <a:pt x="6473" y="15497"/>
                  </a:lnTo>
                  <a:lnTo>
                    <a:pt x="6473" y="17221"/>
                  </a:lnTo>
                  <a:lnTo>
                    <a:pt x="6473" y="17221"/>
                  </a:lnTo>
                  <a:lnTo>
                    <a:pt x="4395" y="17221"/>
                  </a:lnTo>
                  <a:lnTo>
                    <a:pt x="4395" y="18461"/>
                  </a:lnTo>
                  <a:lnTo>
                    <a:pt x="6473" y="18461"/>
                  </a:lnTo>
                  <a:lnTo>
                    <a:pt x="6473" y="20185"/>
                  </a:lnTo>
                  <a:lnTo>
                    <a:pt x="6473" y="20185"/>
                  </a:lnTo>
                  <a:lnTo>
                    <a:pt x="4395" y="20185"/>
                  </a:lnTo>
                  <a:cubicBezTo>
                    <a:pt x="4395" y="20185"/>
                    <a:pt x="4395" y="21600"/>
                    <a:pt x="4395" y="21600"/>
                  </a:cubicBezTo>
                  <a:close/>
                  <a:moveTo>
                    <a:pt x="10800" y="432"/>
                  </a:moveTo>
                  <a:lnTo>
                    <a:pt x="4395" y="432"/>
                  </a:lnTo>
                  <a:lnTo>
                    <a:pt x="4395" y="1783"/>
                  </a:lnTo>
                  <a:lnTo>
                    <a:pt x="10800" y="1783"/>
                  </a:lnTo>
                  <a:lnTo>
                    <a:pt x="10800" y="432"/>
                  </a:lnTo>
                  <a:cubicBezTo>
                    <a:pt x="10800" y="432"/>
                    <a:pt x="10800" y="432"/>
                    <a:pt x="10800" y="432"/>
                  </a:cubicBezTo>
                  <a:close/>
                  <a:moveTo>
                    <a:pt x="10800" y="21600"/>
                  </a:moveTo>
                  <a:lnTo>
                    <a:pt x="17205" y="21600"/>
                  </a:lnTo>
                  <a:lnTo>
                    <a:pt x="17205" y="20185"/>
                  </a:lnTo>
                  <a:lnTo>
                    <a:pt x="15128" y="20185"/>
                  </a:lnTo>
                  <a:lnTo>
                    <a:pt x="15128" y="18461"/>
                  </a:lnTo>
                  <a:lnTo>
                    <a:pt x="17205" y="18461"/>
                  </a:lnTo>
                  <a:lnTo>
                    <a:pt x="17205" y="17221"/>
                  </a:lnTo>
                  <a:lnTo>
                    <a:pt x="15128" y="17221"/>
                  </a:lnTo>
                  <a:lnTo>
                    <a:pt x="15128" y="15497"/>
                  </a:lnTo>
                  <a:lnTo>
                    <a:pt x="17205" y="15497"/>
                  </a:lnTo>
                  <a:lnTo>
                    <a:pt x="17205" y="13977"/>
                  </a:lnTo>
                  <a:lnTo>
                    <a:pt x="10800" y="13977"/>
                  </a:lnTo>
                  <a:lnTo>
                    <a:pt x="10800" y="15497"/>
                  </a:lnTo>
                  <a:lnTo>
                    <a:pt x="12878" y="15497"/>
                  </a:lnTo>
                  <a:lnTo>
                    <a:pt x="12878" y="17221"/>
                  </a:lnTo>
                  <a:lnTo>
                    <a:pt x="12878" y="17221"/>
                  </a:lnTo>
                  <a:lnTo>
                    <a:pt x="10800" y="17221"/>
                  </a:lnTo>
                  <a:lnTo>
                    <a:pt x="10800" y="18461"/>
                  </a:lnTo>
                  <a:lnTo>
                    <a:pt x="12878" y="18461"/>
                  </a:lnTo>
                  <a:lnTo>
                    <a:pt x="12878" y="20185"/>
                  </a:lnTo>
                  <a:lnTo>
                    <a:pt x="12878" y="20185"/>
                  </a:lnTo>
                  <a:lnTo>
                    <a:pt x="10800" y="20185"/>
                  </a:lnTo>
                  <a:cubicBezTo>
                    <a:pt x="10800" y="20185"/>
                    <a:pt x="10800" y="21600"/>
                    <a:pt x="10800" y="21600"/>
                  </a:cubicBezTo>
                  <a:close/>
                  <a:moveTo>
                    <a:pt x="15128" y="0"/>
                  </a:moveTo>
                  <a:lnTo>
                    <a:pt x="15128" y="432"/>
                  </a:lnTo>
                  <a:lnTo>
                    <a:pt x="10800" y="432"/>
                  </a:lnTo>
                  <a:lnTo>
                    <a:pt x="10800" y="1783"/>
                  </a:lnTo>
                  <a:lnTo>
                    <a:pt x="17205" y="1783"/>
                  </a:lnTo>
                  <a:lnTo>
                    <a:pt x="17205" y="0"/>
                  </a:lnTo>
                  <a:lnTo>
                    <a:pt x="15128" y="0"/>
                  </a:lnTo>
                  <a:cubicBezTo>
                    <a:pt x="15128" y="0"/>
                    <a:pt x="15128" y="0"/>
                    <a:pt x="15128" y="0"/>
                  </a:cubicBezTo>
                  <a:close/>
                  <a:moveTo>
                    <a:pt x="17205" y="21600"/>
                  </a:moveTo>
                  <a:lnTo>
                    <a:pt x="21600" y="21600"/>
                  </a:lnTo>
                  <a:lnTo>
                    <a:pt x="21600" y="432"/>
                  </a:lnTo>
                  <a:lnTo>
                    <a:pt x="19283" y="432"/>
                  </a:lnTo>
                  <a:lnTo>
                    <a:pt x="19283" y="0"/>
                  </a:lnTo>
                  <a:lnTo>
                    <a:pt x="17205" y="0"/>
                  </a:lnTo>
                  <a:lnTo>
                    <a:pt x="17205" y="1783"/>
                  </a:lnTo>
                  <a:lnTo>
                    <a:pt x="19283" y="1783"/>
                  </a:lnTo>
                  <a:lnTo>
                    <a:pt x="19283" y="13977"/>
                  </a:lnTo>
                  <a:lnTo>
                    <a:pt x="19283" y="13977"/>
                  </a:lnTo>
                  <a:lnTo>
                    <a:pt x="17205" y="13977"/>
                  </a:lnTo>
                  <a:lnTo>
                    <a:pt x="17205" y="15497"/>
                  </a:lnTo>
                  <a:lnTo>
                    <a:pt x="19283" y="15497"/>
                  </a:lnTo>
                  <a:lnTo>
                    <a:pt x="19283" y="17221"/>
                  </a:lnTo>
                  <a:lnTo>
                    <a:pt x="19283" y="17221"/>
                  </a:lnTo>
                  <a:lnTo>
                    <a:pt x="17205" y="17221"/>
                  </a:lnTo>
                  <a:lnTo>
                    <a:pt x="17205" y="18461"/>
                  </a:lnTo>
                  <a:lnTo>
                    <a:pt x="19283" y="18461"/>
                  </a:lnTo>
                  <a:lnTo>
                    <a:pt x="19283" y="20185"/>
                  </a:lnTo>
                  <a:lnTo>
                    <a:pt x="19283" y="20185"/>
                  </a:lnTo>
                  <a:lnTo>
                    <a:pt x="17205" y="20185"/>
                  </a:lnTo>
                  <a:cubicBezTo>
                    <a:pt x="17205" y="20185"/>
                    <a:pt x="17205" y="21600"/>
                    <a:pt x="17205" y="21600"/>
                  </a:cubicBezTo>
                  <a:close/>
                </a:path>
              </a:pathLst>
            </a:custGeom>
            <a:grpFill/>
            <a:ln w="12700">
              <a:miter lim="400000"/>
            </a:ln>
          </p:spPr>
          <p:txBody>
            <a:bodyPr anchor="ctr"/>
            <a:lstStyle/>
            <a:p>
              <a:pPr algn="ctr"/>
            </a:p>
          </p:txBody>
        </p:sp>
        <p:sp>
          <p:nvSpPr>
            <p:cNvPr id="75" name="Freeform: Shape 55"/>
            <p:cNvSpPr/>
            <p:nvPr/>
          </p:nvSpPr>
          <p:spPr>
            <a:xfrm>
              <a:off x="4239868" y="1545207"/>
              <a:ext cx="196255" cy="86877"/>
            </a:xfrm>
            <a:custGeom>
              <a:avLst/>
              <a:gdLst/>
              <a:ahLst/>
              <a:cxnLst>
                <a:cxn ang="0">
                  <a:pos x="wd2" y="hd2"/>
                </a:cxn>
                <a:cxn ang="5400000">
                  <a:pos x="wd2" y="hd2"/>
                </a:cxn>
                <a:cxn ang="10800000">
                  <a:pos x="wd2" y="hd2"/>
                </a:cxn>
                <a:cxn ang="16200000">
                  <a:pos x="wd2" y="hd2"/>
                </a:cxn>
              </a:cxnLst>
              <a:rect l="0" t="0" r="r" b="b"/>
              <a:pathLst>
                <a:path w="21600" h="21600" extrusionOk="0">
                  <a:moveTo>
                    <a:pt x="0" y="11978"/>
                  </a:moveTo>
                  <a:lnTo>
                    <a:pt x="8431" y="21600"/>
                  </a:lnTo>
                  <a:lnTo>
                    <a:pt x="21600" y="21600"/>
                  </a:lnTo>
                  <a:lnTo>
                    <a:pt x="2679" y="0"/>
                  </a:lnTo>
                  <a:cubicBezTo>
                    <a:pt x="2679" y="0"/>
                    <a:pt x="0" y="11978"/>
                    <a:pt x="0" y="11978"/>
                  </a:cubicBezTo>
                  <a:close/>
                </a:path>
              </a:pathLst>
            </a:custGeom>
            <a:grpFill/>
            <a:ln w="12700">
              <a:miter lim="400000"/>
            </a:ln>
          </p:spPr>
          <p:txBody>
            <a:bodyPr anchor="ctr"/>
            <a:lstStyle/>
            <a:p>
              <a:pPr algn="ctr"/>
            </a:p>
          </p:txBody>
        </p:sp>
        <p:sp>
          <p:nvSpPr>
            <p:cNvPr id="76" name="Freeform: Shape 56"/>
            <p:cNvSpPr/>
            <p:nvPr/>
          </p:nvSpPr>
          <p:spPr>
            <a:xfrm>
              <a:off x="4239868" y="1642318"/>
              <a:ext cx="474143" cy="237458"/>
            </a:xfrm>
            <a:custGeom>
              <a:avLst/>
              <a:gdLst/>
              <a:ahLst/>
              <a:cxnLst>
                <a:cxn ang="0">
                  <a:pos x="wd2" y="hd2"/>
                </a:cxn>
                <a:cxn ang="5400000">
                  <a:pos x="wd2" y="hd2"/>
                </a:cxn>
                <a:cxn ang="10800000">
                  <a:pos x="wd2" y="hd2"/>
                </a:cxn>
                <a:cxn ang="16200000">
                  <a:pos x="wd2" y="hd2"/>
                </a:cxn>
              </a:cxnLst>
              <a:rect l="0" t="0" r="r" b="b"/>
              <a:pathLst>
                <a:path w="21600" h="21600" extrusionOk="0">
                  <a:moveTo>
                    <a:pt x="15353" y="21600"/>
                  </a:moveTo>
                  <a:lnTo>
                    <a:pt x="17420" y="21600"/>
                  </a:lnTo>
                  <a:lnTo>
                    <a:pt x="17420" y="17323"/>
                  </a:lnTo>
                  <a:lnTo>
                    <a:pt x="21600" y="17323"/>
                  </a:lnTo>
                  <a:lnTo>
                    <a:pt x="21600" y="4278"/>
                  </a:lnTo>
                  <a:lnTo>
                    <a:pt x="17420" y="4278"/>
                  </a:lnTo>
                  <a:lnTo>
                    <a:pt x="17420" y="0"/>
                  </a:lnTo>
                  <a:lnTo>
                    <a:pt x="10136" y="0"/>
                  </a:lnTo>
                  <a:lnTo>
                    <a:pt x="4685" y="0"/>
                  </a:lnTo>
                  <a:lnTo>
                    <a:pt x="0" y="0"/>
                  </a:lnTo>
                  <a:lnTo>
                    <a:pt x="0" y="642"/>
                  </a:lnTo>
                  <a:cubicBezTo>
                    <a:pt x="2258" y="3036"/>
                    <a:pt x="4453" y="5632"/>
                    <a:pt x="6582" y="8415"/>
                  </a:cubicBezTo>
                  <a:lnTo>
                    <a:pt x="13065" y="8415"/>
                  </a:lnTo>
                  <a:lnTo>
                    <a:pt x="13065" y="13184"/>
                  </a:lnTo>
                  <a:lnTo>
                    <a:pt x="10034" y="13184"/>
                  </a:lnTo>
                  <a:cubicBezTo>
                    <a:pt x="11865" y="15848"/>
                    <a:pt x="13640" y="18654"/>
                    <a:pt x="15353" y="21600"/>
                  </a:cubicBezTo>
                  <a:close/>
                </a:path>
              </a:pathLst>
            </a:custGeom>
            <a:grpFill/>
            <a:ln w="12700">
              <a:miter lim="400000"/>
            </a:ln>
          </p:spPr>
          <p:txBody>
            <a:bodyPr anchor="ctr"/>
            <a:lstStyle/>
            <a:p>
              <a:pPr algn="ctr"/>
            </a:p>
          </p:txBody>
        </p:sp>
        <p:sp>
          <p:nvSpPr>
            <p:cNvPr id="77" name="Freeform: Shape 57"/>
            <p:cNvSpPr/>
            <p:nvPr/>
          </p:nvSpPr>
          <p:spPr>
            <a:xfrm>
              <a:off x="5657705" y="2846510"/>
              <a:ext cx="366302" cy="292507"/>
            </a:xfrm>
            <a:custGeom>
              <a:avLst/>
              <a:gdLst/>
              <a:ahLst/>
              <a:cxnLst>
                <a:cxn ang="0">
                  <a:pos x="wd2" y="hd2"/>
                </a:cxn>
                <a:cxn ang="5400000">
                  <a:pos x="wd2" y="hd2"/>
                </a:cxn>
                <a:cxn ang="10800000">
                  <a:pos x="wd2" y="hd2"/>
                </a:cxn>
                <a:cxn ang="16200000">
                  <a:pos x="wd2" y="hd2"/>
                </a:cxn>
              </a:cxnLst>
              <a:rect l="0" t="0" r="r" b="b"/>
              <a:pathLst>
                <a:path w="21600" h="21600" extrusionOk="0">
                  <a:moveTo>
                    <a:pt x="7692" y="0"/>
                  </a:moveTo>
                  <a:lnTo>
                    <a:pt x="2331" y="0"/>
                  </a:lnTo>
                  <a:cubicBezTo>
                    <a:pt x="1044" y="0"/>
                    <a:pt x="0" y="1307"/>
                    <a:pt x="0" y="2919"/>
                  </a:cubicBezTo>
                  <a:lnTo>
                    <a:pt x="0" y="10897"/>
                  </a:lnTo>
                  <a:lnTo>
                    <a:pt x="1865" y="10897"/>
                  </a:lnTo>
                  <a:cubicBezTo>
                    <a:pt x="3593" y="10897"/>
                    <a:pt x="4506" y="12042"/>
                    <a:pt x="4506" y="14206"/>
                  </a:cubicBezTo>
                  <a:lnTo>
                    <a:pt x="4506" y="21600"/>
                  </a:lnTo>
                  <a:lnTo>
                    <a:pt x="7692" y="21600"/>
                  </a:lnTo>
                  <a:lnTo>
                    <a:pt x="7692" y="14789"/>
                  </a:lnTo>
                  <a:cubicBezTo>
                    <a:pt x="6621" y="14789"/>
                    <a:pt x="5749" y="13698"/>
                    <a:pt x="5749" y="12357"/>
                  </a:cubicBezTo>
                  <a:cubicBezTo>
                    <a:pt x="5749" y="11016"/>
                    <a:pt x="6621" y="9925"/>
                    <a:pt x="7692" y="9924"/>
                  </a:cubicBezTo>
                  <a:lnTo>
                    <a:pt x="7692" y="8368"/>
                  </a:lnTo>
                  <a:cubicBezTo>
                    <a:pt x="6621" y="8368"/>
                    <a:pt x="5749" y="7277"/>
                    <a:pt x="5749" y="5935"/>
                  </a:cubicBezTo>
                  <a:cubicBezTo>
                    <a:pt x="5749" y="4594"/>
                    <a:pt x="6621" y="3503"/>
                    <a:pt x="7692" y="3503"/>
                  </a:cubicBezTo>
                  <a:cubicBezTo>
                    <a:pt x="7692" y="3503"/>
                    <a:pt x="7692" y="0"/>
                    <a:pt x="7692" y="0"/>
                  </a:cubicBezTo>
                  <a:close/>
                  <a:moveTo>
                    <a:pt x="13908" y="0"/>
                  </a:moveTo>
                  <a:lnTo>
                    <a:pt x="7692" y="0"/>
                  </a:lnTo>
                  <a:lnTo>
                    <a:pt x="7692" y="3503"/>
                  </a:lnTo>
                  <a:lnTo>
                    <a:pt x="7692" y="3503"/>
                  </a:lnTo>
                  <a:lnTo>
                    <a:pt x="7692" y="3503"/>
                  </a:lnTo>
                  <a:cubicBezTo>
                    <a:pt x="8763" y="3503"/>
                    <a:pt x="9634" y="4594"/>
                    <a:pt x="9634" y="5935"/>
                  </a:cubicBezTo>
                  <a:cubicBezTo>
                    <a:pt x="9634" y="7277"/>
                    <a:pt x="8763" y="8368"/>
                    <a:pt x="7692" y="8368"/>
                  </a:cubicBezTo>
                  <a:lnTo>
                    <a:pt x="7692" y="8368"/>
                  </a:lnTo>
                  <a:lnTo>
                    <a:pt x="7692" y="9924"/>
                  </a:lnTo>
                  <a:lnTo>
                    <a:pt x="7692" y="9924"/>
                  </a:lnTo>
                  <a:lnTo>
                    <a:pt x="7692" y="9924"/>
                  </a:lnTo>
                  <a:cubicBezTo>
                    <a:pt x="8763" y="9924"/>
                    <a:pt x="9634" y="11016"/>
                    <a:pt x="9634" y="12357"/>
                  </a:cubicBezTo>
                  <a:cubicBezTo>
                    <a:pt x="9634" y="13698"/>
                    <a:pt x="8763" y="14789"/>
                    <a:pt x="7692" y="14789"/>
                  </a:cubicBezTo>
                  <a:lnTo>
                    <a:pt x="7692" y="14789"/>
                  </a:lnTo>
                  <a:lnTo>
                    <a:pt x="7692" y="21600"/>
                  </a:lnTo>
                  <a:lnTo>
                    <a:pt x="13908" y="21600"/>
                  </a:lnTo>
                  <a:lnTo>
                    <a:pt x="13908" y="14789"/>
                  </a:lnTo>
                  <a:lnTo>
                    <a:pt x="13907" y="14789"/>
                  </a:lnTo>
                  <a:cubicBezTo>
                    <a:pt x="12837" y="14789"/>
                    <a:pt x="11966" y="13698"/>
                    <a:pt x="11966" y="12357"/>
                  </a:cubicBezTo>
                  <a:cubicBezTo>
                    <a:pt x="11966" y="11016"/>
                    <a:pt x="12837" y="9924"/>
                    <a:pt x="13907" y="9924"/>
                  </a:cubicBezTo>
                  <a:lnTo>
                    <a:pt x="13907" y="9924"/>
                  </a:lnTo>
                  <a:lnTo>
                    <a:pt x="13908" y="9924"/>
                  </a:lnTo>
                  <a:lnTo>
                    <a:pt x="13908" y="8368"/>
                  </a:lnTo>
                  <a:lnTo>
                    <a:pt x="13907" y="8368"/>
                  </a:lnTo>
                  <a:cubicBezTo>
                    <a:pt x="12837" y="8368"/>
                    <a:pt x="11966" y="7277"/>
                    <a:pt x="11966" y="5935"/>
                  </a:cubicBezTo>
                  <a:cubicBezTo>
                    <a:pt x="11966" y="4594"/>
                    <a:pt x="12837" y="3503"/>
                    <a:pt x="13907" y="3503"/>
                  </a:cubicBezTo>
                  <a:lnTo>
                    <a:pt x="13907" y="3503"/>
                  </a:lnTo>
                  <a:lnTo>
                    <a:pt x="13908" y="3503"/>
                  </a:lnTo>
                  <a:cubicBezTo>
                    <a:pt x="13908" y="3503"/>
                    <a:pt x="13908" y="0"/>
                    <a:pt x="13908" y="0"/>
                  </a:cubicBezTo>
                  <a:close/>
                  <a:moveTo>
                    <a:pt x="17093" y="21600"/>
                  </a:moveTo>
                  <a:lnTo>
                    <a:pt x="17093" y="14206"/>
                  </a:lnTo>
                  <a:cubicBezTo>
                    <a:pt x="17093" y="12042"/>
                    <a:pt x="18163" y="10897"/>
                    <a:pt x="19891" y="10897"/>
                  </a:cubicBezTo>
                  <a:lnTo>
                    <a:pt x="21600" y="10897"/>
                  </a:lnTo>
                  <a:lnTo>
                    <a:pt x="21600" y="2919"/>
                  </a:lnTo>
                  <a:cubicBezTo>
                    <a:pt x="21600" y="1307"/>
                    <a:pt x="20557" y="0"/>
                    <a:pt x="19269" y="0"/>
                  </a:cubicBezTo>
                  <a:lnTo>
                    <a:pt x="13908" y="0"/>
                  </a:lnTo>
                  <a:lnTo>
                    <a:pt x="13908" y="3503"/>
                  </a:lnTo>
                  <a:cubicBezTo>
                    <a:pt x="14979" y="3503"/>
                    <a:pt x="15850" y="4594"/>
                    <a:pt x="15850" y="5935"/>
                  </a:cubicBezTo>
                  <a:cubicBezTo>
                    <a:pt x="15850" y="7277"/>
                    <a:pt x="14979" y="8368"/>
                    <a:pt x="13908" y="8368"/>
                  </a:cubicBezTo>
                  <a:lnTo>
                    <a:pt x="13908" y="9924"/>
                  </a:lnTo>
                  <a:cubicBezTo>
                    <a:pt x="14979" y="9925"/>
                    <a:pt x="15850" y="11016"/>
                    <a:pt x="15850" y="12357"/>
                  </a:cubicBezTo>
                  <a:cubicBezTo>
                    <a:pt x="15850" y="13698"/>
                    <a:pt x="14979" y="14789"/>
                    <a:pt x="13908" y="14789"/>
                  </a:cubicBezTo>
                  <a:lnTo>
                    <a:pt x="13908" y="21600"/>
                  </a:lnTo>
                  <a:cubicBezTo>
                    <a:pt x="13908" y="21600"/>
                    <a:pt x="17093" y="21600"/>
                    <a:pt x="17093" y="21600"/>
                  </a:cubicBezTo>
                  <a:close/>
                </a:path>
              </a:pathLst>
            </a:custGeom>
            <a:grpFill/>
            <a:ln w="12700">
              <a:miter lim="400000"/>
            </a:ln>
          </p:spPr>
          <p:txBody>
            <a:bodyPr anchor="ctr"/>
            <a:lstStyle/>
            <a:p>
              <a:pPr algn="ctr"/>
            </a:p>
          </p:txBody>
        </p:sp>
        <p:sp>
          <p:nvSpPr>
            <p:cNvPr id="78" name="Freeform: Shape 58"/>
            <p:cNvSpPr/>
            <p:nvPr/>
          </p:nvSpPr>
          <p:spPr>
            <a:xfrm>
              <a:off x="5592964" y="3008363"/>
              <a:ext cx="498067" cy="266181"/>
            </a:xfrm>
            <a:custGeom>
              <a:avLst/>
              <a:gdLst/>
              <a:ahLst/>
              <a:cxnLst>
                <a:cxn ang="0">
                  <a:pos x="wd2" y="hd2"/>
                </a:cxn>
                <a:cxn ang="5400000">
                  <a:pos x="wd2" y="hd2"/>
                </a:cxn>
                <a:cxn ang="10800000">
                  <a:pos x="wd2" y="hd2"/>
                </a:cxn>
                <a:cxn ang="16200000">
                  <a:pos x="wd2" y="hd2"/>
                </a:cxn>
              </a:cxnLst>
              <a:rect l="0" t="0" r="r" b="b"/>
              <a:pathLst>
                <a:path w="21600" h="21600" extrusionOk="0">
                  <a:moveTo>
                    <a:pt x="20229" y="0"/>
                  </a:moveTo>
                  <a:lnTo>
                    <a:pt x="18743" y="0"/>
                  </a:lnTo>
                  <a:lnTo>
                    <a:pt x="17486" y="0"/>
                  </a:lnTo>
                  <a:cubicBezTo>
                    <a:pt x="16539" y="0"/>
                    <a:pt x="16000" y="795"/>
                    <a:pt x="16000" y="2567"/>
                  </a:cubicBezTo>
                  <a:lnTo>
                    <a:pt x="16000" y="11762"/>
                  </a:lnTo>
                  <a:lnTo>
                    <a:pt x="5601" y="11762"/>
                  </a:lnTo>
                  <a:lnTo>
                    <a:pt x="5601" y="2567"/>
                  </a:lnTo>
                  <a:cubicBezTo>
                    <a:pt x="5601" y="795"/>
                    <a:pt x="5176" y="0"/>
                    <a:pt x="4229" y="0"/>
                  </a:cubicBezTo>
                  <a:lnTo>
                    <a:pt x="2858" y="0"/>
                  </a:lnTo>
                  <a:lnTo>
                    <a:pt x="1486" y="0"/>
                  </a:lnTo>
                  <a:cubicBezTo>
                    <a:pt x="539" y="0"/>
                    <a:pt x="0" y="795"/>
                    <a:pt x="0" y="2567"/>
                  </a:cubicBezTo>
                  <a:lnTo>
                    <a:pt x="0" y="16039"/>
                  </a:lnTo>
                  <a:cubicBezTo>
                    <a:pt x="0" y="17810"/>
                    <a:pt x="1111" y="19888"/>
                    <a:pt x="2058" y="19888"/>
                  </a:cubicBezTo>
                  <a:cubicBezTo>
                    <a:pt x="2058" y="20036"/>
                    <a:pt x="2069" y="20179"/>
                    <a:pt x="2087" y="20316"/>
                  </a:cubicBezTo>
                  <a:cubicBezTo>
                    <a:pt x="2120" y="20554"/>
                    <a:pt x="2179" y="20772"/>
                    <a:pt x="2259" y="20957"/>
                  </a:cubicBezTo>
                  <a:cubicBezTo>
                    <a:pt x="2426" y="21348"/>
                    <a:pt x="2683" y="21600"/>
                    <a:pt x="2972" y="21600"/>
                  </a:cubicBezTo>
                  <a:lnTo>
                    <a:pt x="3315" y="21600"/>
                  </a:lnTo>
                  <a:cubicBezTo>
                    <a:pt x="3603" y="21600"/>
                    <a:pt x="3860" y="21348"/>
                    <a:pt x="4028" y="20957"/>
                  </a:cubicBezTo>
                  <a:cubicBezTo>
                    <a:pt x="4108" y="20772"/>
                    <a:pt x="4166" y="20554"/>
                    <a:pt x="4199" y="20316"/>
                  </a:cubicBezTo>
                  <a:cubicBezTo>
                    <a:pt x="4218" y="20179"/>
                    <a:pt x="4229" y="20036"/>
                    <a:pt x="4229" y="19888"/>
                  </a:cubicBezTo>
                  <a:lnTo>
                    <a:pt x="17372" y="19888"/>
                  </a:lnTo>
                  <a:cubicBezTo>
                    <a:pt x="17372" y="20036"/>
                    <a:pt x="17383" y="20179"/>
                    <a:pt x="17402" y="20316"/>
                  </a:cubicBezTo>
                  <a:cubicBezTo>
                    <a:pt x="17435" y="20554"/>
                    <a:pt x="17493" y="20772"/>
                    <a:pt x="17573" y="20957"/>
                  </a:cubicBezTo>
                  <a:cubicBezTo>
                    <a:pt x="17741" y="21348"/>
                    <a:pt x="17997" y="21600"/>
                    <a:pt x="18286" y="21600"/>
                  </a:cubicBezTo>
                  <a:lnTo>
                    <a:pt x="18629" y="21600"/>
                  </a:lnTo>
                  <a:cubicBezTo>
                    <a:pt x="18918" y="21600"/>
                    <a:pt x="19175" y="21348"/>
                    <a:pt x="19342" y="20957"/>
                  </a:cubicBezTo>
                  <a:cubicBezTo>
                    <a:pt x="19422" y="20772"/>
                    <a:pt x="19480" y="20554"/>
                    <a:pt x="19513" y="20316"/>
                  </a:cubicBezTo>
                  <a:cubicBezTo>
                    <a:pt x="19532" y="20179"/>
                    <a:pt x="19543" y="20036"/>
                    <a:pt x="19543" y="19888"/>
                  </a:cubicBezTo>
                  <a:lnTo>
                    <a:pt x="20229" y="19888"/>
                  </a:lnTo>
                  <a:cubicBezTo>
                    <a:pt x="21176" y="19888"/>
                    <a:pt x="21600" y="17810"/>
                    <a:pt x="21600" y="16039"/>
                  </a:cubicBezTo>
                  <a:lnTo>
                    <a:pt x="21600" y="2567"/>
                  </a:lnTo>
                  <a:cubicBezTo>
                    <a:pt x="21600" y="795"/>
                    <a:pt x="21176" y="0"/>
                    <a:pt x="20229" y="0"/>
                  </a:cubicBezTo>
                  <a:close/>
                </a:path>
              </a:pathLst>
            </a:custGeom>
            <a:grpFill/>
            <a:ln w="12700">
              <a:miter lim="400000"/>
            </a:ln>
          </p:spPr>
          <p:txBody>
            <a:bodyPr anchor="ctr"/>
            <a:lstStyle/>
            <a:p>
              <a:pPr algn="ctr"/>
            </a:p>
          </p:txBody>
        </p:sp>
        <p:sp>
          <p:nvSpPr>
            <p:cNvPr id="79" name="Freeform: Shape 59"/>
            <p:cNvSpPr/>
            <p:nvPr/>
          </p:nvSpPr>
          <p:spPr>
            <a:xfrm>
              <a:off x="5767765" y="2911251"/>
              <a:ext cx="39548" cy="39529"/>
            </a:xfrm>
            <a:custGeom>
              <a:avLst/>
              <a:gdLst/>
              <a:ahLst/>
              <a:cxnLst>
                <a:cxn ang="0">
                  <a:pos x="wd2" y="hd2"/>
                </a:cxn>
                <a:cxn ang="5400000">
                  <a:pos x="wd2" y="hd2"/>
                </a:cxn>
                <a:cxn ang="10800000">
                  <a:pos x="wd2" y="hd2"/>
                </a:cxn>
                <a:cxn ang="16200000">
                  <a:pos x="wd2" y="hd2"/>
                </a:cxn>
              </a:cxnLst>
              <a:rect l="0" t="0" r="r" b="b"/>
              <a:pathLst>
                <a:path w="21600" h="21600" extrusionOk="0">
                  <a:moveTo>
                    <a:pt x="10798" y="0"/>
                  </a:moveTo>
                  <a:cubicBezTo>
                    <a:pt x="16765" y="0"/>
                    <a:pt x="21600" y="4840"/>
                    <a:pt x="21600" y="10802"/>
                  </a:cubicBezTo>
                  <a:cubicBezTo>
                    <a:pt x="21600" y="16763"/>
                    <a:pt x="16765" y="21600"/>
                    <a:pt x="10798" y="21600"/>
                  </a:cubicBezTo>
                  <a:cubicBezTo>
                    <a:pt x="4841" y="21600"/>
                    <a:pt x="0" y="16763"/>
                    <a:pt x="0" y="10802"/>
                  </a:cubicBezTo>
                  <a:cubicBezTo>
                    <a:pt x="0" y="4840"/>
                    <a:pt x="4841" y="0"/>
                    <a:pt x="10798" y="0"/>
                  </a:cubicBezTo>
                  <a:close/>
                </a:path>
              </a:pathLst>
            </a:custGeom>
            <a:grpFill/>
            <a:ln w="12700">
              <a:miter lim="400000"/>
            </a:ln>
          </p:spPr>
          <p:txBody>
            <a:bodyPr anchor="ctr"/>
            <a:lstStyle/>
            <a:p>
              <a:pPr algn="ctr"/>
            </a:p>
          </p:txBody>
        </p:sp>
        <p:sp>
          <p:nvSpPr>
            <p:cNvPr id="80" name="Oval 60"/>
            <p:cNvSpPr/>
            <p:nvPr/>
          </p:nvSpPr>
          <p:spPr>
            <a:xfrm>
              <a:off x="5877826" y="2911251"/>
              <a:ext cx="39534" cy="39529"/>
            </a:xfrm>
            <a:prstGeom prst="ellipse">
              <a:avLst/>
            </a:prstGeom>
            <a:grpFill/>
            <a:ln w="12700">
              <a:miter lim="400000"/>
            </a:ln>
          </p:spPr>
          <p:txBody>
            <a:bodyPr anchor="ctr"/>
            <a:lstStyle/>
            <a:p>
              <a:pPr algn="ctr"/>
            </a:p>
          </p:txBody>
        </p:sp>
        <p:sp>
          <p:nvSpPr>
            <p:cNvPr id="81" name="Freeform: Shape 61"/>
            <p:cNvSpPr/>
            <p:nvPr/>
          </p:nvSpPr>
          <p:spPr>
            <a:xfrm>
              <a:off x="5767765" y="2995414"/>
              <a:ext cx="39548" cy="39528"/>
            </a:xfrm>
            <a:custGeom>
              <a:avLst/>
              <a:gdLst/>
              <a:ahLst/>
              <a:cxnLst>
                <a:cxn ang="0">
                  <a:pos x="wd2" y="hd2"/>
                </a:cxn>
                <a:cxn ang="5400000">
                  <a:pos x="wd2" y="hd2"/>
                </a:cxn>
                <a:cxn ang="10800000">
                  <a:pos x="wd2" y="hd2"/>
                </a:cxn>
                <a:cxn ang="16200000">
                  <a:pos x="wd2" y="hd2"/>
                </a:cxn>
              </a:cxnLst>
              <a:rect l="0" t="0" r="r" b="b"/>
              <a:pathLst>
                <a:path w="21600" h="21600" extrusionOk="0">
                  <a:moveTo>
                    <a:pt x="10798" y="0"/>
                  </a:moveTo>
                  <a:cubicBezTo>
                    <a:pt x="16765" y="0"/>
                    <a:pt x="21600" y="4842"/>
                    <a:pt x="21600" y="10802"/>
                  </a:cubicBezTo>
                  <a:cubicBezTo>
                    <a:pt x="21600" y="16768"/>
                    <a:pt x="16765" y="21600"/>
                    <a:pt x="10798" y="21600"/>
                  </a:cubicBezTo>
                  <a:cubicBezTo>
                    <a:pt x="4841" y="21600"/>
                    <a:pt x="0" y="16768"/>
                    <a:pt x="0" y="10802"/>
                  </a:cubicBezTo>
                  <a:cubicBezTo>
                    <a:pt x="0" y="4842"/>
                    <a:pt x="4841" y="0"/>
                    <a:pt x="10798" y="0"/>
                  </a:cubicBezTo>
                  <a:close/>
                </a:path>
              </a:pathLst>
            </a:custGeom>
            <a:grpFill/>
            <a:ln w="12700">
              <a:miter lim="400000"/>
            </a:ln>
          </p:spPr>
          <p:txBody>
            <a:bodyPr anchor="ctr"/>
            <a:lstStyle/>
            <a:p>
              <a:pPr algn="ctr"/>
            </a:p>
          </p:txBody>
        </p:sp>
        <p:sp>
          <p:nvSpPr>
            <p:cNvPr id="82" name="Freeform: Shape 62"/>
            <p:cNvSpPr/>
            <p:nvPr/>
          </p:nvSpPr>
          <p:spPr>
            <a:xfrm>
              <a:off x="5877826" y="2995414"/>
              <a:ext cx="39534" cy="39528"/>
            </a:xfrm>
            <a:custGeom>
              <a:avLst/>
              <a:gdLst/>
              <a:ahLst/>
              <a:cxnLst>
                <a:cxn ang="0">
                  <a:pos x="wd2" y="hd2"/>
                </a:cxn>
                <a:cxn ang="5400000">
                  <a:pos x="wd2" y="hd2"/>
                </a:cxn>
                <a:cxn ang="10800000">
                  <a:pos x="wd2" y="hd2"/>
                </a:cxn>
                <a:cxn ang="16200000">
                  <a:pos x="wd2" y="hd2"/>
                </a:cxn>
              </a:cxnLst>
              <a:rect l="0" t="0" r="r" b="b"/>
              <a:pathLst>
                <a:path w="21600" h="21600" extrusionOk="0">
                  <a:moveTo>
                    <a:pt x="10795" y="0"/>
                  </a:moveTo>
                  <a:cubicBezTo>
                    <a:pt x="16764" y="0"/>
                    <a:pt x="21600" y="4842"/>
                    <a:pt x="21600" y="10802"/>
                  </a:cubicBezTo>
                  <a:cubicBezTo>
                    <a:pt x="21600" y="16768"/>
                    <a:pt x="16764" y="21600"/>
                    <a:pt x="10795" y="21600"/>
                  </a:cubicBezTo>
                  <a:cubicBezTo>
                    <a:pt x="4836" y="21600"/>
                    <a:pt x="0" y="16768"/>
                    <a:pt x="0" y="10802"/>
                  </a:cubicBezTo>
                  <a:cubicBezTo>
                    <a:pt x="0" y="4842"/>
                    <a:pt x="4836" y="0"/>
                    <a:pt x="10795" y="0"/>
                  </a:cubicBezTo>
                  <a:close/>
                </a:path>
              </a:pathLst>
            </a:custGeom>
            <a:grpFill/>
            <a:ln w="12700">
              <a:miter lim="400000"/>
            </a:ln>
          </p:spPr>
          <p:txBody>
            <a:bodyPr anchor="ctr"/>
            <a:lstStyle/>
            <a:p>
              <a:pPr algn="ctr"/>
            </a:p>
          </p:txBody>
        </p:sp>
        <p:sp>
          <p:nvSpPr>
            <p:cNvPr id="83" name="Freeform: Shape 63"/>
            <p:cNvSpPr/>
            <p:nvPr/>
          </p:nvSpPr>
          <p:spPr>
            <a:xfrm>
              <a:off x="3022729" y="5261365"/>
              <a:ext cx="401277" cy="106849"/>
            </a:xfrm>
            <a:custGeom>
              <a:avLst/>
              <a:gdLst/>
              <a:ahLst/>
              <a:cxnLst>
                <a:cxn ang="0">
                  <a:pos x="wd2" y="hd2"/>
                </a:cxn>
                <a:cxn ang="5400000">
                  <a:pos x="wd2" y="hd2"/>
                </a:cxn>
                <a:cxn ang="10800000">
                  <a:pos x="wd2" y="hd2"/>
                </a:cxn>
                <a:cxn ang="16200000">
                  <a:pos x="wd2" y="hd2"/>
                </a:cxn>
              </a:cxnLst>
              <a:rect l="0" t="0" r="r" b="b"/>
              <a:pathLst>
                <a:path w="21600" h="21600" extrusionOk="0">
                  <a:moveTo>
                    <a:pt x="2939" y="21600"/>
                  </a:moveTo>
                  <a:lnTo>
                    <a:pt x="3435" y="21600"/>
                  </a:lnTo>
                  <a:lnTo>
                    <a:pt x="18164" y="21600"/>
                  </a:lnTo>
                  <a:lnTo>
                    <a:pt x="18533" y="21600"/>
                  </a:lnTo>
                  <a:lnTo>
                    <a:pt x="21600" y="0"/>
                  </a:lnTo>
                  <a:lnTo>
                    <a:pt x="21537" y="0"/>
                  </a:lnTo>
                  <a:lnTo>
                    <a:pt x="18341" y="0"/>
                  </a:lnTo>
                  <a:lnTo>
                    <a:pt x="15785" y="0"/>
                  </a:lnTo>
                  <a:lnTo>
                    <a:pt x="5815" y="0"/>
                  </a:lnTo>
                  <a:lnTo>
                    <a:pt x="3259" y="0"/>
                  </a:lnTo>
                  <a:lnTo>
                    <a:pt x="0" y="0"/>
                  </a:lnTo>
                  <a:cubicBezTo>
                    <a:pt x="0" y="0"/>
                    <a:pt x="2939" y="21600"/>
                    <a:pt x="2939" y="21600"/>
                  </a:cubicBezTo>
                  <a:close/>
                </a:path>
              </a:pathLst>
            </a:custGeom>
            <a:grpFill/>
            <a:ln w="12700">
              <a:miter lim="400000"/>
            </a:ln>
          </p:spPr>
          <p:txBody>
            <a:bodyPr anchor="ctr"/>
            <a:lstStyle/>
            <a:p>
              <a:pPr algn="ctr"/>
            </a:p>
          </p:txBody>
        </p:sp>
        <p:sp>
          <p:nvSpPr>
            <p:cNvPr id="84" name="Freeform: Shape 64"/>
            <p:cNvSpPr/>
            <p:nvPr/>
          </p:nvSpPr>
          <p:spPr>
            <a:xfrm>
              <a:off x="3016255" y="5280787"/>
              <a:ext cx="401303" cy="18883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19128" y="9948"/>
                  </a:lnTo>
                  <a:lnTo>
                    <a:pt x="18980" y="10735"/>
                  </a:lnTo>
                  <a:lnTo>
                    <a:pt x="18596" y="10735"/>
                  </a:lnTo>
                  <a:lnTo>
                    <a:pt x="17862" y="10735"/>
                  </a:lnTo>
                  <a:lnTo>
                    <a:pt x="12490" y="10735"/>
                  </a:lnTo>
                  <a:cubicBezTo>
                    <a:pt x="12530" y="10901"/>
                    <a:pt x="12555" y="11047"/>
                    <a:pt x="12555" y="11244"/>
                  </a:cubicBezTo>
                  <a:cubicBezTo>
                    <a:pt x="12555" y="11957"/>
                    <a:pt x="12449" y="12635"/>
                    <a:pt x="12267" y="13179"/>
                  </a:cubicBezTo>
                  <a:cubicBezTo>
                    <a:pt x="11963" y="14267"/>
                    <a:pt x="11448" y="14805"/>
                    <a:pt x="10864" y="14805"/>
                  </a:cubicBezTo>
                  <a:cubicBezTo>
                    <a:pt x="10279" y="14805"/>
                    <a:pt x="9764" y="14267"/>
                    <a:pt x="9460" y="13179"/>
                  </a:cubicBezTo>
                  <a:cubicBezTo>
                    <a:pt x="9279" y="12635"/>
                    <a:pt x="9173" y="11957"/>
                    <a:pt x="9173" y="11244"/>
                  </a:cubicBezTo>
                  <a:cubicBezTo>
                    <a:pt x="9173" y="11047"/>
                    <a:pt x="9197" y="10901"/>
                    <a:pt x="9238" y="10735"/>
                  </a:cubicBezTo>
                  <a:lnTo>
                    <a:pt x="3865" y="10735"/>
                  </a:lnTo>
                  <a:lnTo>
                    <a:pt x="3003" y="10735"/>
                  </a:lnTo>
                  <a:lnTo>
                    <a:pt x="2612" y="10735"/>
                  </a:lnTo>
                  <a:lnTo>
                    <a:pt x="2402" y="9963"/>
                  </a:lnTo>
                  <a:lnTo>
                    <a:pt x="0" y="78"/>
                  </a:lnTo>
                  <a:cubicBezTo>
                    <a:pt x="0" y="78"/>
                    <a:pt x="0" y="21600"/>
                    <a:pt x="0" y="21600"/>
                  </a:cubicBezTo>
                  <a:close/>
                </a:path>
              </a:pathLst>
            </a:custGeom>
            <a:grpFill/>
            <a:ln w="12700">
              <a:miter lim="400000"/>
            </a:ln>
          </p:spPr>
          <p:txBody>
            <a:bodyPr anchor="ctr"/>
            <a:lstStyle/>
            <a:p>
              <a:pPr algn="ctr"/>
            </a:p>
          </p:txBody>
        </p:sp>
        <p:sp>
          <p:nvSpPr>
            <p:cNvPr id="85" name="Freeform: Shape 65"/>
            <p:cNvSpPr/>
            <p:nvPr/>
          </p:nvSpPr>
          <p:spPr>
            <a:xfrm>
              <a:off x="3080997" y="5118934"/>
              <a:ext cx="280191" cy="13060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9260"/>
                  </a:lnTo>
                  <a:cubicBezTo>
                    <a:pt x="21600" y="4258"/>
                    <a:pt x="19773" y="0"/>
                    <a:pt x="17441" y="0"/>
                  </a:cubicBezTo>
                  <a:lnTo>
                    <a:pt x="4159" y="0"/>
                  </a:lnTo>
                  <a:cubicBezTo>
                    <a:pt x="1826" y="0"/>
                    <a:pt x="0" y="4258"/>
                    <a:pt x="0" y="9260"/>
                  </a:cubicBezTo>
                  <a:lnTo>
                    <a:pt x="0" y="21600"/>
                  </a:lnTo>
                  <a:lnTo>
                    <a:pt x="3661" y="21600"/>
                  </a:lnTo>
                  <a:lnTo>
                    <a:pt x="3661" y="9260"/>
                  </a:lnTo>
                  <a:cubicBezTo>
                    <a:pt x="3661" y="8586"/>
                    <a:pt x="3845" y="7855"/>
                    <a:pt x="4159" y="7855"/>
                  </a:cubicBezTo>
                  <a:lnTo>
                    <a:pt x="17441" y="7855"/>
                  </a:lnTo>
                  <a:cubicBezTo>
                    <a:pt x="17754" y="7855"/>
                    <a:pt x="17940" y="8586"/>
                    <a:pt x="17940" y="9260"/>
                  </a:cubicBezTo>
                  <a:lnTo>
                    <a:pt x="17940" y="21600"/>
                  </a:lnTo>
                  <a:cubicBezTo>
                    <a:pt x="17940" y="21600"/>
                    <a:pt x="21600" y="21600"/>
                    <a:pt x="21600" y="21600"/>
                  </a:cubicBezTo>
                  <a:close/>
                </a:path>
              </a:pathLst>
            </a:custGeom>
            <a:grpFill/>
            <a:ln w="12700">
              <a:miter lim="400000"/>
            </a:ln>
          </p:spPr>
          <p:txBody>
            <a:bodyPr anchor="ctr"/>
            <a:lstStyle/>
            <a:p>
              <a:pPr algn="ctr"/>
            </a:p>
          </p:txBody>
        </p:sp>
        <p:sp>
          <p:nvSpPr>
            <p:cNvPr id="86" name="Freeform: Shape 66"/>
            <p:cNvSpPr/>
            <p:nvPr/>
          </p:nvSpPr>
          <p:spPr>
            <a:xfrm>
              <a:off x="1954495" y="1435146"/>
              <a:ext cx="419872" cy="41985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5"/>
                    <a:pt x="0" y="10800"/>
                  </a:cubicBezTo>
                  <a:cubicBezTo>
                    <a:pt x="0" y="16765"/>
                    <a:pt x="4835" y="21600"/>
                    <a:pt x="10800" y="21600"/>
                  </a:cubicBezTo>
                  <a:lnTo>
                    <a:pt x="10800" y="21600"/>
                  </a:lnTo>
                  <a:lnTo>
                    <a:pt x="10800" y="13917"/>
                  </a:lnTo>
                  <a:lnTo>
                    <a:pt x="10800" y="13917"/>
                  </a:lnTo>
                  <a:lnTo>
                    <a:pt x="10800" y="13917"/>
                  </a:lnTo>
                  <a:cubicBezTo>
                    <a:pt x="9081" y="13917"/>
                    <a:pt x="7683" y="12519"/>
                    <a:pt x="7683" y="10800"/>
                  </a:cubicBezTo>
                  <a:cubicBezTo>
                    <a:pt x="7683" y="9081"/>
                    <a:pt x="9081" y="7683"/>
                    <a:pt x="10800" y="7683"/>
                  </a:cubicBezTo>
                  <a:lnTo>
                    <a:pt x="10800" y="7683"/>
                  </a:lnTo>
                  <a:lnTo>
                    <a:pt x="10800" y="0"/>
                  </a:lnTo>
                  <a:cubicBezTo>
                    <a:pt x="10800" y="0"/>
                    <a:pt x="10800" y="0"/>
                    <a:pt x="10800" y="0"/>
                  </a:cubicBezTo>
                  <a:close/>
                  <a:moveTo>
                    <a:pt x="10800" y="21600"/>
                  </a:moveTo>
                  <a:cubicBezTo>
                    <a:pt x="12067" y="21600"/>
                    <a:pt x="13283" y="21381"/>
                    <a:pt x="14413" y="20980"/>
                  </a:cubicBezTo>
                  <a:cubicBezTo>
                    <a:pt x="16084" y="19633"/>
                    <a:pt x="17803" y="18342"/>
                    <a:pt x="19566" y="17109"/>
                  </a:cubicBezTo>
                  <a:cubicBezTo>
                    <a:pt x="20846" y="15334"/>
                    <a:pt x="21600" y="13155"/>
                    <a:pt x="21600" y="10800"/>
                  </a:cubicBezTo>
                  <a:cubicBezTo>
                    <a:pt x="21600" y="4835"/>
                    <a:pt x="16765" y="0"/>
                    <a:pt x="10800" y="0"/>
                  </a:cubicBezTo>
                  <a:lnTo>
                    <a:pt x="10800" y="7683"/>
                  </a:lnTo>
                  <a:cubicBezTo>
                    <a:pt x="12519" y="7683"/>
                    <a:pt x="13918" y="9081"/>
                    <a:pt x="13918" y="10800"/>
                  </a:cubicBezTo>
                  <a:cubicBezTo>
                    <a:pt x="13918" y="12519"/>
                    <a:pt x="12519" y="13917"/>
                    <a:pt x="10800" y="13917"/>
                  </a:cubicBezTo>
                  <a:cubicBezTo>
                    <a:pt x="10800" y="13917"/>
                    <a:pt x="10800" y="21600"/>
                    <a:pt x="10800" y="21600"/>
                  </a:cubicBezTo>
                  <a:close/>
                </a:path>
              </a:pathLst>
            </a:custGeom>
            <a:grpFill/>
            <a:ln w="12700">
              <a:miter lim="400000"/>
            </a:ln>
          </p:spPr>
          <p:txBody>
            <a:bodyPr anchor="ctr"/>
            <a:lstStyle/>
            <a:p>
              <a:pPr algn="ctr"/>
            </a:p>
          </p:txBody>
        </p:sp>
        <p:sp>
          <p:nvSpPr>
            <p:cNvPr id="87" name="Freeform: Shape 67"/>
            <p:cNvSpPr/>
            <p:nvPr/>
          </p:nvSpPr>
          <p:spPr>
            <a:xfrm>
              <a:off x="2116349" y="1597000"/>
              <a:ext cx="97723" cy="9773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46" y="0"/>
                    <a:pt x="0" y="4846"/>
                    <a:pt x="0" y="10800"/>
                  </a:cubicBezTo>
                  <a:cubicBezTo>
                    <a:pt x="0" y="16756"/>
                    <a:pt x="4846" y="21600"/>
                    <a:pt x="10800" y="21600"/>
                  </a:cubicBezTo>
                  <a:lnTo>
                    <a:pt x="10802" y="21600"/>
                  </a:lnTo>
                  <a:lnTo>
                    <a:pt x="10802" y="18445"/>
                  </a:lnTo>
                  <a:lnTo>
                    <a:pt x="10800" y="18445"/>
                  </a:lnTo>
                  <a:lnTo>
                    <a:pt x="10800" y="18445"/>
                  </a:lnTo>
                  <a:cubicBezTo>
                    <a:pt x="6577" y="18445"/>
                    <a:pt x="3155" y="15022"/>
                    <a:pt x="3155" y="10800"/>
                  </a:cubicBezTo>
                  <a:cubicBezTo>
                    <a:pt x="3155" y="6576"/>
                    <a:pt x="6577" y="3154"/>
                    <a:pt x="10800" y="3154"/>
                  </a:cubicBezTo>
                  <a:lnTo>
                    <a:pt x="10802" y="3154"/>
                  </a:lnTo>
                  <a:lnTo>
                    <a:pt x="10802" y="0"/>
                  </a:lnTo>
                  <a:cubicBezTo>
                    <a:pt x="10802" y="0"/>
                    <a:pt x="10800" y="0"/>
                    <a:pt x="10800" y="0"/>
                  </a:cubicBezTo>
                  <a:close/>
                  <a:moveTo>
                    <a:pt x="10802" y="21600"/>
                  </a:moveTo>
                  <a:cubicBezTo>
                    <a:pt x="16757" y="21599"/>
                    <a:pt x="21600" y="16756"/>
                    <a:pt x="21600" y="10800"/>
                  </a:cubicBezTo>
                  <a:cubicBezTo>
                    <a:pt x="21600" y="4847"/>
                    <a:pt x="16757" y="1"/>
                    <a:pt x="10802" y="0"/>
                  </a:cubicBezTo>
                  <a:lnTo>
                    <a:pt x="10802" y="3154"/>
                  </a:lnTo>
                  <a:cubicBezTo>
                    <a:pt x="15025" y="3154"/>
                    <a:pt x="18448" y="6578"/>
                    <a:pt x="18448" y="10800"/>
                  </a:cubicBezTo>
                  <a:cubicBezTo>
                    <a:pt x="18448" y="15020"/>
                    <a:pt x="15025" y="18445"/>
                    <a:pt x="10802" y="18445"/>
                  </a:cubicBezTo>
                  <a:cubicBezTo>
                    <a:pt x="10802" y="18445"/>
                    <a:pt x="10802" y="21600"/>
                    <a:pt x="10802" y="21600"/>
                  </a:cubicBezTo>
                  <a:close/>
                </a:path>
              </a:pathLst>
            </a:custGeom>
            <a:grpFill/>
            <a:ln w="12700">
              <a:miter lim="400000"/>
            </a:ln>
          </p:spPr>
          <p:txBody>
            <a:bodyPr anchor="ctr"/>
            <a:lstStyle/>
            <a:p>
              <a:pPr algn="ctr"/>
            </a:p>
          </p:txBody>
        </p:sp>
        <p:sp>
          <p:nvSpPr>
            <p:cNvPr id="88" name="Freeform: Shape 68"/>
            <p:cNvSpPr/>
            <p:nvPr/>
          </p:nvSpPr>
          <p:spPr>
            <a:xfrm>
              <a:off x="1954495" y="845998"/>
              <a:ext cx="516538" cy="433948"/>
            </a:xfrm>
            <a:custGeom>
              <a:avLst/>
              <a:gdLst/>
              <a:ahLst/>
              <a:cxnLst>
                <a:cxn ang="0">
                  <a:pos x="wd2" y="hd2"/>
                </a:cxn>
                <a:cxn ang="5400000">
                  <a:pos x="wd2" y="hd2"/>
                </a:cxn>
                <a:cxn ang="10800000">
                  <a:pos x="wd2" y="hd2"/>
                </a:cxn>
                <a:cxn ang="16200000">
                  <a:pos x="wd2" y="hd2"/>
                </a:cxn>
              </a:cxnLst>
              <a:rect l="0" t="0" r="r" b="b"/>
              <a:pathLst>
                <a:path w="21600" h="21600" extrusionOk="0">
                  <a:moveTo>
                    <a:pt x="14399" y="0"/>
                  </a:moveTo>
                  <a:cubicBezTo>
                    <a:pt x="13266" y="2259"/>
                    <a:pt x="8771" y="2259"/>
                    <a:pt x="7639" y="0"/>
                  </a:cubicBezTo>
                  <a:cubicBezTo>
                    <a:pt x="7639" y="0"/>
                    <a:pt x="1100" y="4401"/>
                    <a:pt x="0" y="7586"/>
                  </a:cubicBezTo>
                  <a:lnTo>
                    <a:pt x="2033" y="11234"/>
                  </a:lnTo>
                  <a:cubicBezTo>
                    <a:pt x="2033" y="11234"/>
                    <a:pt x="3967" y="8802"/>
                    <a:pt x="4834" y="7933"/>
                  </a:cubicBezTo>
                  <a:lnTo>
                    <a:pt x="4800" y="21600"/>
                  </a:lnTo>
                  <a:lnTo>
                    <a:pt x="10800" y="21600"/>
                  </a:lnTo>
                  <a:lnTo>
                    <a:pt x="16800" y="21600"/>
                  </a:lnTo>
                  <a:lnTo>
                    <a:pt x="16767" y="7933"/>
                  </a:lnTo>
                  <a:cubicBezTo>
                    <a:pt x="17633" y="8802"/>
                    <a:pt x="19567" y="11234"/>
                    <a:pt x="19567" y="11234"/>
                  </a:cubicBezTo>
                  <a:lnTo>
                    <a:pt x="21600" y="7586"/>
                  </a:lnTo>
                  <a:cubicBezTo>
                    <a:pt x="20500" y="4401"/>
                    <a:pt x="14399" y="0"/>
                    <a:pt x="14399" y="0"/>
                  </a:cubicBezTo>
                  <a:close/>
                </a:path>
              </a:pathLst>
            </a:custGeom>
            <a:grpFill/>
            <a:ln w="12700">
              <a:miter lim="400000"/>
            </a:ln>
          </p:spPr>
          <p:txBody>
            <a:bodyPr anchor="ctr"/>
            <a:lstStyle/>
            <a:p>
              <a:pPr algn="ctr"/>
            </a:p>
          </p:txBody>
        </p:sp>
        <p:sp>
          <p:nvSpPr>
            <p:cNvPr id="89" name="Freeform: Shape 69"/>
            <p:cNvSpPr/>
            <p:nvPr/>
          </p:nvSpPr>
          <p:spPr>
            <a:xfrm>
              <a:off x="2148719" y="826577"/>
              <a:ext cx="143522" cy="40763"/>
            </a:xfrm>
            <a:custGeom>
              <a:avLst/>
              <a:gdLst/>
              <a:ahLst/>
              <a:cxnLst>
                <a:cxn ang="0">
                  <a:pos x="wd2" y="hd2"/>
                </a:cxn>
                <a:cxn ang="5400000">
                  <a:pos x="wd2" y="hd2"/>
                </a:cxn>
                <a:cxn ang="10800000">
                  <a:pos x="wd2" y="hd2"/>
                </a:cxn>
                <a:cxn ang="16200000">
                  <a:pos x="wd2" y="hd2"/>
                </a:cxn>
              </a:cxnLst>
              <a:rect l="0" t="0" r="r" b="b"/>
              <a:pathLst>
                <a:path w="21280" h="21040" extrusionOk="0">
                  <a:moveTo>
                    <a:pt x="10640" y="21040"/>
                  </a:moveTo>
                  <a:cubicBezTo>
                    <a:pt x="15458" y="21040"/>
                    <a:pt x="19678" y="14939"/>
                    <a:pt x="21136" y="5859"/>
                  </a:cubicBezTo>
                  <a:cubicBezTo>
                    <a:pt x="21440" y="3956"/>
                    <a:pt x="21247" y="1568"/>
                    <a:pt x="20703" y="505"/>
                  </a:cubicBezTo>
                  <a:cubicBezTo>
                    <a:pt x="20157" y="-560"/>
                    <a:pt x="19467" y="120"/>
                    <a:pt x="19164" y="2013"/>
                  </a:cubicBezTo>
                  <a:cubicBezTo>
                    <a:pt x="18272" y="7559"/>
                    <a:pt x="15059" y="13166"/>
                    <a:pt x="10640" y="13166"/>
                  </a:cubicBezTo>
                  <a:cubicBezTo>
                    <a:pt x="6221" y="13166"/>
                    <a:pt x="3008" y="7559"/>
                    <a:pt x="2118" y="2013"/>
                  </a:cubicBezTo>
                  <a:cubicBezTo>
                    <a:pt x="1813" y="120"/>
                    <a:pt x="1125" y="-560"/>
                    <a:pt x="579" y="502"/>
                  </a:cubicBezTo>
                  <a:cubicBezTo>
                    <a:pt x="34" y="1568"/>
                    <a:pt x="-160" y="3956"/>
                    <a:pt x="144" y="5859"/>
                  </a:cubicBezTo>
                  <a:cubicBezTo>
                    <a:pt x="1603" y="14939"/>
                    <a:pt x="5822" y="21040"/>
                    <a:pt x="10640" y="21040"/>
                  </a:cubicBezTo>
                  <a:close/>
                </a:path>
              </a:pathLst>
            </a:custGeom>
            <a:grpFill/>
            <a:ln w="12700">
              <a:miter lim="400000"/>
            </a:ln>
          </p:spPr>
          <p:txBody>
            <a:bodyPr anchor="ctr"/>
            <a:lstStyle/>
            <a:p>
              <a:pPr algn="ctr"/>
            </a:p>
          </p:txBody>
        </p:sp>
        <p:sp>
          <p:nvSpPr>
            <p:cNvPr id="90" name="Freeform: Shape 70"/>
            <p:cNvSpPr/>
            <p:nvPr/>
          </p:nvSpPr>
          <p:spPr>
            <a:xfrm>
              <a:off x="5133300" y="4659270"/>
              <a:ext cx="432653" cy="445589"/>
            </a:xfrm>
            <a:custGeom>
              <a:avLst/>
              <a:gdLst/>
              <a:ahLst/>
              <a:cxnLst>
                <a:cxn ang="0">
                  <a:pos x="wd2" y="hd2"/>
                </a:cxn>
                <a:cxn ang="5400000">
                  <a:pos x="wd2" y="hd2"/>
                </a:cxn>
                <a:cxn ang="10800000">
                  <a:pos x="wd2" y="hd2"/>
                </a:cxn>
                <a:cxn ang="16200000">
                  <a:pos x="wd2" y="hd2"/>
                </a:cxn>
              </a:cxnLst>
              <a:rect l="0" t="0" r="r" b="b"/>
              <a:pathLst>
                <a:path w="21197" h="21083" extrusionOk="0">
                  <a:moveTo>
                    <a:pt x="16066" y="283"/>
                  </a:moveTo>
                  <a:cubicBezTo>
                    <a:pt x="15675" y="-95"/>
                    <a:pt x="15040" y="-95"/>
                    <a:pt x="14648" y="283"/>
                  </a:cubicBezTo>
                  <a:lnTo>
                    <a:pt x="14289" y="630"/>
                  </a:lnTo>
                  <a:cubicBezTo>
                    <a:pt x="13899" y="1006"/>
                    <a:pt x="13129" y="1315"/>
                    <a:pt x="12577" y="1315"/>
                  </a:cubicBezTo>
                  <a:lnTo>
                    <a:pt x="4776" y="1315"/>
                  </a:lnTo>
                  <a:cubicBezTo>
                    <a:pt x="4224" y="1315"/>
                    <a:pt x="3620" y="1724"/>
                    <a:pt x="3434" y="2226"/>
                  </a:cubicBezTo>
                  <a:lnTo>
                    <a:pt x="130" y="11080"/>
                  </a:lnTo>
                  <a:cubicBezTo>
                    <a:pt x="-305" y="12246"/>
                    <a:pt x="389" y="13202"/>
                    <a:pt x="1673" y="13202"/>
                  </a:cubicBezTo>
                  <a:lnTo>
                    <a:pt x="8165" y="13202"/>
                  </a:lnTo>
                  <a:cubicBezTo>
                    <a:pt x="8449" y="14110"/>
                    <a:pt x="8291" y="14839"/>
                    <a:pt x="8020" y="15233"/>
                  </a:cubicBezTo>
                  <a:cubicBezTo>
                    <a:pt x="7618" y="15815"/>
                    <a:pt x="6525" y="16890"/>
                    <a:pt x="6725" y="18505"/>
                  </a:cubicBezTo>
                  <a:cubicBezTo>
                    <a:pt x="6791" y="19035"/>
                    <a:pt x="7121" y="19860"/>
                    <a:pt x="7457" y="20285"/>
                  </a:cubicBezTo>
                  <a:cubicBezTo>
                    <a:pt x="8421" y="21505"/>
                    <a:pt x="9826" y="21223"/>
                    <a:pt x="9826" y="20128"/>
                  </a:cubicBezTo>
                  <a:cubicBezTo>
                    <a:pt x="9826" y="18828"/>
                    <a:pt x="9113" y="17528"/>
                    <a:pt x="11647" y="15922"/>
                  </a:cubicBezTo>
                  <a:cubicBezTo>
                    <a:pt x="14181" y="14316"/>
                    <a:pt x="15913" y="11173"/>
                    <a:pt x="15913" y="11163"/>
                  </a:cubicBezTo>
                  <a:cubicBezTo>
                    <a:pt x="15913" y="11153"/>
                    <a:pt x="16229" y="10839"/>
                    <a:pt x="16621" y="10461"/>
                  </a:cubicBezTo>
                  <a:lnTo>
                    <a:pt x="20904" y="6325"/>
                  </a:lnTo>
                  <a:cubicBezTo>
                    <a:pt x="21295" y="5947"/>
                    <a:pt x="21295" y="5333"/>
                    <a:pt x="20904" y="4956"/>
                  </a:cubicBezTo>
                  <a:cubicBezTo>
                    <a:pt x="20904" y="4956"/>
                    <a:pt x="16066" y="283"/>
                    <a:pt x="16066" y="283"/>
                  </a:cubicBezTo>
                  <a:close/>
                </a:path>
              </a:pathLst>
            </a:custGeom>
            <a:grpFill/>
            <a:ln w="12700">
              <a:miter lim="400000"/>
            </a:ln>
          </p:spPr>
          <p:txBody>
            <a:bodyPr anchor="ctr"/>
            <a:lstStyle/>
            <a:p>
              <a:pPr algn="ctr"/>
            </a:p>
          </p:txBody>
        </p:sp>
        <p:sp>
          <p:nvSpPr>
            <p:cNvPr id="91" name="Freeform: Shape 71"/>
            <p:cNvSpPr/>
            <p:nvPr/>
          </p:nvSpPr>
          <p:spPr>
            <a:xfrm>
              <a:off x="5463481" y="4620425"/>
              <a:ext cx="143867" cy="143861"/>
            </a:xfrm>
            <a:custGeom>
              <a:avLst/>
              <a:gdLst/>
              <a:ahLst/>
              <a:cxnLst>
                <a:cxn ang="0">
                  <a:pos x="wd2" y="hd2"/>
                </a:cxn>
                <a:cxn ang="5400000">
                  <a:pos x="wd2" y="hd2"/>
                </a:cxn>
                <a:cxn ang="10800000">
                  <a:pos x="wd2" y="hd2"/>
                </a:cxn>
                <a:cxn ang="16200000">
                  <a:pos x="wd2" y="hd2"/>
                </a:cxn>
              </a:cxnLst>
              <a:rect l="0" t="0" r="r" b="b"/>
              <a:pathLst>
                <a:path w="21600" h="21600" extrusionOk="0">
                  <a:moveTo>
                    <a:pt x="17573" y="21600"/>
                  </a:moveTo>
                  <a:lnTo>
                    <a:pt x="0" y="4027"/>
                  </a:lnTo>
                  <a:lnTo>
                    <a:pt x="4025" y="0"/>
                  </a:lnTo>
                  <a:lnTo>
                    <a:pt x="21600" y="17575"/>
                  </a:lnTo>
                  <a:cubicBezTo>
                    <a:pt x="21600" y="17575"/>
                    <a:pt x="17573" y="21600"/>
                    <a:pt x="17573" y="21600"/>
                  </a:cubicBezTo>
                  <a:close/>
                </a:path>
              </a:pathLst>
            </a:custGeom>
            <a:grpFill/>
            <a:ln w="12700">
              <a:miter lim="400000"/>
            </a:ln>
          </p:spPr>
          <p:txBody>
            <a:bodyPr anchor="ctr"/>
            <a:lstStyle/>
            <a:p>
              <a:pPr algn="ctr"/>
            </a:p>
          </p:txBody>
        </p:sp>
        <p:sp>
          <p:nvSpPr>
            <p:cNvPr id="92" name="Freeform: Shape 72"/>
            <p:cNvSpPr/>
            <p:nvPr/>
          </p:nvSpPr>
          <p:spPr>
            <a:xfrm>
              <a:off x="1507779" y="1143810"/>
              <a:ext cx="484000" cy="467213"/>
            </a:xfrm>
            <a:custGeom>
              <a:avLst/>
              <a:gdLst/>
              <a:ahLst/>
              <a:cxnLst>
                <a:cxn ang="0">
                  <a:pos x="wd2" y="hd2"/>
                </a:cxn>
                <a:cxn ang="5400000">
                  <a:pos x="wd2" y="hd2"/>
                </a:cxn>
                <a:cxn ang="10800000">
                  <a:pos x="wd2" y="hd2"/>
                </a:cxn>
                <a:cxn ang="16200000">
                  <a:pos x="wd2" y="hd2"/>
                </a:cxn>
              </a:cxnLst>
              <a:rect l="0" t="0" r="r" b="b"/>
              <a:pathLst>
                <a:path w="20977" h="21553" extrusionOk="0">
                  <a:moveTo>
                    <a:pt x="2789" y="17354"/>
                  </a:moveTo>
                  <a:cubicBezTo>
                    <a:pt x="5032" y="17633"/>
                    <a:pt x="6888" y="15177"/>
                    <a:pt x="8686" y="14140"/>
                  </a:cubicBezTo>
                  <a:cubicBezTo>
                    <a:pt x="8896" y="14018"/>
                    <a:pt x="9558" y="13606"/>
                    <a:pt x="9756" y="13948"/>
                  </a:cubicBezTo>
                  <a:cubicBezTo>
                    <a:pt x="9939" y="14265"/>
                    <a:pt x="9839" y="14817"/>
                    <a:pt x="9833" y="15174"/>
                  </a:cubicBezTo>
                  <a:cubicBezTo>
                    <a:pt x="9819" y="16050"/>
                    <a:pt x="9780" y="16927"/>
                    <a:pt x="9741" y="17802"/>
                  </a:cubicBezTo>
                  <a:cubicBezTo>
                    <a:pt x="9695" y="18846"/>
                    <a:pt x="9644" y="20511"/>
                    <a:pt x="9581" y="21553"/>
                  </a:cubicBezTo>
                  <a:lnTo>
                    <a:pt x="11395" y="21553"/>
                  </a:lnTo>
                  <a:cubicBezTo>
                    <a:pt x="11332" y="20511"/>
                    <a:pt x="11281" y="18846"/>
                    <a:pt x="11235" y="17802"/>
                  </a:cubicBezTo>
                  <a:cubicBezTo>
                    <a:pt x="11196" y="16927"/>
                    <a:pt x="11157" y="16050"/>
                    <a:pt x="11143" y="15174"/>
                  </a:cubicBezTo>
                  <a:cubicBezTo>
                    <a:pt x="11137" y="14817"/>
                    <a:pt x="11037" y="14265"/>
                    <a:pt x="11220" y="13948"/>
                  </a:cubicBezTo>
                  <a:cubicBezTo>
                    <a:pt x="11418" y="13606"/>
                    <a:pt x="12080" y="14019"/>
                    <a:pt x="12289" y="14140"/>
                  </a:cubicBezTo>
                  <a:cubicBezTo>
                    <a:pt x="14088" y="15177"/>
                    <a:pt x="15944" y="17633"/>
                    <a:pt x="18186" y="17354"/>
                  </a:cubicBezTo>
                  <a:cubicBezTo>
                    <a:pt x="19413" y="17201"/>
                    <a:pt x="20159" y="16023"/>
                    <a:pt x="20532" y="14874"/>
                  </a:cubicBezTo>
                  <a:cubicBezTo>
                    <a:pt x="21264" y="12615"/>
                    <a:pt x="21288" y="8441"/>
                    <a:pt x="19072" y="7019"/>
                  </a:cubicBezTo>
                  <a:cubicBezTo>
                    <a:pt x="15699" y="4855"/>
                    <a:pt x="14579" y="11701"/>
                    <a:pt x="11711" y="11965"/>
                  </a:cubicBezTo>
                  <a:cubicBezTo>
                    <a:pt x="11167" y="12015"/>
                    <a:pt x="11246" y="11791"/>
                    <a:pt x="11401" y="11239"/>
                  </a:cubicBezTo>
                  <a:cubicBezTo>
                    <a:pt x="11664" y="10310"/>
                    <a:pt x="12164" y="9418"/>
                    <a:pt x="12715" y="8649"/>
                  </a:cubicBezTo>
                  <a:cubicBezTo>
                    <a:pt x="13904" y="6989"/>
                    <a:pt x="15487" y="4837"/>
                    <a:pt x="15147" y="2597"/>
                  </a:cubicBezTo>
                  <a:cubicBezTo>
                    <a:pt x="14837" y="544"/>
                    <a:pt x="12537" y="-47"/>
                    <a:pt x="10488" y="3"/>
                  </a:cubicBezTo>
                  <a:cubicBezTo>
                    <a:pt x="8438" y="-47"/>
                    <a:pt x="6138" y="544"/>
                    <a:pt x="5829" y="2597"/>
                  </a:cubicBezTo>
                  <a:cubicBezTo>
                    <a:pt x="5489" y="4837"/>
                    <a:pt x="7072" y="6989"/>
                    <a:pt x="8261" y="8649"/>
                  </a:cubicBezTo>
                  <a:cubicBezTo>
                    <a:pt x="8811" y="9418"/>
                    <a:pt x="9312" y="10310"/>
                    <a:pt x="9574" y="11239"/>
                  </a:cubicBezTo>
                  <a:cubicBezTo>
                    <a:pt x="9730" y="11791"/>
                    <a:pt x="9808" y="12015"/>
                    <a:pt x="9265" y="11965"/>
                  </a:cubicBezTo>
                  <a:cubicBezTo>
                    <a:pt x="6397" y="11701"/>
                    <a:pt x="5276" y="4855"/>
                    <a:pt x="1904" y="7019"/>
                  </a:cubicBezTo>
                  <a:cubicBezTo>
                    <a:pt x="-312" y="8441"/>
                    <a:pt x="-288" y="12615"/>
                    <a:pt x="444" y="14874"/>
                  </a:cubicBezTo>
                  <a:cubicBezTo>
                    <a:pt x="817" y="16023"/>
                    <a:pt x="1563" y="17201"/>
                    <a:pt x="2789" y="17354"/>
                  </a:cubicBezTo>
                  <a:close/>
                </a:path>
              </a:pathLst>
            </a:custGeom>
            <a:grpFill/>
            <a:ln w="12700">
              <a:miter lim="400000"/>
            </a:ln>
          </p:spPr>
          <p:txBody>
            <a:bodyPr anchor="ctr"/>
            <a:lstStyle/>
            <a:p>
              <a:pPr algn="ctr"/>
            </a:p>
          </p:txBody>
        </p:sp>
        <p:sp>
          <p:nvSpPr>
            <p:cNvPr id="93" name="Freeform: Shape 73"/>
            <p:cNvSpPr/>
            <p:nvPr/>
          </p:nvSpPr>
          <p:spPr>
            <a:xfrm>
              <a:off x="892736" y="1985449"/>
              <a:ext cx="427603" cy="455385"/>
            </a:xfrm>
            <a:custGeom>
              <a:avLst/>
              <a:gdLst/>
              <a:ahLst/>
              <a:cxnLst>
                <a:cxn ang="0">
                  <a:pos x="wd2" y="hd2"/>
                </a:cxn>
                <a:cxn ang="5400000">
                  <a:pos x="wd2" y="hd2"/>
                </a:cxn>
                <a:cxn ang="10800000">
                  <a:pos x="wd2" y="hd2"/>
                </a:cxn>
                <a:cxn ang="16200000">
                  <a:pos x="wd2" y="hd2"/>
                </a:cxn>
              </a:cxnLst>
              <a:rect l="0" t="0" r="r" b="b"/>
              <a:pathLst>
                <a:path w="21465" h="21404" extrusionOk="0">
                  <a:moveTo>
                    <a:pt x="17754" y="14776"/>
                  </a:moveTo>
                  <a:cubicBezTo>
                    <a:pt x="18219" y="14447"/>
                    <a:pt x="18804" y="14266"/>
                    <a:pt x="19347" y="14087"/>
                  </a:cubicBezTo>
                  <a:cubicBezTo>
                    <a:pt x="19946" y="13889"/>
                    <a:pt x="20627" y="13735"/>
                    <a:pt x="21155" y="13392"/>
                  </a:cubicBezTo>
                  <a:cubicBezTo>
                    <a:pt x="21404" y="12538"/>
                    <a:pt x="21533" y="11678"/>
                    <a:pt x="21430" y="10793"/>
                  </a:cubicBezTo>
                  <a:cubicBezTo>
                    <a:pt x="21254" y="9286"/>
                    <a:pt x="20947" y="7826"/>
                    <a:pt x="20874" y="6304"/>
                  </a:cubicBezTo>
                  <a:cubicBezTo>
                    <a:pt x="18935" y="7345"/>
                    <a:pt x="16663" y="7963"/>
                    <a:pt x="16029" y="10211"/>
                  </a:cubicBezTo>
                  <a:cubicBezTo>
                    <a:pt x="15890" y="10700"/>
                    <a:pt x="15206" y="12123"/>
                    <a:pt x="14402" y="11668"/>
                  </a:cubicBezTo>
                  <a:cubicBezTo>
                    <a:pt x="13790" y="11320"/>
                    <a:pt x="14148" y="10473"/>
                    <a:pt x="14455" y="10065"/>
                  </a:cubicBezTo>
                  <a:cubicBezTo>
                    <a:pt x="15170" y="9119"/>
                    <a:pt x="16049" y="8339"/>
                    <a:pt x="16084" y="7093"/>
                  </a:cubicBezTo>
                  <a:cubicBezTo>
                    <a:pt x="16113" y="6020"/>
                    <a:pt x="15339" y="5110"/>
                    <a:pt x="14670" y="4305"/>
                  </a:cubicBezTo>
                  <a:cubicBezTo>
                    <a:pt x="13440" y="2827"/>
                    <a:pt x="11918" y="1596"/>
                    <a:pt x="10756" y="63"/>
                  </a:cubicBezTo>
                  <a:lnTo>
                    <a:pt x="10756" y="0"/>
                  </a:lnTo>
                  <a:cubicBezTo>
                    <a:pt x="10749" y="11"/>
                    <a:pt x="10741" y="21"/>
                    <a:pt x="10732" y="32"/>
                  </a:cubicBezTo>
                  <a:cubicBezTo>
                    <a:pt x="10725" y="21"/>
                    <a:pt x="10716" y="11"/>
                    <a:pt x="10709" y="0"/>
                  </a:cubicBezTo>
                  <a:lnTo>
                    <a:pt x="10709" y="63"/>
                  </a:lnTo>
                  <a:cubicBezTo>
                    <a:pt x="9548" y="1597"/>
                    <a:pt x="8026" y="2827"/>
                    <a:pt x="6795" y="4305"/>
                  </a:cubicBezTo>
                  <a:cubicBezTo>
                    <a:pt x="6127" y="5110"/>
                    <a:pt x="5352" y="6021"/>
                    <a:pt x="5381" y="7093"/>
                  </a:cubicBezTo>
                  <a:cubicBezTo>
                    <a:pt x="5417" y="8339"/>
                    <a:pt x="6296" y="9120"/>
                    <a:pt x="7010" y="10065"/>
                  </a:cubicBezTo>
                  <a:cubicBezTo>
                    <a:pt x="7318" y="10473"/>
                    <a:pt x="7675" y="11321"/>
                    <a:pt x="7063" y="11668"/>
                  </a:cubicBezTo>
                  <a:cubicBezTo>
                    <a:pt x="6260" y="12123"/>
                    <a:pt x="5575" y="10701"/>
                    <a:pt x="5437" y="10212"/>
                  </a:cubicBezTo>
                  <a:cubicBezTo>
                    <a:pt x="4803" y="7963"/>
                    <a:pt x="2531" y="7345"/>
                    <a:pt x="591" y="6305"/>
                  </a:cubicBezTo>
                  <a:cubicBezTo>
                    <a:pt x="519" y="7827"/>
                    <a:pt x="211" y="9286"/>
                    <a:pt x="35" y="10794"/>
                  </a:cubicBezTo>
                  <a:cubicBezTo>
                    <a:pt x="-67" y="11678"/>
                    <a:pt x="62" y="12538"/>
                    <a:pt x="311" y="13392"/>
                  </a:cubicBezTo>
                  <a:cubicBezTo>
                    <a:pt x="839" y="13735"/>
                    <a:pt x="1520" y="13889"/>
                    <a:pt x="2119" y="14087"/>
                  </a:cubicBezTo>
                  <a:cubicBezTo>
                    <a:pt x="2662" y="14266"/>
                    <a:pt x="3247" y="14447"/>
                    <a:pt x="3712" y="14776"/>
                  </a:cubicBezTo>
                  <a:cubicBezTo>
                    <a:pt x="4218" y="15136"/>
                    <a:pt x="4179" y="15959"/>
                    <a:pt x="3384" y="15866"/>
                  </a:cubicBezTo>
                  <a:cubicBezTo>
                    <a:pt x="2243" y="15731"/>
                    <a:pt x="1216" y="14699"/>
                    <a:pt x="38" y="14790"/>
                  </a:cubicBezTo>
                  <a:cubicBezTo>
                    <a:pt x="606" y="17514"/>
                    <a:pt x="2007" y="20016"/>
                    <a:pt x="4853" y="21171"/>
                  </a:cubicBezTo>
                  <a:cubicBezTo>
                    <a:pt x="5906" y="21600"/>
                    <a:pt x="6360" y="21419"/>
                    <a:pt x="7238" y="20768"/>
                  </a:cubicBezTo>
                  <a:cubicBezTo>
                    <a:pt x="7964" y="20228"/>
                    <a:pt x="8507" y="19660"/>
                    <a:pt x="9435" y="19459"/>
                  </a:cubicBezTo>
                  <a:cubicBezTo>
                    <a:pt x="9805" y="19380"/>
                    <a:pt x="10170" y="19557"/>
                    <a:pt x="10185" y="19175"/>
                  </a:cubicBezTo>
                  <a:cubicBezTo>
                    <a:pt x="10196" y="18867"/>
                    <a:pt x="10207" y="18558"/>
                    <a:pt x="10218" y="18249"/>
                  </a:cubicBezTo>
                  <a:cubicBezTo>
                    <a:pt x="10340" y="14901"/>
                    <a:pt x="10611" y="12945"/>
                    <a:pt x="10733" y="9597"/>
                  </a:cubicBezTo>
                  <a:cubicBezTo>
                    <a:pt x="10855" y="12945"/>
                    <a:pt x="11126" y="14901"/>
                    <a:pt x="11248" y="18249"/>
                  </a:cubicBezTo>
                  <a:cubicBezTo>
                    <a:pt x="11259" y="18558"/>
                    <a:pt x="11270" y="18867"/>
                    <a:pt x="11282" y="19175"/>
                  </a:cubicBezTo>
                  <a:cubicBezTo>
                    <a:pt x="11295" y="19557"/>
                    <a:pt x="11661" y="19380"/>
                    <a:pt x="12031" y="19459"/>
                  </a:cubicBezTo>
                  <a:cubicBezTo>
                    <a:pt x="12960" y="19660"/>
                    <a:pt x="13502" y="20228"/>
                    <a:pt x="14228" y="20768"/>
                  </a:cubicBezTo>
                  <a:cubicBezTo>
                    <a:pt x="15105" y="21419"/>
                    <a:pt x="15560" y="21600"/>
                    <a:pt x="16614" y="21171"/>
                  </a:cubicBezTo>
                  <a:cubicBezTo>
                    <a:pt x="19458" y="20016"/>
                    <a:pt x="20860" y="17514"/>
                    <a:pt x="21428" y="14790"/>
                  </a:cubicBezTo>
                  <a:cubicBezTo>
                    <a:pt x="20251" y="14699"/>
                    <a:pt x="19222" y="15731"/>
                    <a:pt x="18082" y="15866"/>
                  </a:cubicBezTo>
                  <a:cubicBezTo>
                    <a:pt x="17286" y="15959"/>
                    <a:pt x="17248" y="15135"/>
                    <a:pt x="17754" y="14776"/>
                  </a:cubicBezTo>
                  <a:close/>
                </a:path>
              </a:pathLst>
            </a:custGeom>
            <a:grpFill/>
            <a:ln w="12700">
              <a:miter lim="400000"/>
            </a:ln>
          </p:spPr>
          <p:txBody>
            <a:bodyPr anchor="ctr"/>
            <a:lstStyle/>
            <a:p>
              <a:pPr algn="ctr"/>
            </a:p>
          </p:txBody>
        </p:sp>
        <p:sp>
          <p:nvSpPr>
            <p:cNvPr id="94" name="Freeform: Shape 74"/>
            <p:cNvSpPr/>
            <p:nvPr/>
          </p:nvSpPr>
          <p:spPr>
            <a:xfrm>
              <a:off x="1093434" y="2406267"/>
              <a:ext cx="30124" cy="14107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grpFill/>
            <a:ln w="12700">
              <a:miter lim="400000"/>
            </a:ln>
          </p:spPr>
          <p:txBody>
            <a:bodyPr anchor="ctr"/>
            <a:lstStyle/>
            <a:p>
              <a:pPr algn="ctr"/>
            </a:p>
          </p:txBody>
        </p:sp>
        <p:sp>
          <p:nvSpPr>
            <p:cNvPr id="95" name="Freeform: Shape 75"/>
            <p:cNvSpPr/>
            <p:nvPr/>
          </p:nvSpPr>
          <p:spPr>
            <a:xfrm>
              <a:off x="1760272" y="1946604"/>
              <a:ext cx="351963" cy="29319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512" y="21600"/>
                  </a:lnTo>
                  <a:lnTo>
                    <a:pt x="5512" y="19066"/>
                  </a:lnTo>
                  <a:lnTo>
                    <a:pt x="2089" y="19066"/>
                  </a:lnTo>
                  <a:lnTo>
                    <a:pt x="2089" y="19066"/>
                  </a:lnTo>
                  <a:lnTo>
                    <a:pt x="5512" y="13351"/>
                  </a:lnTo>
                  <a:lnTo>
                    <a:pt x="5512" y="7506"/>
                  </a:lnTo>
                  <a:lnTo>
                    <a:pt x="5512" y="7506"/>
                  </a:lnTo>
                  <a:cubicBezTo>
                    <a:pt x="4432" y="7506"/>
                    <a:pt x="3556" y="6454"/>
                    <a:pt x="3556" y="5157"/>
                  </a:cubicBezTo>
                  <a:cubicBezTo>
                    <a:pt x="3556" y="3860"/>
                    <a:pt x="4432" y="2808"/>
                    <a:pt x="5512" y="2808"/>
                  </a:cubicBezTo>
                  <a:lnTo>
                    <a:pt x="5512" y="2808"/>
                  </a:lnTo>
                  <a:lnTo>
                    <a:pt x="5512" y="2808"/>
                  </a:lnTo>
                  <a:lnTo>
                    <a:pt x="5512" y="0"/>
                  </a:lnTo>
                  <a:lnTo>
                    <a:pt x="0" y="0"/>
                  </a:lnTo>
                  <a:cubicBezTo>
                    <a:pt x="0" y="0"/>
                    <a:pt x="0" y="21600"/>
                    <a:pt x="0" y="21600"/>
                  </a:cubicBezTo>
                  <a:close/>
                  <a:moveTo>
                    <a:pt x="5512" y="13351"/>
                  </a:moveTo>
                  <a:lnTo>
                    <a:pt x="7040" y="10801"/>
                  </a:lnTo>
                  <a:lnTo>
                    <a:pt x="9955" y="15666"/>
                  </a:lnTo>
                  <a:cubicBezTo>
                    <a:pt x="10922" y="14142"/>
                    <a:pt x="11914" y="12641"/>
                    <a:pt x="12933" y="11170"/>
                  </a:cubicBezTo>
                  <a:lnTo>
                    <a:pt x="15369" y="7105"/>
                  </a:lnTo>
                  <a:lnTo>
                    <a:pt x="15369" y="7105"/>
                  </a:lnTo>
                  <a:lnTo>
                    <a:pt x="15591" y="7476"/>
                  </a:lnTo>
                  <a:cubicBezTo>
                    <a:pt x="17514" y="4893"/>
                    <a:pt x="19518" y="2398"/>
                    <a:pt x="21600" y="0"/>
                  </a:cubicBezTo>
                  <a:lnTo>
                    <a:pt x="5512" y="0"/>
                  </a:lnTo>
                  <a:lnTo>
                    <a:pt x="5512" y="2808"/>
                  </a:lnTo>
                  <a:cubicBezTo>
                    <a:pt x="6594" y="2808"/>
                    <a:pt x="7470" y="3860"/>
                    <a:pt x="7470" y="5157"/>
                  </a:cubicBezTo>
                  <a:cubicBezTo>
                    <a:pt x="7470" y="6454"/>
                    <a:pt x="6594" y="7506"/>
                    <a:pt x="5512" y="7506"/>
                  </a:cubicBezTo>
                  <a:cubicBezTo>
                    <a:pt x="5512" y="7506"/>
                    <a:pt x="5512" y="13351"/>
                    <a:pt x="5512" y="13351"/>
                  </a:cubicBezTo>
                  <a:close/>
                  <a:moveTo>
                    <a:pt x="5512" y="21600"/>
                  </a:moveTo>
                  <a:lnTo>
                    <a:pt x="6388" y="21600"/>
                  </a:lnTo>
                  <a:cubicBezTo>
                    <a:pt x="6871" y="20749"/>
                    <a:pt x="7360" y="19902"/>
                    <a:pt x="7858" y="19066"/>
                  </a:cubicBezTo>
                  <a:lnTo>
                    <a:pt x="5512" y="19066"/>
                  </a:lnTo>
                  <a:lnTo>
                    <a:pt x="5512" y="21600"/>
                  </a:lnTo>
                  <a:cubicBezTo>
                    <a:pt x="5512" y="21600"/>
                    <a:pt x="5512" y="21600"/>
                    <a:pt x="5512" y="21600"/>
                  </a:cubicBezTo>
                  <a:close/>
                </a:path>
              </a:pathLst>
            </a:custGeom>
            <a:grpFill/>
            <a:ln w="12700">
              <a:miter lim="400000"/>
            </a:ln>
          </p:spPr>
          <p:txBody>
            <a:bodyPr anchor="ctr"/>
            <a:lstStyle/>
            <a:p>
              <a:pPr algn="ctr"/>
            </a:p>
          </p:txBody>
        </p:sp>
        <p:sp>
          <p:nvSpPr>
            <p:cNvPr id="96" name="Freeform: Shape 76"/>
            <p:cNvSpPr/>
            <p:nvPr/>
          </p:nvSpPr>
          <p:spPr>
            <a:xfrm>
              <a:off x="5210989" y="1661741"/>
              <a:ext cx="42810" cy="218923"/>
            </a:xfrm>
            <a:custGeom>
              <a:avLst/>
              <a:gdLst/>
              <a:ahLst/>
              <a:cxnLst>
                <a:cxn ang="0">
                  <a:pos x="wd2" y="hd2"/>
                </a:cxn>
                <a:cxn ang="5400000">
                  <a:pos x="wd2" y="hd2"/>
                </a:cxn>
                <a:cxn ang="10800000">
                  <a:pos x="wd2" y="hd2"/>
                </a:cxn>
                <a:cxn ang="16200000">
                  <a:pos x="wd2" y="hd2"/>
                </a:cxn>
              </a:cxnLst>
              <a:rect l="0" t="0" r="r" b="b"/>
              <a:pathLst>
                <a:path w="21600" h="21600" extrusionOk="0">
                  <a:moveTo>
                    <a:pt x="21466" y="507"/>
                  </a:moveTo>
                  <a:cubicBezTo>
                    <a:pt x="18381" y="201"/>
                    <a:pt x="14968" y="18"/>
                    <a:pt x="11516" y="2"/>
                  </a:cubicBezTo>
                  <a:cubicBezTo>
                    <a:pt x="11318" y="0"/>
                    <a:pt x="11130" y="0"/>
                    <a:pt x="10942" y="0"/>
                  </a:cubicBezTo>
                  <a:cubicBezTo>
                    <a:pt x="7025" y="0"/>
                    <a:pt x="3279" y="200"/>
                    <a:pt x="0" y="559"/>
                  </a:cubicBezTo>
                  <a:lnTo>
                    <a:pt x="140" y="21600"/>
                  </a:lnTo>
                  <a:lnTo>
                    <a:pt x="21600" y="21595"/>
                  </a:lnTo>
                  <a:cubicBezTo>
                    <a:pt x="21600" y="21595"/>
                    <a:pt x="21466" y="507"/>
                    <a:pt x="21466" y="507"/>
                  </a:cubicBezTo>
                  <a:close/>
                </a:path>
              </a:pathLst>
            </a:custGeom>
            <a:grpFill/>
            <a:ln w="12700">
              <a:miter lim="400000"/>
            </a:ln>
          </p:spPr>
          <p:txBody>
            <a:bodyPr anchor="ctr"/>
            <a:lstStyle/>
            <a:p>
              <a:pPr algn="ctr"/>
            </a:p>
          </p:txBody>
        </p:sp>
        <p:sp>
          <p:nvSpPr>
            <p:cNvPr id="97" name="Freeform: Shape 77"/>
            <p:cNvSpPr/>
            <p:nvPr/>
          </p:nvSpPr>
          <p:spPr>
            <a:xfrm>
              <a:off x="5210989" y="1363931"/>
              <a:ext cx="42576" cy="29125"/>
            </a:xfrm>
            <a:custGeom>
              <a:avLst/>
              <a:gdLst/>
              <a:ahLst/>
              <a:cxnLst>
                <a:cxn ang="0">
                  <a:pos x="wd2" y="hd2"/>
                </a:cxn>
                <a:cxn ang="5400000">
                  <a:pos x="wd2" y="hd2"/>
                </a:cxn>
                <a:cxn ang="10800000">
                  <a:pos x="wd2" y="hd2"/>
                </a:cxn>
                <a:cxn ang="16200000">
                  <a:pos x="wd2" y="hd2"/>
                </a:cxn>
              </a:cxnLst>
              <a:rect l="0" t="0" r="r" b="b"/>
              <a:pathLst>
                <a:path w="21600" h="21600" extrusionOk="0">
                  <a:moveTo>
                    <a:pt x="13007" y="20449"/>
                  </a:moveTo>
                  <a:cubicBezTo>
                    <a:pt x="13754" y="20449"/>
                    <a:pt x="14502" y="20461"/>
                    <a:pt x="15326" y="20472"/>
                  </a:cubicBezTo>
                  <a:cubicBezTo>
                    <a:pt x="17424" y="20578"/>
                    <a:pt x="19515" y="20779"/>
                    <a:pt x="21600" y="21028"/>
                  </a:cubicBezTo>
                  <a:lnTo>
                    <a:pt x="21581" y="0"/>
                  </a:lnTo>
                  <a:lnTo>
                    <a:pt x="0" y="40"/>
                  </a:lnTo>
                  <a:lnTo>
                    <a:pt x="13" y="21600"/>
                  </a:lnTo>
                  <a:cubicBezTo>
                    <a:pt x="4295" y="20871"/>
                    <a:pt x="8628" y="20449"/>
                    <a:pt x="12997" y="20449"/>
                  </a:cubicBezTo>
                  <a:cubicBezTo>
                    <a:pt x="12997" y="20449"/>
                    <a:pt x="13007" y="20449"/>
                    <a:pt x="13007" y="20449"/>
                  </a:cubicBezTo>
                  <a:close/>
                </a:path>
              </a:pathLst>
            </a:custGeom>
            <a:grpFill/>
            <a:ln w="12700">
              <a:miter lim="400000"/>
            </a:ln>
          </p:spPr>
          <p:txBody>
            <a:bodyPr anchor="ctr"/>
            <a:lstStyle/>
            <a:p>
              <a:pPr algn="ctr"/>
            </a:p>
          </p:txBody>
        </p:sp>
        <p:sp>
          <p:nvSpPr>
            <p:cNvPr id="98" name="Freeform: Shape 78"/>
            <p:cNvSpPr/>
            <p:nvPr/>
          </p:nvSpPr>
          <p:spPr>
            <a:xfrm>
              <a:off x="5036187" y="1402776"/>
              <a:ext cx="405022" cy="300843"/>
            </a:xfrm>
            <a:custGeom>
              <a:avLst/>
              <a:gdLst/>
              <a:ahLst/>
              <a:cxnLst>
                <a:cxn ang="0">
                  <a:pos x="wd2" y="hd2"/>
                </a:cxn>
                <a:cxn ang="5400000">
                  <a:pos x="wd2" y="hd2"/>
                </a:cxn>
                <a:cxn ang="10800000">
                  <a:pos x="wd2" y="hd2"/>
                </a:cxn>
                <a:cxn ang="16200000">
                  <a:pos x="wd2" y="hd2"/>
                </a:cxn>
              </a:cxnLst>
              <a:rect l="0" t="0" r="r" b="b"/>
              <a:pathLst>
                <a:path w="21430" h="21600" extrusionOk="0">
                  <a:moveTo>
                    <a:pt x="11658" y="62"/>
                  </a:moveTo>
                  <a:cubicBezTo>
                    <a:pt x="11435" y="34"/>
                    <a:pt x="11209" y="12"/>
                    <a:pt x="10981" y="3"/>
                  </a:cubicBezTo>
                  <a:cubicBezTo>
                    <a:pt x="10908" y="1"/>
                    <a:pt x="10834" y="0"/>
                    <a:pt x="10761" y="0"/>
                  </a:cubicBezTo>
                  <a:cubicBezTo>
                    <a:pt x="10303" y="0"/>
                    <a:pt x="9851" y="44"/>
                    <a:pt x="9408" y="119"/>
                  </a:cubicBezTo>
                  <a:cubicBezTo>
                    <a:pt x="4214" y="1006"/>
                    <a:pt x="137" y="6928"/>
                    <a:pt x="4" y="14246"/>
                  </a:cubicBezTo>
                  <a:cubicBezTo>
                    <a:pt x="-32" y="16186"/>
                    <a:pt x="213" y="18045"/>
                    <a:pt x="688" y="19756"/>
                  </a:cubicBezTo>
                  <a:cubicBezTo>
                    <a:pt x="816" y="20218"/>
                    <a:pt x="949" y="20431"/>
                    <a:pt x="1091" y="20431"/>
                  </a:cubicBezTo>
                  <a:cubicBezTo>
                    <a:pt x="1252" y="20431"/>
                    <a:pt x="1425" y="20157"/>
                    <a:pt x="1615" y="19661"/>
                  </a:cubicBezTo>
                  <a:cubicBezTo>
                    <a:pt x="2133" y="18305"/>
                    <a:pt x="3176" y="17386"/>
                    <a:pt x="4370" y="17386"/>
                  </a:cubicBezTo>
                  <a:cubicBezTo>
                    <a:pt x="4395" y="17386"/>
                    <a:pt x="4421" y="17386"/>
                    <a:pt x="4448" y="17388"/>
                  </a:cubicBezTo>
                  <a:cubicBezTo>
                    <a:pt x="5674" y="17429"/>
                    <a:pt x="6716" y="18429"/>
                    <a:pt x="7194" y="19847"/>
                  </a:cubicBezTo>
                  <a:cubicBezTo>
                    <a:pt x="7357" y="20329"/>
                    <a:pt x="7423" y="20568"/>
                    <a:pt x="7494" y="20568"/>
                  </a:cubicBezTo>
                  <a:cubicBezTo>
                    <a:pt x="7566" y="20568"/>
                    <a:pt x="7641" y="20334"/>
                    <a:pt x="7818" y="19868"/>
                  </a:cubicBezTo>
                  <a:cubicBezTo>
                    <a:pt x="8161" y="18973"/>
                    <a:pt x="8733" y="18271"/>
                    <a:pt x="9425" y="17896"/>
                  </a:cubicBezTo>
                  <a:cubicBezTo>
                    <a:pt x="9781" y="17703"/>
                    <a:pt x="10168" y="17595"/>
                    <a:pt x="10573" y="17595"/>
                  </a:cubicBezTo>
                  <a:cubicBezTo>
                    <a:pt x="10599" y="17595"/>
                    <a:pt x="10626" y="17595"/>
                    <a:pt x="10652" y="17596"/>
                  </a:cubicBezTo>
                  <a:cubicBezTo>
                    <a:pt x="11007" y="17607"/>
                    <a:pt x="11351" y="17704"/>
                    <a:pt x="11675" y="17867"/>
                  </a:cubicBezTo>
                  <a:cubicBezTo>
                    <a:pt x="12462" y="18264"/>
                    <a:pt x="13119" y="19061"/>
                    <a:pt x="13454" y="20050"/>
                  </a:cubicBezTo>
                  <a:cubicBezTo>
                    <a:pt x="13618" y="20538"/>
                    <a:pt x="13686" y="20782"/>
                    <a:pt x="13760" y="20782"/>
                  </a:cubicBezTo>
                  <a:cubicBezTo>
                    <a:pt x="13831" y="20782"/>
                    <a:pt x="13908" y="20553"/>
                    <a:pt x="14086" y="20095"/>
                  </a:cubicBezTo>
                  <a:cubicBezTo>
                    <a:pt x="14615" y="18735"/>
                    <a:pt x="15584" y="17801"/>
                    <a:pt x="16778" y="17801"/>
                  </a:cubicBezTo>
                  <a:cubicBezTo>
                    <a:pt x="16804" y="17801"/>
                    <a:pt x="16830" y="17803"/>
                    <a:pt x="16856" y="17803"/>
                  </a:cubicBezTo>
                  <a:cubicBezTo>
                    <a:pt x="18081" y="17845"/>
                    <a:pt x="19124" y="18845"/>
                    <a:pt x="19602" y="20263"/>
                  </a:cubicBezTo>
                  <a:cubicBezTo>
                    <a:pt x="19709" y="20582"/>
                    <a:pt x="19777" y="20895"/>
                    <a:pt x="19819" y="21170"/>
                  </a:cubicBezTo>
                  <a:cubicBezTo>
                    <a:pt x="19863" y="21452"/>
                    <a:pt x="19930" y="21600"/>
                    <a:pt x="20012" y="21600"/>
                  </a:cubicBezTo>
                  <a:cubicBezTo>
                    <a:pt x="20080" y="21600"/>
                    <a:pt x="20158" y="21498"/>
                    <a:pt x="20239" y="21286"/>
                  </a:cubicBezTo>
                  <a:cubicBezTo>
                    <a:pt x="20335" y="21036"/>
                    <a:pt x="20440" y="20742"/>
                    <a:pt x="20542" y="20421"/>
                  </a:cubicBezTo>
                  <a:cubicBezTo>
                    <a:pt x="21079" y="18747"/>
                    <a:pt x="21392" y="16904"/>
                    <a:pt x="21427" y="14965"/>
                  </a:cubicBezTo>
                  <a:cubicBezTo>
                    <a:pt x="21568" y="7232"/>
                    <a:pt x="17253" y="759"/>
                    <a:pt x="11658" y="62"/>
                  </a:cubicBezTo>
                  <a:close/>
                </a:path>
              </a:pathLst>
            </a:custGeom>
            <a:grpFill/>
            <a:ln w="12700">
              <a:miter lim="400000"/>
            </a:ln>
          </p:spPr>
          <p:txBody>
            <a:bodyPr anchor="ctr"/>
            <a:lstStyle/>
            <a:p>
              <a:pPr algn="ctr"/>
            </a:p>
          </p:txBody>
        </p:sp>
        <p:sp>
          <p:nvSpPr>
            <p:cNvPr id="99" name="Freeform: Shape 79"/>
            <p:cNvSpPr/>
            <p:nvPr/>
          </p:nvSpPr>
          <p:spPr>
            <a:xfrm>
              <a:off x="3424126" y="5831089"/>
              <a:ext cx="160217" cy="113314"/>
            </a:xfrm>
            <a:custGeom>
              <a:avLst/>
              <a:gdLst/>
              <a:ahLst/>
              <a:cxnLst>
                <a:cxn ang="0">
                  <a:pos x="wd2" y="hd2"/>
                </a:cxn>
                <a:cxn ang="5400000">
                  <a:pos x="wd2" y="hd2"/>
                </a:cxn>
                <a:cxn ang="10800000">
                  <a:pos x="wd2" y="hd2"/>
                </a:cxn>
                <a:cxn ang="16200000">
                  <a:pos x="wd2" y="hd2"/>
                </a:cxn>
              </a:cxnLst>
              <a:rect l="0" t="0" r="r" b="b"/>
              <a:pathLst>
                <a:path w="21600" h="21287" extrusionOk="0">
                  <a:moveTo>
                    <a:pt x="14083" y="6105"/>
                  </a:moveTo>
                  <a:cubicBezTo>
                    <a:pt x="15450" y="4070"/>
                    <a:pt x="17234" y="2621"/>
                    <a:pt x="19057" y="1526"/>
                  </a:cubicBezTo>
                  <a:cubicBezTo>
                    <a:pt x="19690" y="1146"/>
                    <a:pt x="20881" y="172"/>
                    <a:pt x="21600" y="243"/>
                  </a:cubicBezTo>
                  <a:cubicBezTo>
                    <a:pt x="18695" y="-87"/>
                    <a:pt x="15614" y="-313"/>
                    <a:pt x="12842" y="1179"/>
                  </a:cubicBezTo>
                  <a:cubicBezTo>
                    <a:pt x="10419" y="2483"/>
                    <a:pt x="8456" y="5065"/>
                    <a:pt x="6937" y="7939"/>
                  </a:cubicBezTo>
                  <a:cubicBezTo>
                    <a:pt x="5933" y="9840"/>
                    <a:pt x="5211" y="11925"/>
                    <a:pt x="4407" y="13992"/>
                  </a:cubicBezTo>
                  <a:cubicBezTo>
                    <a:pt x="3421" y="16524"/>
                    <a:pt x="2123" y="20261"/>
                    <a:pt x="0" y="21287"/>
                  </a:cubicBezTo>
                  <a:cubicBezTo>
                    <a:pt x="2687" y="20871"/>
                    <a:pt x="5310" y="19235"/>
                    <a:pt x="7404" y="16885"/>
                  </a:cubicBezTo>
                  <a:cubicBezTo>
                    <a:pt x="10096" y="13873"/>
                    <a:pt x="11746" y="9578"/>
                    <a:pt x="14083" y="6105"/>
                  </a:cubicBezTo>
                  <a:close/>
                </a:path>
              </a:pathLst>
            </a:custGeom>
            <a:grpFill/>
            <a:ln w="12700">
              <a:miter lim="400000"/>
            </a:ln>
          </p:spPr>
          <p:txBody>
            <a:bodyPr anchor="ctr"/>
            <a:lstStyle/>
            <a:p>
              <a:pPr algn="ctr"/>
            </a:p>
          </p:txBody>
        </p:sp>
        <p:sp>
          <p:nvSpPr>
            <p:cNvPr id="100" name="Freeform: Shape 80"/>
            <p:cNvSpPr/>
            <p:nvPr/>
          </p:nvSpPr>
          <p:spPr>
            <a:xfrm>
              <a:off x="3437074" y="5831089"/>
              <a:ext cx="210316" cy="134908"/>
            </a:xfrm>
            <a:custGeom>
              <a:avLst/>
              <a:gdLst/>
              <a:ahLst/>
              <a:cxnLst>
                <a:cxn ang="0">
                  <a:pos x="wd2" y="hd2"/>
                </a:cxn>
                <a:cxn ang="5400000">
                  <a:pos x="wd2" y="hd2"/>
                </a:cxn>
                <a:cxn ang="10800000">
                  <a:pos x="wd2" y="hd2"/>
                </a:cxn>
                <a:cxn ang="16200000">
                  <a:pos x="wd2" y="hd2"/>
                </a:cxn>
              </a:cxnLst>
              <a:rect l="0" t="0" r="r" b="b"/>
              <a:pathLst>
                <a:path w="21600" h="20517" extrusionOk="0">
                  <a:moveTo>
                    <a:pt x="13983" y="2079"/>
                  </a:moveTo>
                  <a:cubicBezTo>
                    <a:pt x="11684" y="3887"/>
                    <a:pt x="10224" y="6189"/>
                    <a:pt x="8651" y="9181"/>
                  </a:cubicBezTo>
                  <a:cubicBezTo>
                    <a:pt x="7508" y="11358"/>
                    <a:pt x="6215" y="13852"/>
                    <a:pt x="4615" y="15344"/>
                  </a:cubicBezTo>
                  <a:cubicBezTo>
                    <a:pt x="3349" y="16523"/>
                    <a:pt x="1523" y="17927"/>
                    <a:pt x="0" y="18131"/>
                  </a:cubicBezTo>
                  <a:cubicBezTo>
                    <a:pt x="3621" y="21377"/>
                    <a:pt x="8187" y="21283"/>
                    <a:pt x="11783" y="18023"/>
                  </a:cubicBezTo>
                  <a:cubicBezTo>
                    <a:pt x="15100" y="15019"/>
                    <a:pt x="16327" y="10046"/>
                    <a:pt x="18203" y="5337"/>
                  </a:cubicBezTo>
                  <a:cubicBezTo>
                    <a:pt x="18796" y="3848"/>
                    <a:pt x="19553" y="2500"/>
                    <a:pt x="20431" y="1365"/>
                  </a:cubicBezTo>
                  <a:cubicBezTo>
                    <a:pt x="20638" y="1100"/>
                    <a:pt x="21288" y="71"/>
                    <a:pt x="21600" y="90"/>
                  </a:cubicBezTo>
                  <a:cubicBezTo>
                    <a:pt x="18993" y="-223"/>
                    <a:pt x="16312" y="240"/>
                    <a:pt x="13983" y="2079"/>
                  </a:cubicBezTo>
                  <a:close/>
                </a:path>
              </a:pathLst>
            </a:custGeom>
            <a:grpFill/>
            <a:ln w="12700">
              <a:miter lim="400000"/>
            </a:ln>
          </p:spPr>
          <p:txBody>
            <a:bodyPr anchor="ctr"/>
            <a:lstStyle/>
            <a:p>
              <a:pPr algn="ctr"/>
            </a:p>
          </p:txBody>
        </p:sp>
        <p:sp>
          <p:nvSpPr>
            <p:cNvPr id="101" name="Freeform: Shape 81"/>
            <p:cNvSpPr/>
            <p:nvPr/>
          </p:nvSpPr>
          <p:spPr>
            <a:xfrm>
              <a:off x="3424126" y="5714554"/>
              <a:ext cx="137089" cy="96958"/>
            </a:xfrm>
            <a:custGeom>
              <a:avLst/>
              <a:gdLst/>
              <a:ahLst/>
              <a:cxnLst>
                <a:cxn ang="0">
                  <a:pos x="wd2" y="hd2"/>
                </a:cxn>
                <a:cxn ang="5400000">
                  <a:pos x="wd2" y="hd2"/>
                </a:cxn>
                <a:cxn ang="10800000">
                  <a:pos x="wd2" y="hd2"/>
                </a:cxn>
                <a:cxn ang="16200000">
                  <a:pos x="wd2" y="hd2"/>
                </a:cxn>
              </a:cxnLst>
              <a:rect l="0" t="0" r="r" b="b"/>
              <a:pathLst>
                <a:path w="21600" h="21286" extrusionOk="0">
                  <a:moveTo>
                    <a:pt x="6934" y="7936"/>
                  </a:moveTo>
                  <a:cubicBezTo>
                    <a:pt x="5933" y="9838"/>
                    <a:pt x="5210" y="11923"/>
                    <a:pt x="4405" y="13988"/>
                  </a:cubicBezTo>
                  <a:cubicBezTo>
                    <a:pt x="3421" y="16522"/>
                    <a:pt x="2121" y="20259"/>
                    <a:pt x="0" y="21286"/>
                  </a:cubicBezTo>
                  <a:cubicBezTo>
                    <a:pt x="2685" y="20870"/>
                    <a:pt x="5310" y="19232"/>
                    <a:pt x="7404" y="16886"/>
                  </a:cubicBezTo>
                  <a:cubicBezTo>
                    <a:pt x="10093" y="13877"/>
                    <a:pt x="11745" y="9580"/>
                    <a:pt x="14081" y="6104"/>
                  </a:cubicBezTo>
                  <a:cubicBezTo>
                    <a:pt x="15449" y="4067"/>
                    <a:pt x="17234" y="2620"/>
                    <a:pt x="19057" y="1526"/>
                  </a:cubicBezTo>
                  <a:cubicBezTo>
                    <a:pt x="19688" y="1146"/>
                    <a:pt x="20880" y="172"/>
                    <a:pt x="21600" y="244"/>
                  </a:cubicBezTo>
                  <a:cubicBezTo>
                    <a:pt x="18693" y="-86"/>
                    <a:pt x="15612" y="-314"/>
                    <a:pt x="12841" y="1179"/>
                  </a:cubicBezTo>
                  <a:cubicBezTo>
                    <a:pt x="10420" y="2479"/>
                    <a:pt x="8457" y="5063"/>
                    <a:pt x="6934" y="7936"/>
                  </a:cubicBezTo>
                  <a:close/>
                </a:path>
              </a:pathLst>
            </a:custGeom>
            <a:grpFill/>
            <a:ln w="12700">
              <a:miter lim="400000"/>
            </a:ln>
          </p:spPr>
          <p:txBody>
            <a:bodyPr anchor="ctr"/>
            <a:lstStyle/>
            <a:p>
              <a:pPr algn="ctr"/>
            </a:p>
          </p:txBody>
        </p:sp>
        <p:sp>
          <p:nvSpPr>
            <p:cNvPr id="102" name="Freeform: Shape 82"/>
            <p:cNvSpPr/>
            <p:nvPr/>
          </p:nvSpPr>
          <p:spPr>
            <a:xfrm>
              <a:off x="3437074" y="5714555"/>
              <a:ext cx="179968" cy="115443"/>
            </a:xfrm>
            <a:custGeom>
              <a:avLst/>
              <a:gdLst/>
              <a:ahLst/>
              <a:cxnLst>
                <a:cxn ang="0">
                  <a:pos x="wd2" y="hd2"/>
                </a:cxn>
                <a:cxn ang="5400000">
                  <a:pos x="wd2" y="hd2"/>
                </a:cxn>
                <a:cxn ang="10800000">
                  <a:pos x="wd2" y="hd2"/>
                </a:cxn>
                <a:cxn ang="16200000">
                  <a:pos x="wd2" y="hd2"/>
                </a:cxn>
              </a:cxnLst>
              <a:rect l="0" t="0" r="r" b="b"/>
              <a:pathLst>
                <a:path w="21600" h="20516" extrusionOk="0">
                  <a:moveTo>
                    <a:pt x="20431" y="1366"/>
                  </a:moveTo>
                  <a:cubicBezTo>
                    <a:pt x="20637" y="1099"/>
                    <a:pt x="21288" y="72"/>
                    <a:pt x="21600" y="92"/>
                  </a:cubicBezTo>
                  <a:cubicBezTo>
                    <a:pt x="18992" y="-225"/>
                    <a:pt x="16312" y="238"/>
                    <a:pt x="13981" y="2076"/>
                  </a:cubicBezTo>
                  <a:cubicBezTo>
                    <a:pt x="11684" y="3892"/>
                    <a:pt x="10224" y="6188"/>
                    <a:pt x="8651" y="9184"/>
                  </a:cubicBezTo>
                  <a:cubicBezTo>
                    <a:pt x="7506" y="11359"/>
                    <a:pt x="6216" y="13851"/>
                    <a:pt x="4615" y="15341"/>
                  </a:cubicBezTo>
                  <a:cubicBezTo>
                    <a:pt x="3347" y="16519"/>
                    <a:pt x="1522" y="17923"/>
                    <a:pt x="0" y="18132"/>
                  </a:cubicBezTo>
                  <a:cubicBezTo>
                    <a:pt x="3622" y="21375"/>
                    <a:pt x="8186" y="21281"/>
                    <a:pt x="11782" y="18022"/>
                  </a:cubicBezTo>
                  <a:cubicBezTo>
                    <a:pt x="15099" y="15018"/>
                    <a:pt x="16326" y="10045"/>
                    <a:pt x="18203" y="5337"/>
                  </a:cubicBezTo>
                  <a:cubicBezTo>
                    <a:pt x="18795" y="3849"/>
                    <a:pt x="19551" y="2501"/>
                    <a:pt x="20431" y="1366"/>
                  </a:cubicBezTo>
                  <a:close/>
                </a:path>
              </a:pathLst>
            </a:custGeom>
            <a:grpFill/>
            <a:ln w="12700">
              <a:miter lim="400000"/>
            </a:ln>
          </p:spPr>
          <p:txBody>
            <a:bodyPr anchor="ctr"/>
            <a:lstStyle/>
            <a:p>
              <a:pPr algn="ctr"/>
            </a:p>
          </p:txBody>
        </p:sp>
        <p:sp>
          <p:nvSpPr>
            <p:cNvPr id="103" name="Freeform: Shape 83"/>
            <p:cNvSpPr/>
            <p:nvPr/>
          </p:nvSpPr>
          <p:spPr>
            <a:xfrm>
              <a:off x="3249324" y="5831089"/>
              <a:ext cx="160211" cy="113314"/>
            </a:xfrm>
            <a:custGeom>
              <a:avLst/>
              <a:gdLst/>
              <a:ahLst/>
              <a:cxnLst>
                <a:cxn ang="0">
                  <a:pos x="wd2" y="hd2"/>
                </a:cxn>
                <a:cxn ang="5400000">
                  <a:pos x="wd2" y="hd2"/>
                </a:cxn>
                <a:cxn ang="10800000">
                  <a:pos x="wd2" y="hd2"/>
                </a:cxn>
                <a:cxn ang="16200000">
                  <a:pos x="wd2" y="hd2"/>
                </a:cxn>
              </a:cxnLst>
              <a:rect l="0" t="0" r="r" b="b"/>
              <a:pathLst>
                <a:path w="21600" h="21287" extrusionOk="0">
                  <a:moveTo>
                    <a:pt x="7518" y="6105"/>
                  </a:moveTo>
                  <a:cubicBezTo>
                    <a:pt x="9855" y="9578"/>
                    <a:pt x="11506" y="13873"/>
                    <a:pt x="14197" y="16885"/>
                  </a:cubicBezTo>
                  <a:cubicBezTo>
                    <a:pt x="16290" y="19235"/>
                    <a:pt x="18914" y="20871"/>
                    <a:pt x="21600" y="21287"/>
                  </a:cubicBezTo>
                  <a:cubicBezTo>
                    <a:pt x="19478" y="20261"/>
                    <a:pt x="18178" y="16524"/>
                    <a:pt x="17193" y="13987"/>
                  </a:cubicBezTo>
                  <a:cubicBezTo>
                    <a:pt x="16389" y="11925"/>
                    <a:pt x="15666" y="9837"/>
                    <a:pt x="14663" y="7939"/>
                  </a:cubicBezTo>
                  <a:cubicBezTo>
                    <a:pt x="13143" y="5065"/>
                    <a:pt x="11179" y="2483"/>
                    <a:pt x="8758" y="1179"/>
                  </a:cubicBezTo>
                  <a:cubicBezTo>
                    <a:pt x="5986" y="-313"/>
                    <a:pt x="2905" y="-87"/>
                    <a:pt x="0" y="243"/>
                  </a:cubicBezTo>
                  <a:cubicBezTo>
                    <a:pt x="719" y="172"/>
                    <a:pt x="1909" y="1146"/>
                    <a:pt x="2542" y="1526"/>
                  </a:cubicBezTo>
                  <a:cubicBezTo>
                    <a:pt x="4365" y="2621"/>
                    <a:pt x="6149" y="4070"/>
                    <a:pt x="7518" y="6105"/>
                  </a:cubicBezTo>
                  <a:close/>
                </a:path>
              </a:pathLst>
            </a:custGeom>
            <a:grpFill/>
            <a:ln w="12700">
              <a:miter lim="400000"/>
            </a:ln>
          </p:spPr>
          <p:txBody>
            <a:bodyPr anchor="ctr"/>
            <a:lstStyle/>
            <a:p>
              <a:pPr algn="ctr"/>
            </a:p>
          </p:txBody>
        </p:sp>
        <p:sp>
          <p:nvSpPr>
            <p:cNvPr id="104" name="Freeform: Shape 84"/>
            <p:cNvSpPr/>
            <p:nvPr/>
          </p:nvSpPr>
          <p:spPr>
            <a:xfrm>
              <a:off x="3184583" y="5831089"/>
              <a:ext cx="210303" cy="134908"/>
            </a:xfrm>
            <a:custGeom>
              <a:avLst/>
              <a:gdLst/>
              <a:ahLst/>
              <a:cxnLst>
                <a:cxn ang="0">
                  <a:pos x="wd2" y="hd2"/>
                </a:cxn>
                <a:cxn ang="5400000">
                  <a:pos x="wd2" y="hd2"/>
                </a:cxn>
                <a:cxn ang="10800000">
                  <a:pos x="wd2" y="hd2"/>
                </a:cxn>
                <a:cxn ang="16200000">
                  <a:pos x="wd2" y="hd2"/>
                </a:cxn>
              </a:cxnLst>
              <a:rect l="0" t="0" r="r" b="b"/>
              <a:pathLst>
                <a:path w="21600" h="20517" extrusionOk="0">
                  <a:moveTo>
                    <a:pt x="3397" y="5337"/>
                  </a:moveTo>
                  <a:cubicBezTo>
                    <a:pt x="5272" y="10046"/>
                    <a:pt x="6500" y="15021"/>
                    <a:pt x="9817" y="18023"/>
                  </a:cubicBezTo>
                  <a:cubicBezTo>
                    <a:pt x="13412" y="21283"/>
                    <a:pt x="17979" y="21377"/>
                    <a:pt x="21600" y="18131"/>
                  </a:cubicBezTo>
                  <a:cubicBezTo>
                    <a:pt x="20078" y="17927"/>
                    <a:pt x="18253" y="16523"/>
                    <a:pt x="16986" y="15344"/>
                  </a:cubicBezTo>
                  <a:cubicBezTo>
                    <a:pt x="15385" y="13856"/>
                    <a:pt x="14093" y="11360"/>
                    <a:pt x="12949" y="9185"/>
                  </a:cubicBezTo>
                  <a:cubicBezTo>
                    <a:pt x="11376" y="6190"/>
                    <a:pt x="9915" y="3889"/>
                    <a:pt x="7616" y="2079"/>
                  </a:cubicBezTo>
                  <a:cubicBezTo>
                    <a:pt x="5285" y="240"/>
                    <a:pt x="2605" y="-223"/>
                    <a:pt x="0" y="90"/>
                  </a:cubicBezTo>
                  <a:cubicBezTo>
                    <a:pt x="311" y="71"/>
                    <a:pt x="962" y="1100"/>
                    <a:pt x="1168" y="1367"/>
                  </a:cubicBezTo>
                  <a:cubicBezTo>
                    <a:pt x="2047" y="2500"/>
                    <a:pt x="2803" y="3848"/>
                    <a:pt x="3397" y="5337"/>
                  </a:cubicBezTo>
                  <a:close/>
                </a:path>
              </a:pathLst>
            </a:custGeom>
            <a:grpFill/>
            <a:ln w="12700">
              <a:miter lim="400000"/>
            </a:ln>
          </p:spPr>
          <p:txBody>
            <a:bodyPr anchor="ctr"/>
            <a:lstStyle/>
            <a:p>
              <a:pPr algn="ctr"/>
            </a:p>
          </p:txBody>
        </p:sp>
        <p:sp>
          <p:nvSpPr>
            <p:cNvPr id="105" name="Freeform: Shape 85"/>
            <p:cNvSpPr/>
            <p:nvPr/>
          </p:nvSpPr>
          <p:spPr>
            <a:xfrm>
              <a:off x="3268746" y="5714554"/>
              <a:ext cx="137090" cy="96958"/>
            </a:xfrm>
            <a:custGeom>
              <a:avLst/>
              <a:gdLst/>
              <a:ahLst/>
              <a:cxnLst>
                <a:cxn ang="0">
                  <a:pos x="wd2" y="hd2"/>
                </a:cxn>
                <a:cxn ang="5400000">
                  <a:pos x="wd2" y="hd2"/>
                </a:cxn>
                <a:cxn ang="10800000">
                  <a:pos x="wd2" y="hd2"/>
                </a:cxn>
                <a:cxn ang="16200000">
                  <a:pos x="wd2" y="hd2"/>
                </a:cxn>
              </a:cxnLst>
              <a:rect l="0" t="0" r="r" b="b"/>
              <a:pathLst>
                <a:path w="21600" h="21286" extrusionOk="0">
                  <a:moveTo>
                    <a:pt x="8761" y="1179"/>
                  </a:moveTo>
                  <a:cubicBezTo>
                    <a:pt x="5986" y="-314"/>
                    <a:pt x="2905" y="-86"/>
                    <a:pt x="0" y="244"/>
                  </a:cubicBezTo>
                  <a:cubicBezTo>
                    <a:pt x="719" y="172"/>
                    <a:pt x="1911" y="1146"/>
                    <a:pt x="2543" y="1526"/>
                  </a:cubicBezTo>
                  <a:cubicBezTo>
                    <a:pt x="4366" y="2620"/>
                    <a:pt x="6151" y="4067"/>
                    <a:pt x="7517" y="6104"/>
                  </a:cubicBezTo>
                  <a:cubicBezTo>
                    <a:pt x="9854" y="9580"/>
                    <a:pt x="11506" y="13877"/>
                    <a:pt x="14197" y="16886"/>
                  </a:cubicBezTo>
                  <a:cubicBezTo>
                    <a:pt x="16289" y="19232"/>
                    <a:pt x="18913" y="20870"/>
                    <a:pt x="21600" y="21286"/>
                  </a:cubicBezTo>
                  <a:cubicBezTo>
                    <a:pt x="19477" y="20259"/>
                    <a:pt x="18178" y="16522"/>
                    <a:pt x="17194" y="13988"/>
                  </a:cubicBezTo>
                  <a:cubicBezTo>
                    <a:pt x="16390" y="11923"/>
                    <a:pt x="15667" y="9838"/>
                    <a:pt x="14665" y="7936"/>
                  </a:cubicBezTo>
                  <a:cubicBezTo>
                    <a:pt x="13145" y="5063"/>
                    <a:pt x="11179" y="2479"/>
                    <a:pt x="8761" y="1179"/>
                  </a:cubicBezTo>
                  <a:close/>
                </a:path>
              </a:pathLst>
            </a:custGeom>
            <a:grpFill/>
            <a:ln w="12700">
              <a:miter lim="400000"/>
            </a:ln>
          </p:spPr>
          <p:txBody>
            <a:bodyPr anchor="ctr"/>
            <a:lstStyle/>
            <a:p>
              <a:pPr algn="ctr"/>
            </a:p>
          </p:txBody>
        </p:sp>
        <p:sp>
          <p:nvSpPr>
            <p:cNvPr id="106" name="Freeform: Shape 86"/>
            <p:cNvSpPr/>
            <p:nvPr/>
          </p:nvSpPr>
          <p:spPr>
            <a:xfrm>
              <a:off x="3216954" y="5714555"/>
              <a:ext cx="179949" cy="115443"/>
            </a:xfrm>
            <a:custGeom>
              <a:avLst/>
              <a:gdLst/>
              <a:ahLst/>
              <a:cxnLst>
                <a:cxn ang="0">
                  <a:pos x="wd2" y="hd2"/>
                </a:cxn>
                <a:cxn ang="5400000">
                  <a:pos x="wd2" y="hd2"/>
                </a:cxn>
                <a:cxn ang="10800000">
                  <a:pos x="wd2" y="hd2"/>
                </a:cxn>
                <a:cxn ang="16200000">
                  <a:pos x="wd2" y="hd2"/>
                </a:cxn>
              </a:cxnLst>
              <a:rect l="0" t="0" r="r" b="b"/>
              <a:pathLst>
                <a:path w="21600" h="20516" extrusionOk="0">
                  <a:moveTo>
                    <a:pt x="0" y="92"/>
                  </a:moveTo>
                  <a:cubicBezTo>
                    <a:pt x="312" y="72"/>
                    <a:pt x="962" y="1099"/>
                    <a:pt x="1167" y="1366"/>
                  </a:cubicBezTo>
                  <a:cubicBezTo>
                    <a:pt x="2048" y="2501"/>
                    <a:pt x="2804" y="3849"/>
                    <a:pt x="3397" y="5337"/>
                  </a:cubicBezTo>
                  <a:cubicBezTo>
                    <a:pt x="5274" y="10045"/>
                    <a:pt x="6502" y="15018"/>
                    <a:pt x="9819" y="18022"/>
                  </a:cubicBezTo>
                  <a:cubicBezTo>
                    <a:pt x="13413" y="21281"/>
                    <a:pt x="17980" y="21375"/>
                    <a:pt x="21600" y="18132"/>
                  </a:cubicBezTo>
                  <a:cubicBezTo>
                    <a:pt x="20079" y="17923"/>
                    <a:pt x="18252" y="16519"/>
                    <a:pt x="16984" y="15341"/>
                  </a:cubicBezTo>
                  <a:cubicBezTo>
                    <a:pt x="15385" y="13851"/>
                    <a:pt x="14093" y="11359"/>
                    <a:pt x="12949" y="9184"/>
                  </a:cubicBezTo>
                  <a:cubicBezTo>
                    <a:pt x="11377" y="6188"/>
                    <a:pt x="9916" y="3892"/>
                    <a:pt x="7617" y="2076"/>
                  </a:cubicBezTo>
                  <a:cubicBezTo>
                    <a:pt x="5287" y="238"/>
                    <a:pt x="2606" y="-225"/>
                    <a:pt x="0" y="92"/>
                  </a:cubicBezTo>
                  <a:close/>
                </a:path>
              </a:pathLst>
            </a:custGeom>
            <a:grpFill/>
            <a:ln w="12700">
              <a:miter lim="400000"/>
            </a:ln>
          </p:spPr>
          <p:txBody>
            <a:bodyPr anchor="ctr"/>
            <a:lstStyle/>
            <a:p>
              <a:pPr algn="ctr"/>
            </a:p>
          </p:txBody>
        </p:sp>
        <p:sp>
          <p:nvSpPr>
            <p:cNvPr id="107" name="Freeform: Shape 87"/>
            <p:cNvSpPr/>
            <p:nvPr/>
          </p:nvSpPr>
          <p:spPr>
            <a:xfrm>
              <a:off x="3411178" y="5623917"/>
              <a:ext cx="72871" cy="154685"/>
            </a:xfrm>
            <a:custGeom>
              <a:avLst/>
              <a:gdLst/>
              <a:ahLst/>
              <a:cxnLst>
                <a:cxn ang="0">
                  <a:pos x="wd2" y="hd2"/>
                </a:cxn>
                <a:cxn ang="5400000">
                  <a:pos x="wd2" y="hd2"/>
                </a:cxn>
                <a:cxn ang="10800000">
                  <a:pos x="wd2" y="hd2"/>
                </a:cxn>
                <a:cxn ang="16200000">
                  <a:pos x="wd2" y="hd2"/>
                </a:cxn>
              </a:cxnLst>
              <a:rect l="0" t="0" r="r" b="b"/>
              <a:pathLst>
                <a:path w="20638" h="21600" extrusionOk="0">
                  <a:moveTo>
                    <a:pt x="13732" y="7315"/>
                  </a:moveTo>
                  <a:cubicBezTo>
                    <a:pt x="10269" y="9819"/>
                    <a:pt x="5512" y="11843"/>
                    <a:pt x="2774" y="14587"/>
                  </a:cubicBezTo>
                  <a:cubicBezTo>
                    <a:pt x="640" y="16723"/>
                    <a:pt x="-390" y="19218"/>
                    <a:pt x="135" y="21600"/>
                  </a:cubicBezTo>
                  <a:cubicBezTo>
                    <a:pt x="593" y="19624"/>
                    <a:pt x="4792" y="17980"/>
                    <a:pt x="7596" y="16778"/>
                  </a:cubicBezTo>
                  <a:cubicBezTo>
                    <a:pt x="9881" y="15794"/>
                    <a:pt x="12223" y="14881"/>
                    <a:pt x="14225" y="13748"/>
                  </a:cubicBezTo>
                  <a:cubicBezTo>
                    <a:pt x="17244" y="12039"/>
                    <a:pt x="19729" y="9980"/>
                    <a:pt x="20419" y="7706"/>
                  </a:cubicBezTo>
                  <a:cubicBezTo>
                    <a:pt x="21210" y="5101"/>
                    <a:pt x="19717" y="2465"/>
                    <a:pt x="18162" y="0"/>
                  </a:cubicBezTo>
                  <a:cubicBezTo>
                    <a:pt x="18537" y="614"/>
                    <a:pt x="17777" y="1778"/>
                    <a:pt x="17548" y="2378"/>
                  </a:cubicBezTo>
                  <a:cubicBezTo>
                    <a:pt x="16877" y="4107"/>
                    <a:pt x="15756" y="5850"/>
                    <a:pt x="13732" y="7315"/>
                  </a:cubicBezTo>
                  <a:close/>
                </a:path>
              </a:pathLst>
            </a:custGeom>
            <a:grpFill/>
            <a:ln w="12700">
              <a:miter lim="400000"/>
            </a:ln>
          </p:spPr>
          <p:txBody>
            <a:bodyPr anchor="ctr"/>
            <a:lstStyle/>
            <a:p>
              <a:pPr algn="ctr"/>
            </a:p>
          </p:txBody>
        </p:sp>
        <p:sp>
          <p:nvSpPr>
            <p:cNvPr id="108" name="Freeform: Shape 88"/>
            <p:cNvSpPr/>
            <p:nvPr/>
          </p:nvSpPr>
          <p:spPr>
            <a:xfrm>
              <a:off x="3378806" y="5578598"/>
              <a:ext cx="92064" cy="197753"/>
            </a:xfrm>
            <a:custGeom>
              <a:avLst/>
              <a:gdLst/>
              <a:ahLst/>
              <a:cxnLst>
                <a:cxn ang="0">
                  <a:pos x="wd2" y="hd2"/>
                </a:cxn>
                <a:cxn ang="5400000">
                  <a:pos x="wd2" y="hd2"/>
                </a:cxn>
                <a:cxn ang="10800000">
                  <a:pos x="wd2" y="hd2"/>
                </a:cxn>
                <a:cxn ang="16200000">
                  <a:pos x="wd2" y="hd2"/>
                </a:cxn>
              </a:cxnLst>
              <a:rect l="0" t="0" r="r" b="b"/>
              <a:pathLst>
                <a:path w="19727" h="21600" extrusionOk="0">
                  <a:moveTo>
                    <a:pt x="5560" y="21600"/>
                  </a:moveTo>
                  <a:cubicBezTo>
                    <a:pt x="5210" y="20220"/>
                    <a:pt x="6150" y="18410"/>
                    <a:pt x="7043" y="17126"/>
                  </a:cubicBezTo>
                  <a:cubicBezTo>
                    <a:pt x="8174" y="15506"/>
                    <a:pt x="10605" y="14026"/>
                    <a:pt x="12721" y="12716"/>
                  </a:cubicBezTo>
                  <a:cubicBezTo>
                    <a:pt x="15632" y="10919"/>
                    <a:pt x="17766" y="9315"/>
                    <a:pt x="19004" y="7030"/>
                  </a:cubicBezTo>
                  <a:cubicBezTo>
                    <a:pt x="20264" y="4713"/>
                    <a:pt x="19763" y="2272"/>
                    <a:pt x="18378" y="0"/>
                  </a:cubicBezTo>
                  <a:cubicBezTo>
                    <a:pt x="18520" y="273"/>
                    <a:pt x="17564" y="989"/>
                    <a:pt x="17330" y="1207"/>
                  </a:cubicBezTo>
                  <a:cubicBezTo>
                    <a:pt x="16338" y="2141"/>
                    <a:pt x="15046" y="2994"/>
                    <a:pt x="13527" y="3719"/>
                  </a:cubicBezTo>
                  <a:cubicBezTo>
                    <a:pt x="8716" y="6015"/>
                    <a:pt x="3343" y="7773"/>
                    <a:pt x="1098" y="11120"/>
                  </a:cubicBezTo>
                  <a:cubicBezTo>
                    <a:pt x="-1336" y="14751"/>
                    <a:pt x="329" y="18818"/>
                    <a:pt x="5560" y="21600"/>
                  </a:cubicBezTo>
                  <a:close/>
                </a:path>
              </a:pathLst>
            </a:custGeom>
            <a:grpFill/>
            <a:ln w="12700">
              <a:miter lim="400000"/>
            </a:ln>
          </p:spPr>
          <p:txBody>
            <a:bodyPr anchor="ctr"/>
            <a:lstStyle/>
            <a:p>
              <a:pPr algn="ctr"/>
            </a:p>
          </p:txBody>
        </p:sp>
        <p:sp>
          <p:nvSpPr>
            <p:cNvPr id="109" name="Freeform: Shape 89"/>
            <p:cNvSpPr/>
            <p:nvPr/>
          </p:nvSpPr>
          <p:spPr>
            <a:xfrm>
              <a:off x="2537169" y="1292715"/>
              <a:ext cx="225679" cy="320869"/>
            </a:xfrm>
            <a:custGeom>
              <a:avLst/>
              <a:gdLst/>
              <a:ahLst/>
              <a:cxnLst>
                <a:cxn ang="0">
                  <a:pos x="wd2" y="hd2"/>
                </a:cxn>
                <a:cxn ang="5400000">
                  <a:pos x="wd2" y="hd2"/>
                </a:cxn>
                <a:cxn ang="10800000">
                  <a:pos x="wd2" y="hd2"/>
                </a:cxn>
                <a:cxn ang="16200000">
                  <a:pos x="wd2" y="hd2"/>
                </a:cxn>
              </a:cxnLst>
              <a:rect l="0" t="0" r="r" b="b"/>
              <a:pathLst>
                <a:path w="21600" h="21600" extrusionOk="0">
                  <a:moveTo>
                    <a:pt x="21600" y="14274"/>
                  </a:moveTo>
                  <a:lnTo>
                    <a:pt x="21600" y="0"/>
                  </a:lnTo>
                  <a:lnTo>
                    <a:pt x="10950" y="0"/>
                  </a:lnTo>
                  <a:lnTo>
                    <a:pt x="0" y="19678"/>
                  </a:lnTo>
                  <a:lnTo>
                    <a:pt x="6167" y="21600"/>
                  </a:lnTo>
                  <a:cubicBezTo>
                    <a:pt x="10581" y="20128"/>
                    <a:pt x="15099" y="18783"/>
                    <a:pt x="19707" y="17569"/>
                  </a:cubicBezTo>
                  <a:cubicBezTo>
                    <a:pt x="19707" y="17569"/>
                    <a:pt x="21600" y="14274"/>
                    <a:pt x="21600" y="14274"/>
                  </a:cubicBezTo>
                  <a:close/>
                </a:path>
              </a:pathLst>
            </a:custGeom>
            <a:grpFill/>
            <a:ln w="12700">
              <a:miter lim="400000"/>
            </a:ln>
          </p:spPr>
          <p:txBody>
            <a:bodyPr anchor="ctr"/>
            <a:lstStyle/>
            <a:p>
              <a:pPr algn="ctr"/>
            </a:p>
          </p:txBody>
        </p:sp>
        <p:sp>
          <p:nvSpPr>
            <p:cNvPr id="110" name="Freeform: Shape 90"/>
            <p:cNvSpPr/>
            <p:nvPr/>
          </p:nvSpPr>
          <p:spPr>
            <a:xfrm>
              <a:off x="2776711" y="1292714"/>
              <a:ext cx="42254" cy="11394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9428" y="17751"/>
                    <a:pt x="20737" y="7964"/>
                    <a:pt x="21109" y="644"/>
                  </a:cubicBezTo>
                  <a:cubicBezTo>
                    <a:pt x="21122" y="387"/>
                    <a:pt x="21312" y="177"/>
                    <a:pt x="21600" y="0"/>
                  </a:cubicBezTo>
                  <a:lnTo>
                    <a:pt x="0" y="0"/>
                  </a:lnTo>
                  <a:cubicBezTo>
                    <a:pt x="0" y="0"/>
                    <a:pt x="0" y="21600"/>
                    <a:pt x="0" y="21600"/>
                  </a:cubicBezTo>
                  <a:close/>
                </a:path>
              </a:pathLst>
            </a:custGeom>
            <a:grpFill/>
            <a:ln w="12700">
              <a:miter lim="400000"/>
            </a:ln>
          </p:spPr>
          <p:txBody>
            <a:bodyPr anchor="ctr"/>
            <a:lstStyle/>
            <a:p>
              <a:pPr algn="ctr"/>
            </a:p>
          </p:txBody>
        </p:sp>
        <p:sp>
          <p:nvSpPr>
            <p:cNvPr id="111" name="Freeform: Shape 91"/>
            <p:cNvSpPr/>
            <p:nvPr/>
          </p:nvSpPr>
          <p:spPr>
            <a:xfrm>
              <a:off x="2776712" y="1292714"/>
              <a:ext cx="187207" cy="244346"/>
            </a:xfrm>
            <a:custGeom>
              <a:avLst/>
              <a:gdLst/>
              <a:ahLst/>
              <a:cxnLst>
                <a:cxn ang="0">
                  <a:pos x="wd2" y="hd2"/>
                </a:cxn>
                <a:cxn ang="5400000">
                  <a:pos x="wd2" y="hd2"/>
                </a:cxn>
                <a:cxn ang="10800000">
                  <a:pos x="wd2" y="hd2"/>
                </a:cxn>
                <a:cxn ang="16200000">
                  <a:pos x="wd2" y="hd2"/>
                </a:cxn>
              </a:cxnLst>
              <a:rect l="0" t="0" r="r" b="b"/>
              <a:pathLst>
                <a:path w="21600" h="21600" extrusionOk="0">
                  <a:moveTo>
                    <a:pt x="6219" y="0"/>
                  </a:moveTo>
                  <a:cubicBezTo>
                    <a:pt x="6280" y="83"/>
                    <a:pt x="6318" y="181"/>
                    <a:pt x="6317" y="300"/>
                  </a:cubicBezTo>
                  <a:cubicBezTo>
                    <a:pt x="6214" y="4446"/>
                    <a:pt x="5565" y="9517"/>
                    <a:pt x="0" y="11380"/>
                  </a:cubicBezTo>
                  <a:lnTo>
                    <a:pt x="0" y="18744"/>
                  </a:lnTo>
                  <a:lnTo>
                    <a:pt x="1506" y="21600"/>
                  </a:lnTo>
                  <a:cubicBezTo>
                    <a:pt x="8064" y="19872"/>
                    <a:pt x="14768" y="18385"/>
                    <a:pt x="21600" y="17151"/>
                  </a:cubicBezTo>
                  <a:lnTo>
                    <a:pt x="12838" y="0"/>
                  </a:lnTo>
                  <a:cubicBezTo>
                    <a:pt x="12838" y="0"/>
                    <a:pt x="6219" y="0"/>
                    <a:pt x="6219" y="0"/>
                  </a:cubicBezTo>
                  <a:close/>
                </a:path>
              </a:pathLst>
            </a:custGeom>
            <a:grpFill/>
            <a:ln w="12700">
              <a:miter lim="400000"/>
            </a:ln>
          </p:spPr>
          <p:txBody>
            <a:bodyPr anchor="ctr"/>
            <a:lstStyle/>
            <a:p>
              <a:pPr algn="ctr"/>
            </a:p>
          </p:txBody>
        </p:sp>
        <p:sp>
          <p:nvSpPr>
            <p:cNvPr id="112" name="Freeform: Shape 92"/>
            <p:cNvSpPr/>
            <p:nvPr/>
          </p:nvSpPr>
          <p:spPr>
            <a:xfrm>
              <a:off x="2647228" y="1253870"/>
              <a:ext cx="236244" cy="3103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10184" y="21600"/>
                  </a:lnTo>
                  <a:lnTo>
                    <a:pt x="11414" y="21600"/>
                  </a:lnTo>
                  <a:lnTo>
                    <a:pt x="21600" y="21600"/>
                  </a:lnTo>
                  <a:cubicBezTo>
                    <a:pt x="21600" y="21600"/>
                    <a:pt x="21600" y="0"/>
                    <a:pt x="21600" y="0"/>
                  </a:cubicBezTo>
                  <a:close/>
                </a:path>
              </a:pathLst>
            </a:custGeom>
            <a:grpFill/>
            <a:ln w="12700">
              <a:miter lim="400000"/>
            </a:ln>
          </p:spPr>
          <p:txBody>
            <a:bodyPr anchor="ctr"/>
            <a:lstStyle/>
            <a:p>
              <a:pPr algn="ctr"/>
            </a:p>
          </p:txBody>
        </p:sp>
        <p:sp>
          <p:nvSpPr>
            <p:cNvPr id="113" name="Freeform: Shape 93"/>
            <p:cNvSpPr/>
            <p:nvPr/>
          </p:nvSpPr>
          <p:spPr>
            <a:xfrm>
              <a:off x="1727901" y="4626898"/>
              <a:ext cx="333619" cy="196210"/>
            </a:xfrm>
            <a:custGeom>
              <a:avLst/>
              <a:gdLst/>
              <a:ahLst/>
              <a:cxnLst>
                <a:cxn ang="0">
                  <a:pos x="wd2" y="hd2"/>
                </a:cxn>
                <a:cxn ang="5400000">
                  <a:pos x="wd2" y="hd2"/>
                </a:cxn>
                <a:cxn ang="10800000">
                  <a:pos x="wd2" y="hd2"/>
                </a:cxn>
                <a:cxn ang="16200000">
                  <a:pos x="wd2" y="hd2"/>
                </a:cxn>
              </a:cxnLst>
              <a:rect l="0" t="0" r="r" b="b"/>
              <a:pathLst>
                <a:path w="21600" h="21600" extrusionOk="0">
                  <a:moveTo>
                    <a:pt x="12174" y="0"/>
                  </a:moveTo>
                  <a:lnTo>
                    <a:pt x="12174" y="3671"/>
                  </a:lnTo>
                  <a:cubicBezTo>
                    <a:pt x="1349" y="3671"/>
                    <a:pt x="0" y="21600"/>
                    <a:pt x="0" y="21600"/>
                  </a:cubicBezTo>
                  <a:cubicBezTo>
                    <a:pt x="0" y="21600"/>
                    <a:pt x="3378" y="17505"/>
                    <a:pt x="12174" y="17505"/>
                  </a:cubicBezTo>
                  <a:lnTo>
                    <a:pt x="12174" y="21175"/>
                  </a:lnTo>
                  <a:lnTo>
                    <a:pt x="21600" y="10588"/>
                  </a:lnTo>
                  <a:cubicBezTo>
                    <a:pt x="21600" y="10588"/>
                    <a:pt x="12174" y="0"/>
                    <a:pt x="12174" y="0"/>
                  </a:cubicBezTo>
                  <a:close/>
                </a:path>
              </a:pathLst>
            </a:custGeom>
            <a:grpFill/>
            <a:ln w="12700">
              <a:miter lim="400000"/>
            </a:ln>
          </p:spPr>
          <p:txBody>
            <a:bodyPr anchor="ctr"/>
            <a:lstStyle/>
            <a:p>
              <a:pPr algn="ctr"/>
            </a:p>
          </p:txBody>
        </p:sp>
        <p:sp>
          <p:nvSpPr>
            <p:cNvPr id="114" name="Freeform: Shape 94"/>
            <p:cNvSpPr/>
            <p:nvPr/>
          </p:nvSpPr>
          <p:spPr>
            <a:xfrm>
              <a:off x="1695529" y="4801700"/>
              <a:ext cx="331418" cy="196198"/>
            </a:xfrm>
            <a:custGeom>
              <a:avLst/>
              <a:gdLst/>
              <a:ahLst/>
              <a:cxnLst>
                <a:cxn ang="0">
                  <a:pos x="wd2" y="hd2"/>
                </a:cxn>
                <a:cxn ang="5400000">
                  <a:pos x="wd2" y="hd2"/>
                </a:cxn>
                <a:cxn ang="10800000">
                  <a:pos x="wd2" y="hd2"/>
                </a:cxn>
                <a:cxn ang="16200000">
                  <a:pos x="wd2" y="hd2"/>
                </a:cxn>
              </a:cxnLst>
              <a:rect l="0" t="0" r="r" b="b"/>
              <a:pathLst>
                <a:path w="21600" h="21600" extrusionOk="0">
                  <a:moveTo>
                    <a:pt x="9489" y="21600"/>
                  </a:moveTo>
                  <a:lnTo>
                    <a:pt x="9489" y="17928"/>
                  </a:lnTo>
                  <a:cubicBezTo>
                    <a:pt x="20386" y="17928"/>
                    <a:pt x="21600" y="0"/>
                    <a:pt x="21600" y="0"/>
                  </a:cubicBezTo>
                  <a:cubicBezTo>
                    <a:pt x="21600" y="0"/>
                    <a:pt x="18342" y="4093"/>
                    <a:pt x="9489" y="4093"/>
                  </a:cubicBezTo>
                  <a:lnTo>
                    <a:pt x="9489" y="422"/>
                  </a:lnTo>
                  <a:lnTo>
                    <a:pt x="0" y="11010"/>
                  </a:lnTo>
                  <a:cubicBezTo>
                    <a:pt x="0" y="11010"/>
                    <a:pt x="9489" y="21600"/>
                    <a:pt x="9489" y="21600"/>
                  </a:cubicBezTo>
                  <a:close/>
                </a:path>
              </a:pathLst>
            </a:custGeom>
            <a:grpFill/>
            <a:ln w="12700">
              <a:miter lim="400000"/>
            </a:ln>
          </p:spPr>
          <p:txBody>
            <a:bodyPr anchor="ctr"/>
            <a:lstStyle/>
            <a:p>
              <a:pPr algn="ctr"/>
            </a:p>
          </p:txBody>
        </p:sp>
        <p:sp>
          <p:nvSpPr>
            <p:cNvPr id="115" name="Freeform: Shape 95"/>
            <p:cNvSpPr/>
            <p:nvPr/>
          </p:nvSpPr>
          <p:spPr>
            <a:xfrm>
              <a:off x="4945550" y="1143810"/>
              <a:ext cx="194187" cy="195259"/>
            </a:xfrm>
            <a:custGeom>
              <a:avLst/>
              <a:gdLst/>
              <a:ahLst/>
              <a:cxnLst>
                <a:cxn ang="0">
                  <a:pos x="wd2" y="hd2"/>
                </a:cxn>
                <a:cxn ang="5400000">
                  <a:pos x="wd2" y="hd2"/>
                </a:cxn>
                <a:cxn ang="10800000">
                  <a:pos x="wd2" y="hd2"/>
                </a:cxn>
                <a:cxn ang="16200000">
                  <a:pos x="wd2" y="hd2"/>
                </a:cxn>
              </a:cxnLst>
              <a:rect l="0" t="0" r="r" b="b"/>
              <a:pathLst>
                <a:path w="21600" h="21600" extrusionOk="0">
                  <a:moveTo>
                    <a:pt x="4821" y="19850"/>
                  </a:moveTo>
                  <a:cubicBezTo>
                    <a:pt x="6524" y="20956"/>
                    <a:pt x="8557" y="21600"/>
                    <a:pt x="10742" y="21600"/>
                  </a:cubicBezTo>
                  <a:cubicBezTo>
                    <a:pt x="16739" y="21600"/>
                    <a:pt x="21600" y="16763"/>
                    <a:pt x="21600" y="10799"/>
                  </a:cubicBezTo>
                  <a:cubicBezTo>
                    <a:pt x="21600" y="4835"/>
                    <a:pt x="16739" y="0"/>
                    <a:pt x="10742" y="0"/>
                  </a:cubicBezTo>
                  <a:cubicBezTo>
                    <a:pt x="5289" y="0"/>
                    <a:pt x="776" y="3996"/>
                    <a:pt x="0" y="9205"/>
                  </a:cubicBezTo>
                  <a:lnTo>
                    <a:pt x="10742" y="9205"/>
                  </a:lnTo>
                  <a:lnTo>
                    <a:pt x="14302" y="9205"/>
                  </a:lnTo>
                  <a:lnTo>
                    <a:pt x="11941" y="11857"/>
                  </a:lnTo>
                  <a:cubicBezTo>
                    <a:pt x="11941" y="11857"/>
                    <a:pt x="4821" y="19850"/>
                    <a:pt x="4821" y="19850"/>
                  </a:cubicBezTo>
                  <a:close/>
                </a:path>
              </a:pathLst>
            </a:custGeom>
            <a:grpFill/>
            <a:ln w="12700">
              <a:miter lim="400000"/>
            </a:ln>
          </p:spPr>
          <p:txBody>
            <a:bodyPr anchor="ctr"/>
            <a:lstStyle/>
            <a:p>
              <a:pPr algn="ctr"/>
            </a:p>
          </p:txBody>
        </p:sp>
        <p:sp>
          <p:nvSpPr>
            <p:cNvPr id="116" name="Freeform: Shape 96"/>
            <p:cNvSpPr/>
            <p:nvPr/>
          </p:nvSpPr>
          <p:spPr>
            <a:xfrm>
              <a:off x="4641264" y="1240922"/>
              <a:ext cx="401518" cy="377537"/>
            </a:xfrm>
            <a:custGeom>
              <a:avLst/>
              <a:gdLst/>
              <a:ahLst/>
              <a:cxnLst>
                <a:cxn ang="0">
                  <a:pos x="wd2" y="hd2"/>
                </a:cxn>
                <a:cxn ang="5400000">
                  <a:pos x="wd2" y="hd2"/>
                </a:cxn>
                <a:cxn ang="10800000">
                  <a:pos x="wd2" y="hd2"/>
                </a:cxn>
                <a:cxn ang="16200000">
                  <a:pos x="wd2" y="hd2"/>
                </a:cxn>
              </a:cxnLst>
              <a:rect l="0" t="0" r="r" b="b"/>
              <a:pathLst>
                <a:path w="21600" h="21600" extrusionOk="0">
                  <a:moveTo>
                    <a:pt x="9637" y="11573"/>
                  </a:moveTo>
                  <a:lnTo>
                    <a:pt x="9637" y="12195"/>
                  </a:lnTo>
                  <a:lnTo>
                    <a:pt x="9637" y="12817"/>
                  </a:lnTo>
                  <a:lnTo>
                    <a:pt x="9637" y="19740"/>
                  </a:lnTo>
                  <a:cubicBezTo>
                    <a:pt x="8188" y="19980"/>
                    <a:pt x="7131" y="20721"/>
                    <a:pt x="7131" y="21600"/>
                  </a:cubicBezTo>
                  <a:lnTo>
                    <a:pt x="14159" y="21600"/>
                  </a:lnTo>
                  <a:cubicBezTo>
                    <a:pt x="14159" y="20785"/>
                    <a:pt x="13250" y="20088"/>
                    <a:pt x="11963" y="19801"/>
                  </a:cubicBezTo>
                  <a:lnTo>
                    <a:pt x="11963" y="12817"/>
                  </a:lnTo>
                  <a:lnTo>
                    <a:pt x="11963" y="12195"/>
                  </a:lnTo>
                  <a:lnTo>
                    <a:pt x="11963" y="11573"/>
                  </a:lnTo>
                  <a:lnTo>
                    <a:pt x="18119" y="4180"/>
                  </a:lnTo>
                  <a:lnTo>
                    <a:pt x="21600" y="0"/>
                  </a:lnTo>
                  <a:lnTo>
                    <a:pt x="16348" y="0"/>
                  </a:lnTo>
                  <a:lnTo>
                    <a:pt x="0" y="0"/>
                  </a:lnTo>
                  <a:cubicBezTo>
                    <a:pt x="0" y="0"/>
                    <a:pt x="9637" y="11573"/>
                    <a:pt x="9637" y="11573"/>
                  </a:cubicBezTo>
                  <a:close/>
                </a:path>
              </a:pathLst>
            </a:custGeom>
            <a:grpFill/>
            <a:ln w="12700">
              <a:miter lim="400000"/>
            </a:ln>
          </p:spPr>
          <p:txBody>
            <a:bodyPr anchor="ctr"/>
            <a:lstStyle/>
            <a:p>
              <a:pPr algn="ctr"/>
            </a:p>
          </p:txBody>
        </p:sp>
        <p:sp>
          <p:nvSpPr>
            <p:cNvPr id="117" name="Freeform: Shape 97"/>
            <p:cNvSpPr/>
            <p:nvPr/>
          </p:nvSpPr>
          <p:spPr>
            <a:xfrm>
              <a:off x="4226919" y="1240922"/>
              <a:ext cx="276448" cy="276463"/>
            </a:xfrm>
            <a:custGeom>
              <a:avLst/>
              <a:gdLst/>
              <a:ahLst/>
              <a:cxnLst>
                <a:cxn ang="0">
                  <a:pos x="wd2" y="hd2"/>
                </a:cxn>
                <a:cxn ang="5400000">
                  <a:pos x="wd2" y="hd2"/>
                </a:cxn>
                <a:cxn ang="10800000">
                  <a:pos x="wd2" y="hd2"/>
                </a:cxn>
                <a:cxn ang="16200000">
                  <a:pos x="wd2" y="hd2"/>
                </a:cxn>
              </a:cxnLst>
              <a:rect l="0" t="0" r="r" b="b"/>
              <a:pathLst>
                <a:path w="21600" h="21600" extrusionOk="0">
                  <a:moveTo>
                    <a:pt x="11550" y="8431"/>
                  </a:moveTo>
                  <a:lnTo>
                    <a:pt x="11550" y="13479"/>
                  </a:lnTo>
                  <a:cubicBezTo>
                    <a:pt x="11511" y="13514"/>
                    <a:pt x="11472" y="13538"/>
                    <a:pt x="11439" y="13540"/>
                  </a:cubicBezTo>
                  <a:cubicBezTo>
                    <a:pt x="11343" y="13547"/>
                    <a:pt x="11249" y="13405"/>
                    <a:pt x="11161" y="13367"/>
                  </a:cubicBezTo>
                  <a:cubicBezTo>
                    <a:pt x="10896" y="13251"/>
                    <a:pt x="10767" y="13468"/>
                    <a:pt x="10546" y="13471"/>
                  </a:cubicBezTo>
                  <a:cubicBezTo>
                    <a:pt x="10341" y="13473"/>
                    <a:pt x="10048" y="13142"/>
                    <a:pt x="10058" y="12949"/>
                  </a:cubicBezTo>
                  <a:cubicBezTo>
                    <a:pt x="10065" y="12832"/>
                    <a:pt x="10126" y="12654"/>
                    <a:pt x="10139" y="12510"/>
                  </a:cubicBezTo>
                  <a:cubicBezTo>
                    <a:pt x="10151" y="12394"/>
                    <a:pt x="10232" y="12325"/>
                    <a:pt x="10232" y="12220"/>
                  </a:cubicBezTo>
                  <a:cubicBezTo>
                    <a:pt x="10235" y="12079"/>
                    <a:pt x="10045" y="11970"/>
                    <a:pt x="9955" y="11954"/>
                  </a:cubicBezTo>
                  <a:cubicBezTo>
                    <a:pt x="9738" y="11914"/>
                    <a:pt x="9437" y="12040"/>
                    <a:pt x="9189" y="11941"/>
                  </a:cubicBezTo>
                  <a:cubicBezTo>
                    <a:pt x="9141" y="11864"/>
                    <a:pt x="9243" y="11809"/>
                    <a:pt x="9270" y="11733"/>
                  </a:cubicBezTo>
                  <a:cubicBezTo>
                    <a:pt x="9285" y="11690"/>
                    <a:pt x="9274" y="11630"/>
                    <a:pt x="9293" y="11583"/>
                  </a:cubicBezTo>
                  <a:cubicBezTo>
                    <a:pt x="9320" y="11509"/>
                    <a:pt x="9397" y="11452"/>
                    <a:pt x="9433" y="11375"/>
                  </a:cubicBezTo>
                  <a:cubicBezTo>
                    <a:pt x="9458" y="11315"/>
                    <a:pt x="9463" y="11228"/>
                    <a:pt x="9490" y="11154"/>
                  </a:cubicBezTo>
                  <a:cubicBezTo>
                    <a:pt x="9520" y="11070"/>
                    <a:pt x="9576" y="11016"/>
                    <a:pt x="9583" y="10957"/>
                  </a:cubicBezTo>
                  <a:cubicBezTo>
                    <a:pt x="9591" y="10879"/>
                    <a:pt x="9562" y="10789"/>
                    <a:pt x="9502" y="10737"/>
                  </a:cubicBezTo>
                  <a:cubicBezTo>
                    <a:pt x="9308" y="10747"/>
                    <a:pt x="9181" y="10757"/>
                    <a:pt x="9071" y="10807"/>
                  </a:cubicBezTo>
                  <a:cubicBezTo>
                    <a:pt x="8821" y="10921"/>
                    <a:pt x="8871" y="11260"/>
                    <a:pt x="8620" y="11340"/>
                  </a:cubicBezTo>
                  <a:cubicBezTo>
                    <a:pt x="8533" y="11367"/>
                    <a:pt x="8413" y="11369"/>
                    <a:pt x="8318" y="11386"/>
                  </a:cubicBezTo>
                  <a:cubicBezTo>
                    <a:pt x="8235" y="11401"/>
                    <a:pt x="8136" y="11445"/>
                    <a:pt x="8051" y="11444"/>
                  </a:cubicBezTo>
                  <a:cubicBezTo>
                    <a:pt x="7950" y="11442"/>
                    <a:pt x="7774" y="11345"/>
                    <a:pt x="7715" y="11281"/>
                  </a:cubicBezTo>
                  <a:cubicBezTo>
                    <a:pt x="7660" y="11224"/>
                    <a:pt x="7532" y="10938"/>
                    <a:pt x="7518" y="10888"/>
                  </a:cubicBezTo>
                  <a:cubicBezTo>
                    <a:pt x="7418" y="10547"/>
                    <a:pt x="7526" y="10233"/>
                    <a:pt x="7656" y="9996"/>
                  </a:cubicBezTo>
                  <a:cubicBezTo>
                    <a:pt x="7684" y="9945"/>
                    <a:pt x="7730" y="9898"/>
                    <a:pt x="7749" y="9845"/>
                  </a:cubicBezTo>
                  <a:cubicBezTo>
                    <a:pt x="7780" y="9765"/>
                    <a:pt x="7760" y="9643"/>
                    <a:pt x="7785" y="9556"/>
                  </a:cubicBezTo>
                  <a:cubicBezTo>
                    <a:pt x="7828" y="9395"/>
                    <a:pt x="8041" y="9298"/>
                    <a:pt x="8191" y="9220"/>
                  </a:cubicBezTo>
                  <a:cubicBezTo>
                    <a:pt x="8361" y="9131"/>
                    <a:pt x="8503" y="8990"/>
                    <a:pt x="8701" y="8977"/>
                  </a:cubicBezTo>
                  <a:cubicBezTo>
                    <a:pt x="8799" y="8969"/>
                    <a:pt x="8943" y="9004"/>
                    <a:pt x="9038" y="9023"/>
                  </a:cubicBezTo>
                  <a:cubicBezTo>
                    <a:pt x="9125" y="9041"/>
                    <a:pt x="9193" y="9099"/>
                    <a:pt x="9270" y="9104"/>
                  </a:cubicBezTo>
                  <a:cubicBezTo>
                    <a:pt x="9484" y="9120"/>
                    <a:pt x="9535" y="8954"/>
                    <a:pt x="9710" y="8861"/>
                  </a:cubicBezTo>
                  <a:cubicBezTo>
                    <a:pt x="9890" y="8887"/>
                    <a:pt x="10012" y="8830"/>
                    <a:pt x="10174" y="8849"/>
                  </a:cubicBezTo>
                  <a:cubicBezTo>
                    <a:pt x="10286" y="8862"/>
                    <a:pt x="10366" y="8982"/>
                    <a:pt x="10453" y="8988"/>
                  </a:cubicBezTo>
                  <a:cubicBezTo>
                    <a:pt x="10526" y="8994"/>
                    <a:pt x="10591" y="8920"/>
                    <a:pt x="10662" y="8930"/>
                  </a:cubicBezTo>
                  <a:cubicBezTo>
                    <a:pt x="10730" y="8941"/>
                    <a:pt x="10848" y="9090"/>
                    <a:pt x="10860" y="9173"/>
                  </a:cubicBezTo>
                  <a:cubicBezTo>
                    <a:pt x="10873" y="9277"/>
                    <a:pt x="10782" y="9372"/>
                    <a:pt x="10813" y="9486"/>
                  </a:cubicBezTo>
                  <a:cubicBezTo>
                    <a:pt x="10922" y="9597"/>
                    <a:pt x="11121" y="9619"/>
                    <a:pt x="11277" y="9683"/>
                  </a:cubicBezTo>
                  <a:cubicBezTo>
                    <a:pt x="11378" y="9600"/>
                    <a:pt x="11291" y="9445"/>
                    <a:pt x="11277" y="9324"/>
                  </a:cubicBezTo>
                  <a:cubicBezTo>
                    <a:pt x="11272" y="9271"/>
                    <a:pt x="11282" y="9223"/>
                    <a:pt x="11277" y="9173"/>
                  </a:cubicBezTo>
                  <a:cubicBezTo>
                    <a:pt x="11268" y="9090"/>
                    <a:pt x="11231" y="9014"/>
                    <a:pt x="11231" y="8942"/>
                  </a:cubicBezTo>
                  <a:cubicBezTo>
                    <a:pt x="11229" y="8694"/>
                    <a:pt x="11380" y="8545"/>
                    <a:pt x="11550" y="8431"/>
                  </a:cubicBezTo>
                  <a:close/>
                  <a:moveTo>
                    <a:pt x="219" y="8623"/>
                  </a:moveTo>
                  <a:cubicBezTo>
                    <a:pt x="183" y="8799"/>
                    <a:pt x="152" y="8976"/>
                    <a:pt x="124" y="9155"/>
                  </a:cubicBezTo>
                  <a:cubicBezTo>
                    <a:pt x="96" y="9334"/>
                    <a:pt x="74" y="9514"/>
                    <a:pt x="55" y="9695"/>
                  </a:cubicBezTo>
                  <a:cubicBezTo>
                    <a:pt x="18" y="10058"/>
                    <a:pt x="0" y="10427"/>
                    <a:pt x="0" y="10799"/>
                  </a:cubicBezTo>
                  <a:cubicBezTo>
                    <a:pt x="0" y="11172"/>
                    <a:pt x="18" y="11541"/>
                    <a:pt x="55" y="11904"/>
                  </a:cubicBezTo>
                  <a:cubicBezTo>
                    <a:pt x="74" y="12085"/>
                    <a:pt x="96" y="12266"/>
                    <a:pt x="124" y="12444"/>
                  </a:cubicBezTo>
                  <a:cubicBezTo>
                    <a:pt x="152" y="12623"/>
                    <a:pt x="183" y="12800"/>
                    <a:pt x="219" y="12976"/>
                  </a:cubicBezTo>
                  <a:cubicBezTo>
                    <a:pt x="255" y="13152"/>
                    <a:pt x="295" y="13327"/>
                    <a:pt x="340" y="13499"/>
                  </a:cubicBezTo>
                  <a:cubicBezTo>
                    <a:pt x="428" y="13844"/>
                    <a:pt x="534" y="14182"/>
                    <a:pt x="655" y="14513"/>
                  </a:cubicBezTo>
                  <a:cubicBezTo>
                    <a:pt x="716" y="14678"/>
                    <a:pt x="780" y="14842"/>
                    <a:pt x="849" y="15004"/>
                  </a:cubicBezTo>
                  <a:cubicBezTo>
                    <a:pt x="916" y="15165"/>
                    <a:pt x="989" y="15324"/>
                    <a:pt x="1065" y="15482"/>
                  </a:cubicBezTo>
                  <a:cubicBezTo>
                    <a:pt x="1103" y="15560"/>
                    <a:pt x="1142" y="15639"/>
                    <a:pt x="1181" y="15716"/>
                  </a:cubicBezTo>
                  <a:cubicBezTo>
                    <a:pt x="1261" y="15872"/>
                    <a:pt x="1344" y="16024"/>
                    <a:pt x="1431" y="16175"/>
                  </a:cubicBezTo>
                  <a:cubicBezTo>
                    <a:pt x="1690" y="16627"/>
                    <a:pt x="1982" y="17059"/>
                    <a:pt x="2303" y="17467"/>
                  </a:cubicBezTo>
                  <a:cubicBezTo>
                    <a:pt x="2464" y="17671"/>
                    <a:pt x="2632" y="17870"/>
                    <a:pt x="2805" y="18061"/>
                  </a:cubicBezTo>
                  <a:cubicBezTo>
                    <a:pt x="2921" y="18189"/>
                    <a:pt x="3041" y="18314"/>
                    <a:pt x="3163" y="18436"/>
                  </a:cubicBezTo>
                  <a:cubicBezTo>
                    <a:pt x="3286" y="18559"/>
                    <a:pt x="3411" y="18677"/>
                    <a:pt x="3538" y="18794"/>
                  </a:cubicBezTo>
                  <a:cubicBezTo>
                    <a:pt x="4113" y="19317"/>
                    <a:pt x="4744" y="19779"/>
                    <a:pt x="5425" y="20168"/>
                  </a:cubicBezTo>
                  <a:cubicBezTo>
                    <a:pt x="5575" y="20255"/>
                    <a:pt x="5728" y="20339"/>
                    <a:pt x="5883" y="20418"/>
                  </a:cubicBezTo>
                  <a:cubicBezTo>
                    <a:pt x="6193" y="20577"/>
                    <a:pt x="6513" y="20721"/>
                    <a:pt x="6840" y="20851"/>
                  </a:cubicBezTo>
                  <a:cubicBezTo>
                    <a:pt x="7003" y="20915"/>
                    <a:pt x="7168" y="20975"/>
                    <a:pt x="7336" y="21031"/>
                  </a:cubicBezTo>
                  <a:cubicBezTo>
                    <a:pt x="8423" y="21400"/>
                    <a:pt x="9588" y="21600"/>
                    <a:pt x="10799" y="21600"/>
                  </a:cubicBezTo>
                  <a:cubicBezTo>
                    <a:pt x="11052" y="21600"/>
                    <a:pt x="11302" y="21591"/>
                    <a:pt x="11550" y="21574"/>
                  </a:cubicBezTo>
                  <a:lnTo>
                    <a:pt x="11550" y="18084"/>
                  </a:lnTo>
                  <a:cubicBezTo>
                    <a:pt x="11505" y="18025"/>
                    <a:pt x="11456" y="17968"/>
                    <a:pt x="11416" y="17907"/>
                  </a:cubicBezTo>
                  <a:cubicBezTo>
                    <a:pt x="11273" y="17688"/>
                    <a:pt x="11157" y="17414"/>
                    <a:pt x="11010" y="17189"/>
                  </a:cubicBezTo>
                  <a:cubicBezTo>
                    <a:pt x="10935" y="17074"/>
                    <a:pt x="10871" y="16944"/>
                    <a:pt x="10790" y="16852"/>
                  </a:cubicBezTo>
                  <a:cubicBezTo>
                    <a:pt x="10741" y="16799"/>
                    <a:pt x="10589" y="16748"/>
                    <a:pt x="10569" y="16667"/>
                  </a:cubicBezTo>
                  <a:cubicBezTo>
                    <a:pt x="10542" y="16560"/>
                    <a:pt x="10464" y="16413"/>
                    <a:pt x="10477" y="16331"/>
                  </a:cubicBezTo>
                  <a:cubicBezTo>
                    <a:pt x="10492" y="16221"/>
                    <a:pt x="10708" y="16132"/>
                    <a:pt x="10708" y="16031"/>
                  </a:cubicBezTo>
                  <a:cubicBezTo>
                    <a:pt x="10708" y="15945"/>
                    <a:pt x="10594" y="15895"/>
                    <a:pt x="10569" y="15822"/>
                  </a:cubicBezTo>
                  <a:cubicBezTo>
                    <a:pt x="10511" y="15644"/>
                    <a:pt x="10604" y="15540"/>
                    <a:pt x="10674" y="15394"/>
                  </a:cubicBezTo>
                  <a:cubicBezTo>
                    <a:pt x="10697" y="15345"/>
                    <a:pt x="10719" y="15267"/>
                    <a:pt x="10743" y="15231"/>
                  </a:cubicBezTo>
                  <a:cubicBezTo>
                    <a:pt x="10786" y="15168"/>
                    <a:pt x="10872" y="15150"/>
                    <a:pt x="10929" y="15081"/>
                  </a:cubicBezTo>
                  <a:cubicBezTo>
                    <a:pt x="10960" y="15043"/>
                    <a:pt x="10981" y="14962"/>
                    <a:pt x="11022" y="14907"/>
                  </a:cubicBezTo>
                  <a:cubicBezTo>
                    <a:pt x="11110" y="14790"/>
                    <a:pt x="11252" y="14746"/>
                    <a:pt x="11288" y="14641"/>
                  </a:cubicBezTo>
                  <a:cubicBezTo>
                    <a:pt x="11318" y="14554"/>
                    <a:pt x="11335" y="14125"/>
                    <a:pt x="11300" y="13980"/>
                  </a:cubicBezTo>
                  <a:cubicBezTo>
                    <a:pt x="11280" y="13897"/>
                    <a:pt x="11202" y="13827"/>
                    <a:pt x="11172" y="13749"/>
                  </a:cubicBezTo>
                  <a:cubicBezTo>
                    <a:pt x="11120" y="13609"/>
                    <a:pt x="11108" y="13456"/>
                    <a:pt x="10963" y="13459"/>
                  </a:cubicBezTo>
                  <a:cubicBezTo>
                    <a:pt x="10874" y="13461"/>
                    <a:pt x="10812" y="13559"/>
                    <a:pt x="10754" y="13621"/>
                  </a:cubicBezTo>
                  <a:cubicBezTo>
                    <a:pt x="10741" y="13704"/>
                    <a:pt x="10748" y="13793"/>
                    <a:pt x="10662" y="13818"/>
                  </a:cubicBezTo>
                  <a:cubicBezTo>
                    <a:pt x="10530" y="13857"/>
                    <a:pt x="10479" y="13679"/>
                    <a:pt x="10325" y="13633"/>
                  </a:cubicBezTo>
                  <a:cubicBezTo>
                    <a:pt x="10264" y="13614"/>
                    <a:pt x="10166" y="13615"/>
                    <a:pt x="10128" y="13598"/>
                  </a:cubicBezTo>
                  <a:cubicBezTo>
                    <a:pt x="10015" y="13547"/>
                    <a:pt x="9979" y="13384"/>
                    <a:pt x="9861" y="13320"/>
                  </a:cubicBezTo>
                  <a:cubicBezTo>
                    <a:pt x="9762" y="13267"/>
                    <a:pt x="9677" y="13286"/>
                    <a:pt x="9617" y="13205"/>
                  </a:cubicBezTo>
                  <a:cubicBezTo>
                    <a:pt x="9592" y="13148"/>
                    <a:pt x="9612" y="13047"/>
                    <a:pt x="9606" y="12973"/>
                  </a:cubicBezTo>
                  <a:cubicBezTo>
                    <a:pt x="9478" y="12899"/>
                    <a:pt x="9371" y="12621"/>
                    <a:pt x="9222" y="12556"/>
                  </a:cubicBezTo>
                  <a:cubicBezTo>
                    <a:pt x="9125" y="12512"/>
                    <a:pt x="8974" y="12516"/>
                    <a:pt x="8852" y="12475"/>
                  </a:cubicBezTo>
                  <a:cubicBezTo>
                    <a:pt x="8794" y="12455"/>
                    <a:pt x="8749" y="12430"/>
                    <a:pt x="8689" y="12417"/>
                  </a:cubicBezTo>
                  <a:cubicBezTo>
                    <a:pt x="8614" y="12401"/>
                    <a:pt x="8538" y="12399"/>
                    <a:pt x="8480" y="12371"/>
                  </a:cubicBezTo>
                  <a:cubicBezTo>
                    <a:pt x="8250" y="12257"/>
                    <a:pt x="8127" y="11888"/>
                    <a:pt x="7842" y="11896"/>
                  </a:cubicBezTo>
                  <a:cubicBezTo>
                    <a:pt x="7722" y="11899"/>
                    <a:pt x="7604" y="12012"/>
                    <a:pt x="7494" y="12012"/>
                  </a:cubicBezTo>
                  <a:cubicBezTo>
                    <a:pt x="7385" y="12011"/>
                    <a:pt x="7201" y="11924"/>
                    <a:pt x="7064" y="11861"/>
                  </a:cubicBezTo>
                  <a:cubicBezTo>
                    <a:pt x="6922" y="11795"/>
                    <a:pt x="6764" y="11759"/>
                    <a:pt x="6647" y="11699"/>
                  </a:cubicBezTo>
                  <a:cubicBezTo>
                    <a:pt x="6551" y="11650"/>
                    <a:pt x="6486" y="11562"/>
                    <a:pt x="6403" y="11525"/>
                  </a:cubicBezTo>
                  <a:cubicBezTo>
                    <a:pt x="6339" y="11497"/>
                    <a:pt x="6247" y="11492"/>
                    <a:pt x="6195" y="11467"/>
                  </a:cubicBezTo>
                  <a:cubicBezTo>
                    <a:pt x="6120" y="11432"/>
                    <a:pt x="6042" y="11357"/>
                    <a:pt x="5950" y="11293"/>
                  </a:cubicBezTo>
                  <a:cubicBezTo>
                    <a:pt x="5863" y="11232"/>
                    <a:pt x="5768" y="11140"/>
                    <a:pt x="5764" y="11062"/>
                  </a:cubicBezTo>
                  <a:cubicBezTo>
                    <a:pt x="5761" y="10971"/>
                    <a:pt x="5848" y="10894"/>
                    <a:pt x="5858" y="10807"/>
                  </a:cubicBezTo>
                  <a:cubicBezTo>
                    <a:pt x="5888" y="10530"/>
                    <a:pt x="5684" y="10333"/>
                    <a:pt x="5556" y="10170"/>
                  </a:cubicBezTo>
                  <a:cubicBezTo>
                    <a:pt x="5460" y="10049"/>
                    <a:pt x="5349" y="9946"/>
                    <a:pt x="5255" y="9834"/>
                  </a:cubicBezTo>
                  <a:cubicBezTo>
                    <a:pt x="5260" y="9760"/>
                    <a:pt x="5260" y="9746"/>
                    <a:pt x="5255" y="9672"/>
                  </a:cubicBezTo>
                  <a:cubicBezTo>
                    <a:pt x="5183" y="9602"/>
                    <a:pt x="5122" y="9498"/>
                    <a:pt x="5045" y="9394"/>
                  </a:cubicBezTo>
                  <a:cubicBezTo>
                    <a:pt x="4977" y="9299"/>
                    <a:pt x="4843" y="9199"/>
                    <a:pt x="4825" y="9093"/>
                  </a:cubicBezTo>
                  <a:cubicBezTo>
                    <a:pt x="4804" y="8963"/>
                    <a:pt x="4875" y="8848"/>
                    <a:pt x="4825" y="8722"/>
                  </a:cubicBezTo>
                  <a:cubicBezTo>
                    <a:pt x="4742" y="8512"/>
                    <a:pt x="4451" y="8607"/>
                    <a:pt x="4488" y="8884"/>
                  </a:cubicBezTo>
                  <a:cubicBezTo>
                    <a:pt x="4498" y="8960"/>
                    <a:pt x="4607" y="9063"/>
                    <a:pt x="4640" y="9139"/>
                  </a:cubicBezTo>
                  <a:cubicBezTo>
                    <a:pt x="4673" y="9217"/>
                    <a:pt x="4666" y="9313"/>
                    <a:pt x="4697" y="9405"/>
                  </a:cubicBezTo>
                  <a:cubicBezTo>
                    <a:pt x="4727" y="9495"/>
                    <a:pt x="4817" y="9572"/>
                    <a:pt x="4849" y="9672"/>
                  </a:cubicBezTo>
                  <a:cubicBezTo>
                    <a:pt x="4897" y="9830"/>
                    <a:pt x="4896" y="10001"/>
                    <a:pt x="4941" y="10101"/>
                  </a:cubicBezTo>
                  <a:cubicBezTo>
                    <a:pt x="4980" y="10189"/>
                    <a:pt x="5128" y="10272"/>
                    <a:pt x="5045" y="10379"/>
                  </a:cubicBezTo>
                  <a:cubicBezTo>
                    <a:pt x="4936" y="10401"/>
                    <a:pt x="4893" y="10292"/>
                    <a:pt x="4825" y="10228"/>
                  </a:cubicBezTo>
                  <a:cubicBezTo>
                    <a:pt x="4787" y="10193"/>
                    <a:pt x="4649" y="10125"/>
                    <a:pt x="4628" y="10042"/>
                  </a:cubicBezTo>
                  <a:cubicBezTo>
                    <a:pt x="4610" y="9975"/>
                    <a:pt x="4671" y="9883"/>
                    <a:pt x="4651" y="9799"/>
                  </a:cubicBezTo>
                  <a:cubicBezTo>
                    <a:pt x="4611" y="9636"/>
                    <a:pt x="4280" y="9631"/>
                    <a:pt x="4279" y="9463"/>
                  </a:cubicBezTo>
                  <a:cubicBezTo>
                    <a:pt x="4279" y="9357"/>
                    <a:pt x="4418" y="9345"/>
                    <a:pt x="4419" y="9243"/>
                  </a:cubicBezTo>
                  <a:cubicBezTo>
                    <a:pt x="4420" y="9131"/>
                    <a:pt x="4266" y="9037"/>
                    <a:pt x="4233" y="8942"/>
                  </a:cubicBezTo>
                  <a:cubicBezTo>
                    <a:pt x="4202" y="8855"/>
                    <a:pt x="4197" y="8717"/>
                    <a:pt x="4187" y="8595"/>
                  </a:cubicBezTo>
                  <a:cubicBezTo>
                    <a:pt x="4176" y="8480"/>
                    <a:pt x="4191" y="8347"/>
                    <a:pt x="4163" y="8259"/>
                  </a:cubicBezTo>
                  <a:cubicBezTo>
                    <a:pt x="4140" y="8179"/>
                    <a:pt x="4019" y="8070"/>
                    <a:pt x="3943" y="8027"/>
                  </a:cubicBezTo>
                  <a:cubicBezTo>
                    <a:pt x="3841" y="7971"/>
                    <a:pt x="3761" y="7994"/>
                    <a:pt x="3710" y="7911"/>
                  </a:cubicBezTo>
                  <a:cubicBezTo>
                    <a:pt x="3668" y="7839"/>
                    <a:pt x="3639" y="7688"/>
                    <a:pt x="3630" y="7611"/>
                  </a:cubicBezTo>
                  <a:cubicBezTo>
                    <a:pt x="3613" y="7471"/>
                    <a:pt x="3626" y="7319"/>
                    <a:pt x="3618" y="7170"/>
                  </a:cubicBezTo>
                  <a:cubicBezTo>
                    <a:pt x="3610" y="7022"/>
                    <a:pt x="3595" y="6879"/>
                    <a:pt x="3618" y="6718"/>
                  </a:cubicBezTo>
                  <a:cubicBezTo>
                    <a:pt x="3675" y="6606"/>
                    <a:pt x="3780" y="6552"/>
                    <a:pt x="3838" y="6441"/>
                  </a:cubicBezTo>
                  <a:cubicBezTo>
                    <a:pt x="3879" y="6364"/>
                    <a:pt x="3885" y="6268"/>
                    <a:pt x="3932" y="6186"/>
                  </a:cubicBezTo>
                  <a:cubicBezTo>
                    <a:pt x="4016" y="6034"/>
                    <a:pt x="4201" y="5895"/>
                    <a:pt x="4325" y="5745"/>
                  </a:cubicBezTo>
                  <a:cubicBezTo>
                    <a:pt x="4460" y="5585"/>
                    <a:pt x="4584" y="5430"/>
                    <a:pt x="4663" y="5247"/>
                  </a:cubicBezTo>
                  <a:cubicBezTo>
                    <a:pt x="4691" y="5182"/>
                    <a:pt x="4766" y="5037"/>
                    <a:pt x="4755" y="4958"/>
                  </a:cubicBezTo>
                  <a:cubicBezTo>
                    <a:pt x="4740" y="4846"/>
                    <a:pt x="4529" y="4754"/>
                    <a:pt x="4546" y="4622"/>
                  </a:cubicBezTo>
                  <a:cubicBezTo>
                    <a:pt x="4557" y="4540"/>
                    <a:pt x="4674" y="4541"/>
                    <a:pt x="4708" y="4460"/>
                  </a:cubicBezTo>
                  <a:cubicBezTo>
                    <a:pt x="4727" y="4419"/>
                    <a:pt x="4743" y="4301"/>
                    <a:pt x="4743" y="4251"/>
                  </a:cubicBezTo>
                  <a:cubicBezTo>
                    <a:pt x="4746" y="4140"/>
                    <a:pt x="4687" y="4023"/>
                    <a:pt x="4708" y="3904"/>
                  </a:cubicBezTo>
                  <a:cubicBezTo>
                    <a:pt x="4728" y="3802"/>
                    <a:pt x="4880" y="3760"/>
                    <a:pt x="4802" y="3649"/>
                  </a:cubicBezTo>
                  <a:cubicBezTo>
                    <a:pt x="4724" y="3538"/>
                    <a:pt x="4585" y="3709"/>
                    <a:pt x="4500" y="3637"/>
                  </a:cubicBezTo>
                  <a:cubicBezTo>
                    <a:pt x="4422" y="3571"/>
                    <a:pt x="4516" y="3492"/>
                    <a:pt x="4523" y="3371"/>
                  </a:cubicBezTo>
                  <a:cubicBezTo>
                    <a:pt x="4526" y="3323"/>
                    <a:pt x="4495" y="3267"/>
                    <a:pt x="4500" y="3232"/>
                  </a:cubicBezTo>
                  <a:cubicBezTo>
                    <a:pt x="4507" y="3180"/>
                    <a:pt x="4608" y="3092"/>
                    <a:pt x="4581" y="3058"/>
                  </a:cubicBezTo>
                  <a:cubicBezTo>
                    <a:pt x="4539" y="3005"/>
                    <a:pt x="4494" y="2898"/>
                    <a:pt x="4428" y="2813"/>
                  </a:cubicBezTo>
                  <a:cubicBezTo>
                    <a:pt x="5723" y="1778"/>
                    <a:pt x="7273" y="1050"/>
                    <a:pt x="8969" y="741"/>
                  </a:cubicBezTo>
                  <a:lnTo>
                    <a:pt x="8969" y="741"/>
                  </a:lnTo>
                  <a:cubicBezTo>
                    <a:pt x="8991" y="778"/>
                    <a:pt x="9009" y="819"/>
                    <a:pt x="9061" y="835"/>
                  </a:cubicBezTo>
                  <a:cubicBezTo>
                    <a:pt x="9161" y="782"/>
                    <a:pt x="9261" y="838"/>
                    <a:pt x="9374" y="835"/>
                  </a:cubicBezTo>
                  <a:cubicBezTo>
                    <a:pt x="9482" y="831"/>
                    <a:pt x="9580" y="781"/>
                    <a:pt x="9698" y="800"/>
                  </a:cubicBezTo>
                  <a:cubicBezTo>
                    <a:pt x="9910" y="832"/>
                    <a:pt x="10204" y="1039"/>
                    <a:pt x="10371" y="928"/>
                  </a:cubicBezTo>
                  <a:cubicBezTo>
                    <a:pt x="10413" y="899"/>
                    <a:pt x="10404" y="851"/>
                    <a:pt x="10441" y="777"/>
                  </a:cubicBezTo>
                  <a:cubicBezTo>
                    <a:pt x="10471" y="718"/>
                    <a:pt x="10518" y="653"/>
                    <a:pt x="10547" y="581"/>
                  </a:cubicBezTo>
                  <a:cubicBezTo>
                    <a:pt x="10631" y="579"/>
                    <a:pt x="10715" y="578"/>
                    <a:pt x="10799" y="578"/>
                  </a:cubicBezTo>
                  <a:cubicBezTo>
                    <a:pt x="11052" y="578"/>
                    <a:pt x="11302" y="587"/>
                    <a:pt x="11550" y="605"/>
                  </a:cubicBezTo>
                  <a:lnTo>
                    <a:pt x="11550" y="26"/>
                  </a:lnTo>
                  <a:cubicBezTo>
                    <a:pt x="11367" y="13"/>
                    <a:pt x="11183" y="5"/>
                    <a:pt x="10997" y="2"/>
                  </a:cubicBezTo>
                  <a:cubicBezTo>
                    <a:pt x="10931" y="1"/>
                    <a:pt x="10865" y="0"/>
                    <a:pt x="10799" y="0"/>
                  </a:cubicBezTo>
                  <a:cubicBezTo>
                    <a:pt x="10688" y="0"/>
                    <a:pt x="10576" y="2"/>
                    <a:pt x="10465" y="6"/>
                  </a:cubicBezTo>
                  <a:cubicBezTo>
                    <a:pt x="9374" y="39"/>
                    <a:pt x="8323" y="233"/>
                    <a:pt x="7335" y="567"/>
                  </a:cubicBezTo>
                  <a:cubicBezTo>
                    <a:pt x="7168" y="624"/>
                    <a:pt x="7002" y="684"/>
                    <a:pt x="6840" y="749"/>
                  </a:cubicBezTo>
                  <a:cubicBezTo>
                    <a:pt x="6790" y="769"/>
                    <a:pt x="6739" y="790"/>
                    <a:pt x="6689" y="811"/>
                  </a:cubicBezTo>
                  <a:cubicBezTo>
                    <a:pt x="6577" y="857"/>
                    <a:pt x="6465" y="904"/>
                    <a:pt x="6355" y="954"/>
                  </a:cubicBezTo>
                  <a:cubicBezTo>
                    <a:pt x="6195" y="1026"/>
                    <a:pt x="6038" y="1102"/>
                    <a:pt x="5882" y="1182"/>
                  </a:cubicBezTo>
                  <a:cubicBezTo>
                    <a:pt x="5727" y="1261"/>
                    <a:pt x="5574" y="1344"/>
                    <a:pt x="5424" y="1431"/>
                  </a:cubicBezTo>
                  <a:cubicBezTo>
                    <a:pt x="4817" y="1780"/>
                    <a:pt x="4248" y="2186"/>
                    <a:pt x="3723" y="2641"/>
                  </a:cubicBezTo>
                  <a:cubicBezTo>
                    <a:pt x="3661" y="2696"/>
                    <a:pt x="3599" y="2750"/>
                    <a:pt x="3538" y="2806"/>
                  </a:cubicBezTo>
                  <a:cubicBezTo>
                    <a:pt x="3410" y="2922"/>
                    <a:pt x="3285" y="3041"/>
                    <a:pt x="3163" y="3163"/>
                  </a:cubicBezTo>
                  <a:cubicBezTo>
                    <a:pt x="3041" y="3286"/>
                    <a:pt x="2921" y="3410"/>
                    <a:pt x="2805" y="3538"/>
                  </a:cubicBezTo>
                  <a:cubicBezTo>
                    <a:pt x="2632" y="3730"/>
                    <a:pt x="2464" y="3928"/>
                    <a:pt x="2303" y="4132"/>
                  </a:cubicBezTo>
                  <a:cubicBezTo>
                    <a:pt x="1982" y="4540"/>
                    <a:pt x="1690" y="4972"/>
                    <a:pt x="1430" y="5425"/>
                  </a:cubicBezTo>
                  <a:cubicBezTo>
                    <a:pt x="1343" y="5574"/>
                    <a:pt x="1261" y="5729"/>
                    <a:pt x="1181" y="5883"/>
                  </a:cubicBezTo>
                  <a:cubicBezTo>
                    <a:pt x="1141" y="5961"/>
                    <a:pt x="1103" y="6039"/>
                    <a:pt x="1064" y="6118"/>
                  </a:cubicBezTo>
                  <a:cubicBezTo>
                    <a:pt x="951" y="6354"/>
                    <a:pt x="846" y="6594"/>
                    <a:pt x="748" y="6840"/>
                  </a:cubicBezTo>
                  <a:cubicBezTo>
                    <a:pt x="716" y="6922"/>
                    <a:pt x="685" y="7004"/>
                    <a:pt x="655" y="7087"/>
                  </a:cubicBezTo>
                  <a:cubicBezTo>
                    <a:pt x="534" y="7417"/>
                    <a:pt x="428" y="7756"/>
                    <a:pt x="339" y="8101"/>
                  </a:cubicBezTo>
                  <a:cubicBezTo>
                    <a:pt x="295" y="8273"/>
                    <a:pt x="255" y="8447"/>
                    <a:pt x="219" y="8623"/>
                  </a:cubicBezTo>
                  <a:cubicBezTo>
                    <a:pt x="219" y="8623"/>
                    <a:pt x="219" y="8623"/>
                    <a:pt x="219" y="8623"/>
                  </a:cubicBezTo>
                  <a:close/>
                  <a:moveTo>
                    <a:pt x="11550" y="21574"/>
                  </a:moveTo>
                  <a:cubicBezTo>
                    <a:pt x="12114" y="21536"/>
                    <a:pt x="12666" y="21453"/>
                    <a:pt x="13203" y="21330"/>
                  </a:cubicBezTo>
                  <a:cubicBezTo>
                    <a:pt x="13564" y="21250"/>
                    <a:pt x="13918" y="21149"/>
                    <a:pt x="14264" y="21033"/>
                  </a:cubicBezTo>
                  <a:cubicBezTo>
                    <a:pt x="14432" y="20975"/>
                    <a:pt x="14596" y="20915"/>
                    <a:pt x="14760" y="20851"/>
                  </a:cubicBezTo>
                  <a:cubicBezTo>
                    <a:pt x="15087" y="20722"/>
                    <a:pt x="15407" y="20577"/>
                    <a:pt x="15717" y="20418"/>
                  </a:cubicBezTo>
                  <a:cubicBezTo>
                    <a:pt x="15872" y="20339"/>
                    <a:pt x="16025" y="20255"/>
                    <a:pt x="16176" y="20169"/>
                  </a:cubicBezTo>
                  <a:cubicBezTo>
                    <a:pt x="16855" y="19779"/>
                    <a:pt x="17486" y="19317"/>
                    <a:pt x="18062" y="18794"/>
                  </a:cubicBezTo>
                  <a:cubicBezTo>
                    <a:pt x="18190" y="18678"/>
                    <a:pt x="18315" y="18559"/>
                    <a:pt x="18437" y="18436"/>
                  </a:cubicBezTo>
                  <a:cubicBezTo>
                    <a:pt x="18559" y="18314"/>
                    <a:pt x="18679" y="18189"/>
                    <a:pt x="18795" y="18061"/>
                  </a:cubicBezTo>
                  <a:cubicBezTo>
                    <a:pt x="18969" y="17870"/>
                    <a:pt x="19136" y="17671"/>
                    <a:pt x="19296" y="17467"/>
                  </a:cubicBezTo>
                  <a:cubicBezTo>
                    <a:pt x="19550" y="17145"/>
                    <a:pt x="19785" y="16807"/>
                    <a:pt x="20001" y="16456"/>
                  </a:cubicBezTo>
                  <a:cubicBezTo>
                    <a:pt x="20058" y="16363"/>
                    <a:pt x="20115" y="16270"/>
                    <a:pt x="20169" y="16175"/>
                  </a:cubicBezTo>
                  <a:cubicBezTo>
                    <a:pt x="20256" y="16024"/>
                    <a:pt x="20340" y="15872"/>
                    <a:pt x="20418" y="15716"/>
                  </a:cubicBezTo>
                  <a:cubicBezTo>
                    <a:pt x="20458" y="15639"/>
                    <a:pt x="20497" y="15560"/>
                    <a:pt x="20535" y="15482"/>
                  </a:cubicBezTo>
                  <a:cubicBezTo>
                    <a:pt x="20611" y="15325"/>
                    <a:pt x="20683" y="15166"/>
                    <a:pt x="20752" y="15004"/>
                  </a:cubicBezTo>
                  <a:cubicBezTo>
                    <a:pt x="20820" y="14842"/>
                    <a:pt x="20885" y="14679"/>
                    <a:pt x="20945" y="14513"/>
                  </a:cubicBezTo>
                  <a:cubicBezTo>
                    <a:pt x="21066" y="14182"/>
                    <a:pt x="21171" y="13844"/>
                    <a:pt x="21260" y="13499"/>
                  </a:cubicBezTo>
                  <a:cubicBezTo>
                    <a:pt x="21305" y="13327"/>
                    <a:pt x="21345" y="13152"/>
                    <a:pt x="21380" y="12976"/>
                  </a:cubicBezTo>
                  <a:cubicBezTo>
                    <a:pt x="21417" y="12800"/>
                    <a:pt x="21448" y="12623"/>
                    <a:pt x="21476" y="12444"/>
                  </a:cubicBezTo>
                  <a:cubicBezTo>
                    <a:pt x="21503" y="12266"/>
                    <a:pt x="21526" y="12086"/>
                    <a:pt x="21545" y="11904"/>
                  </a:cubicBezTo>
                  <a:cubicBezTo>
                    <a:pt x="21581" y="11541"/>
                    <a:pt x="21600" y="11173"/>
                    <a:pt x="21600" y="10799"/>
                  </a:cubicBezTo>
                  <a:cubicBezTo>
                    <a:pt x="21600" y="10427"/>
                    <a:pt x="21581" y="10058"/>
                    <a:pt x="21545" y="9695"/>
                  </a:cubicBezTo>
                  <a:cubicBezTo>
                    <a:pt x="21526" y="9514"/>
                    <a:pt x="21503" y="9334"/>
                    <a:pt x="21476" y="9155"/>
                  </a:cubicBezTo>
                  <a:cubicBezTo>
                    <a:pt x="21448" y="8976"/>
                    <a:pt x="21417" y="8799"/>
                    <a:pt x="21380" y="8623"/>
                  </a:cubicBezTo>
                  <a:cubicBezTo>
                    <a:pt x="21345" y="8447"/>
                    <a:pt x="21305" y="8273"/>
                    <a:pt x="21260" y="8100"/>
                  </a:cubicBezTo>
                  <a:cubicBezTo>
                    <a:pt x="21171" y="7756"/>
                    <a:pt x="21066" y="7417"/>
                    <a:pt x="20945" y="7087"/>
                  </a:cubicBezTo>
                  <a:cubicBezTo>
                    <a:pt x="20915" y="7004"/>
                    <a:pt x="20884" y="6922"/>
                    <a:pt x="20851" y="6839"/>
                  </a:cubicBezTo>
                  <a:cubicBezTo>
                    <a:pt x="20754" y="6594"/>
                    <a:pt x="20650" y="6354"/>
                    <a:pt x="20535" y="6118"/>
                  </a:cubicBezTo>
                  <a:cubicBezTo>
                    <a:pt x="20497" y="6039"/>
                    <a:pt x="20458" y="5960"/>
                    <a:pt x="20418" y="5883"/>
                  </a:cubicBezTo>
                  <a:cubicBezTo>
                    <a:pt x="20339" y="5728"/>
                    <a:pt x="20255" y="5574"/>
                    <a:pt x="20169" y="5425"/>
                  </a:cubicBezTo>
                  <a:cubicBezTo>
                    <a:pt x="19910" y="4972"/>
                    <a:pt x="19617" y="4540"/>
                    <a:pt x="19296" y="4132"/>
                  </a:cubicBezTo>
                  <a:cubicBezTo>
                    <a:pt x="19136" y="3928"/>
                    <a:pt x="18968" y="3730"/>
                    <a:pt x="18795" y="3538"/>
                  </a:cubicBezTo>
                  <a:cubicBezTo>
                    <a:pt x="18678" y="3410"/>
                    <a:pt x="18559" y="3286"/>
                    <a:pt x="18437" y="3163"/>
                  </a:cubicBezTo>
                  <a:cubicBezTo>
                    <a:pt x="18314" y="3041"/>
                    <a:pt x="18189" y="2922"/>
                    <a:pt x="18062" y="2806"/>
                  </a:cubicBezTo>
                  <a:cubicBezTo>
                    <a:pt x="17814" y="2580"/>
                    <a:pt x="17556" y="2367"/>
                    <a:pt x="17288" y="2165"/>
                  </a:cubicBezTo>
                  <a:cubicBezTo>
                    <a:pt x="16934" y="1899"/>
                    <a:pt x="16562" y="1654"/>
                    <a:pt x="16176" y="1431"/>
                  </a:cubicBezTo>
                  <a:cubicBezTo>
                    <a:pt x="16025" y="1344"/>
                    <a:pt x="15872" y="1261"/>
                    <a:pt x="15717" y="1181"/>
                  </a:cubicBezTo>
                  <a:cubicBezTo>
                    <a:pt x="15646" y="1145"/>
                    <a:pt x="15575" y="1110"/>
                    <a:pt x="15503" y="1076"/>
                  </a:cubicBezTo>
                  <a:cubicBezTo>
                    <a:pt x="15418" y="1034"/>
                    <a:pt x="15331" y="993"/>
                    <a:pt x="15244" y="954"/>
                  </a:cubicBezTo>
                  <a:cubicBezTo>
                    <a:pt x="15208" y="938"/>
                    <a:pt x="15171" y="922"/>
                    <a:pt x="15135" y="905"/>
                  </a:cubicBezTo>
                  <a:cubicBezTo>
                    <a:pt x="15011" y="851"/>
                    <a:pt x="14886" y="799"/>
                    <a:pt x="14760" y="749"/>
                  </a:cubicBezTo>
                  <a:cubicBezTo>
                    <a:pt x="14759" y="748"/>
                    <a:pt x="14757" y="748"/>
                    <a:pt x="14755" y="747"/>
                  </a:cubicBezTo>
                  <a:cubicBezTo>
                    <a:pt x="14620" y="694"/>
                    <a:pt x="14484" y="644"/>
                    <a:pt x="14348" y="597"/>
                  </a:cubicBezTo>
                  <a:cubicBezTo>
                    <a:pt x="14319" y="587"/>
                    <a:pt x="14292" y="576"/>
                    <a:pt x="14264" y="567"/>
                  </a:cubicBezTo>
                  <a:cubicBezTo>
                    <a:pt x="13944" y="459"/>
                    <a:pt x="13618" y="366"/>
                    <a:pt x="13285" y="287"/>
                  </a:cubicBezTo>
                  <a:cubicBezTo>
                    <a:pt x="13181" y="263"/>
                    <a:pt x="13077" y="240"/>
                    <a:pt x="12972" y="219"/>
                  </a:cubicBezTo>
                  <a:cubicBezTo>
                    <a:pt x="12896" y="204"/>
                    <a:pt x="12820" y="189"/>
                    <a:pt x="12743" y="175"/>
                  </a:cubicBezTo>
                  <a:cubicBezTo>
                    <a:pt x="12353" y="103"/>
                    <a:pt x="11954" y="54"/>
                    <a:pt x="11550" y="26"/>
                  </a:cubicBezTo>
                  <a:lnTo>
                    <a:pt x="11550" y="605"/>
                  </a:lnTo>
                  <a:cubicBezTo>
                    <a:pt x="11988" y="637"/>
                    <a:pt x="12419" y="696"/>
                    <a:pt x="12841" y="782"/>
                  </a:cubicBezTo>
                  <a:cubicBezTo>
                    <a:pt x="12813" y="855"/>
                    <a:pt x="12721" y="822"/>
                    <a:pt x="12646" y="858"/>
                  </a:cubicBezTo>
                  <a:cubicBezTo>
                    <a:pt x="12574" y="891"/>
                    <a:pt x="12548" y="960"/>
                    <a:pt x="12472" y="974"/>
                  </a:cubicBezTo>
                  <a:cubicBezTo>
                    <a:pt x="12261" y="1014"/>
                    <a:pt x="12087" y="921"/>
                    <a:pt x="11903" y="928"/>
                  </a:cubicBezTo>
                  <a:cubicBezTo>
                    <a:pt x="11895" y="1006"/>
                    <a:pt x="11993" y="1053"/>
                    <a:pt x="12042" y="1078"/>
                  </a:cubicBezTo>
                  <a:cubicBezTo>
                    <a:pt x="12208" y="1165"/>
                    <a:pt x="12342" y="1152"/>
                    <a:pt x="12576" y="1147"/>
                  </a:cubicBezTo>
                  <a:cubicBezTo>
                    <a:pt x="12696" y="1145"/>
                    <a:pt x="12833" y="1183"/>
                    <a:pt x="12936" y="1113"/>
                  </a:cubicBezTo>
                  <a:cubicBezTo>
                    <a:pt x="13001" y="1068"/>
                    <a:pt x="12997" y="970"/>
                    <a:pt x="13052" y="916"/>
                  </a:cubicBezTo>
                  <a:cubicBezTo>
                    <a:pt x="13075" y="893"/>
                    <a:pt x="13109" y="870"/>
                    <a:pt x="13147" y="850"/>
                  </a:cubicBezTo>
                  <a:cubicBezTo>
                    <a:pt x="13261" y="877"/>
                    <a:pt x="13376" y="906"/>
                    <a:pt x="13489" y="937"/>
                  </a:cubicBezTo>
                  <a:cubicBezTo>
                    <a:pt x="13470" y="1016"/>
                    <a:pt x="13343" y="997"/>
                    <a:pt x="13342" y="1101"/>
                  </a:cubicBezTo>
                  <a:cubicBezTo>
                    <a:pt x="13422" y="1149"/>
                    <a:pt x="13611" y="1075"/>
                    <a:pt x="13683" y="992"/>
                  </a:cubicBezTo>
                  <a:cubicBezTo>
                    <a:pt x="13711" y="1000"/>
                    <a:pt x="13739" y="1008"/>
                    <a:pt x="13767" y="1017"/>
                  </a:cubicBezTo>
                  <a:cubicBezTo>
                    <a:pt x="13932" y="1067"/>
                    <a:pt x="14094" y="1121"/>
                    <a:pt x="14254" y="1179"/>
                  </a:cubicBezTo>
                  <a:cubicBezTo>
                    <a:pt x="14484" y="1261"/>
                    <a:pt x="14709" y="1351"/>
                    <a:pt x="14930" y="1450"/>
                  </a:cubicBezTo>
                  <a:cubicBezTo>
                    <a:pt x="14887" y="1475"/>
                    <a:pt x="14842" y="1507"/>
                    <a:pt x="14805" y="1507"/>
                  </a:cubicBezTo>
                  <a:cubicBezTo>
                    <a:pt x="14709" y="1506"/>
                    <a:pt x="14668" y="1378"/>
                    <a:pt x="14561" y="1425"/>
                  </a:cubicBezTo>
                  <a:cubicBezTo>
                    <a:pt x="14552" y="1549"/>
                    <a:pt x="14691" y="1599"/>
                    <a:pt x="14781" y="1657"/>
                  </a:cubicBezTo>
                  <a:cubicBezTo>
                    <a:pt x="14877" y="1719"/>
                    <a:pt x="14979" y="1780"/>
                    <a:pt x="15014" y="1888"/>
                  </a:cubicBezTo>
                  <a:cubicBezTo>
                    <a:pt x="14919" y="2088"/>
                    <a:pt x="14768" y="1878"/>
                    <a:pt x="14619" y="1878"/>
                  </a:cubicBezTo>
                  <a:cubicBezTo>
                    <a:pt x="14454" y="1876"/>
                    <a:pt x="14214" y="2189"/>
                    <a:pt x="14073" y="1935"/>
                  </a:cubicBezTo>
                  <a:cubicBezTo>
                    <a:pt x="14108" y="1800"/>
                    <a:pt x="14257" y="1779"/>
                    <a:pt x="14294" y="1646"/>
                  </a:cubicBezTo>
                  <a:cubicBezTo>
                    <a:pt x="14261" y="1651"/>
                    <a:pt x="14231" y="1661"/>
                    <a:pt x="14199" y="1674"/>
                  </a:cubicBezTo>
                  <a:cubicBezTo>
                    <a:pt x="14145" y="1696"/>
                    <a:pt x="14090" y="1725"/>
                    <a:pt x="14033" y="1755"/>
                  </a:cubicBezTo>
                  <a:cubicBezTo>
                    <a:pt x="13960" y="1795"/>
                    <a:pt x="13882" y="1834"/>
                    <a:pt x="13795" y="1854"/>
                  </a:cubicBezTo>
                  <a:cubicBezTo>
                    <a:pt x="13714" y="1872"/>
                    <a:pt x="13634" y="1867"/>
                    <a:pt x="13562" y="1888"/>
                  </a:cubicBezTo>
                  <a:cubicBezTo>
                    <a:pt x="13423" y="1929"/>
                    <a:pt x="13327" y="2031"/>
                    <a:pt x="13179" y="2086"/>
                  </a:cubicBezTo>
                  <a:cubicBezTo>
                    <a:pt x="13123" y="2106"/>
                    <a:pt x="13054" y="2100"/>
                    <a:pt x="12994" y="2120"/>
                  </a:cubicBezTo>
                  <a:cubicBezTo>
                    <a:pt x="12854" y="2167"/>
                    <a:pt x="12687" y="2250"/>
                    <a:pt x="12542" y="2329"/>
                  </a:cubicBezTo>
                  <a:cubicBezTo>
                    <a:pt x="12394" y="2409"/>
                    <a:pt x="12226" y="2492"/>
                    <a:pt x="12135" y="2572"/>
                  </a:cubicBezTo>
                  <a:cubicBezTo>
                    <a:pt x="12087" y="2615"/>
                    <a:pt x="11957" y="2766"/>
                    <a:pt x="11962" y="2815"/>
                  </a:cubicBezTo>
                  <a:cubicBezTo>
                    <a:pt x="11967" y="2884"/>
                    <a:pt x="12097" y="2907"/>
                    <a:pt x="12100" y="2977"/>
                  </a:cubicBezTo>
                  <a:cubicBezTo>
                    <a:pt x="12097" y="3020"/>
                    <a:pt x="12025" y="3112"/>
                    <a:pt x="12078" y="3174"/>
                  </a:cubicBezTo>
                  <a:cubicBezTo>
                    <a:pt x="12125" y="3231"/>
                    <a:pt x="12220" y="3185"/>
                    <a:pt x="12321" y="3197"/>
                  </a:cubicBezTo>
                  <a:cubicBezTo>
                    <a:pt x="12499" y="3219"/>
                    <a:pt x="12614" y="3365"/>
                    <a:pt x="12751" y="3440"/>
                  </a:cubicBezTo>
                  <a:cubicBezTo>
                    <a:pt x="12852" y="3497"/>
                    <a:pt x="13005" y="3565"/>
                    <a:pt x="13122" y="3580"/>
                  </a:cubicBezTo>
                  <a:cubicBezTo>
                    <a:pt x="13282" y="3599"/>
                    <a:pt x="13459" y="3533"/>
                    <a:pt x="13482" y="3661"/>
                  </a:cubicBezTo>
                  <a:cubicBezTo>
                    <a:pt x="13502" y="3784"/>
                    <a:pt x="13331" y="3827"/>
                    <a:pt x="13319" y="3904"/>
                  </a:cubicBezTo>
                  <a:cubicBezTo>
                    <a:pt x="13406" y="4017"/>
                    <a:pt x="13260" y="4072"/>
                    <a:pt x="13261" y="4171"/>
                  </a:cubicBezTo>
                  <a:cubicBezTo>
                    <a:pt x="13261" y="4250"/>
                    <a:pt x="13361" y="4371"/>
                    <a:pt x="13447" y="4379"/>
                  </a:cubicBezTo>
                  <a:cubicBezTo>
                    <a:pt x="13563" y="4388"/>
                    <a:pt x="13735" y="4264"/>
                    <a:pt x="13783" y="4147"/>
                  </a:cubicBezTo>
                  <a:cubicBezTo>
                    <a:pt x="13841" y="4008"/>
                    <a:pt x="13817" y="3819"/>
                    <a:pt x="13922" y="3718"/>
                  </a:cubicBezTo>
                  <a:cubicBezTo>
                    <a:pt x="14463" y="3733"/>
                    <a:pt x="14921" y="3474"/>
                    <a:pt x="14886" y="2920"/>
                  </a:cubicBezTo>
                  <a:cubicBezTo>
                    <a:pt x="14882" y="2864"/>
                    <a:pt x="14852" y="2794"/>
                    <a:pt x="14863" y="2735"/>
                  </a:cubicBezTo>
                  <a:cubicBezTo>
                    <a:pt x="14880" y="2645"/>
                    <a:pt x="15034" y="2570"/>
                    <a:pt x="15014" y="2457"/>
                  </a:cubicBezTo>
                  <a:cubicBezTo>
                    <a:pt x="15072" y="2437"/>
                    <a:pt x="15106" y="2391"/>
                    <a:pt x="15137" y="2338"/>
                  </a:cubicBezTo>
                  <a:cubicBezTo>
                    <a:pt x="15182" y="2259"/>
                    <a:pt x="15216" y="2169"/>
                    <a:pt x="15298" y="2139"/>
                  </a:cubicBezTo>
                  <a:cubicBezTo>
                    <a:pt x="15305" y="2137"/>
                    <a:pt x="15309" y="2133"/>
                    <a:pt x="15315" y="2132"/>
                  </a:cubicBezTo>
                  <a:cubicBezTo>
                    <a:pt x="15362" y="2121"/>
                    <a:pt x="15412" y="2130"/>
                    <a:pt x="15464" y="2146"/>
                  </a:cubicBezTo>
                  <a:cubicBezTo>
                    <a:pt x="15557" y="2173"/>
                    <a:pt x="15657" y="2220"/>
                    <a:pt x="15767" y="2212"/>
                  </a:cubicBezTo>
                  <a:cubicBezTo>
                    <a:pt x="15824" y="2209"/>
                    <a:pt x="15897" y="2159"/>
                    <a:pt x="15954" y="2167"/>
                  </a:cubicBezTo>
                  <a:cubicBezTo>
                    <a:pt x="16067" y="2182"/>
                    <a:pt x="16135" y="2322"/>
                    <a:pt x="16220" y="2387"/>
                  </a:cubicBezTo>
                  <a:cubicBezTo>
                    <a:pt x="16295" y="2444"/>
                    <a:pt x="16376" y="2425"/>
                    <a:pt x="16394" y="2502"/>
                  </a:cubicBezTo>
                  <a:cubicBezTo>
                    <a:pt x="16372" y="2631"/>
                    <a:pt x="16283" y="2636"/>
                    <a:pt x="16291" y="2754"/>
                  </a:cubicBezTo>
                  <a:cubicBezTo>
                    <a:pt x="16291" y="2755"/>
                    <a:pt x="16291" y="2756"/>
                    <a:pt x="16291" y="2757"/>
                  </a:cubicBezTo>
                  <a:cubicBezTo>
                    <a:pt x="16298" y="2863"/>
                    <a:pt x="16410" y="2944"/>
                    <a:pt x="16463" y="2954"/>
                  </a:cubicBezTo>
                  <a:cubicBezTo>
                    <a:pt x="16549" y="2970"/>
                    <a:pt x="16669" y="2925"/>
                    <a:pt x="16754" y="2885"/>
                  </a:cubicBezTo>
                  <a:cubicBezTo>
                    <a:pt x="16845" y="2842"/>
                    <a:pt x="16928" y="2749"/>
                    <a:pt x="17008" y="2683"/>
                  </a:cubicBezTo>
                  <a:cubicBezTo>
                    <a:pt x="17122" y="2771"/>
                    <a:pt x="17235" y="2860"/>
                    <a:pt x="17344" y="2952"/>
                  </a:cubicBezTo>
                  <a:cubicBezTo>
                    <a:pt x="17357" y="3004"/>
                    <a:pt x="17366" y="3050"/>
                    <a:pt x="17369" y="3082"/>
                  </a:cubicBezTo>
                  <a:cubicBezTo>
                    <a:pt x="17385" y="3206"/>
                    <a:pt x="17352" y="3302"/>
                    <a:pt x="17358" y="3418"/>
                  </a:cubicBezTo>
                  <a:cubicBezTo>
                    <a:pt x="17372" y="3613"/>
                    <a:pt x="17619" y="3593"/>
                    <a:pt x="17741" y="3696"/>
                  </a:cubicBezTo>
                  <a:cubicBezTo>
                    <a:pt x="17777" y="3726"/>
                    <a:pt x="17791" y="3806"/>
                    <a:pt x="17822" y="3846"/>
                  </a:cubicBezTo>
                  <a:cubicBezTo>
                    <a:pt x="17881" y="3925"/>
                    <a:pt x="17952" y="3925"/>
                    <a:pt x="17961" y="4008"/>
                  </a:cubicBezTo>
                  <a:cubicBezTo>
                    <a:pt x="17983" y="4208"/>
                    <a:pt x="17779" y="4225"/>
                    <a:pt x="17798" y="4448"/>
                  </a:cubicBezTo>
                  <a:cubicBezTo>
                    <a:pt x="17757" y="4535"/>
                    <a:pt x="17650" y="4530"/>
                    <a:pt x="17659" y="4645"/>
                  </a:cubicBezTo>
                  <a:cubicBezTo>
                    <a:pt x="17673" y="4828"/>
                    <a:pt x="17936" y="4688"/>
                    <a:pt x="18008" y="4831"/>
                  </a:cubicBezTo>
                  <a:cubicBezTo>
                    <a:pt x="18046" y="4907"/>
                    <a:pt x="18002" y="4964"/>
                    <a:pt x="17972" y="5074"/>
                  </a:cubicBezTo>
                  <a:cubicBezTo>
                    <a:pt x="18062" y="5180"/>
                    <a:pt x="18062" y="5352"/>
                    <a:pt x="17903" y="5352"/>
                  </a:cubicBezTo>
                  <a:cubicBezTo>
                    <a:pt x="17807" y="5352"/>
                    <a:pt x="17780" y="5248"/>
                    <a:pt x="17683" y="5224"/>
                  </a:cubicBezTo>
                  <a:cubicBezTo>
                    <a:pt x="17628" y="5210"/>
                    <a:pt x="17554" y="5214"/>
                    <a:pt x="17485" y="5201"/>
                  </a:cubicBezTo>
                  <a:cubicBezTo>
                    <a:pt x="17426" y="5190"/>
                    <a:pt x="17356" y="5173"/>
                    <a:pt x="17300" y="5166"/>
                  </a:cubicBezTo>
                  <a:cubicBezTo>
                    <a:pt x="17156" y="5150"/>
                    <a:pt x="17001" y="5191"/>
                    <a:pt x="16916" y="5108"/>
                  </a:cubicBezTo>
                  <a:cubicBezTo>
                    <a:pt x="17054" y="4926"/>
                    <a:pt x="17238" y="4745"/>
                    <a:pt x="17416" y="4587"/>
                  </a:cubicBezTo>
                  <a:cubicBezTo>
                    <a:pt x="17468" y="4540"/>
                    <a:pt x="17582" y="4508"/>
                    <a:pt x="17555" y="4414"/>
                  </a:cubicBezTo>
                  <a:cubicBezTo>
                    <a:pt x="17456" y="4327"/>
                    <a:pt x="17335" y="4419"/>
                    <a:pt x="17242" y="4471"/>
                  </a:cubicBezTo>
                  <a:cubicBezTo>
                    <a:pt x="17144" y="4527"/>
                    <a:pt x="17026" y="4606"/>
                    <a:pt x="16916" y="4622"/>
                  </a:cubicBezTo>
                  <a:cubicBezTo>
                    <a:pt x="16725" y="4650"/>
                    <a:pt x="16470" y="4566"/>
                    <a:pt x="16313" y="4668"/>
                  </a:cubicBezTo>
                  <a:cubicBezTo>
                    <a:pt x="16292" y="4755"/>
                    <a:pt x="16492" y="4722"/>
                    <a:pt x="16463" y="4854"/>
                  </a:cubicBezTo>
                  <a:cubicBezTo>
                    <a:pt x="16387" y="4867"/>
                    <a:pt x="16315" y="4873"/>
                    <a:pt x="16255" y="4819"/>
                  </a:cubicBezTo>
                  <a:cubicBezTo>
                    <a:pt x="16201" y="4770"/>
                    <a:pt x="16232" y="4697"/>
                    <a:pt x="16198" y="4668"/>
                  </a:cubicBezTo>
                  <a:cubicBezTo>
                    <a:pt x="16137" y="4619"/>
                    <a:pt x="15914" y="4605"/>
                    <a:pt x="15815" y="4622"/>
                  </a:cubicBezTo>
                  <a:cubicBezTo>
                    <a:pt x="15693" y="4642"/>
                    <a:pt x="15585" y="4715"/>
                    <a:pt x="15571" y="4819"/>
                  </a:cubicBezTo>
                  <a:cubicBezTo>
                    <a:pt x="15717" y="4887"/>
                    <a:pt x="15959" y="4748"/>
                    <a:pt x="16011" y="4923"/>
                  </a:cubicBezTo>
                  <a:cubicBezTo>
                    <a:pt x="15931" y="5067"/>
                    <a:pt x="15742" y="5146"/>
                    <a:pt x="15767" y="5340"/>
                  </a:cubicBezTo>
                  <a:cubicBezTo>
                    <a:pt x="15778" y="5414"/>
                    <a:pt x="15867" y="5514"/>
                    <a:pt x="15930" y="5525"/>
                  </a:cubicBezTo>
                  <a:cubicBezTo>
                    <a:pt x="15994" y="5536"/>
                    <a:pt x="16030" y="5473"/>
                    <a:pt x="16093" y="5478"/>
                  </a:cubicBezTo>
                  <a:cubicBezTo>
                    <a:pt x="16158" y="5485"/>
                    <a:pt x="16143" y="5560"/>
                    <a:pt x="16220" y="5548"/>
                  </a:cubicBezTo>
                  <a:cubicBezTo>
                    <a:pt x="16333" y="5501"/>
                    <a:pt x="16394" y="5344"/>
                    <a:pt x="16522" y="5352"/>
                  </a:cubicBezTo>
                  <a:cubicBezTo>
                    <a:pt x="16675" y="5537"/>
                    <a:pt x="16383" y="5628"/>
                    <a:pt x="16220" y="5688"/>
                  </a:cubicBezTo>
                  <a:cubicBezTo>
                    <a:pt x="16035" y="5755"/>
                    <a:pt x="15794" y="5791"/>
                    <a:pt x="15651" y="5850"/>
                  </a:cubicBezTo>
                  <a:cubicBezTo>
                    <a:pt x="15577" y="5881"/>
                    <a:pt x="15297" y="6152"/>
                    <a:pt x="15257" y="5942"/>
                  </a:cubicBezTo>
                  <a:cubicBezTo>
                    <a:pt x="15229" y="5791"/>
                    <a:pt x="15396" y="5835"/>
                    <a:pt x="15431" y="5711"/>
                  </a:cubicBezTo>
                  <a:cubicBezTo>
                    <a:pt x="15252" y="5675"/>
                    <a:pt x="15084" y="5788"/>
                    <a:pt x="14921" y="5850"/>
                  </a:cubicBezTo>
                  <a:cubicBezTo>
                    <a:pt x="14687" y="5938"/>
                    <a:pt x="14292" y="5994"/>
                    <a:pt x="14236" y="6255"/>
                  </a:cubicBezTo>
                  <a:cubicBezTo>
                    <a:pt x="14225" y="6307"/>
                    <a:pt x="14259" y="6406"/>
                    <a:pt x="14225" y="6441"/>
                  </a:cubicBezTo>
                  <a:cubicBezTo>
                    <a:pt x="14196" y="6469"/>
                    <a:pt x="14030" y="6474"/>
                    <a:pt x="13958" y="6499"/>
                  </a:cubicBezTo>
                  <a:cubicBezTo>
                    <a:pt x="13846" y="6536"/>
                    <a:pt x="13748" y="6618"/>
                    <a:pt x="13679" y="6637"/>
                  </a:cubicBezTo>
                  <a:cubicBezTo>
                    <a:pt x="13627" y="6651"/>
                    <a:pt x="13549" y="6648"/>
                    <a:pt x="13516" y="6661"/>
                  </a:cubicBezTo>
                  <a:cubicBezTo>
                    <a:pt x="13424" y="6696"/>
                    <a:pt x="13390" y="6821"/>
                    <a:pt x="13284" y="6903"/>
                  </a:cubicBezTo>
                  <a:cubicBezTo>
                    <a:pt x="13241" y="6938"/>
                    <a:pt x="13145" y="6962"/>
                    <a:pt x="13110" y="6996"/>
                  </a:cubicBezTo>
                  <a:cubicBezTo>
                    <a:pt x="13049" y="7056"/>
                    <a:pt x="13042" y="7205"/>
                    <a:pt x="12936" y="7228"/>
                  </a:cubicBezTo>
                  <a:cubicBezTo>
                    <a:pt x="12869" y="7233"/>
                    <a:pt x="12814" y="7177"/>
                    <a:pt x="12751" y="7216"/>
                  </a:cubicBezTo>
                  <a:cubicBezTo>
                    <a:pt x="12743" y="7364"/>
                    <a:pt x="12803" y="7565"/>
                    <a:pt x="12739" y="7714"/>
                  </a:cubicBezTo>
                  <a:cubicBezTo>
                    <a:pt x="12601" y="7826"/>
                    <a:pt x="12451" y="7905"/>
                    <a:pt x="12275" y="8004"/>
                  </a:cubicBezTo>
                  <a:cubicBezTo>
                    <a:pt x="12178" y="8059"/>
                    <a:pt x="12092" y="8072"/>
                    <a:pt x="11973" y="8131"/>
                  </a:cubicBezTo>
                  <a:cubicBezTo>
                    <a:pt x="11890" y="8173"/>
                    <a:pt x="11814" y="8272"/>
                    <a:pt x="11718" y="8329"/>
                  </a:cubicBezTo>
                  <a:cubicBezTo>
                    <a:pt x="11663" y="8361"/>
                    <a:pt x="11605" y="8394"/>
                    <a:pt x="11550" y="8431"/>
                  </a:cubicBezTo>
                  <a:lnTo>
                    <a:pt x="11550" y="13479"/>
                  </a:lnTo>
                  <a:cubicBezTo>
                    <a:pt x="11606" y="13428"/>
                    <a:pt x="11663" y="13355"/>
                    <a:pt x="11695" y="13297"/>
                  </a:cubicBezTo>
                  <a:cubicBezTo>
                    <a:pt x="11761" y="13179"/>
                    <a:pt x="11765" y="13079"/>
                    <a:pt x="11881" y="13020"/>
                  </a:cubicBezTo>
                  <a:cubicBezTo>
                    <a:pt x="12005" y="12955"/>
                    <a:pt x="12104" y="12986"/>
                    <a:pt x="12263" y="12926"/>
                  </a:cubicBezTo>
                  <a:cubicBezTo>
                    <a:pt x="12335" y="12900"/>
                    <a:pt x="12396" y="12855"/>
                    <a:pt x="12461" y="12811"/>
                  </a:cubicBezTo>
                  <a:cubicBezTo>
                    <a:pt x="12517" y="12772"/>
                    <a:pt x="12576" y="12671"/>
                    <a:pt x="12646" y="12741"/>
                  </a:cubicBezTo>
                  <a:cubicBezTo>
                    <a:pt x="12739" y="12834"/>
                    <a:pt x="12533" y="12886"/>
                    <a:pt x="12612" y="12984"/>
                  </a:cubicBezTo>
                  <a:cubicBezTo>
                    <a:pt x="12772" y="13069"/>
                    <a:pt x="12854" y="12826"/>
                    <a:pt x="12972" y="12822"/>
                  </a:cubicBezTo>
                  <a:cubicBezTo>
                    <a:pt x="13008" y="12822"/>
                    <a:pt x="13137" y="12895"/>
                    <a:pt x="13203" y="12938"/>
                  </a:cubicBezTo>
                  <a:cubicBezTo>
                    <a:pt x="13294" y="12998"/>
                    <a:pt x="13325" y="13081"/>
                    <a:pt x="13423" y="13099"/>
                  </a:cubicBezTo>
                  <a:cubicBezTo>
                    <a:pt x="13487" y="13113"/>
                    <a:pt x="13589" y="13076"/>
                    <a:pt x="13679" y="13088"/>
                  </a:cubicBezTo>
                  <a:cubicBezTo>
                    <a:pt x="13797" y="13105"/>
                    <a:pt x="13868" y="13207"/>
                    <a:pt x="13958" y="13205"/>
                  </a:cubicBezTo>
                  <a:cubicBezTo>
                    <a:pt x="14067" y="13201"/>
                    <a:pt x="14119" y="13083"/>
                    <a:pt x="14214" y="13065"/>
                  </a:cubicBezTo>
                  <a:cubicBezTo>
                    <a:pt x="14417" y="13027"/>
                    <a:pt x="14493" y="13088"/>
                    <a:pt x="14584" y="13216"/>
                  </a:cubicBezTo>
                  <a:cubicBezTo>
                    <a:pt x="14686" y="13233"/>
                    <a:pt x="14689" y="13099"/>
                    <a:pt x="14782" y="13147"/>
                  </a:cubicBezTo>
                  <a:cubicBezTo>
                    <a:pt x="14730" y="13248"/>
                    <a:pt x="14799" y="13294"/>
                    <a:pt x="14839" y="13378"/>
                  </a:cubicBezTo>
                  <a:cubicBezTo>
                    <a:pt x="14866" y="13432"/>
                    <a:pt x="14861" y="13471"/>
                    <a:pt x="14886" y="13494"/>
                  </a:cubicBezTo>
                  <a:cubicBezTo>
                    <a:pt x="14942" y="13546"/>
                    <a:pt x="15048" y="13546"/>
                    <a:pt x="15130" y="13598"/>
                  </a:cubicBezTo>
                  <a:cubicBezTo>
                    <a:pt x="15216" y="13652"/>
                    <a:pt x="15263" y="13752"/>
                    <a:pt x="15361" y="13864"/>
                  </a:cubicBezTo>
                  <a:cubicBezTo>
                    <a:pt x="15462" y="13980"/>
                    <a:pt x="15633" y="14099"/>
                    <a:pt x="15767" y="14107"/>
                  </a:cubicBezTo>
                  <a:cubicBezTo>
                    <a:pt x="15895" y="14115"/>
                    <a:pt x="15999" y="14072"/>
                    <a:pt x="16104" y="14084"/>
                  </a:cubicBezTo>
                  <a:cubicBezTo>
                    <a:pt x="16344" y="14114"/>
                    <a:pt x="16494" y="14233"/>
                    <a:pt x="16662" y="14363"/>
                  </a:cubicBezTo>
                  <a:cubicBezTo>
                    <a:pt x="16755" y="14434"/>
                    <a:pt x="16840" y="14485"/>
                    <a:pt x="16870" y="14571"/>
                  </a:cubicBezTo>
                  <a:cubicBezTo>
                    <a:pt x="16891" y="14631"/>
                    <a:pt x="16881" y="14712"/>
                    <a:pt x="16905" y="14780"/>
                  </a:cubicBezTo>
                  <a:cubicBezTo>
                    <a:pt x="16956" y="14924"/>
                    <a:pt x="17167" y="14994"/>
                    <a:pt x="17091" y="15242"/>
                  </a:cubicBezTo>
                  <a:cubicBezTo>
                    <a:pt x="17126" y="15316"/>
                    <a:pt x="17204" y="15342"/>
                    <a:pt x="17288" y="15394"/>
                  </a:cubicBezTo>
                  <a:cubicBezTo>
                    <a:pt x="17356" y="15434"/>
                    <a:pt x="17412" y="15520"/>
                    <a:pt x="17485" y="15533"/>
                  </a:cubicBezTo>
                  <a:cubicBezTo>
                    <a:pt x="17532" y="15540"/>
                    <a:pt x="17584" y="15517"/>
                    <a:pt x="17624" y="15520"/>
                  </a:cubicBezTo>
                  <a:cubicBezTo>
                    <a:pt x="17757" y="15530"/>
                    <a:pt x="17846" y="15581"/>
                    <a:pt x="17961" y="15625"/>
                  </a:cubicBezTo>
                  <a:cubicBezTo>
                    <a:pt x="18032" y="15652"/>
                    <a:pt x="18122" y="15663"/>
                    <a:pt x="18170" y="15695"/>
                  </a:cubicBezTo>
                  <a:cubicBezTo>
                    <a:pt x="18229" y="15735"/>
                    <a:pt x="18236" y="15867"/>
                    <a:pt x="18309" y="15903"/>
                  </a:cubicBezTo>
                  <a:cubicBezTo>
                    <a:pt x="18357" y="15926"/>
                    <a:pt x="18463" y="15894"/>
                    <a:pt x="18542" y="15903"/>
                  </a:cubicBezTo>
                  <a:cubicBezTo>
                    <a:pt x="18666" y="15917"/>
                    <a:pt x="18835" y="15993"/>
                    <a:pt x="18948" y="15995"/>
                  </a:cubicBezTo>
                  <a:cubicBezTo>
                    <a:pt x="19016" y="15997"/>
                    <a:pt x="19072" y="15968"/>
                    <a:pt x="19132" y="15973"/>
                  </a:cubicBezTo>
                  <a:cubicBezTo>
                    <a:pt x="19274" y="15983"/>
                    <a:pt x="19385" y="16072"/>
                    <a:pt x="19494" y="16172"/>
                  </a:cubicBezTo>
                  <a:cubicBezTo>
                    <a:pt x="18096" y="18425"/>
                    <a:pt x="15847" y="20098"/>
                    <a:pt x="13199" y="20737"/>
                  </a:cubicBezTo>
                  <a:cubicBezTo>
                    <a:pt x="13190" y="20635"/>
                    <a:pt x="13162" y="20533"/>
                    <a:pt x="13157" y="20432"/>
                  </a:cubicBezTo>
                  <a:cubicBezTo>
                    <a:pt x="13147" y="20211"/>
                    <a:pt x="13181" y="20056"/>
                    <a:pt x="13146" y="19852"/>
                  </a:cubicBezTo>
                  <a:cubicBezTo>
                    <a:pt x="13118" y="19698"/>
                    <a:pt x="13085" y="19463"/>
                    <a:pt x="13030" y="19366"/>
                  </a:cubicBezTo>
                  <a:cubicBezTo>
                    <a:pt x="12967" y="19258"/>
                    <a:pt x="12723" y="19076"/>
                    <a:pt x="12600" y="19007"/>
                  </a:cubicBezTo>
                  <a:cubicBezTo>
                    <a:pt x="12519" y="18962"/>
                    <a:pt x="12422" y="18946"/>
                    <a:pt x="12334" y="18903"/>
                  </a:cubicBezTo>
                  <a:cubicBezTo>
                    <a:pt x="12144" y="18811"/>
                    <a:pt x="11778" y="18615"/>
                    <a:pt x="11695" y="18428"/>
                  </a:cubicBezTo>
                  <a:cubicBezTo>
                    <a:pt x="11671" y="18374"/>
                    <a:pt x="11674" y="18303"/>
                    <a:pt x="11648" y="18243"/>
                  </a:cubicBezTo>
                  <a:cubicBezTo>
                    <a:pt x="11625" y="18187"/>
                    <a:pt x="11589" y="18135"/>
                    <a:pt x="11550" y="18084"/>
                  </a:cubicBezTo>
                  <a:cubicBezTo>
                    <a:pt x="11550" y="18084"/>
                    <a:pt x="11550" y="21574"/>
                    <a:pt x="11550" y="21574"/>
                  </a:cubicBezTo>
                  <a:close/>
                </a:path>
              </a:pathLst>
            </a:custGeom>
            <a:grpFill/>
            <a:ln w="12700">
              <a:miter lim="400000"/>
            </a:ln>
          </p:spPr>
          <p:txBody>
            <a:bodyPr anchor="ctr"/>
            <a:lstStyle/>
            <a:p>
              <a:pPr algn="ctr"/>
            </a:p>
          </p:txBody>
        </p:sp>
        <p:sp>
          <p:nvSpPr>
            <p:cNvPr id="118" name="Freeform: Shape 98"/>
            <p:cNvSpPr/>
            <p:nvPr/>
          </p:nvSpPr>
          <p:spPr>
            <a:xfrm>
              <a:off x="4459989" y="826576"/>
              <a:ext cx="296623" cy="183550"/>
            </a:xfrm>
            <a:custGeom>
              <a:avLst/>
              <a:gdLst/>
              <a:ahLst/>
              <a:cxnLst>
                <a:cxn ang="0">
                  <a:pos x="wd2" y="hd2"/>
                </a:cxn>
                <a:cxn ang="5400000">
                  <a:pos x="wd2" y="hd2"/>
                </a:cxn>
                <a:cxn ang="10800000">
                  <a:pos x="wd2" y="hd2"/>
                </a:cxn>
                <a:cxn ang="16200000">
                  <a:pos x="wd2" y="hd2"/>
                </a:cxn>
              </a:cxnLst>
              <a:rect l="0" t="0" r="r" b="b"/>
              <a:pathLst>
                <a:path w="21600" h="21600" extrusionOk="0">
                  <a:moveTo>
                    <a:pt x="4611" y="21600"/>
                  </a:moveTo>
                  <a:lnTo>
                    <a:pt x="0" y="21600"/>
                  </a:lnTo>
                  <a:lnTo>
                    <a:pt x="0" y="12001"/>
                  </a:lnTo>
                  <a:lnTo>
                    <a:pt x="2597" y="12001"/>
                  </a:lnTo>
                  <a:lnTo>
                    <a:pt x="2597" y="0"/>
                  </a:lnTo>
                  <a:lnTo>
                    <a:pt x="4611" y="0"/>
                  </a:lnTo>
                  <a:lnTo>
                    <a:pt x="4611" y="15111"/>
                  </a:lnTo>
                  <a:lnTo>
                    <a:pt x="2757" y="15111"/>
                  </a:lnTo>
                  <a:lnTo>
                    <a:pt x="2757" y="19317"/>
                  </a:lnTo>
                  <a:lnTo>
                    <a:pt x="2757" y="19317"/>
                  </a:lnTo>
                  <a:lnTo>
                    <a:pt x="4611" y="19317"/>
                  </a:lnTo>
                  <a:cubicBezTo>
                    <a:pt x="4611" y="19317"/>
                    <a:pt x="4611" y="21600"/>
                    <a:pt x="4611" y="21600"/>
                  </a:cubicBezTo>
                  <a:close/>
                  <a:moveTo>
                    <a:pt x="7584" y="0"/>
                  </a:moveTo>
                  <a:lnTo>
                    <a:pt x="7584" y="12001"/>
                  </a:lnTo>
                  <a:lnTo>
                    <a:pt x="10825" y="12001"/>
                  </a:lnTo>
                  <a:lnTo>
                    <a:pt x="10825" y="15111"/>
                  </a:lnTo>
                  <a:lnTo>
                    <a:pt x="8971" y="15111"/>
                  </a:lnTo>
                  <a:lnTo>
                    <a:pt x="8971" y="19317"/>
                  </a:lnTo>
                  <a:lnTo>
                    <a:pt x="8971" y="19317"/>
                  </a:lnTo>
                  <a:lnTo>
                    <a:pt x="10825" y="19317"/>
                  </a:lnTo>
                  <a:lnTo>
                    <a:pt x="10825" y="21600"/>
                  </a:lnTo>
                  <a:lnTo>
                    <a:pt x="4611" y="21600"/>
                  </a:lnTo>
                  <a:lnTo>
                    <a:pt x="4611" y="19317"/>
                  </a:lnTo>
                  <a:lnTo>
                    <a:pt x="6465" y="19317"/>
                  </a:lnTo>
                  <a:lnTo>
                    <a:pt x="6465" y="15111"/>
                  </a:lnTo>
                  <a:lnTo>
                    <a:pt x="4611" y="15111"/>
                  </a:lnTo>
                  <a:lnTo>
                    <a:pt x="4611" y="0"/>
                  </a:lnTo>
                  <a:cubicBezTo>
                    <a:pt x="4611" y="0"/>
                    <a:pt x="7584" y="0"/>
                    <a:pt x="7584" y="0"/>
                  </a:cubicBezTo>
                  <a:close/>
                  <a:moveTo>
                    <a:pt x="10825" y="12001"/>
                  </a:moveTo>
                  <a:lnTo>
                    <a:pt x="16989" y="12001"/>
                  </a:lnTo>
                  <a:lnTo>
                    <a:pt x="16989" y="15111"/>
                  </a:lnTo>
                  <a:lnTo>
                    <a:pt x="15135" y="15111"/>
                  </a:lnTo>
                  <a:lnTo>
                    <a:pt x="15135" y="19317"/>
                  </a:lnTo>
                  <a:lnTo>
                    <a:pt x="15135" y="19317"/>
                  </a:lnTo>
                  <a:lnTo>
                    <a:pt x="16989" y="19317"/>
                  </a:lnTo>
                  <a:lnTo>
                    <a:pt x="16989" y="21600"/>
                  </a:lnTo>
                  <a:lnTo>
                    <a:pt x="10825" y="21600"/>
                  </a:lnTo>
                  <a:lnTo>
                    <a:pt x="10825" y="19317"/>
                  </a:lnTo>
                  <a:lnTo>
                    <a:pt x="12679" y="19317"/>
                  </a:lnTo>
                  <a:lnTo>
                    <a:pt x="12679" y="15111"/>
                  </a:lnTo>
                  <a:lnTo>
                    <a:pt x="10825" y="15111"/>
                  </a:lnTo>
                  <a:cubicBezTo>
                    <a:pt x="10825" y="15111"/>
                    <a:pt x="10825" y="12001"/>
                    <a:pt x="10825" y="12001"/>
                  </a:cubicBezTo>
                  <a:close/>
                  <a:moveTo>
                    <a:pt x="16989" y="12001"/>
                  </a:moveTo>
                  <a:lnTo>
                    <a:pt x="21600" y="12001"/>
                  </a:lnTo>
                  <a:lnTo>
                    <a:pt x="21600" y="21600"/>
                  </a:lnTo>
                  <a:lnTo>
                    <a:pt x="16989" y="21600"/>
                  </a:lnTo>
                  <a:lnTo>
                    <a:pt x="16989" y="19317"/>
                  </a:lnTo>
                  <a:lnTo>
                    <a:pt x="18842" y="19317"/>
                  </a:lnTo>
                  <a:lnTo>
                    <a:pt x="18842" y="15111"/>
                  </a:lnTo>
                  <a:lnTo>
                    <a:pt x="16989" y="15111"/>
                  </a:lnTo>
                  <a:cubicBezTo>
                    <a:pt x="16989" y="15111"/>
                    <a:pt x="16989" y="12001"/>
                    <a:pt x="16989" y="12001"/>
                  </a:cubicBezTo>
                  <a:close/>
                </a:path>
              </a:pathLst>
            </a:custGeom>
            <a:grpFill/>
            <a:ln w="12700">
              <a:miter lim="400000"/>
            </a:ln>
          </p:spPr>
          <p:txBody>
            <a:bodyPr anchor="ctr"/>
            <a:lstStyle/>
            <a:p>
              <a:pPr algn="ctr"/>
            </a:p>
          </p:txBody>
        </p:sp>
        <p:sp>
          <p:nvSpPr>
            <p:cNvPr id="119" name="Freeform: Shape 99"/>
            <p:cNvSpPr/>
            <p:nvPr/>
          </p:nvSpPr>
          <p:spPr>
            <a:xfrm>
              <a:off x="4427617" y="1020801"/>
              <a:ext cx="400506" cy="128703"/>
            </a:xfrm>
            <a:custGeom>
              <a:avLst/>
              <a:gdLst/>
              <a:ahLst/>
              <a:cxnLst>
                <a:cxn ang="0">
                  <a:pos x="wd2" y="hd2"/>
                </a:cxn>
                <a:cxn ang="5400000">
                  <a:pos x="wd2" y="hd2"/>
                </a:cxn>
                <a:cxn ang="10800000">
                  <a:pos x="wd2" y="hd2"/>
                </a:cxn>
                <a:cxn ang="16200000">
                  <a:pos x="wd2" y="hd2"/>
                </a:cxn>
              </a:cxnLst>
              <a:rect l="0" t="0" r="r" b="b"/>
              <a:pathLst>
                <a:path w="21600" h="21600" extrusionOk="0">
                  <a:moveTo>
                    <a:pt x="763" y="21600"/>
                  </a:moveTo>
                  <a:lnTo>
                    <a:pt x="0" y="0"/>
                  </a:lnTo>
                  <a:lnTo>
                    <a:pt x="21600" y="0"/>
                  </a:lnTo>
                  <a:lnTo>
                    <a:pt x="19174" y="21600"/>
                  </a:lnTo>
                  <a:cubicBezTo>
                    <a:pt x="19174" y="21600"/>
                    <a:pt x="763" y="21600"/>
                    <a:pt x="763" y="21600"/>
                  </a:cubicBezTo>
                  <a:close/>
                </a:path>
              </a:pathLst>
            </a:custGeom>
            <a:grpFill/>
            <a:ln w="12700">
              <a:miter lim="400000"/>
            </a:ln>
          </p:spPr>
          <p:txBody>
            <a:bodyPr anchor="ctr"/>
            <a:lstStyle/>
            <a:p>
              <a:pPr algn="ctr"/>
            </a:p>
          </p:txBody>
        </p:sp>
        <p:sp>
          <p:nvSpPr>
            <p:cNvPr id="120" name="Freeform: Shape 100"/>
            <p:cNvSpPr/>
            <p:nvPr/>
          </p:nvSpPr>
          <p:spPr>
            <a:xfrm>
              <a:off x="1462461" y="2147302"/>
              <a:ext cx="150521" cy="256579"/>
            </a:xfrm>
            <a:custGeom>
              <a:avLst/>
              <a:gdLst/>
              <a:ahLst/>
              <a:cxnLst>
                <a:cxn ang="0">
                  <a:pos x="wd2" y="hd2"/>
                </a:cxn>
                <a:cxn ang="5400000">
                  <a:pos x="wd2" y="hd2"/>
                </a:cxn>
                <a:cxn ang="10800000">
                  <a:pos x="wd2" y="hd2"/>
                </a:cxn>
                <a:cxn ang="16200000">
                  <a:pos x="wd2" y="hd2"/>
                </a:cxn>
              </a:cxnLst>
              <a:rect l="0" t="0" r="r" b="b"/>
              <a:pathLst>
                <a:path w="21600" h="21600" extrusionOk="0">
                  <a:moveTo>
                    <a:pt x="0" y="14973"/>
                  </a:moveTo>
                  <a:lnTo>
                    <a:pt x="0" y="17980"/>
                  </a:lnTo>
                  <a:cubicBezTo>
                    <a:pt x="0" y="19979"/>
                    <a:pt x="2764" y="21600"/>
                    <a:pt x="6172" y="21600"/>
                  </a:cubicBezTo>
                  <a:lnTo>
                    <a:pt x="15428" y="21600"/>
                  </a:lnTo>
                  <a:cubicBezTo>
                    <a:pt x="18837" y="21600"/>
                    <a:pt x="21600" y="19979"/>
                    <a:pt x="21600" y="17980"/>
                  </a:cubicBezTo>
                  <a:lnTo>
                    <a:pt x="21600" y="14973"/>
                  </a:lnTo>
                  <a:lnTo>
                    <a:pt x="13887" y="14973"/>
                  </a:lnTo>
                  <a:lnTo>
                    <a:pt x="13887" y="12258"/>
                  </a:lnTo>
                  <a:lnTo>
                    <a:pt x="21600" y="12258"/>
                  </a:lnTo>
                  <a:lnTo>
                    <a:pt x="21600" y="8115"/>
                  </a:lnTo>
                  <a:lnTo>
                    <a:pt x="13887" y="8115"/>
                  </a:lnTo>
                  <a:lnTo>
                    <a:pt x="13887" y="5400"/>
                  </a:lnTo>
                  <a:lnTo>
                    <a:pt x="21600" y="5400"/>
                  </a:lnTo>
                  <a:lnTo>
                    <a:pt x="21600" y="3619"/>
                  </a:lnTo>
                  <a:cubicBezTo>
                    <a:pt x="21600" y="1620"/>
                    <a:pt x="18837" y="0"/>
                    <a:pt x="15428" y="0"/>
                  </a:cubicBezTo>
                  <a:lnTo>
                    <a:pt x="6172" y="0"/>
                  </a:lnTo>
                  <a:cubicBezTo>
                    <a:pt x="2764" y="0"/>
                    <a:pt x="0" y="1620"/>
                    <a:pt x="0" y="3619"/>
                  </a:cubicBezTo>
                  <a:lnTo>
                    <a:pt x="0" y="5400"/>
                  </a:lnTo>
                  <a:lnTo>
                    <a:pt x="7716" y="5400"/>
                  </a:lnTo>
                  <a:lnTo>
                    <a:pt x="7716" y="8115"/>
                  </a:lnTo>
                  <a:lnTo>
                    <a:pt x="0" y="8115"/>
                  </a:lnTo>
                  <a:lnTo>
                    <a:pt x="0" y="12258"/>
                  </a:lnTo>
                  <a:lnTo>
                    <a:pt x="7716" y="12258"/>
                  </a:lnTo>
                  <a:lnTo>
                    <a:pt x="7716" y="14973"/>
                  </a:lnTo>
                  <a:cubicBezTo>
                    <a:pt x="7716" y="14973"/>
                    <a:pt x="0" y="14973"/>
                    <a:pt x="0" y="14973"/>
                  </a:cubicBezTo>
                  <a:close/>
                </a:path>
              </a:pathLst>
            </a:custGeom>
            <a:grpFill/>
            <a:ln w="12700">
              <a:miter lim="400000"/>
            </a:ln>
          </p:spPr>
          <p:txBody>
            <a:bodyPr anchor="ctr"/>
            <a:lstStyle/>
            <a:p>
              <a:pPr algn="ctr"/>
            </a:p>
          </p:txBody>
        </p:sp>
        <p:sp>
          <p:nvSpPr>
            <p:cNvPr id="121" name="Freeform: Shape 101"/>
            <p:cNvSpPr/>
            <p:nvPr/>
          </p:nvSpPr>
          <p:spPr>
            <a:xfrm>
              <a:off x="1417142" y="2373897"/>
              <a:ext cx="240707" cy="157109"/>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cubicBezTo>
                    <a:pt x="733" y="6297"/>
                    <a:pt x="3791" y="10296"/>
                    <a:pt x="7112" y="10296"/>
                  </a:cubicBezTo>
                  <a:lnTo>
                    <a:pt x="9358" y="10296"/>
                  </a:lnTo>
                  <a:lnTo>
                    <a:pt x="9358" y="17165"/>
                  </a:lnTo>
                  <a:lnTo>
                    <a:pt x="6561" y="17165"/>
                  </a:lnTo>
                  <a:lnTo>
                    <a:pt x="6561" y="21600"/>
                  </a:lnTo>
                  <a:lnTo>
                    <a:pt x="15050" y="21600"/>
                  </a:lnTo>
                  <a:lnTo>
                    <a:pt x="15050" y="17165"/>
                  </a:lnTo>
                  <a:lnTo>
                    <a:pt x="12253" y="17165"/>
                  </a:lnTo>
                  <a:lnTo>
                    <a:pt x="12253" y="10296"/>
                  </a:lnTo>
                  <a:lnTo>
                    <a:pt x="14499" y="10296"/>
                  </a:lnTo>
                  <a:cubicBezTo>
                    <a:pt x="18008" y="10296"/>
                    <a:pt x="20865" y="5604"/>
                    <a:pt x="21600" y="1068"/>
                  </a:cubicBezTo>
                  <a:lnTo>
                    <a:pt x="18791" y="0"/>
                  </a:lnTo>
                  <a:cubicBezTo>
                    <a:pt x="18333" y="2831"/>
                    <a:pt x="16500" y="5862"/>
                    <a:pt x="14499" y="5862"/>
                  </a:cubicBezTo>
                  <a:lnTo>
                    <a:pt x="7112" y="5862"/>
                  </a:lnTo>
                  <a:cubicBezTo>
                    <a:pt x="5193" y="5862"/>
                    <a:pt x="3273" y="3265"/>
                    <a:pt x="2831" y="75"/>
                  </a:cubicBezTo>
                  <a:cubicBezTo>
                    <a:pt x="2831" y="75"/>
                    <a:pt x="0" y="994"/>
                    <a:pt x="0" y="994"/>
                  </a:cubicBezTo>
                  <a:close/>
                </a:path>
              </a:pathLst>
            </a:custGeom>
            <a:grpFill/>
            <a:ln w="12700">
              <a:miter lim="400000"/>
            </a:ln>
          </p:spPr>
          <p:txBody>
            <a:bodyPr anchor="ctr"/>
            <a:lstStyle/>
            <a:p>
              <a:pPr algn="ctr"/>
            </a:p>
          </p:txBody>
        </p:sp>
        <p:sp>
          <p:nvSpPr>
            <p:cNvPr id="122" name="Freeform: Shape 102"/>
            <p:cNvSpPr/>
            <p:nvPr/>
          </p:nvSpPr>
          <p:spPr>
            <a:xfrm>
              <a:off x="1184072" y="3429182"/>
              <a:ext cx="213120" cy="342359"/>
            </a:xfrm>
            <a:custGeom>
              <a:avLst/>
              <a:gdLst/>
              <a:ahLst/>
              <a:cxnLst>
                <a:cxn ang="0">
                  <a:pos x="wd2" y="hd2"/>
                </a:cxn>
                <a:cxn ang="5400000">
                  <a:pos x="wd2" y="hd2"/>
                </a:cxn>
                <a:cxn ang="10800000">
                  <a:pos x="wd2" y="hd2"/>
                </a:cxn>
                <a:cxn ang="16200000">
                  <a:pos x="wd2" y="hd2"/>
                </a:cxn>
              </a:cxnLst>
              <a:rect l="0" t="0" r="r" b="b"/>
              <a:pathLst>
                <a:path w="21600" h="21600" extrusionOk="0">
                  <a:moveTo>
                    <a:pt x="4395" y="432"/>
                  </a:moveTo>
                  <a:lnTo>
                    <a:pt x="0" y="432"/>
                  </a:lnTo>
                  <a:lnTo>
                    <a:pt x="0" y="21600"/>
                  </a:lnTo>
                  <a:lnTo>
                    <a:pt x="4395" y="21600"/>
                  </a:lnTo>
                  <a:lnTo>
                    <a:pt x="4395" y="20186"/>
                  </a:lnTo>
                  <a:lnTo>
                    <a:pt x="2317" y="20186"/>
                  </a:lnTo>
                  <a:lnTo>
                    <a:pt x="2317" y="18462"/>
                  </a:lnTo>
                  <a:lnTo>
                    <a:pt x="4395" y="18462"/>
                  </a:lnTo>
                  <a:lnTo>
                    <a:pt x="4395" y="17222"/>
                  </a:lnTo>
                  <a:lnTo>
                    <a:pt x="2317" y="17222"/>
                  </a:lnTo>
                  <a:lnTo>
                    <a:pt x="2317" y="15497"/>
                  </a:lnTo>
                  <a:lnTo>
                    <a:pt x="4395" y="15497"/>
                  </a:lnTo>
                  <a:lnTo>
                    <a:pt x="4395" y="13977"/>
                  </a:lnTo>
                  <a:lnTo>
                    <a:pt x="2317" y="13977"/>
                  </a:lnTo>
                  <a:lnTo>
                    <a:pt x="2317" y="1784"/>
                  </a:lnTo>
                  <a:lnTo>
                    <a:pt x="4395" y="1784"/>
                  </a:lnTo>
                  <a:cubicBezTo>
                    <a:pt x="4395" y="1784"/>
                    <a:pt x="4395" y="432"/>
                    <a:pt x="4395" y="432"/>
                  </a:cubicBezTo>
                  <a:close/>
                  <a:moveTo>
                    <a:pt x="4395" y="21600"/>
                  </a:moveTo>
                  <a:lnTo>
                    <a:pt x="10800" y="21600"/>
                  </a:lnTo>
                  <a:lnTo>
                    <a:pt x="10800" y="20186"/>
                  </a:lnTo>
                  <a:lnTo>
                    <a:pt x="8723" y="20186"/>
                  </a:lnTo>
                  <a:lnTo>
                    <a:pt x="8723" y="18462"/>
                  </a:lnTo>
                  <a:lnTo>
                    <a:pt x="10800" y="18462"/>
                  </a:lnTo>
                  <a:lnTo>
                    <a:pt x="10800" y="17222"/>
                  </a:lnTo>
                  <a:lnTo>
                    <a:pt x="8723" y="17222"/>
                  </a:lnTo>
                  <a:lnTo>
                    <a:pt x="8723" y="15497"/>
                  </a:lnTo>
                  <a:lnTo>
                    <a:pt x="10800" y="15497"/>
                  </a:lnTo>
                  <a:lnTo>
                    <a:pt x="10800" y="13977"/>
                  </a:lnTo>
                  <a:lnTo>
                    <a:pt x="4395" y="13977"/>
                  </a:lnTo>
                  <a:lnTo>
                    <a:pt x="4395" y="15497"/>
                  </a:lnTo>
                  <a:lnTo>
                    <a:pt x="6472" y="15497"/>
                  </a:lnTo>
                  <a:lnTo>
                    <a:pt x="6472" y="17222"/>
                  </a:lnTo>
                  <a:lnTo>
                    <a:pt x="6472" y="17222"/>
                  </a:lnTo>
                  <a:lnTo>
                    <a:pt x="4395" y="17222"/>
                  </a:lnTo>
                  <a:lnTo>
                    <a:pt x="4395" y="18462"/>
                  </a:lnTo>
                  <a:lnTo>
                    <a:pt x="6472" y="18462"/>
                  </a:lnTo>
                  <a:lnTo>
                    <a:pt x="6472" y="20186"/>
                  </a:lnTo>
                  <a:lnTo>
                    <a:pt x="6472" y="20186"/>
                  </a:lnTo>
                  <a:lnTo>
                    <a:pt x="4395" y="20186"/>
                  </a:lnTo>
                  <a:cubicBezTo>
                    <a:pt x="4395" y="20186"/>
                    <a:pt x="4395" y="21600"/>
                    <a:pt x="4395" y="21600"/>
                  </a:cubicBezTo>
                  <a:close/>
                  <a:moveTo>
                    <a:pt x="10800" y="432"/>
                  </a:moveTo>
                  <a:lnTo>
                    <a:pt x="4395" y="432"/>
                  </a:lnTo>
                  <a:lnTo>
                    <a:pt x="4395" y="1784"/>
                  </a:lnTo>
                  <a:lnTo>
                    <a:pt x="10800" y="1784"/>
                  </a:lnTo>
                  <a:lnTo>
                    <a:pt x="10800" y="432"/>
                  </a:lnTo>
                  <a:cubicBezTo>
                    <a:pt x="10800" y="432"/>
                    <a:pt x="10800" y="432"/>
                    <a:pt x="10800" y="432"/>
                  </a:cubicBezTo>
                  <a:close/>
                  <a:moveTo>
                    <a:pt x="10800" y="21600"/>
                  </a:moveTo>
                  <a:lnTo>
                    <a:pt x="17205" y="21600"/>
                  </a:lnTo>
                  <a:lnTo>
                    <a:pt x="17205" y="20186"/>
                  </a:lnTo>
                  <a:lnTo>
                    <a:pt x="15128" y="20186"/>
                  </a:lnTo>
                  <a:lnTo>
                    <a:pt x="15128" y="18462"/>
                  </a:lnTo>
                  <a:lnTo>
                    <a:pt x="17205" y="18462"/>
                  </a:lnTo>
                  <a:lnTo>
                    <a:pt x="17205" y="17222"/>
                  </a:lnTo>
                  <a:lnTo>
                    <a:pt x="15128" y="17222"/>
                  </a:lnTo>
                  <a:lnTo>
                    <a:pt x="15128" y="15497"/>
                  </a:lnTo>
                  <a:lnTo>
                    <a:pt x="17205" y="15497"/>
                  </a:lnTo>
                  <a:lnTo>
                    <a:pt x="17205" y="13977"/>
                  </a:lnTo>
                  <a:lnTo>
                    <a:pt x="10800" y="13977"/>
                  </a:lnTo>
                  <a:lnTo>
                    <a:pt x="10800" y="15497"/>
                  </a:lnTo>
                  <a:lnTo>
                    <a:pt x="12878" y="15497"/>
                  </a:lnTo>
                  <a:lnTo>
                    <a:pt x="12878" y="17222"/>
                  </a:lnTo>
                  <a:lnTo>
                    <a:pt x="12878" y="17222"/>
                  </a:lnTo>
                  <a:lnTo>
                    <a:pt x="10800" y="17222"/>
                  </a:lnTo>
                  <a:lnTo>
                    <a:pt x="10800" y="18462"/>
                  </a:lnTo>
                  <a:lnTo>
                    <a:pt x="12878" y="18462"/>
                  </a:lnTo>
                  <a:lnTo>
                    <a:pt x="12878" y="20186"/>
                  </a:lnTo>
                  <a:lnTo>
                    <a:pt x="12878" y="20186"/>
                  </a:lnTo>
                  <a:lnTo>
                    <a:pt x="10800" y="20186"/>
                  </a:lnTo>
                  <a:cubicBezTo>
                    <a:pt x="10800" y="20186"/>
                    <a:pt x="10800" y="21600"/>
                    <a:pt x="10800" y="21600"/>
                  </a:cubicBezTo>
                  <a:close/>
                  <a:moveTo>
                    <a:pt x="15128" y="0"/>
                  </a:moveTo>
                  <a:lnTo>
                    <a:pt x="15128" y="432"/>
                  </a:lnTo>
                  <a:lnTo>
                    <a:pt x="10800" y="432"/>
                  </a:lnTo>
                  <a:lnTo>
                    <a:pt x="10800" y="1784"/>
                  </a:lnTo>
                  <a:lnTo>
                    <a:pt x="17205" y="1784"/>
                  </a:lnTo>
                  <a:lnTo>
                    <a:pt x="17205" y="0"/>
                  </a:lnTo>
                  <a:lnTo>
                    <a:pt x="15128" y="0"/>
                  </a:lnTo>
                  <a:cubicBezTo>
                    <a:pt x="15128" y="0"/>
                    <a:pt x="15128" y="0"/>
                    <a:pt x="15128" y="0"/>
                  </a:cubicBezTo>
                  <a:close/>
                  <a:moveTo>
                    <a:pt x="17205" y="21600"/>
                  </a:moveTo>
                  <a:lnTo>
                    <a:pt x="21600" y="21600"/>
                  </a:lnTo>
                  <a:lnTo>
                    <a:pt x="21600" y="432"/>
                  </a:lnTo>
                  <a:lnTo>
                    <a:pt x="19283" y="432"/>
                  </a:lnTo>
                  <a:lnTo>
                    <a:pt x="19283" y="0"/>
                  </a:lnTo>
                  <a:lnTo>
                    <a:pt x="17205" y="0"/>
                  </a:lnTo>
                  <a:lnTo>
                    <a:pt x="17205" y="1784"/>
                  </a:lnTo>
                  <a:lnTo>
                    <a:pt x="19283" y="1784"/>
                  </a:lnTo>
                  <a:lnTo>
                    <a:pt x="19283" y="13977"/>
                  </a:lnTo>
                  <a:lnTo>
                    <a:pt x="19283" y="13977"/>
                  </a:lnTo>
                  <a:lnTo>
                    <a:pt x="17205" y="13977"/>
                  </a:lnTo>
                  <a:lnTo>
                    <a:pt x="17205" y="15497"/>
                  </a:lnTo>
                  <a:lnTo>
                    <a:pt x="19283" y="15497"/>
                  </a:lnTo>
                  <a:lnTo>
                    <a:pt x="19283" y="17222"/>
                  </a:lnTo>
                  <a:lnTo>
                    <a:pt x="19283" y="17222"/>
                  </a:lnTo>
                  <a:lnTo>
                    <a:pt x="17205" y="17222"/>
                  </a:lnTo>
                  <a:lnTo>
                    <a:pt x="17205" y="18462"/>
                  </a:lnTo>
                  <a:lnTo>
                    <a:pt x="19283" y="18462"/>
                  </a:lnTo>
                  <a:lnTo>
                    <a:pt x="19283" y="20186"/>
                  </a:lnTo>
                  <a:lnTo>
                    <a:pt x="19283" y="20186"/>
                  </a:lnTo>
                  <a:lnTo>
                    <a:pt x="17205" y="20186"/>
                  </a:lnTo>
                  <a:cubicBezTo>
                    <a:pt x="17205" y="20186"/>
                    <a:pt x="17205" y="21600"/>
                    <a:pt x="17205" y="21600"/>
                  </a:cubicBezTo>
                  <a:close/>
                </a:path>
              </a:pathLst>
            </a:custGeom>
            <a:grpFill/>
            <a:ln w="12700">
              <a:miter lim="400000"/>
            </a:ln>
          </p:spPr>
          <p:txBody>
            <a:bodyPr anchor="ctr"/>
            <a:lstStyle/>
            <a:p>
              <a:pPr algn="ctr"/>
            </a:p>
          </p:txBody>
        </p:sp>
        <p:sp>
          <p:nvSpPr>
            <p:cNvPr id="123" name="Freeform: Shape 103"/>
            <p:cNvSpPr/>
            <p:nvPr/>
          </p:nvSpPr>
          <p:spPr>
            <a:xfrm>
              <a:off x="2155194" y="5481486"/>
              <a:ext cx="267745" cy="267729"/>
            </a:xfrm>
            <a:custGeom>
              <a:avLst/>
              <a:gdLst/>
              <a:ahLst/>
              <a:cxnLst>
                <a:cxn ang="0">
                  <a:pos x="wd2" y="hd2"/>
                </a:cxn>
                <a:cxn ang="5400000">
                  <a:pos x="wd2" y="hd2"/>
                </a:cxn>
                <a:cxn ang="10800000">
                  <a:pos x="wd2" y="hd2"/>
                </a:cxn>
                <a:cxn ang="16200000">
                  <a:pos x="wd2" y="hd2"/>
                </a:cxn>
              </a:cxnLst>
              <a:rect l="0" t="0" r="r" b="b"/>
              <a:pathLst>
                <a:path w="21600" h="21600" extrusionOk="0">
                  <a:moveTo>
                    <a:pt x="1550" y="12549"/>
                  </a:moveTo>
                  <a:lnTo>
                    <a:pt x="48" y="13189"/>
                  </a:lnTo>
                  <a:lnTo>
                    <a:pt x="1634" y="16906"/>
                  </a:lnTo>
                  <a:lnTo>
                    <a:pt x="3135" y="16266"/>
                  </a:lnTo>
                  <a:cubicBezTo>
                    <a:pt x="3782" y="17176"/>
                    <a:pt x="4573" y="17951"/>
                    <a:pt x="5495" y="18578"/>
                  </a:cubicBezTo>
                  <a:lnTo>
                    <a:pt x="4887" y="20092"/>
                  </a:lnTo>
                  <a:lnTo>
                    <a:pt x="8636" y="21600"/>
                  </a:lnTo>
                  <a:lnTo>
                    <a:pt x="9245" y="20086"/>
                  </a:lnTo>
                  <a:cubicBezTo>
                    <a:pt x="9759" y="20172"/>
                    <a:pt x="10280" y="20216"/>
                    <a:pt x="10800" y="20216"/>
                  </a:cubicBezTo>
                  <a:lnTo>
                    <a:pt x="10800" y="17112"/>
                  </a:lnTo>
                  <a:cubicBezTo>
                    <a:pt x="8267" y="17110"/>
                    <a:pt x="5990" y="15605"/>
                    <a:pt x="4995" y="13274"/>
                  </a:cubicBezTo>
                  <a:cubicBezTo>
                    <a:pt x="3633" y="10074"/>
                    <a:pt x="5124" y="6361"/>
                    <a:pt x="8325" y="4996"/>
                  </a:cubicBezTo>
                  <a:lnTo>
                    <a:pt x="8325" y="4996"/>
                  </a:lnTo>
                  <a:cubicBezTo>
                    <a:pt x="9115" y="4658"/>
                    <a:pt x="9947" y="4488"/>
                    <a:pt x="10797" y="4488"/>
                  </a:cubicBezTo>
                  <a:lnTo>
                    <a:pt x="10800" y="4488"/>
                  </a:lnTo>
                  <a:lnTo>
                    <a:pt x="10800" y="1384"/>
                  </a:lnTo>
                  <a:cubicBezTo>
                    <a:pt x="10214" y="1384"/>
                    <a:pt x="9628" y="1438"/>
                    <a:pt x="9052" y="1550"/>
                  </a:cubicBezTo>
                  <a:lnTo>
                    <a:pt x="8411" y="47"/>
                  </a:lnTo>
                  <a:lnTo>
                    <a:pt x="4694" y="1632"/>
                  </a:lnTo>
                  <a:lnTo>
                    <a:pt x="5334" y="3135"/>
                  </a:lnTo>
                  <a:cubicBezTo>
                    <a:pt x="4425" y="3781"/>
                    <a:pt x="3649" y="4572"/>
                    <a:pt x="3022" y="5495"/>
                  </a:cubicBezTo>
                  <a:lnTo>
                    <a:pt x="1508" y="4886"/>
                  </a:lnTo>
                  <a:lnTo>
                    <a:pt x="0" y="8635"/>
                  </a:lnTo>
                  <a:lnTo>
                    <a:pt x="1516" y="9244"/>
                  </a:lnTo>
                  <a:cubicBezTo>
                    <a:pt x="1329" y="10343"/>
                    <a:pt x="1341" y="11452"/>
                    <a:pt x="1550" y="12549"/>
                  </a:cubicBezTo>
                  <a:close/>
                  <a:moveTo>
                    <a:pt x="10800" y="20216"/>
                  </a:moveTo>
                  <a:cubicBezTo>
                    <a:pt x="11387" y="20216"/>
                    <a:pt x="11972" y="20161"/>
                    <a:pt x="12548" y="20050"/>
                  </a:cubicBezTo>
                  <a:lnTo>
                    <a:pt x="13189" y="21553"/>
                  </a:lnTo>
                  <a:lnTo>
                    <a:pt x="16906" y="19968"/>
                  </a:lnTo>
                  <a:lnTo>
                    <a:pt x="16266" y="18465"/>
                  </a:lnTo>
                  <a:cubicBezTo>
                    <a:pt x="17175" y="17819"/>
                    <a:pt x="17951" y="17027"/>
                    <a:pt x="18578" y="16104"/>
                  </a:cubicBezTo>
                  <a:lnTo>
                    <a:pt x="20093" y="16714"/>
                  </a:lnTo>
                  <a:lnTo>
                    <a:pt x="21600" y="12965"/>
                  </a:lnTo>
                  <a:lnTo>
                    <a:pt x="20086" y="12356"/>
                  </a:lnTo>
                  <a:cubicBezTo>
                    <a:pt x="20271" y="11256"/>
                    <a:pt x="20259" y="10148"/>
                    <a:pt x="20051" y="9051"/>
                  </a:cubicBezTo>
                  <a:lnTo>
                    <a:pt x="21552" y="8410"/>
                  </a:lnTo>
                  <a:lnTo>
                    <a:pt x="19968" y="4694"/>
                  </a:lnTo>
                  <a:lnTo>
                    <a:pt x="18466" y="5333"/>
                  </a:lnTo>
                  <a:cubicBezTo>
                    <a:pt x="17820" y="4424"/>
                    <a:pt x="17026" y="3649"/>
                    <a:pt x="16105" y="3022"/>
                  </a:cubicBezTo>
                  <a:lnTo>
                    <a:pt x="16715" y="1507"/>
                  </a:lnTo>
                  <a:lnTo>
                    <a:pt x="12966" y="0"/>
                  </a:lnTo>
                  <a:lnTo>
                    <a:pt x="12357" y="1514"/>
                  </a:lnTo>
                  <a:cubicBezTo>
                    <a:pt x="11842" y="1428"/>
                    <a:pt x="11321" y="1384"/>
                    <a:pt x="10800" y="1384"/>
                  </a:cubicBezTo>
                  <a:lnTo>
                    <a:pt x="10800" y="4488"/>
                  </a:lnTo>
                  <a:cubicBezTo>
                    <a:pt x="13334" y="4489"/>
                    <a:pt x="15611" y="5995"/>
                    <a:pt x="16605" y="8325"/>
                  </a:cubicBezTo>
                  <a:cubicBezTo>
                    <a:pt x="17969" y="11526"/>
                    <a:pt x="16476" y="15239"/>
                    <a:pt x="13276" y="16604"/>
                  </a:cubicBezTo>
                  <a:cubicBezTo>
                    <a:pt x="12486" y="16942"/>
                    <a:pt x="11654" y="17112"/>
                    <a:pt x="10803" y="17112"/>
                  </a:cubicBezTo>
                  <a:lnTo>
                    <a:pt x="10800" y="17112"/>
                  </a:lnTo>
                  <a:cubicBezTo>
                    <a:pt x="10800" y="17112"/>
                    <a:pt x="10800" y="20216"/>
                    <a:pt x="10800" y="20216"/>
                  </a:cubicBezTo>
                  <a:close/>
                </a:path>
              </a:pathLst>
            </a:custGeom>
            <a:grpFill/>
            <a:ln w="12700">
              <a:miter lim="400000"/>
            </a:ln>
          </p:spPr>
          <p:txBody>
            <a:bodyPr anchor="ctr"/>
            <a:lstStyle/>
            <a:p>
              <a:pPr algn="ctr"/>
            </a:p>
          </p:txBody>
        </p:sp>
        <p:sp>
          <p:nvSpPr>
            <p:cNvPr id="124" name="Freeform: Shape 104"/>
            <p:cNvSpPr/>
            <p:nvPr/>
          </p:nvSpPr>
          <p:spPr>
            <a:xfrm>
              <a:off x="4926126" y="1778275"/>
              <a:ext cx="196312" cy="196296"/>
            </a:xfrm>
            <a:custGeom>
              <a:avLst/>
              <a:gdLst/>
              <a:ahLst/>
              <a:cxnLst>
                <a:cxn ang="0">
                  <a:pos x="wd2" y="hd2"/>
                </a:cxn>
                <a:cxn ang="5400000">
                  <a:pos x="wd2" y="hd2"/>
                </a:cxn>
                <a:cxn ang="10800000">
                  <a:pos x="wd2" y="hd2"/>
                </a:cxn>
                <a:cxn ang="16200000">
                  <a:pos x="wd2" y="hd2"/>
                </a:cxn>
              </a:cxnLst>
              <a:rect l="0" t="0" r="r" b="b"/>
              <a:pathLst>
                <a:path w="21600" h="21600" extrusionOk="0">
                  <a:moveTo>
                    <a:pt x="1549" y="12548"/>
                  </a:moveTo>
                  <a:lnTo>
                    <a:pt x="48" y="13189"/>
                  </a:lnTo>
                  <a:lnTo>
                    <a:pt x="1634" y="16907"/>
                  </a:lnTo>
                  <a:lnTo>
                    <a:pt x="3135" y="16265"/>
                  </a:lnTo>
                  <a:cubicBezTo>
                    <a:pt x="3782" y="17175"/>
                    <a:pt x="4573" y="17951"/>
                    <a:pt x="5495" y="18579"/>
                  </a:cubicBezTo>
                  <a:lnTo>
                    <a:pt x="4887" y="20093"/>
                  </a:lnTo>
                  <a:lnTo>
                    <a:pt x="8636" y="21600"/>
                  </a:lnTo>
                  <a:lnTo>
                    <a:pt x="9245" y="20086"/>
                  </a:lnTo>
                  <a:cubicBezTo>
                    <a:pt x="9759" y="20172"/>
                    <a:pt x="10279" y="20215"/>
                    <a:pt x="10800" y="20215"/>
                  </a:cubicBezTo>
                  <a:lnTo>
                    <a:pt x="10800" y="17112"/>
                  </a:lnTo>
                  <a:cubicBezTo>
                    <a:pt x="8266" y="17111"/>
                    <a:pt x="5989" y="15604"/>
                    <a:pt x="4995" y="13276"/>
                  </a:cubicBezTo>
                  <a:cubicBezTo>
                    <a:pt x="3633" y="10074"/>
                    <a:pt x="5124" y="6361"/>
                    <a:pt x="8325" y="4996"/>
                  </a:cubicBezTo>
                  <a:lnTo>
                    <a:pt x="8325" y="4996"/>
                  </a:lnTo>
                  <a:cubicBezTo>
                    <a:pt x="9115" y="4659"/>
                    <a:pt x="9946" y="4487"/>
                    <a:pt x="10797" y="4487"/>
                  </a:cubicBezTo>
                  <a:lnTo>
                    <a:pt x="10800" y="4487"/>
                  </a:lnTo>
                  <a:lnTo>
                    <a:pt x="10800" y="1384"/>
                  </a:lnTo>
                  <a:cubicBezTo>
                    <a:pt x="10214" y="1386"/>
                    <a:pt x="9628" y="1439"/>
                    <a:pt x="9052" y="1549"/>
                  </a:cubicBezTo>
                  <a:lnTo>
                    <a:pt x="8412" y="47"/>
                  </a:lnTo>
                  <a:lnTo>
                    <a:pt x="4694" y="1632"/>
                  </a:lnTo>
                  <a:lnTo>
                    <a:pt x="5334" y="3135"/>
                  </a:lnTo>
                  <a:cubicBezTo>
                    <a:pt x="4426" y="3781"/>
                    <a:pt x="3649" y="4573"/>
                    <a:pt x="3022" y="5496"/>
                  </a:cubicBezTo>
                  <a:lnTo>
                    <a:pt x="1507" y="4886"/>
                  </a:lnTo>
                  <a:lnTo>
                    <a:pt x="0" y="8635"/>
                  </a:lnTo>
                  <a:lnTo>
                    <a:pt x="1516" y="9244"/>
                  </a:lnTo>
                  <a:cubicBezTo>
                    <a:pt x="1329" y="10343"/>
                    <a:pt x="1341" y="11453"/>
                    <a:pt x="1549" y="12548"/>
                  </a:cubicBezTo>
                  <a:close/>
                  <a:moveTo>
                    <a:pt x="10800" y="20215"/>
                  </a:moveTo>
                  <a:cubicBezTo>
                    <a:pt x="11386" y="20215"/>
                    <a:pt x="11971" y="20160"/>
                    <a:pt x="12547" y="20051"/>
                  </a:cubicBezTo>
                  <a:lnTo>
                    <a:pt x="13189" y="21553"/>
                  </a:lnTo>
                  <a:lnTo>
                    <a:pt x="16906" y="19968"/>
                  </a:lnTo>
                  <a:lnTo>
                    <a:pt x="16265" y="18466"/>
                  </a:lnTo>
                  <a:cubicBezTo>
                    <a:pt x="17176" y="17819"/>
                    <a:pt x="17951" y="17027"/>
                    <a:pt x="18578" y="16105"/>
                  </a:cubicBezTo>
                  <a:lnTo>
                    <a:pt x="20092" y="16714"/>
                  </a:lnTo>
                  <a:lnTo>
                    <a:pt x="21600" y="12965"/>
                  </a:lnTo>
                  <a:lnTo>
                    <a:pt x="20086" y="12356"/>
                  </a:lnTo>
                  <a:cubicBezTo>
                    <a:pt x="20271" y="11256"/>
                    <a:pt x="20258" y="10147"/>
                    <a:pt x="20051" y="9052"/>
                  </a:cubicBezTo>
                  <a:lnTo>
                    <a:pt x="21552" y="8410"/>
                  </a:lnTo>
                  <a:lnTo>
                    <a:pt x="19968" y="4694"/>
                  </a:lnTo>
                  <a:lnTo>
                    <a:pt x="18466" y="5334"/>
                  </a:lnTo>
                  <a:cubicBezTo>
                    <a:pt x="17819" y="4425"/>
                    <a:pt x="17026" y="3649"/>
                    <a:pt x="16105" y="3022"/>
                  </a:cubicBezTo>
                  <a:lnTo>
                    <a:pt x="16714" y="1507"/>
                  </a:lnTo>
                  <a:lnTo>
                    <a:pt x="12965" y="0"/>
                  </a:lnTo>
                  <a:lnTo>
                    <a:pt x="12357" y="1514"/>
                  </a:lnTo>
                  <a:cubicBezTo>
                    <a:pt x="11842" y="1427"/>
                    <a:pt x="11322" y="1384"/>
                    <a:pt x="10800" y="1384"/>
                  </a:cubicBezTo>
                  <a:lnTo>
                    <a:pt x="10800" y="4487"/>
                  </a:lnTo>
                  <a:cubicBezTo>
                    <a:pt x="13333" y="4489"/>
                    <a:pt x="15611" y="5996"/>
                    <a:pt x="16605" y="8324"/>
                  </a:cubicBezTo>
                  <a:cubicBezTo>
                    <a:pt x="17969" y="11526"/>
                    <a:pt x="16475" y="15240"/>
                    <a:pt x="13276" y="16605"/>
                  </a:cubicBezTo>
                  <a:cubicBezTo>
                    <a:pt x="12486" y="16941"/>
                    <a:pt x="11654" y="17112"/>
                    <a:pt x="10803" y="17112"/>
                  </a:cubicBezTo>
                  <a:lnTo>
                    <a:pt x="10800" y="17112"/>
                  </a:lnTo>
                  <a:cubicBezTo>
                    <a:pt x="10800" y="17112"/>
                    <a:pt x="10800" y="20215"/>
                    <a:pt x="10800" y="20215"/>
                  </a:cubicBezTo>
                  <a:close/>
                </a:path>
              </a:pathLst>
            </a:custGeom>
            <a:grpFill/>
            <a:ln w="12700">
              <a:miter lim="400000"/>
            </a:ln>
          </p:spPr>
          <p:txBody>
            <a:bodyPr anchor="ctr"/>
            <a:lstStyle/>
            <a:p>
              <a:pPr algn="ctr"/>
            </a:p>
          </p:txBody>
        </p:sp>
        <p:sp>
          <p:nvSpPr>
            <p:cNvPr id="125" name="Freeform: Shape 105"/>
            <p:cNvSpPr/>
            <p:nvPr/>
          </p:nvSpPr>
          <p:spPr>
            <a:xfrm>
              <a:off x="5832507" y="3850001"/>
              <a:ext cx="152687" cy="143822"/>
            </a:xfrm>
            <a:custGeom>
              <a:avLst/>
              <a:gdLst/>
              <a:ahLst/>
              <a:cxnLst>
                <a:cxn ang="0">
                  <a:pos x="wd2" y="hd2"/>
                </a:cxn>
                <a:cxn ang="5400000">
                  <a:pos x="wd2" y="hd2"/>
                </a:cxn>
                <a:cxn ang="10800000">
                  <a:pos x="wd2" y="hd2"/>
                </a:cxn>
                <a:cxn ang="16200000">
                  <a:pos x="wd2" y="hd2"/>
                </a:cxn>
              </a:cxnLst>
              <a:rect l="0" t="0" r="r" b="b"/>
              <a:pathLst>
                <a:path w="21600" h="21600" extrusionOk="0">
                  <a:moveTo>
                    <a:pt x="3699" y="21600"/>
                  </a:moveTo>
                  <a:cubicBezTo>
                    <a:pt x="5742" y="21600"/>
                    <a:pt x="7398" y="19841"/>
                    <a:pt x="7398" y="17675"/>
                  </a:cubicBezTo>
                  <a:cubicBezTo>
                    <a:pt x="7398" y="17673"/>
                    <a:pt x="7398" y="17673"/>
                    <a:pt x="7398" y="17673"/>
                  </a:cubicBezTo>
                  <a:lnTo>
                    <a:pt x="7398" y="4932"/>
                  </a:lnTo>
                  <a:lnTo>
                    <a:pt x="19275" y="4932"/>
                  </a:lnTo>
                  <a:lnTo>
                    <a:pt x="19275" y="14028"/>
                  </a:lnTo>
                  <a:cubicBezTo>
                    <a:pt x="18851" y="13848"/>
                    <a:pt x="18387" y="13747"/>
                    <a:pt x="17902" y="13747"/>
                  </a:cubicBezTo>
                  <a:cubicBezTo>
                    <a:pt x="15860" y="13747"/>
                    <a:pt x="14202" y="15506"/>
                    <a:pt x="14202" y="17673"/>
                  </a:cubicBezTo>
                  <a:cubicBezTo>
                    <a:pt x="14202" y="19841"/>
                    <a:pt x="15860" y="21600"/>
                    <a:pt x="17902" y="21600"/>
                  </a:cubicBezTo>
                  <a:cubicBezTo>
                    <a:pt x="19944" y="21600"/>
                    <a:pt x="21600" y="19841"/>
                    <a:pt x="21600" y="17675"/>
                  </a:cubicBezTo>
                  <a:cubicBezTo>
                    <a:pt x="21600" y="17673"/>
                    <a:pt x="21600" y="17673"/>
                    <a:pt x="21600" y="17673"/>
                  </a:cubicBezTo>
                  <a:lnTo>
                    <a:pt x="21600" y="17671"/>
                  </a:lnTo>
                  <a:lnTo>
                    <a:pt x="21600" y="4932"/>
                  </a:lnTo>
                  <a:lnTo>
                    <a:pt x="21600" y="0"/>
                  </a:lnTo>
                  <a:lnTo>
                    <a:pt x="19275" y="0"/>
                  </a:lnTo>
                  <a:lnTo>
                    <a:pt x="7398" y="0"/>
                  </a:lnTo>
                  <a:lnTo>
                    <a:pt x="5074" y="0"/>
                  </a:lnTo>
                  <a:lnTo>
                    <a:pt x="5074" y="4932"/>
                  </a:lnTo>
                  <a:lnTo>
                    <a:pt x="5074" y="14028"/>
                  </a:lnTo>
                  <a:cubicBezTo>
                    <a:pt x="4648" y="13848"/>
                    <a:pt x="4183" y="13747"/>
                    <a:pt x="3699" y="13747"/>
                  </a:cubicBezTo>
                  <a:cubicBezTo>
                    <a:pt x="1656" y="13747"/>
                    <a:pt x="0" y="15506"/>
                    <a:pt x="0" y="17673"/>
                  </a:cubicBezTo>
                  <a:cubicBezTo>
                    <a:pt x="0" y="19841"/>
                    <a:pt x="1656" y="21600"/>
                    <a:pt x="3699" y="21600"/>
                  </a:cubicBezTo>
                  <a:close/>
                </a:path>
              </a:pathLst>
            </a:custGeom>
            <a:grpFill/>
            <a:ln w="12700">
              <a:miter lim="400000"/>
            </a:ln>
          </p:spPr>
          <p:txBody>
            <a:bodyPr anchor="ctr"/>
            <a:lstStyle/>
            <a:p>
              <a:pPr algn="ctr"/>
            </a:p>
          </p:txBody>
        </p:sp>
        <p:sp>
          <p:nvSpPr>
            <p:cNvPr id="126" name="Freeform: Shape 106"/>
            <p:cNvSpPr/>
            <p:nvPr/>
          </p:nvSpPr>
          <p:spPr>
            <a:xfrm>
              <a:off x="5489378" y="1732956"/>
              <a:ext cx="152687" cy="143832"/>
            </a:xfrm>
            <a:custGeom>
              <a:avLst/>
              <a:gdLst/>
              <a:ahLst/>
              <a:cxnLst>
                <a:cxn ang="0">
                  <a:pos x="wd2" y="hd2"/>
                </a:cxn>
                <a:cxn ang="5400000">
                  <a:pos x="wd2" y="hd2"/>
                </a:cxn>
                <a:cxn ang="10800000">
                  <a:pos x="wd2" y="hd2"/>
                </a:cxn>
                <a:cxn ang="16200000">
                  <a:pos x="wd2" y="hd2"/>
                </a:cxn>
              </a:cxnLst>
              <a:rect l="0" t="0" r="r" b="b"/>
              <a:pathLst>
                <a:path w="21600" h="21600" extrusionOk="0">
                  <a:moveTo>
                    <a:pt x="3699" y="21600"/>
                  </a:moveTo>
                  <a:cubicBezTo>
                    <a:pt x="5742" y="21600"/>
                    <a:pt x="7397" y="19842"/>
                    <a:pt x="7397" y="17674"/>
                  </a:cubicBezTo>
                  <a:cubicBezTo>
                    <a:pt x="7397" y="17672"/>
                    <a:pt x="7397" y="17672"/>
                    <a:pt x="7397" y="17671"/>
                  </a:cubicBezTo>
                  <a:lnTo>
                    <a:pt x="7397" y="4933"/>
                  </a:lnTo>
                  <a:lnTo>
                    <a:pt x="19275" y="4933"/>
                  </a:lnTo>
                  <a:lnTo>
                    <a:pt x="19275" y="14028"/>
                  </a:lnTo>
                  <a:cubicBezTo>
                    <a:pt x="18851" y="13848"/>
                    <a:pt x="18386" y="13749"/>
                    <a:pt x="17902" y="13749"/>
                  </a:cubicBezTo>
                  <a:cubicBezTo>
                    <a:pt x="15858" y="13749"/>
                    <a:pt x="14202" y="15505"/>
                    <a:pt x="14202" y="17673"/>
                  </a:cubicBezTo>
                  <a:cubicBezTo>
                    <a:pt x="14202" y="19842"/>
                    <a:pt x="15858" y="21600"/>
                    <a:pt x="17902" y="21600"/>
                  </a:cubicBezTo>
                  <a:cubicBezTo>
                    <a:pt x="19944" y="21600"/>
                    <a:pt x="21600" y="19842"/>
                    <a:pt x="21600" y="17674"/>
                  </a:cubicBezTo>
                  <a:cubicBezTo>
                    <a:pt x="21600" y="17672"/>
                    <a:pt x="21599" y="17672"/>
                    <a:pt x="21599" y="17671"/>
                  </a:cubicBezTo>
                  <a:lnTo>
                    <a:pt x="21600" y="17671"/>
                  </a:lnTo>
                  <a:lnTo>
                    <a:pt x="21600" y="4933"/>
                  </a:lnTo>
                  <a:lnTo>
                    <a:pt x="21600" y="0"/>
                  </a:lnTo>
                  <a:lnTo>
                    <a:pt x="19275" y="0"/>
                  </a:lnTo>
                  <a:lnTo>
                    <a:pt x="7397" y="0"/>
                  </a:lnTo>
                  <a:lnTo>
                    <a:pt x="5072" y="0"/>
                  </a:lnTo>
                  <a:lnTo>
                    <a:pt x="5072" y="4933"/>
                  </a:lnTo>
                  <a:lnTo>
                    <a:pt x="5072" y="14028"/>
                  </a:lnTo>
                  <a:cubicBezTo>
                    <a:pt x="4648" y="13848"/>
                    <a:pt x="4183" y="13749"/>
                    <a:pt x="3698" y="13749"/>
                  </a:cubicBezTo>
                  <a:cubicBezTo>
                    <a:pt x="1656" y="13749"/>
                    <a:pt x="0" y="15505"/>
                    <a:pt x="0" y="17673"/>
                  </a:cubicBezTo>
                  <a:cubicBezTo>
                    <a:pt x="0" y="19842"/>
                    <a:pt x="1656" y="21600"/>
                    <a:pt x="3699" y="21600"/>
                  </a:cubicBezTo>
                  <a:close/>
                </a:path>
              </a:pathLst>
            </a:custGeom>
            <a:grpFill/>
            <a:ln w="12700">
              <a:miter lim="400000"/>
            </a:ln>
          </p:spPr>
          <p:txBody>
            <a:bodyPr anchor="ctr"/>
            <a:lstStyle/>
            <a:p>
              <a:pPr algn="ctr"/>
            </a:p>
          </p:txBody>
        </p:sp>
        <p:sp>
          <p:nvSpPr>
            <p:cNvPr id="127" name="Freeform: Shape 107"/>
            <p:cNvSpPr/>
            <p:nvPr/>
          </p:nvSpPr>
          <p:spPr>
            <a:xfrm>
              <a:off x="782676" y="2464535"/>
              <a:ext cx="182545" cy="171955"/>
            </a:xfrm>
            <a:custGeom>
              <a:avLst/>
              <a:gdLst/>
              <a:ahLst/>
              <a:cxnLst>
                <a:cxn ang="0">
                  <a:pos x="wd2" y="hd2"/>
                </a:cxn>
                <a:cxn ang="5400000">
                  <a:pos x="wd2" y="hd2"/>
                </a:cxn>
                <a:cxn ang="10800000">
                  <a:pos x="wd2" y="hd2"/>
                </a:cxn>
                <a:cxn ang="16200000">
                  <a:pos x="wd2" y="hd2"/>
                </a:cxn>
              </a:cxnLst>
              <a:rect l="0" t="0" r="r" b="b"/>
              <a:pathLst>
                <a:path w="21600" h="21600" extrusionOk="0">
                  <a:moveTo>
                    <a:pt x="3699" y="21600"/>
                  </a:moveTo>
                  <a:cubicBezTo>
                    <a:pt x="5741" y="21600"/>
                    <a:pt x="7397" y="19843"/>
                    <a:pt x="7397" y="17674"/>
                  </a:cubicBezTo>
                  <a:cubicBezTo>
                    <a:pt x="7397" y="17672"/>
                    <a:pt x="7397" y="17672"/>
                    <a:pt x="7397" y="17671"/>
                  </a:cubicBezTo>
                  <a:lnTo>
                    <a:pt x="7397" y="4934"/>
                  </a:lnTo>
                  <a:lnTo>
                    <a:pt x="19276" y="4934"/>
                  </a:lnTo>
                  <a:lnTo>
                    <a:pt x="19276" y="14029"/>
                  </a:lnTo>
                  <a:cubicBezTo>
                    <a:pt x="18851" y="13848"/>
                    <a:pt x="18387" y="13748"/>
                    <a:pt x="17902" y="13748"/>
                  </a:cubicBezTo>
                  <a:cubicBezTo>
                    <a:pt x="15859" y="13748"/>
                    <a:pt x="14203" y="15506"/>
                    <a:pt x="14203" y="17674"/>
                  </a:cubicBezTo>
                  <a:cubicBezTo>
                    <a:pt x="14203" y="19843"/>
                    <a:pt x="15859" y="21600"/>
                    <a:pt x="17902" y="21600"/>
                  </a:cubicBezTo>
                  <a:cubicBezTo>
                    <a:pt x="19944" y="21600"/>
                    <a:pt x="21600" y="19843"/>
                    <a:pt x="21600" y="17674"/>
                  </a:cubicBezTo>
                  <a:cubicBezTo>
                    <a:pt x="21600" y="17672"/>
                    <a:pt x="21599" y="17672"/>
                    <a:pt x="21599" y="17671"/>
                  </a:cubicBezTo>
                  <a:lnTo>
                    <a:pt x="21600" y="17671"/>
                  </a:lnTo>
                  <a:lnTo>
                    <a:pt x="21600" y="4934"/>
                  </a:lnTo>
                  <a:lnTo>
                    <a:pt x="21600" y="0"/>
                  </a:lnTo>
                  <a:lnTo>
                    <a:pt x="19276" y="0"/>
                  </a:lnTo>
                  <a:lnTo>
                    <a:pt x="7397" y="0"/>
                  </a:lnTo>
                  <a:lnTo>
                    <a:pt x="5074" y="0"/>
                  </a:lnTo>
                  <a:lnTo>
                    <a:pt x="5074" y="4934"/>
                  </a:lnTo>
                  <a:lnTo>
                    <a:pt x="5074" y="14029"/>
                  </a:lnTo>
                  <a:cubicBezTo>
                    <a:pt x="4648" y="13848"/>
                    <a:pt x="4184" y="13748"/>
                    <a:pt x="3699" y="13748"/>
                  </a:cubicBezTo>
                  <a:cubicBezTo>
                    <a:pt x="1656" y="13748"/>
                    <a:pt x="0" y="15506"/>
                    <a:pt x="0" y="17674"/>
                  </a:cubicBezTo>
                  <a:cubicBezTo>
                    <a:pt x="0" y="19843"/>
                    <a:pt x="1656" y="21600"/>
                    <a:pt x="3699" y="21600"/>
                  </a:cubicBezTo>
                  <a:close/>
                </a:path>
              </a:pathLst>
            </a:custGeom>
            <a:grpFill/>
            <a:ln w="12700">
              <a:miter lim="400000"/>
            </a:ln>
          </p:spPr>
          <p:txBody>
            <a:bodyPr anchor="ctr"/>
            <a:lstStyle/>
            <a:p>
              <a:pPr algn="ctr"/>
            </a:p>
          </p:txBody>
        </p:sp>
        <p:sp>
          <p:nvSpPr>
            <p:cNvPr id="128" name="Freeform: Shape 108"/>
            <p:cNvSpPr/>
            <p:nvPr/>
          </p:nvSpPr>
          <p:spPr>
            <a:xfrm>
              <a:off x="2090453" y="5377899"/>
              <a:ext cx="110665" cy="13857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97" y="8668"/>
                    <a:pt x="3967" y="16213"/>
                    <a:pt x="8319" y="21600"/>
                  </a:cubicBezTo>
                  <a:cubicBezTo>
                    <a:pt x="15778" y="16142"/>
                    <a:pt x="20718" y="8532"/>
                    <a:pt x="21600" y="0"/>
                  </a:cubicBezTo>
                  <a:cubicBezTo>
                    <a:pt x="21600" y="0"/>
                    <a:pt x="0" y="0"/>
                    <a:pt x="0" y="0"/>
                  </a:cubicBezTo>
                  <a:close/>
                </a:path>
              </a:pathLst>
            </a:custGeom>
            <a:grpFill/>
            <a:ln w="12700">
              <a:miter lim="400000"/>
            </a:ln>
          </p:spPr>
          <p:txBody>
            <a:bodyPr anchor="ctr"/>
            <a:lstStyle/>
            <a:p>
              <a:pPr algn="ctr"/>
            </a:p>
          </p:txBody>
        </p:sp>
        <p:sp>
          <p:nvSpPr>
            <p:cNvPr id="129" name="Freeform: Shape 109"/>
            <p:cNvSpPr/>
            <p:nvPr/>
          </p:nvSpPr>
          <p:spPr>
            <a:xfrm>
              <a:off x="2090453" y="5203097"/>
              <a:ext cx="110665" cy="138600"/>
            </a:xfrm>
            <a:custGeom>
              <a:avLst/>
              <a:gdLst/>
              <a:ahLst/>
              <a:cxnLst>
                <a:cxn ang="0">
                  <a:pos x="wd2" y="hd2"/>
                </a:cxn>
                <a:cxn ang="5400000">
                  <a:pos x="wd2" y="hd2"/>
                </a:cxn>
                <a:cxn ang="10800000">
                  <a:pos x="wd2" y="hd2"/>
                </a:cxn>
                <a:cxn ang="16200000">
                  <a:pos x="wd2" y="hd2"/>
                </a:cxn>
              </a:cxnLst>
              <a:rect l="0" t="0" r="r" b="b"/>
              <a:pathLst>
                <a:path w="21600" h="21600" extrusionOk="0">
                  <a:moveTo>
                    <a:pt x="8319" y="0"/>
                  </a:moveTo>
                  <a:cubicBezTo>
                    <a:pt x="3967" y="5388"/>
                    <a:pt x="597" y="12927"/>
                    <a:pt x="0" y="21600"/>
                  </a:cubicBezTo>
                  <a:lnTo>
                    <a:pt x="21600" y="21600"/>
                  </a:lnTo>
                  <a:cubicBezTo>
                    <a:pt x="20718" y="13069"/>
                    <a:pt x="15777" y="5457"/>
                    <a:pt x="8319" y="0"/>
                  </a:cubicBezTo>
                  <a:close/>
                </a:path>
              </a:pathLst>
            </a:custGeom>
            <a:grpFill/>
            <a:ln w="12700">
              <a:miter lim="400000"/>
            </a:ln>
          </p:spPr>
          <p:txBody>
            <a:bodyPr anchor="ctr"/>
            <a:lstStyle/>
            <a:p>
              <a:pPr algn="ctr"/>
            </a:p>
          </p:txBody>
        </p:sp>
        <p:sp>
          <p:nvSpPr>
            <p:cNvPr id="130" name="Freeform: Shape 110"/>
            <p:cNvSpPr/>
            <p:nvPr/>
          </p:nvSpPr>
          <p:spPr>
            <a:xfrm>
              <a:off x="2006289" y="5144829"/>
              <a:ext cx="97489" cy="19346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0515" y="21600"/>
                  </a:lnTo>
                  <a:cubicBezTo>
                    <a:pt x="11216" y="14423"/>
                    <a:pt x="15675" y="8205"/>
                    <a:pt x="21600" y="3713"/>
                  </a:cubicBezTo>
                  <a:cubicBezTo>
                    <a:pt x="15284" y="1648"/>
                    <a:pt x="7920" y="328"/>
                    <a:pt x="0" y="0"/>
                  </a:cubicBezTo>
                  <a:close/>
                </a:path>
              </a:pathLst>
            </a:custGeom>
            <a:grpFill/>
            <a:ln w="12700">
              <a:miter lim="400000"/>
            </a:ln>
          </p:spPr>
          <p:txBody>
            <a:bodyPr anchor="ctr"/>
            <a:lstStyle/>
            <a:p>
              <a:pPr algn="ctr"/>
            </a:p>
          </p:txBody>
        </p:sp>
        <p:sp>
          <p:nvSpPr>
            <p:cNvPr id="131" name="Freeform: Shape 111"/>
            <p:cNvSpPr/>
            <p:nvPr/>
          </p:nvSpPr>
          <p:spPr>
            <a:xfrm>
              <a:off x="1870332" y="5377899"/>
              <a:ext cx="99133" cy="19344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10747" y="0"/>
                  </a:lnTo>
                  <a:cubicBezTo>
                    <a:pt x="10062" y="7113"/>
                    <a:pt x="5747" y="13284"/>
                    <a:pt x="0" y="17765"/>
                  </a:cubicBezTo>
                  <a:cubicBezTo>
                    <a:pt x="6290" y="19900"/>
                    <a:pt x="13660" y="21265"/>
                    <a:pt x="21600" y="21600"/>
                  </a:cubicBezTo>
                  <a:close/>
                </a:path>
              </a:pathLst>
            </a:custGeom>
            <a:grpFill/>
            <a:ln w="12700">
              <a:miter lim="400000"/>
            </a:ln>
          </p:spPr>
          <p:txBody>
            <a:bodyPr anchor="ctr"/>
            <a:lstStyle/>
            <a:p>
              <a:pPr algn="ctr"/>
            </a:p>
          </p:txBody>
        </p:sp>
        <p:sp>
          <p:nvSpPr>
            <p:cNvPr id="132" name="Freeform: Shape 112"/>
            <p:cNvSpPr/>
            <p:nvPr/>
          </p:nvSpPr>
          <p:spPr>
            <a:xfrm>
              <a:off x="1870332" y="5144829"/>
              <a:ext cx="99133" cy="193466"/>
            </a:xfrm>
            <a:custGeom>
              <a:avLst/>
              <a:gdLst/>
              <a:ahLst/>
              <a:cxnLst>
                <a:cxn ang="0">
                  <a:pos x="wd2" y="hd2"/>
                </a:cxn>
                <a:cxn ang="5400000">
                  <a:pos x="wd2" y="hd2"/>
                </a:cxn>
                <a:cxn ang="10800000">
                  <a:pos x="wd2" y="hd2"/>
                </a:cxn>
                <a:cxn ang="16200000">
                  <a:pos x="wd2" y="hd2"/>
                </a:cxn>
              </a:cxnLst>
              <a:rect l="0" t="0" r="r" b="b"/>
              <a:pathLst>
                <a:path w="21600" h="21600" extrusionOk="0">
                  <a:moveTo>
                    <a:pt x="10747" y="21600"/>
                  </a:moveTo>
                  <a:lnTo>
                    <a:pt x="21600" y="21600"/>
                  </a:lnTo>
                  <a:lnTo>
                    <a:pt x="21600" y="0"/>
                  </a:lnTo>
                  <a:cubicBezTo>
                    <a:pt x="13660" y="333"/>
                    <a:pt x="6291" y="1700"/>
                    <a:pt x="0" y="3833"/>
                  </a:cubicBezTo>
                  <a:cubicBezTo>
                    <a:pt x="5747" y="8317"/>
                    <a:pt x="10062" y="14486"/>
                    <a:pt x="10747" y="21600"/>
                  </a:cubicBezTo>
                  <a:close/>
                </a:path>
              </a:pathLst>
            </a:custGeom>
            <a:grpFill/>
            <a:ln w="12700">
              <a:miter lim="400000"/>
            </a:ln>
          </p:spPr>
          <p:txBody>
            <a:bodyPr anchor="ctr"/>
            <a:lstStyle/>
            <a:p>
              <a:pPr algn="ctr"/>
            </a:p>
          </p:txBody>
        </p:sp>
        <p:sp>
          <p:nvSpPr>
            <p:cNvPr id="133" name="Freeform: Shape 113"/>
            <p:cNvSpPr/>
            <p:nvPr/>
          </p:nvSpPr>
          <p:spPr>
            <a:xfrm>
              <a:off x="1779693" y="5377898"/>
              <a:ext cx="108320" cy="137210"/>
            </a:xfrm>
            <a:custGeom>
              <a:avLst/>
              <a:gdLst/>
              <a:ahLst/>
              <a:cxnLst>
                <a:cxn ang="0">
                  <a:pos x="wd2" y="hd2"/>
                </a:cxn>
                <a:cxn ang="5400000">
                  <a:pos x="wd2" y="hd2"/>
                </a:cxn>
                <a:cxn ang="10800000">
                  <a:pos x="wd2" y="hd2"/>
                </a:cxn>
                <a:cxn ang="16200000">
                  <a:pos x="wd2" y="hd2"/>
                </a:cxn>
              </a:cxnLst>
              <a:rect l="0" t="0" r="r" b="b"/>
              <a:pathLst>
                <a:path w="21600" h="21600" extrusionOk="0">
                  <a:moveTo>
                    <a:pt x="13276" y="21600"/>
                  </a:moveTo>
                  <a:cubicBezTo>
                    <a:pt x="17638" y="16176"/>
                    <a:pt x="20997" y="8641"/>
                    <a:pt x="21600" y="0"/>
                  </a:cubicBezTo>
                  <a:lnTo>
                    <a:pt x="0" y="0"/>
                  </a:lnTo>
                  <a:cubicBezTo>
                    <a:pt x="889" y="8506"/>
                    <a:pt x="5822" y="16104"/>
                    <a:pt x="13276" y="21600"/>
                  </a:cubicBezTo>
                  <a:close/>
                </a:path>
              </a:pathLst>
            </a:custGeom>
            <a:grpFill/>
            <a:ln w="12700">
              <a:miter lim="400000"/>
            </a:ln>
          </p:spPr>
          <p:txBody>
            <a:bodyPr anchor="ctr"/>
            <a:lstStyle/>
            <a:p>
              <a:pPr algn="ctr"/>
            </a:p>
          </p:txBody>
        </p:sp>
        <p:sp>
          <p:nvSpPr>
            <p:cNvPr id="134" name="Freeform: Shape 114"/>
            <p:cNvSpPr/>
            <p:nvPr/>
          </p:nvSpPr>
          <p:spPr>
            <a:xfrm>
              <a:off x="1779693" y="5203097"/>
              <a:ext cx="108320" cy="137222"/>
            </a:xfrm>
            <a:custGeom>
              <a:avLst/>
              <a:gdLst/>
              <a:ahLst/>
              <a:cxnLst>
                <a:cxn ang="0">
                  <a:pos x="wd2" y="hd2"/>
                </a:cxn>
                <a:cxn ang="5400000">
                  <a:pos x="wd2" y="hd2"/>
                </a:cxn>
                <a:cxn ang="10800000">
                  <a:pos x="wd2" y="hd2"/>
                </a:cxn>
                <a:cxn ang="16200000">
                  <a:pos x="wd2" y="hd2"/>
                </a:cxn>
              </a:cxnLst>
              <a:rect l="0" t="0" r="r" b="b"/>
              <a:pathLst>
                <a:path w="21600" h="21600" extrusionOk="0">
                  <a:moveTo>
                    <a:pt x="13276" y="0"/>
                  </a:moveTo>
                  <a:cubicBezTo>
                    <a:pt x="5822" y="5494"/>
                    <a:pt x="889" y="13093"/>
                    <a:pt x="0" y="21600"/>
                  </a:cubicBezTo>
                  <a:lnTo>
                    <a:pt x="21600" y="21600"/>
                  </a:lnTo>
                  <a:cubicBezTo>
                    <a:pt x="20997" y="12956"/>
                    <a:pt x="17638" y="5422"/>
                    <a:pt x="13276" y="0"/>
                  </a:cubicBezTo>
                  <a:close/>
                </a:path>
              </a:pathLst>
            </a:custGeom>
            <a:grpFill/>
            <a:ln w="12700">
              <a:miter lim="400000"/>
            </a:ln>
          </p:spPr>
          <p:txBody>
            <a:bodyPr anchor="ctr"/>
            <a:lstStyle/>
            <a:p>
              <a:pPr algn="ctr"/>
            </a:p>
          </p:txBody>
        </p:sp>
        <p:sp>
          <p:nvSpPr>
            <p:cNvPr id="135" name="Freeform: Shape 115"/>
            <p:cNvSpPr/>
            <p:nvPr/>
          </p:nvSpPr>
          <p:spPr>
            <a:xfrm>
              <a:off x="2006289" y="5377899"/>
              <a:ext cx="97489" cy="19344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920" y="21271"/>
                    <a:pt x="15284" y="19951"/>
                    <a:pt x="21600" y="17887"/>
                  </a:cubicBezTo>
                  <a:cubicBezTo>
                    <a:pt x="15675" y="13392"/>
                    <a:pt x="11218" y="7176"/>
                    <a:pt x="10515" y="0"/>
                  </a:cubicBezTo>
                  <a:lnTo>
                    <a:pt x="0" y="0"/>
                  </a:lnTo>
                  <a:cubicBezTo>
                    <a:pt x="0" y="0"/>
                    <a:pt x="0" y="21600"/>
                    <a:pt x="0" y="21600"/>
                  </a:cubicBezTo>
                  <a:close/>
                </a:path>
              </a:pathLst>
            </a:custGeom>
            <a:grpFill/>
            <a:ln w="12700">
              <a:miter lim="400000"/>
            </a:ln>
          </p:spPr>
          <p:txBody>
            <a:bodyPr anchor="ctr"/>
            <a:lstStyle/>
            <a:p>
              <a:pPr algn="ctr"/>
            </a:p>
          </p:txBody>
        </p:sp>
        <p:sp>
          <p:nvSpPr>
            <p:cNvPr id="136" name="Freeform: Shape 116"/>
            <p:cNvSpPr/>
            <p:nvPr/>
          </p:nvSpPr>
          <p:spPr>
            <a:xfrm>
              <a:off x="2440057" y="1422197"/>
              <a:ext cx="36585" cy="4581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603" y="8670"/>
                    <a:pt x="3970" y="16208"/>
                    <a:pt x="8322" y="21600"/>
                  </a:cubicBezTo>
                  <a:cubicBezTo>
                    <a:pt x="15775" y="16138"/>
                    <a:pt x="20715" y="8529"/>
                    <a:pt x="21600" y="0"/>
                  </a:cubicBezTo>
                  <a:cubicBezTo>
                    <a:pt x="21600" y="0"/>
                    <a:pt x="0" y="0"/>
                    <a:pt x="0" y="0"/>
                  </a:cubicBezTo>
                  <a:close/>
                </a:path>
              </a:pathLst>
            </a:custGeom>
            <a:grpFill/>
            <a:ln w="12700">
              <a:miter lim="400000"/>
            </a:ln>
          </p:spPr>
          <p:txBody>
            <a:bodyPr anchor="ctr"/>
            <a:lstStyle/>
            <a:p>
              <a:pPr algn="ctr"/>
            </a:p>
          </p:txBody>
        </p:sp>
        <p:sp>
          <p:nvSpPr>
            <p:cNvPr id="137" name="Freeform: Shape 117"/>
            <p:cNvSpPr/>
            <p:nvPr/>
          </p:nvSpPr>
          <p:spPr>
            <a:xfrm>
              <a:off x="2440057" y="1370405"/>
              <a:ext cx="36585" cy="45807"/>
            </a:xfrm>
            <a:custGeom>
              <a:avLst/>
              <a:gdLst/>
              <a:ahLst/>
              <a:cxnLst>
                <a:cxn ang="0">
                  <a:pos x="wd2" y="hd2"/>
                </a:cxn>
                <a:cxn ang="5400000">
                  <a:pos x="wd2" y="hd2"/>
                </a:cxn>
                <a:cxn ang="10800000">
                  <a:pos x="wd2" y="hd2"/>
                </a:cxn>
                <a:cxn ang="16200000">
                  <a:pos x="wd2" y="hd2"/>
                </a:cxn>
              </a:cxnLst>
              <a:rect l="0" t="0" r="r" b="b"/>
              <a:pathLst>
                <a:path w="21600" h="21600" extrusionOk="0">
                  <a:moveTo>
                    <a:pt x="8322" y="0"/>
                  </a:moveTo>
                  <a:cubicBezTo>
                    <a:pt x="3970" y="5386"/>
                    <a:pt x="603" y="12926"/>
                    <a:pt x="0" y="21600"/>
                  </a:cubicBezTo>
                  <a:lnTo>
                    <a:pt x="21600" y="21600"/>
                  </a:lnTo>
                  <a:cubicBezTo>
                    <a:pt x="20715" y="13069"/>
                    <a:pt x="15775" y="5460"/>
                    <a:pt x="8322" y="0"/>
                  </a:cubicBezTo>
                  <a:close/>
                </a:path>
              </a:pathLst>
            </a:custGeom>
            <a:grpFill/>
            <a:ln w="12700">
              <a:miter lim="400000"/>
            </a:ln>
          </p:spPr>
          <p:txBody>
            <a:bodyPr anchor="ctr"/>
            <a:lstStyle/>
            <a:p>
              <a:pPr algn="ctr"/>
            </a:p>
          </p:txBody>
        </p:sp>
        <p:sp>
          <p:nvSpPr>
            <p:cNvPr id="138" name="Freeform: Shape 118"/>
            <p:cNvSpPr/>
            <p:nvPr/>
          </p:nvSpPr>
          <p:spPr>
            <a:xfrm>
              <a:off x="2414160" y="1350981"/>
              <a:ext cx="32217" cy="63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0509" y="21600"/>
                  </a:lnTo>
                  <a:cubicBezTo>
                    <a:pt x="11214" y="14424"/>
                    <a:pt x="15676" y="8204"/>
                    <a:pt x="21600" y="3713"/>
                  </a:cubicBezTo>
                  <a:cubicBezTo>
                    <a:pt x="15286" y="1647"/>
                    <a:pt x="7919" y="326"/>
                    <a:pt x="0" y="0"/>
                  </a:cubicBezTo>
                  <a:close/>
                </a:path>
              </a:pathLst>
            </a:custGeom>
            <a:grpFill/>
            <a:ln w="12700">
              <a:miter lim="400000"/>
            </a:ln>
          </p:spPr>
          <p:txBody>
            <a:bodyPr anchor="ctr"/>
            <a:lstStyle/>
            <a:p>
              <a:pPr algn="ctr"/>
            </a:p>
          </p:txBody>
        </p:sp>
        <p:sp>
          <p:nvSpPr>
            <p:cNvPr id="139" name="Freeform: Shape 119"/>
            <p:cNvSpPr/>
            <p:nvPr/>
          </p:nvSpPr>
          <p:spPr>
            <a:xfrm>
              <a:off x="2368841" y="1422198"/>
              <a:ext cx="32763" cy="6393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10746" y="0"/>
                  </a:lnTo>
                  <a:cubicBezTo>
                    <a:pt x="10062" y="7112"/>
                    <a:pt x="5742" y="13282"/>
                    <a:pt x="0" y="17765"/>
                  </a:cubicBezTo>
                  <a:cubicBezTo>
                    <a:pt x="6292" y="19900"/>
                    <a:pt x="13659" y="21266"/>
                    <a:pt x="21600" y="21600"/>
                  </a:cubicBezTo>
                  <a:close/>
                </a:path>
              </a:pathLst>
            </a:custGeom>
            <a:grpFill/>
            <a:ln w="12700">
              <a:miter lim="400000"/>
            </a:ln>
          </p:spPr>
          <p:txBody>
            <a:bodyPr anchor="ctr"/>
            <a:lstStyle/>
            <a:p>
              <a:pPr algn="ctr"/>
            </a:p>
          </p:txBody>
        </p:sp>
        <p:sp>
          <p:nvSpPr>
            <p:cNvPr id="140" name="Freeform: Shape 120"/>
            <p:cNvSpPr/>
            <p:nvPr/>
          </p:nvSpPr>
          <p:spPr>
            <a:xfrm>
              <a:off x="2368841" y="1350981"/>
              <a:ext cx="32763" cy="63936"/>
            </a:xfrm>
            <a:custGeom>
              <a:avLst/>
              <a:gdLst/>
              <a:ahLst/>
              <a:cxnLst>
                <a:cxn ang="0">
                  <a:pos x="wd2" y="hd2"/>
                </a:cxn>
                <a:cxn ang="5400000">
                  <a:pos x="wd2" y="hd2"/>
                </a:cxn>
                <a:cxn ang="10800000">
                  <a:pos x="wd2" y="hd2"/>
                </a:cxn>
                <a:cxn ang="16200000">
                  <a:pos x="wd2" y="hd2"/>
                </a:cxn>
              </a:cxnLst>
              <a:rect l="0" t="0" r="r" b="b"/>
              <a:pathLst>
                <a:path w="21600" h="21600" extrusionOk="0">
                  <a:moveTo>
                    <a:pt x="10746" y="21600"/>
                  </a:moveTo>
                  <a:lnTo>
                    <a:pt x="21600" y="21600"/>
                  </a:lnTo>
                  <a:lnTo>
                    <a:pt x="21600" y="0"/>
                  </a:lnTo>
                  <a:cubicBezTo>
                    <a:pt x="13659" y="334"/>
                    <a:pt x="6292" y="1697"/>
                    <a:pt x="0" y="3832"/>
                  </a:cubicBezTo>
                  <a:cubicBezTo>
                    <a:pt x="5742" y="8315"/>
                    <a:pt x="10062" y="14485"/>
                    <a:pt x="10746" y="21600"/>
                  </a:cubicBezTo>
                  <a:close/>
                </a:path>
              </a:pathLst>
            </a:custGeom>
            <a:grpFill/>
            <a:ln w="12700">
              <a:miter lim="400000"/>
            </a:ln>
          </p:spPr>
          <p:txBody>
            <a:bodyPr anchor="ctr"/>
            <a:lstStyle/>
            <a:p>
              <a:pPr algn="ctr"/>
            </a:p>
          </p:txBody>
        </p:sp>
        <p:sp>
          <p:nvSpPr>
            <p:cNvPr id="141" name="Freeform: Shape 121"/>
            <p:cNvSpPr/>
            <p:nvPr/>
          </p:nvSpPr>
          <p:spPr>
            <a:xfrm>
              <a:off x="2336470" y="1422197"/>
              <a:ext cx="35795" cy="45358"/>
            </a:xfrm>
            <a:custGeom>
              <a:avLst/>
              <a:gdLst/>
              <a:ahLst/>
              <a:cxnLst>
                <a:cxn ang="0">
                  <a:pos x="wd2" y="hd2"/>
                </a:cxn>
                <a:cxn ang="5400000">
                  <a:pos x="wd2" y="hd2"/>
                </a:cxn>
                <a:cxn ang="10800000">
                  <a:pos x="wd2" y="hd2"/>
                </a:cxn>
                <a:cxn ang="16200000">
                  <a:pos x="wd2" y="hd2"/>
                </a:cxn>
              </a:cxnLst>
              <a:rect l="0" t="0" r="r" b="b"/>
              <a:pathLst>
                <a:path w="21600" h="21600" extrusionOk="0">
                  <a:moveTo>
                    <a:pt x="13279" y="21600"/>
                  </a:moveTo>
                  <a:cubicBezTo>
                    <a:pt x="17642" y="16174"/>
                    <a:pt x="20999" y="8643"/>
                    <a:pt x="21600" y="0"/>
                  </a:cubicBezTo>
                  <a:lnTo>
                    <a:pt x="0" y="0"/>
                  </a:lnTo>
                  <a:cubicBezTo>
                    <a:pt x="889" y="8509"/>
                    <a:pt x="5816" y="16104"/>
                    <a:pt x="13279" y="21600"/>
                  </a:cubicBezTo>
                  <a:close/>
                </a:path>
              </a:pathLst>
            </a:custGeom>
            <a:grpFill/>
            <a:ln w="12700">
              <a:miter lim="400000"/>
            </a:ln>
          </p:spPr>
          <p:txBody>
            <a:bodyPr anchor="ctr"/>
            <a:lstStyle/>
            <a:p>
              <a:pPr algn="ctr"/>
            </a:p>
          </p:txBody>
        </p:sp>
        <p:sp>
          <p:nvSpPr>
            <p:cNvPr id="142" name="Freeform: Shape 122"/>
            <p:cNvSpPr/>
            <p:nvPr/>
          </p:nvSpPr>
          <p:spPr>
            <a:xfrm>
              <a:off x="2336470" y="1370405"/>
              <a:ext cx="35795" cy="45355"/>
            </a:xfrm>
            <a:custGeom>
              <a:avLst/>
              <a:gdLst/>
              <a:ahLst/>
              <a:cxnLst>
                <a:cxn ang="0">
                  <a:pos x="wd2" y="hd2"/>
                </a:cxn>
                <a:cxn ang="5400000">
                  <a:pos x="wd2" y="hd2"/>
                </a:cxn>
                <a:cxn ang="10800000">
                  <a:pos x="wd2" y="hd2"/>
                </a:cxn>
                <a:cxn ang="16200000">
                  <a:pos x="wd2" y="hd2"/>
                </a:cxn>
              </a:cxnLst>
              <a:rect l="0" t="0" r="r" b="b"/>
              <a:pathLst>
                <a:path w="21600" h="21600" extrusionOk="0">
                  <a:moveTo>
                    <a:pt x="13279" y="0"/>
                  </a:moveTo>
                  <a:cubicBezTo>
                    <a:pt x="5816" y="5495"/>
                    <a:pt x="889" y="13095"/>
                    <a:pt x="0" y="21600"/>
                  </a:cubicBezTo>
                  <a:lnTo>
                    <a:pt x="21600" y="21600"/>
                  </a:lnTo>
                  <a:cubicBezTo>
                    <a:pt x="20999" y="12958"/>
                    <a:pt x="17642" y="5424"/>
                    <a:pt x="13279" y="0"/>
                  </a:cubicBezTo>
                  <a:close/>
                </a:path>
              </a:pathLst>
            </a:custGeom>
            <a:grpFill/>
            <a:ln w="12700">
              <a:miter lim="400000"/>
            </a:ln>
          </p:spPr>
          <p:txBody>
            <a:bodyPr anchor="ctr"/>
            <a:lstStyle/>
            <a:p>
              <a:pPr algn="ctr"/>
            </a:p>
          </p:txBody>
        </p:sp>
        <p:sp>
          <p:nvSpPr>
            <p:cNvPr id="143" name="Freeform: Shape 123"/>
            <p:cNvSpPr/>
            <p:nvPr/>
          </p:nvSpPr>
          <p:spPr>
            <a:xfrm>
              <a:off x="2414160" y="1422198"/>
              <a:ext cx="32217" cy="639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919" y="21271"/>
                    <a:pt x="15286" y="19952"/>
                    <a:pt x="21600" y="17886"/>
                  </a:cubicBezTo>
                  <a:cubicBezTo>
                    <a:pt x="15676" y="13393"/>
                    <a:pt x="11214" y="7179"/>
                    <a:pt x="10509" y="0"/>
                  </a:cubicBezTo>
                  <a:lnTo>
                    <a:pt x="0" y="0"/>
                  </a:lnTo>
                  <a:cubicBezTo>
                    <a:pt x="0" y="0"/>
                    <a:pt x="0" y="21600"/>
                    <a:pt x="0" y="21600"/>
                  </a:cubicBezTo>
                  <a:close/>
                </a:path>
              </a:pathLst>
            </a:custGeom>
            <a:grpFill/>
            <a:ln w="12700">
              <a:miter lim="400000"/>
            </a:ln>
          </p:spPr>
          <p:txBody>
            <a:bodyPr anchor="ctr"/>
            <a:lstStyle/>
            <a:p>
              <a:pPr algn="ctr"/>
            </a:p>
          </p:txBody>
        </p:sp>
        <p:sp>
          <p:nvSpPr>
            <p:cNvPr id="144" name="Freeform: Shape 124"/>
            <p:cNvSpPr/>
            <p:nvPr/>
          </p:nvSpPr>
          <p:spPr>
            <a:xfrm>
              <a:off x="3346436" y="1059645"/>
              <a:ext cx="154217" cy="154230"/>
            </a:xfrm>
            <a:custGeom>
              <a:avLst/>
              <a:gdLst/>
              <a:ahLst/>
              <a:cxnLst>
                <a:cxn ang="0">
                  <a:pos x="wd2" y="hd2"/>
                </a:cxn>
                <a:cxn ang="5400000">
                  <a:pos x="wd2" y="hd2"/>
                </a:cxn>
                <a:cxn ang="10800000">
                  <a:pos x="wd2" y="hd2"/>
                </a:cxn>
                <a:cxn ang="16200000">
                  <a:pos x="wd2" y="hd2"/>
                </a:cxn>
              </a:cxnLst>
              <a:rect l="0" t="0" r="r" b="b"/>
              <a:pathLst>
                <a:path w="21600" h="21600" extrusionOk="0">
                  <a:moveTo>
                    <a:pt x="21600" y="10203"/>
                  </a:moveTo>
                  <a:lnTo>
                    <a:pt x="19371" y="10203"/>
                  </a:lnTo>
                  <a:lnTo>
                    <a:pt x="21257" y="8318"/>
                  </a:lnTo>
                  <a:lnTo>
                    <a:pt x="20412" y="7475"/>
                  </a:lnTo>
                  <a:lnTo>
                    <a:pt x="17684" y="10203"/>
                  </a:lnTo>
                  <a:lnTo>
                    <a:pt x="16935" y="10203"/>
                  </a:lnTo>
                  <a:lnTo>
                    <a:pt x="17637" y="9501"/>
                  </a:lnTo>
                  <a:lnTo>
                    <a:pt x="16793" y="8658"/>
                  </a:lnTo>
                  <a:lnTo>
                    <a:pt x="15247" y="10203"/>
                  </a:lnTo>
                  <a:lnTo>
                    <a:pt x="14068" y="10203"/>
                  </a:lnTo>
                  <a:cubicBezTo>
                    <a:pt x="13983" y="9730"/>
                    <a:pt x="13797" y="9292"/>
                    <a:pt x="13533" y="8912"/>
                  </a:cubicBezTo>
                  <a:lnTo>
                    <a:pt x="14366" y="8077"/>
                  </a:lnTo>
                  <a:lnTo>
                    <a:pt x="16553" y="8077"/>
                  </a:lnTo>
                  <a:lnTo>
                    <a:pt x="16553" y="6884"/>
                  </a:lnTo>
                  <a:lnTo>
                    <a:pt x="15561" y="6884"/>
                  </a:lnTo>
                  <a:lnTo>
                    <a:pt x="16089" y="6355"/>
                  </a:lnTo>
                  <a:lnTo>
                    <a:pt x="19948" y="6355"/>
                  </a:lnTo>
                  <a:lnTo>
                    <a:pt x="19948" y="5161"/>
                  </a:lnTo>
                  <a:lnTo>
                    <a:pt x="17282" y="5161"/>
                  </a:lnTo>
                  <a:lnTo>
                    <a:pt x="18859" y="3586"/>
                  </a:lnTo>
                  <a:lnTo>
                    <a:pt x="18014" y="2741"/>
                  </a:lnTo>
                  <a:lnTo>
                    <a:pt x="16440" y="4318"/>
                  </a:lnTo>
                  <a:lnTo>
                    <a:pt x="16440" y="1652"/>
                  </a:lnTo>
                  <a:lnTo>
                    <a:pt x="15246" y="1652"/>
                  </a:lnTo>
                  <a:lnTo>
                    <a:pt x="15246" y="5511"/>
                  </a:lnTo>
                  <a:lnTo>
                    <a:pt x="14716" y="6041"/>
                  </a:lnTo>
                  <a:lnTo>
                    <a:pt x="14716" y="5048"/>
                  </a:lnTo>
                  <a:lnTo>
                    <a:pt x="13523" y="5048"/>
                  </a:lnTo>
                  <a:lnTo>
                    <a:pt x="13523" y="7235"/>
                  </a:lnTo>
                  <a:lnTo>
                    <a:pt x="12689" y="8069"/>
                  </a:lnTo>
                  <a:cubicBezTo>
                    <a:pt x="12308" y="7804"/>
                    <a:pt x="11870" y="7619"/>
                    <a:pt x="11397" y="7534"/>
                  </a:cubicBezTo>
                  <a:lnTo>
                    <a:pt x="11397" y="6353"/>
                  </a:lnTo>
                  <a:lnTo>
                    <a:pt x="12942" y="4808"/>
                  </a:lnTo>
                  <a:lnTo>
                    <a:pt x="12098" y="3965"/>
                  </a:lnTo>
                  <a:lnTo>
                    <a:pt x="11397" y="4666"/>
                  </a:lnTo>
                  <a:lnTo>
                    <a:pt x="11397" y="3918"/>
                  </a:lnTo>
                  <a:lnTo>
                    <a:pt x="14126" y="1188"/>
                  </a:lnTo>
                  <a:lnTo>
                    <a:pt x="13283" y="345"/>
                  </a:lnTo>
                  <a:lnTo>
                    <a:pt x="11397" y="2230"/>
                  </a:lnTo>
                  <a:lnTo>
                    <a:pt x="11397" y="0"/>
                  </a:lnTo>
                  <a:lnTo>
                    <a:pt x="10204" y="0"/>
                  </a:lnTo>
                  <a:lnTo>
                    <a:pt x="10204" y="2230"/>
                  </a:lnTo>
                  <a:lnTo>
                    <a:pt x="8319" y="345"/>
                  </a:lnTo>
                  <a:lnTo>
                    <a:pt x="7474" y="1188"/>
                  </a:lnTo>
                  <a:lnTo>
                    <a:pt x="10204" y="3918"/>
                  </a:lnTo>
                  <a:lnTo>
                    <a:pt x="10204" y="4666"/>
                  </a:lnTo>
                  <a:lnTo>
                    <a:pt x="9501" y="3963"/>
                  </a:lnTo>
                  <a:lnTo>
                    <a:pt x="8659" y="4808"/>
                  </a:lnTo>
                  <a:lnTo>
                    <a:pt x="10204" y="6353"/>
                  </a:lnTo>
                  <a:lnTo>
                    <a:pt x="10204" y="7534"/>
                  </a:lnTo>
                  <a:cubicBezTo>
                    <a:pt x="9730" y="7619"/>
                    <a:pt x="9292" y="7804"/>
                    <a:pt x="8912" y="8069"/>
                  </a:cubicBezTo>
                  <a:lnTo>
                    <a:pt x="8078" y="7234"/>
                  </a:lnTo>
                  <a:lnTo>
                    <a:pt x="8078" y="5048"/>
                  </a:lnTo>
                  <a:lnTo>
                    <a:pt x="6884" y="5048"/>
                  </a:lnTo>
                  <a:lnTo>
                    <a:pt x="6884" y="6041"/>
                  </a:lnTo>
                  <a:lnTo>
                    <a:pt x="6355" y="5511"/>
                  </a:lnTo>
                  <a:lnTo>
                    <a:pt x="6355" y="1652"/>
                  </a:lnTo>
                  <a:lnTo>
                    <a:pt x="5162" y="1652"/>
                  </a:lnTo>
                  <a:lnTo>
                    <a:pt x="5162" y="4318"/>
                  </a:lnTo>
                  <a:lnTo>
                    <a:pt x="3586" y="2741"/>
                  </a:lnTo>
                  <a:lnTo>
                    <a:pt x="2742" y="3586"/>
                  </a:lnTo>
                  <a:lnTo>
                    <a:pt x="4318" y="5161"/>
                  </a:lnTo>
                  <a:lnTo>
                    <a:pt x="1652" y="5161"/>
                  </a:lnTo>
                  <a:lnTo>
                    <a:pt x="1652" y="6355"/>
                  </a:lnTo>
                  <a:lnTo>
                    <a:pt x="5512" y="6355"/>
                  </a:lnTo>
                  <a:lnTo>
                    <a:pt x="6039" y="6884"/>
                  </a:lnTo>
                  <a:lnTo>
                    <a:pt x="5048" y="6884"/>
                  </a:lnTo>
                  <a:lnTo>
                    <a:pt x="5048" y="8077"/>
                  </a:lnTo>
                  <a:lnTo>
                    <a:pt x="7235" y="8077"/>
                  </a:lnTo>
                  <a:lnTo>
                    <a:pt x="8068" y="8912"/>
                  </a:lnTo>
                  <a:cubicBezTo>
                    <a:pt x="7805" y="9292"/>
                    <a:pt x="7620" y="9730"/>
                    <a:pt x="7533" y="10203"/>
                  </a:cubicBezTo>
                  <a:lnTo>
                    <a:pt x="6354" y="10203"/>
                  </a:lnTo>
                  <a:lnTo>
                    <a:pt x="4808" y="8658"/>
                  </a:lnTo>
                  <a:lnTo>
                    <a:pt x="3964" y="9501"/>
                  </a:lnTo>
                  <a:lnTo>
                    <a:pt x="4666" y="10203"/>
                  </a:lnTo>
                  <a:lnTo>
                    <a:pt x="3918" y="10203"/>
                  </a:lnTo>
                  <a:lnTo>
                    <a:pt x="1188" y="7475"/>
                  </a:lnTo>
                  <a:lnTo>
                    <a:pt x="344" y="8318"/>
                  </a:lnTo>
                  <a:lnTo>
                    <a:pt x="2230" y="10203"/>
                  </a:lnTo>
                  <a:lnTo>
                    <a:pt x="0" y="10203"/>
                  </a:lnTo>
                  <a:lnTo>
                    <a:pt x="0" y="11397"/>
                  </a:lnTo>
                  <a:lnTo>
                    <a:pt x="2230" y="11397"/>
                  </a:lnTo>
                  <a:lnTo>
                    <a:pt x="344" y="13282"/>
                  </a:lnTo>
                  <a:lnTo>
                    <a:pt x="1188" y="14125"/>
                  </a:lnTo>
                  <a:lnTo>
                    <a:pt x="3918" y="11397"/>
                  </a:lnTo>
                  <a:lnTo>
                    <a:pt x="4666" y="11397"/>
                  </a:lnTo>
                  <a:lnTo>
                    <a:pt x="3964" y="12099"/>
                  </a:lnTo>
                  <a:lnTo>
                    <a:pt x="4808" y="12942"/>
                  </a:lnTo>
                  <a:lnTo>
                    <a:pt x="6354" y="11397"/>
                  </a:lnTo>
                  <a:lnTo>
                    <a:pt x="7533" y="11397"/>
                  </a:lnTo>
                  <a:cubicBezTo>
                    <a:pt x="7620" y="11869"/>
                    <a:pt x="7805" y="12308"/>
                    <a:pt x="8068" y="12688"/>
                  </a:cubicBezTo>
                  <a:lnTo>
                    <a:pt x="7235" y="13521"/>
                  </a:lnTo>
                  <a:lnTo>
                    <a:pt x="5048" y="13521"/>
                  </a:lnTo>
                  <a:lnTo>
                    <a:pt x="5048" y="14716"/>
                  </a:lnTo>
                  <a:lnTo>
                    <a:pt x="6039" y="14716"/>
                  </a:lnTo>
                  <a:lnTo>
                    <a:pt x="5512" y="15245"/>
                  </a:lnTo>
                  <a:lnTo>
                    <a:pt x="1652" y="15245"/>
                  </a:lnTo>
                  <a:lnTo>
                    <a:pt x="1652" y="16438"/>
                  </a:lnTo>
                  <a:lnTo>
                    <a:pt x="4318" y="16438"/>
                  </a:lnTo>
                  <a:lnTo>
                    <a:pt x="2742" y="18014"/>
                  </a:lnTo>
                  <a:lnTo>
                    <a:pt x="3586" y="18858"/>
                  </a:lnTo>
                  <a:lnTo>
                    <a:pt x="5162" y="17282"/>
                  </a:lnTo>
                  <a:lnTo>
                    <a:pt x="5162" y="19947"/>
                  </a:lnTo>
                  <a:lnTo>
                    <a:pt x="6355" y="19947"/>
                  </a:lnTo>
                  <a:lnTo>
                    <a:pt x="6355" y="16088"/>
                  </a:lnTo>
                  <a:lnTo>
                    <a:pt x="6884" y="15559"/>
                  </a:lnTo>
                  <a:lnTo>
                    <a:pt x="6884" y="16552"/>
                  </a:lnTo>
                  <a:lnTo>
                    <a:pt x="8078" y="16552"/>
                  </a:lnTo>
                  <a:lnTo>
                    <a:pt x="8078" y="14366"/>
                  </a:lnTo>
                  <a:lnTo>
                    <a:pt x="8912" y="13531"/>
                  </a:lnTo>
                  <a:cubicBezTo>
                    <a:pt x="9292" y="13796"/>
                    <a:pt x="9730" y="13981"/>
                    <a:pt x="10204" y="14067"/>
                  </a:cubicBezTo>
                  <a:lnTo>
                    <a:pt x="10204" y="15247"/>
                  </a:lnTo>
                  <a:lnTo>
                    <a:pt x="8659" y="16792"/>
                  </a:lnTo>
                  <a:lnTo>
                    <a:pt x="9501" y="17635"/>
                  </a:lnTo>
                  <a:lnTo>
                    <a:pt x="10204" y="16934"/>
                  </a:lnTo>
                  <a:lnTo>
                    <a:pt x="10204" y="17682"/>
                  </a:lnTo>
                  <a:lnTo>
                    <a:pt x="7474" y="20412"/>
                  </a:lnTo>
                  <a:lnTo>
                    <a:pt x="8319" y="21255"/>
                  </a:lnTo>
                  <a:lnTo>
                    <a:pt x="10204" y="19370"/>
                  </a:lnTo>
                  <a:lnTo>
                    <a:pt x="10204" y="21600"/>
                  </a:lnTo>
                  <a:lnTo>
                    <a:pt x="11397" y="21600"/>
                  </a:lnTo>
                  <a:lnTo>
                    <a:pt x="11397" y="19370"/>
                  </a:lnTo>
                  <a:lnTo>
                    <a:pt x="13283" y="21255"/>
                  </a:lnTo>
                  <a:lnTo>
                    <a:pt x="14126" y="20412"/>
                  </a:lnTo>
                  <a:lnTo>
                    <a:pt x="11397" y="17682"/>
                  </a:lnTo>
                  <a:lnTo>
                    <a:pt x="11397" y="16934"/>
                  </a:lnTo>
                  <a:lnTo>
                    <a:pt x="12098" y="17635"/>
                  </a:lnTo>
                  <a:lnTo>
                    <a:pt x="12942" y="16792"/>
                  </a:lnTo>
                  <a:lnTo>
                    <a:pt x="11397" y="15247"/>
                  </a:lnTo>
                  <a:lnTo>
                    <a:pt x="11397" y="14067"/>
                  </a:lnTo>
                  <a:cubicBezTo>
                    <a:pt x="11870" y="13981"/>
                    <a:pt x="12308" y="13796"/>
                    <a:pt x="12689" y="13531"/>
                  </a:cubicBezTo>
                  <a:lnTo>
                    <a:pt x="13523" y="14366"/>
                  </a:lnTo>
                  <a:lnTo>
                    <a:pt x="13523" y="16552"/>
                  </a:lnTo>
                  <a:lnTo>
                    <a:pt x="14716" y="16552"/>
                  </a:lnTo>
                  <a:lnTo>
                    <a:pt x="14716" y="15559"/>
                  </a:lnTo>
                  <a:lnTo>
                    <a:pt x="15246" y="16089"/>
                  </a:lnTo>
                  <a:lnTo>
                    <a:pt x="15246" y="19948"/>
                  </a:lnTo>
                  <a:lnTo>
                    <a:pt x="16440" y="19948"/>
                  </a:lnTo>
                  <a:lnTo>
                    <a:pt x="16440" y="17282"/>
                  </a:lnTo>
                  <a:lnTo>
                    <a:pt x="18014" y="18858"/>
                  </a:lnTo>
                  <a:lnTo>
                    <a:pt x="18859" y="18014"/>
                  </a:lnTo>
                  <a:lnTo>
                    <a:pt x="17282" y="16438"/>
                  </a:lnTo>
                  <a:lnTo>
                    <a:pt x="19948" y="16438"/>
                  </a:lnTo>
                  <a:lnTo>
                    <a:pt x="19948" y="15245"/>
                  </a:lnTo>
                  <a:lnTo>
                    <a:pt x="16089" y="15245"/>
                  </a:lnTo>
                  <a:lnTo>
                    <a:pt x="15561" y="14716"/>
                  </a:lnTo>
                  <a:lnTo>
                    <a:pt x="16553" y="14716"/>
                  </a:lnTo>
                  <a:lnTo>
                    <a:pt x="16553" y="13521"/>
                  </a:lnTo>
                  <a:lnTo>
                    <a:pt x="14366" y="13521"/>
                  </a:lnTo>
                  <a:lnTo>
                    <a:pt x="13533" y="12688"/>
                  </a:lnTo>
                  <a:cubicBezTo>
                    <a:pt x="13797" y="12308"/>
                    <a:pt x="13983" y="11869"/>
                    <a:pt x="14068" y="11397"/>
                  </a:cubicBezTo>
                  <a:lnTo>
                    <a:pt x="15247" y="11397"/>
                  </a:lnTo>
                  <a:lnTo>
                    <a:pt x="16793" y="12942"/>
                  </a:lnTo>
                  <a:lnTo>
                    <a:pt x="17637" y="12099"/>
                  </a:lnTo>
                  <a:lnTo>
                    <a:pt x="16935" y="11397"/>
                  </a:lnTo>
                  <a:lnTo>
                    <a:pt x="17684" y="11397"/>
                  </a:lnTo>
                  <a:lnTo>
                    <a:pt x="20412" y="14125"/>
                  </a:lnTo>
                  <a:lnTo>
                    <a:pt x="21256" y="13282"/>
                  </a:lnTo>
                  <a:lnTo>
                    <a:pt x="19371" y="11397"/>
                  </a:lnTo>
                  <a:lnTo>
                    <a:pt x="21600" y="11397"/>
                  </a:lnTo>
                  <a:cubicBezTo>
                    <a:pt x="21600" y="11397"/>
                    <a:pt x="21600" y="10203"/>
                    <a:pt x="21600" y="10203"/>
                  </a:cubicBezTo>
                  <a:close/>
                </a:path>
              </a:pathLst>
            </a:custGeom>
            <a:grpFill/>
            <a:ln w="12700">
              <a:miter lim="400000"/>
            </a:ln>
          </p:spPr>
          <p:txBody>
            <a:bodyPr anchor="ctr"/>
            <a:lstStyle/>
            <a:p>
              <a:pPr algn="ctr"/>
            </a:p>
          </p:txBody>
        </p:sp>
        <p:sp>
          <p:nvSpPr>
            <p:cNvPr id="145" name="Freeform: Shape 125"/>
            <p:cNvSpPr/>
            <p:nvPr/>
          </p:nvSpPr>
          <p:spPr>
            <a:xfrm>
              <a:off x="1274711" y="2626388"/>
              <a:ext cx="298399" cy="223238"/>
            </a:xfrm>
            <a:custGeom>
              <a:avLst/>
              <a:gdLst/>
              <a:ahLst/>
              <a:cxnLst>
                <a:cxn ang="0">
                  <a:pos x="wd2" y="hd2"/>
                </a:cxn>
                <a:cxn ang="5400000">
                  <a:pos x="wd2" y="hd2"/>
                </a:cxn>
                <a:cxn ang="10800000">
                  <a:pos x="wd2" y="hd2"/>
                </a:cxn>
                <a:cxn ang="16200000">
                  <a:pos x="wd2" y="hd2"/>
                </a:cxn>
              </a:cxnLst>
              <a:rect l="0" t="0" r="r" b="b"/>
              <a:pathLst>
                <a:path w="21600" h="21600" extrusionOk="0">
                  <a:moveTo>
                    <a:pt x="10796" y="0"/>
                  </a:moveTo>
                  <a:cubicBezTo>
                    <a:pt x="4843" y="38"/>
                    <a:pt x="0" y="6541"/>
                    <a:pt x="0" y="14497"/>
                  </a:cubicBezTo>
                  <a:cubicBezTo>
                    <a:pt x="0" y="16913"/>
                    <a:pt x="454" y="19296"/>
                    <a:pt x="1310" y="21405"/>
                  </a:cubicBezTo>
                  <a:lnTo>
                    <a:pt x="1310" y="17573"/>
                  </a:lnTo>
                  <a:cubicBezTo>
                    <a:pt x="1310" y="16867"/>
                    <a:pt x="1499" y="16212"/>
                    <a:pt x="1828" y="15650"/>
                  </a:cubicBezTo>
                  <a:cubicBezTo>
                    <a:pt x="1801" y="15267"/>
                    <a:pt x="1787" y="14883"/>
                    <a:pt x="1787" y="14497"/>
                  </a:cubicBezTo>
                  <a:cubicBezTo>
                    <a:pt x="1787" y="7852"/>
                    <a:pt x="5832" y="2420"/>
                    <a:pt x="10796" y="2388"/>
                  </a:cubicBezTo>
                  <a:cubicBezTo>
                    <a:pt x="15768" y="2420"/>
                    <a:pt x="19813" y="7852"/>
                    <a:pt x="19813" y="14497"/>
                  </a:cubicBezTo>
                  <a:cubicBezTo>
                    <a:pt x="19813" y="14924"/>
                    <a:pt x="19795" y="15350"/>
                    <a:pt x="19761" y="15773"/>
                  </a:cubicBezTo>
                  <a:cubicBezTo>
                    <a:pt x="20048" y="16306"/>
                    <a:pt x="20210" y="16918"/>
                    <a:pt x="20210" y="17573"/>
                  </a:cubicBezTo>
                  <a:lnTo>
                    <a:pt x="20210" y="21600"/>
                  </a:lnTo>
                  <a:cubicBezTo>
                    <a:pt x="21119" y="19442"/>
                    <a:pt x="21600" y="16987"/>
                    <a:pt x="21600" y="14497"/>
                  </a:cubicBezTo>
                  <a:cubicBezTo>
                    <a:pt x="21600" y="6541"/>
                    <a:pt x="16757" y="38"/>
                    <a:pt x="10796" y="0"/>
                  </a:cubicBezTo>
                  <a:close/>
                </a:path>
              </a:pathLst>
            </a:custGeom>
            <a:grpFill/>
            <a:ln w="12700">
              <a:miter lim="400000"/>
            </a:ln>
          </p:spPr>
          <p:txBody>
            <a:bodyPr anchor="ctr"/>
            <a:lstStyle/>
            <a:p>
              <a:pPr algn="ctr"/>
            </a:p>
          </p:txBody>
        </p:sp>
        <p:sp>
          <p:nvSpPr>
            <p:cNvPr id="146" name="Freeform: Shape 126"/>
            <p:cNvSpPr/>
            <p:nvPr/>
          </p:nvSpPr>
          <p:spPr>
            <a:xfrm>
              <a:off x="1300607" y="2775294"/>
              <a:ext cx="65277" cy="118473"/>
            </a:xfrm>
            <a:custGeom>
              <a:avLst/>
              <a:gdLst/>
              <a:ahLst/>
              <a:cxnLst>
                <a:cxn ang="0">
                  <a:pos x="wd2" y="hd2"/>
                </a:cxn>
                <a:cxn ang="5400000">
                  <a:pos x="wd2" y="hd2"/>
                </a:cxn>
                <a:cxn ang="10800000">
                  <a:pos x="wd2" y="hd2"/>
                </a:cxn>
                <a:cxn ang="16200000">
                  <a:pos x="wd2" y="hd2"/>
                </a:cxn>
              </a:cxnLst>
              <a:rect l="0" t="0" r="r" b="b"/>
              <a:pathLst>
                <a:path w="21600" h="21600" extrusionOk="0">
                  <a:moveTo>
                    <a:pt x="319" y="4533"/>
                  </a:moveTo>
                  <a:cubicBezTo>
                    <a:pt x="113" y="4910"/>
                    <a:pt x="0" y="5299"/>
                    <a:pt x="0" y="5698"/>
                  </a:cubicBezTo>
                  <a:lnTo>
                    <a:pt x="0" y="12659"/>
                  </a:lnTo>
                  <a:lnTo>
                    <a:pt x="0" y="15899"/>
                  </a:lnTo>
                  <a:cubicBezTo>
                    <a:pt x="0" y="19047"/>
                    <a:pt x="6807" y="21600"/>
                    <a:pt x="15201" y="21600"/>
                  </a:cubicBezTo>
                  <a:lnTo>
                    <a:pt x="21600" y="21600"/>
                  </a:lnTo>
                  <a:lnTo>
                    <a:pt x="21600" y="0"/>
                  </a:lnTo>
                  <a:lnTo>
                    <a:pt x="15201" y="0"/>
                  </a:lnTo>
                  <a:cubicBezTo>
                    <a:pt x="7872" y="0"/>
                    <a:pt x="1755" y="1943"/>
                    <a:pt x="319" y="4533"/>
                  </a:cubicBezTo>
                  <a:close/>
                </a:path>
              </a:pathLst>
            </a:custGeom>
            <a:grpFill/>
            <a:ln w="12700">
              <a:miter lim="400000"/>
            </a:ln>
          </p:spPr>
          <p:txBody>
            <a:bodyPr anchor="ctr"/>
            <a:lstStyle/>
            <a:p>
              <a:pPr algn="ctr"/>
            </a:p>
          </p:txBody>
        </p:sp>
        <p:sp>
          <p:nvSpPr>
            <p:cNvPr id="147" name="Freeform: Shape 127"/>
            <p:cNvSpPr/>
            <p:nvPr/>
          </p:nvSpPr>
          <p:spPr>
            <a:xfrm>
              <a:off x="1481883" y="2775294"/>
              <a:ext cx="65270" cy="118473"/>
            </a:xfrm>
            <a:custGeom>
              <a:avLst/>
              <a:gdLst/>
              <a:ahLst/>
              <a:cxnLst>
                <a:cxn ang="0">
                  <a:pos x="wd2" y="hd2"/>
                </a:cxn>
                <a:cxn ang="5400000">
                  <a:pos x="wd2" y="hd2"/>
                </a:cxn>
                <a:cxn ang="10800000">
                  <a:pos x="wd2" y="hd2"/>
                </a:cxn>
                <a:cxn ang="16200000">
                  <a:pos x="wd2" y="hd2"/>
                </a:cxn>
              </a:cxnLst>
              <a:rect l="0" t="0" r="r" b="b"/>
              <a:pathLst>
                <a:path w="21600" h="21600" extrusionOk="0">
                  <a:moveTo>
                    <a:pt x="21600" y="15899"/>
                  </a:moveTo>
                  <a:lnTo>
                    <a:pt x="21600" y="12547"/>
                  </a:lnTo>
                  <a:lnTo>
                    <a:pt x="21600" y="5698"/>
                  </a:lnTo>
                  <a:cubicBezTo>
                    <a:pt x="21600" y="5454"/>
                    <a:pt x="21556" y="5212"/>
                    <a:pt x="21473" y="4975"/>
                  </a:cubicBezTo>
                  <a:cubicBezTo>
                    <a:pt x="20525" y="2168"/>
                    <a:pt x="14140" y="0"/>
                    <a:pt x="6399" y="0"/>
                  </a:cubicBezTo>
                  <a:lnTo>
                    <a:pt x="0" y="0"/>
                  </a:lnTo>
                  <a:lnTo>
                    <a:pt x="0" y="21600"/>
                  </a:lnTo>
                  <a:lnTo>
                    <a:pt x="6399" y="21600"/>
                  </a:lnTo>
                  <a:cubicBezTo>
                    <a:pt x="14793" y="21600"/>
                    <a:pt x="21600" y="19047"/>
                    <a:pt x="21600" y="15899"/>
                  </a:cubicBezTo>
                  <a:close/>
                </a:path>
              </a:pathLst>
            </a:custGeom>
            <a:grpFill/>
            <a:ln w="12700">
              <a:miter lim="400000"/>
            </a:ln>
          </p:spPr>
          <p:txBody>
            <a:bodyPr anchor="ctr"/>
            <a:lstStyle/>
            <a:p>
              <a:pPr algn="ctr"/>
            </a:p>
          </p:txBody>
        </p:sp>
        <p:sp>
          <p:nvSpPr>
            <p:cNvPr id="148" name="Freeform: Shape 128"/>
            <p:cNvSpPr/>
            <p:nvPr/>
          </p:nvSpPr>
          <p:spPr>
            <a:xfrm>
              <a:off x="2219935" y="4743434"/>
              <a:ext cx="236111" cy="221601"/>
            </a:xfrm>
            <a:custGeom>
              <a:avLst/>
              <a:gdLst/>
              <a:ahLst/>
              <a:cxnLst>
                <a:cxn ang="0">
                  <a:pos x="wd2" y="hd2"/>
                </a:cxn>
                <a:cxn ang="5400000">
                  <a:pos x="wd2" y="hd2"/>
                </a:cxn>
                <a:cxn ang="10800000">
                  <a:pos x="wd2" y="hd2"/>
                </a:cxn>
                <a:cxn ang="16200000">
                  <a:pos x="wd2" y="hd2"/>
                </a:cxn>
              </a:cxnLst>
              <a:rect l="0" t="0" r="r" b="b"/>
              <a:pathLst>
                <a:path w="21600" h="21600" extrusionOk="0">
                  <a:moveTo>
                    <a:pt x="18504" y="8691"/>
                  </a:moveTo>
                  <a:lnTo>
                    <a:pt x="17970" y="9260"/>
                  </a:lnTo>
                  <a:lnTo>
                    <a:pt x="17209" y="9260"/>
                  </a:lnTo>
                  <a:lnTo>
                    <a:pt x="17922" y="8498"/>
                  </a:lnTo>
                  <a:lnTo>
                    <a:pt x="17434" y="7979"/>
                  </a:lnTo>
                  <a:cubicBezTo>
                    <a:pt x="17283" y="7880"/>
                    <a:pt x="17131" y="7778"/>
                    <a:pt x="16979" y="7677"/>
                  </a:cubicBezTo>
                  <a:lnTo>
                    <a:pt x="15494" y="9260"/>
                  </a:lnTo>
                  <a:lnTo>
                    <a:pt x="14295" y="9260"/>
                  </a:lnTo>
                  <a:cubicBezTo>
                    <a:pt x="14208" y="8748"/>
                    <a:pt x="14019" y="8273"/>
                    <a:pt x="13750" y="7861"/>
                  </a:cubicBezTo>
                  <a:lnTo>
                    <a:pt x="14599" y="6959"/>
                  </a:lnTo>
                  <a:lnTo>
                    <a:pt x="15903" y="6959"/>
                  </a:lnTo>
                  <a:cubicBezTo>
                    <a:pt x="15176" y="6462"/>
                    <a:pt x="14460" y="5951"/>
                    <a:pt x="13741" y="5443"/>
                  </a:cubicBezTo>
                  <a:lnTo>
                    <a:pt x="13741" y="6044"/>
                  </a:lnTo>
                  <a:lnTo>
                    <a:pt x="12893" y="6948"/>
                  </a:lnTo>
                  <a:cubicBezTo>
                    <a:pt x="12507" y="6662"/>
                    <a:pt x="12062" y="6462"/>
                    <a:pt x="11581" y="6367"/>
                  </a:cubicBezTo>
                  <a:lnTo>
                    <a:pt x="11581" y="5090"/>
                  </a:lnTo>
                  <a:lnTo>
                    <a:pt x="12247" y="4380"/>
                  </a:lnTo>
                  <a:cubicBezTo>
                    <a:pt x="11616" y="3926"/>
                    <a:pt x="10992" y="3458"/>
                    <a:pt x="10369" y="2994"/>
                  </a:cubicBezTo>
                  <a:lnTo>
                    <a:pt x="10369" y="3262"/>
                  </a:lnTo>
                  <a:lnTo>
                    <a:pt x="9656" y="2503"/>
                  </a:lnTo>
                  <a:lnTo>
                    <a:pt x="8797" y="3417"/>
                  </a:lnTo>
                  <a:lnTo>
                    <a:pt x="10369" y="5090"/>
                  </a:lnTo>
                  <a:lnTo>
                    <a:pt x="10369" y="6367"/>
                  </a:lnTo>
                  <a:cubicBezTo>
                    <a:pt x="9887" y="6461"/>
                    <a:pt x="9442" y="6662"/>
                    <a:pt x="9056" y="6948"/>
                  </a:cubicBezTo>
                  <a:lnTo>
                    <a:pt x="8208" y="6044"/>
                  </a:lnTo>
                  <a:lnTo>
                    <a:pt x="8208" y="3678"/>
                  </a:lnTo>
                  <a:lnTo>
                    <a:pt x="6995" y="3678"/>
                  </a:lnTo>
                  <a:lnTo>
                    <a:pt x="6995" y="4753"/>
                  </a:lnTo>
                  <a:lnTo>
                    <a:pt x="6457" y="4179"/>
                  </a:lnTo>
                  <a:lnTo>
                    <a:pt x="6457" y="0"/>
                  </a:lnTo>
                  <a:lnTo>
                    <a:pt x="5245" y="0"/>
                  </a:lnTo>
                  <a:lnTo>
                    <a:pt x="5245" y="2887"/>
                  </a:lnTo>
                  <a:lnTo>
                    <a:pt x="3643" y="1181"/>
                  </a:lnTo>
                  <a:lnTo>
                    <a:pt x="2785" y="2093"/>
                  </a:lnTo>
                  <a:lnTo>
                    <a:pt x="4387" y="3801"/>
                  </a:lnTo>
                  <a:lnTo>
                    <a:pt x="1678" y="3801"/>
                  </a:lnTo>
                  <a:lnTo>
                    <a:pt x="1678" y="5092"/>
                  </a:lnTo>
                  <a:lnTo>
                    <a:pt x="5600" y="5092"/>
                  </a:lnTo>
                  <a:lnTo>
                    <a:pt x="6138" y="5666"/>
                  </a:lnTo>
                  <a:lnTo>
                    <a:pt x="5129" y="5666"/>
                  </a:lnTo>
                  <a:lnTo>
                    <a:pt x="5129" y="6959"/>
                  </a:lnTo>
                  <a:lnTo>
                    <a:pt x="7351" y="6959"/>
                  </a:lnTo>
                  <a:lnTo>
                    <a:pt x="8199" y="7861"/>
                  </a:lnTo>
                  <a:cubicBezTo>
                    <a:pt x="7931" y="8273"/>
                    <a:pt x="7742" y="8748"/>
                    <a:pt x="7655" y="9260"/>
                  </a:cubicBezTo>
                  <a:lnTo>
                    <a:pt x="6455" y="9260"/>
                  </a:lnTo>
                  <a:lnTo>
                    <a:pt x="4885" y="7586"/>
                  </a:lnTo>
                  <a:lnTo>
                    <a:pt x="4027" y="8498"/>
                  </a:lnTo>
                  <a:lnTo>
                    <a:pt x="4741" y="9260"/>
                  </a:lnTo>
                  <a:lnTo>
                    <a:pt x="3980" y="9260"/>
                  </a:lnTo>
                  <a:lnTo>
                    <a:pt x="1206" y="6304"/>
                  </a:lnTo>
                  <a:lnTo>
                    <a:pt x="348" y="7219"/>
                  </a:lnTo>
                  <a:lnTo>
                    <a:pt x="2265" y="9260"/>
                  </a:lnTo>
                  <a:lnTo>
                    <a:pt x="0" y="9260"/>
                  </a:lnTo>
                  <a:lnTo>
                    <a:pt x="0" y="10550"/>
                  </a:lnTo>
                  <a:lnTo>
                    <a:pt x="2265" y="10550"/>
                  </a:lnTo>
                  <a:lnTo>
                    <a:pt x="348" y="12594"/>
                  </a:lnTo>
                  <a:lnTo>
                    <a:pt x="1206" y="13507"/>
                  </a:lnTo>
                  <a:lnTo>
                    <a:pt x="3980" y="10550"/>
                  </a:lnTo>
                  <a:lnTo>
                    <a:pt x="4741" y="10550"/>
                  </a:lnTo>
                  <a:lnTo>
                    <a:pt x="4027" y="11312"/>
                  </a:lnTo>
                  <a:lnTo>
                    <a:pt x="4885" y="12224"/>
                  </a:lnTo>
                  <a:lnTo>
                    <a:pt x="6455" y="10550"/>
                  </a:lnTo>
                  <a:lnTo>
                    <a:pt x="7655" y="10550"/>
                  </a:lnTo>
                  <a:cubicBezTo>
                    <a:pt x="7742" y="11064"/>
                    <a:pt x="7931" y="11538"/>
                    <a:pt x="8199" y="11949"/>
                  </a:cubicBezTo>
                  <a:lnTo>
                    <a:pt x="7351" y="12854"/>
                  </a:lnTo>
                  <a:lnTo>
                    <a:pt x="5129" y="12854"/>
                  </a:lnTo>
                  <a:lnTo>
                    <a:pt x="5129" y="14146"/>
                  </a:lnTo>
                  <a:lnTo>
                    <a:pt x="6138" y="14146"/>
                  </a:lnTo>
                  <a:lnTo>
                    <a:pt x="5600" y="14719"/>
                  </a:lnTo>
                  <a:lnTo>
                    <a:pt x="1678" y="14719"/>
                  </a:lnTo>
                  <a:lnTo>
                    <a:pt x="1678" y="16012"/>
                  </a:lnTo>
                  <a:lnTo>
                    <a:pt x="4387" y="16012"/>
                  </a:lnTo>
                  <a:lnTo>
                    <a:pt x="2785" y="17718"/>
                  </a:lnTo>
                  <a:lnTo>
                    <a:pt x="3643" y="18632"/>
                  </a:lnTo>
                  <a:lnTo>
                    <a:pt x="5245" y="16925"/>
                  </a:lnTo>
                  <a:lnTo>
                    <a:pt x="5245" y="19810"/>
                  </a:lnTo>
                  <a:lnTo>
                    <a:pt x="6457" y="19810"/>
                  </a:lnTo>
                  <a:lnTo>
                    <a:pt x="6457" y="15632"/>
                  </a:lnTo>
                  <a:lnTo>
                    <a:pt x="6995" y="15059"/>
                  </a:lnTo>
                  <a:lnTo>
                    <a:pt x="6995" y="16133"/>
                  </a:lnTo>
                  <a:lnTo>
                    <a:pt x="8208" y="16133"/>
                  </a:lnTo>
                  <a:lnTo>
                    <a:pt x="8208" y="13766"/>
                  </a:lnTo>
                  <a:lnTo>
                    <a:pt x="9056" y="12864"/>
                  </a:lnTo>
                  <a:cubicBezTo>
                    <a:pt x="9442" y="13149"/>
                    <a:pt x="9887" y="13351"/>
                    <a:pt x="10369" y="13443"/>
                  </a:cubicBezTo>
                  <a:lnTo>
                    <a:pt x="10369" y="14720"/>
                  </a:lnTo>
                  <a:lnTo>
                    <a:pt x="8797" y="16394"/>
                  </a:lnTo>
                  <a:lnTo>
                    <a:pt x="9656" y="17307"/>
                  </a:lnTo>
                  <a:lnTo>
                    <a:pt x="10369" y="16548"/>
                  </a:lnTo>
                  <a:lnTo>
                    <a:pt x="10369" y="17359"/>
                  </a:lnTo>
                  <a:lnTo>
                    <a:pt x="7594" y="20313"/>
                  </a:lnTo>
                  <a:lnTo>
                    <a:pt x="8452" y="21228"/>
                  </a:lnTo>
                  <a:lnTo>
                    <a:pt x="10369" y="19187"/>
                  </a:lnTo>
                  <a:lnTo>
                    <a:pt x="10369" y="21600"/>
                  </a:lnTo>
                  <a:lnTo>
                    <a:pt x="11581" y="21600"/>
                  </a:lnTo>
                  <a:lnTo>
                    <a:pt x="11581" y="19187"/>
                  </a:lnTo>
                  <a:lnTo>
                    <a:pt x="13497" y="21228"/>
                  </a:lnTo>
                  <a:lnTo>
                    <a:pt x="14354" y="20313"/>
                  </a:lnTo>
                  <a:lnTo>
                    <a:pt x="11581" y="17359"/>
                  </a:lnTo>
                  <a:lnTo>
                    <a:pt x="11581" y="16548"/>
                  </a:lnTo>
                  <a:lnTo>
                    <a:pt x="12294" y="17307"/>
                  </a:lnTo>
                  <a:lnTo>
                    <a:pt x="13151" y="16394"/>
                  </a:lnTo>
                  <a:lnTo>
                    <a:pt x="11581" y="14720"/>
                  </a:lnTo>
                  <a:lnTo>
                    <a:pt x="11581" y="13443"/>
                  </a:lnTo>
                  <a:cubicBezTo>
                    <a:pt x="12062" y="13351"/>
                    <a:pt x="12507" y="13149"/>
                    <a:pt x="12893" y="12864"/>
                  </a:cubicBezTo>
                  <a:lnTo>
                    <a:pt x="13741" y="13766"/>
                  </a:lnTo>
                  <a:lnTo>
                    <a:pt x="13741" y="16135"/>
                  </a:lnTo>
                  <a:lnTo>
                    <a:pt x="14954" y="16135"/>
                  </a:lnTo>
                  <a:lnTo>
                    <a:pt x="14954" y="15059"/>
                  </a:lnTo>
                  <a:lnTo>
                    <a:pt x="15492" y="15632"/>
                  </a:lnTo>
                  <a:lnTo>
                    <a:pt x="15492" y="19812"/>
                  </a:lnTo>
                  <a:lnTo>
                    <a:pt x="16705" y="19812"/>
                  </a:lnTo>
                  <a:lnTo>
                    <a:pt x="16705" y="16925"/>
                  </a:lnTo>
                  <a:lnTo>
                    <a:pt x="18307" y="18632"/>
                  </a:lnTo>
                  <a:lnTo>
                    <a:pt x="19164" y="17718"/>
                  </a:lnTo>
                  <a:lnTo>
                    <a:pt x="17562" y="16012"/>
                  </a:lnTo>
                  <a:lnTo>
                    <a:pt x="20272" y="16012"/>
                  </a:lnTo>
                  <a:lnTo>
                    <a:pt x="20272" y="14719"/>
                  </a:lnTo>
                  <a:lnTo>
                    <a:pt x="16349" y="14719"/>
                  </a:lnTo>
                  <a:lnTo>
                    <a:pt x="15811" y="14146"/>
                  </a:lnTo>
                  <a:lnTo>
                    <a:pt x="16820" y="14146"/>
                  </a:lnTo>
                  <a:lnTo>
                    <a:pt x="16820" y="12854"/>
                  </a:lnTo>
                  <a:lnTo>
                    <a:pt x="14599" y="12854"/>
                  </a:lnTo>
                  <a:lnTo>
                    <a:pt x="13750" y="11949"/>
                  </a:lnTo>
                  <a:cubicBezTo>
                    <a:pt x="14019" y="11538"/>
                    <a:pt x="14208" y="11064"/>
                    <a:pt x="14295" y="10550"/>
                  </a:cubicBezTo>
                  <a:lnTo>
                    <a:pt x="15494" y="10550"/>
                  </a:lnTo>
                  <a:lnTo>
                    <a:pt x="17065" y="12224"/>
                  </a:lnTo>
                  <a:lnTo>
                    <a:pt x="17922" y="11312"/>
                  </a:lnTo>
                  <a:lnTo>
                    <a:pt x="17209" y="10550"/>
                  </a:lnTo>
                  <a:lnTo>
                    <a:pt x="17970" y="10550"/>
                  </a:lnTo>
                  <a:lnTo>
                    <a:pt x="20743" y="13507"/>
                  </a:lnTo>
                  <a:lnTo>
                    <a:pt x="21600" y="12594"/>
                  </a:lnTo>
                  <a:lnTo>
                    <a:pt x="19685" y="10550"/>
                  </a:lnTo>
                  <a:lnTo>
                    <a:pt x="21407" y="10550"/>
                  </a:lnTo>
                  <a:cubicBezTo>
                    <a:pt x="20433" y="9940"/>
                    <a:pt x="19464" y="9322"/>
                    <a:pt x="18504" y="8691"/>
                  </a:cubicBezTo>
                  <a:close/>
                </a:path>
              </a:pathLst>
            </a:custGeom>
            <a:grpFill/>
            <a:ln w="12700">
              <a:miter lim="400000"/>
            </a:ln>
          </p:spPr>
          <p:txBody>
            <a:bodyPr anchor="ctr"/>
            <a:lstStyle/>
            <a:p>
              <a:pPr algn="ctr"/>
            </a:p>
          </p:txBody>
        </p:sp>
        <p:sp>
          <p:nvSpPr>
            <p:cNvPr id="149" name="Freeform: Shape 129"/>
            <p:cNvSpPr/>
            <p:nvPr/>
          </p:nvSpPr>
          <p:spPr>
            <a:xfrm>
              <a:off x="1695529" y="1745904"/>
              <a:ext cx="154210" cy="154220"/>
            </a:xfrm>
            <a:custGeom>
              <a:avLst/>
              <a:gdLst/>
              <a:ahLst/>
              <a:cxnLst>
                <a:cxn ang="0">
                  <a:pos x="wd2" y="hd2"/>
                </a:cxn>
                <a:cxn ang="5400000">
                  <a:pos x="wd2" y="hd2"/>
                </a:cxn>
                <a:cxn ang="10800000">
                  <a:pos x="wd2" y="hd2"/>
                </a:cxn>
                <a:cxn ang="16200000">
                  <a:pos x="wd2" y="hd2"/>
                </a:cxn>
              </a:cxnLst>
              <a:rect l="0" t="0" r="r" b="b"/>
              <a:pathLst>
                <a:path w="21600" h="21600" extrusionOk="0">
                  <a:moveTo>
                    <a:pt x="21600" y="10205"/>
                  </a:moveTo>
                  <a:lnTo>
                    <a:pt x="19371" y="10205"/>
                  </a:lnTo>
                  <a:lnTo>
                    <a:pt x="21256" y="8318"/>
                  </a:lnTo>
                  <a:lnTo>
                    <a:pt x="20412" y="7474"/>
                  </a:lnTo>
                  <a:lnTo>
                    <a:pt x="17683" y="10205"/>
                  </a:lnTo>
                  <a:lnTo>
                    <a:pt x="16933" y="10205"/>
                  </a:lnTo>
                  <a:lnTo>
                    <a:pt x="17636" y="9502"/>
                  </a:lnTo>
                  <a:lnTo>
                    <a:pt x="16793" y="8659"/>
                  </a:lnTo>
                  <a:lnTo>
                    <a:pt x="15247" y="10205"/>
                  </a:lnTo>
                  <a:lnTo>
                    <a:pt x="14067" y="10205"/>
                  </a:lnTo>
                  <a:cubicBezTo>
                    <a:pt x="13981" y="9731"/>
                    <a:pt x="13795" y="9293"/>
                    <a:pt x="13531" y="8913"/>
                  </a:cubicBezTo>
                  <a:lnTo>
                    <a:pt x="14367" y="8079"/>
                  </a:lnTo>
                  <a:lnTo>
                    <a:pt x="16553" y="8079"/>
                  </a:lnTo>
                  <a:lnTo>
                    <a:pt x="16553" y="6885"/>
                  </a:lnTo>
                  <a:lnTo>
                    <a:pt x="15559" y="6885"/>
                  </a:lnTo>
                  <a:lnTo>
                    <a:pt x="16089" y="6355"/>
                  </a:lnTo>
                  <a:lnTo>
                    <a:pt x="19948" y="6355"/>
                  </a:lnTo>
                  <a:lnTo>
                    <a:pt x="19948" y="5162"/>
                  </a:lnTo>
                  <a:lnTo>
                    <a:pt x="17282" y="5162"/>
                  </a:lnTo>
                  <a:lnTo>
                    <a:pt x="18859" y="3586"/>
                  </a:lnTo>
                  <a:lnTo>
                    <a:pt x="18015" y="2742"/>
                  </a:lnTo>
                  <a:lnTo>
                    <a:pt x="16438" y="4318"/>
                  </a:lnTo>
                  <a:lnTo>
                    <a:pt x="16438" y="1652"/>
                  </a:lnTo>
                  <a:lnTo>
                    <a:pt x="15245" y="1652"/>
                  </a:lnTo>
                  <a:lnTo>
                    <a:pt x="15245" y="5512"/>
                  </a:lnTo>
                  <a:lnTo>
                    <a:pt x="14716" y="6041"/>
                  </a:lnTo>
                  <a:lnTo>
                    <a:pt x="14716" y="5048"/>
                  </a:lnTo>
                  <a:lnTo>
                    <a:pt x="13522" y="5048"/>
                  </a:lnTo>
                  <a:lnTo>
                    <a:pt x="13522" y="7234"/>
                  </a:lnTo>
                  <a:lnTo>
                    <a:pt x="12688" y="8068"/>
                  </a:lnTo>
                  <a:cubicBezTo>
                    <a:pt x="12307" y="7805"/>
                    <a:pt x="11869" y="7619"/>
                    <a:pt x="11396" y="7534"/>
                  </a:cubicBezTo>
                  <a:lnTo>
                    <a:pt x="11396" y="6354"/>
                  </a:lnTo>
                  <a:lnTo>
                    <a:pt x="12941" y="4808"/>
                  </a:lnTo>
                  <a:lnTo>
                    <a:pt x="12098" y="3965"/>
                  </a:lnTo>
                  <a:lnTo>
                    <a:pt x="11396" y="4666"/>
                  </a:lnTo>
                  <a:lnTo>
                    <a:pt x="11396" y="3918"/>
                  </a:lnTo>
                  <a:lnTo>
                    <a:pt x="14125" y="1188"/>
                  </a:lnTo>
                  <a:lnTo>
                    <a:pt x="13282" y="345"/>
                  </a:lnTo>
                  <a:lnTo>
                    <a:pt x="11396" y="2230"/>
                  </a:lnTo>
                  <a:lnTo>
                    <a:pt x="11396" y="0"/>
                  </a:lnTo>
                  <a:lnTo>
                    <a:pt x="10203" y="0"/>
                  </a:lnTo>
                  <a:lnTo>
                    <a:pt x="10203" y="2230"/>
                  </a:lnTo>
                  <a:lnTo>
                    <a:pt x="8318" y="345"/>
                  </a:lnTo>
                  <a:lnTo>
                    <a:pt x="7472" y="1188"/>
                  </a:lnTo>
                  <a:lnTo>
                    <a:pt x="10203" y="3918"/>
                  </a:lnTo>
                  <a:lnTo>
                    <a:pt x="10203" y="4666"/>
                  </a:lnTo>
                  <a:lnTo>
                    <a:pt x="9501" y="3965"/>
                  </a:lnTo>
                  <a:lnTo>
                    <a:pt x="8656" y="4808"/>
                  </a:lnTo>
                  <a:lnTo>
                    <a:pt x="10203" y="6354"/>
                  </a:lnTo>
                  <a:lnTo>
                    <a:pt x="10203" y="7534"/>
                  </a:lnTo>
                  <a:cubicBezTo>
                    <a:pt x="9729" y="7619"/>
                    <a:pt x="9292" y="7805"/>
                    <a:pt x="8912" y="8068"/>
                  </a:cubicBezTo>
                  <a:lnTo>
                    <a:pt x="8077" y="7234"/>
                  </a:lnTo>
                  <a:lnTo>
                    <a:pt x="8077" y="5048"/>
                  </a:lnTo>
                  <a:lnTo>
                    <a:pt x="6883" y="5048"/>
                  </a:lnTo>
                  <a:lnTo>
                    <a:pt x="6883" y="6041"/>
                  </a:lnTo>
                  <a:lnTo>
                    <a:pt x="6354" y="5512"/>
                  </a:lnTo>
                  <a:lnTo>
                    <a:pt x="6354" y="1652"/>
                  </a:lnTo>
                  <a:lnTo>
                    <a:pt x="5161" y="1652"/>
                  </a:lnTo>
                  <a:lnTo>
                    <a:pt x="5161" y="4318"/>
                  </a:lnTo>
                  <a:lnTo>
                    <a:pt x="3584" y="2742"/>
                  </a:lnTo>
                  <a:lnTo>
                    <a:pt x="2740" y="3586"/>
                  </a:lnTo>
                  <a:lnTo>
                    <a:pt x="4317" y="5162"/>
                  </a:lnTo>
                  <a:lnTo>
                    <a:pt x="1651" y="5162"/>
                  </a:lnTo>
                  <a:lnTo>
                    <a:pt x="1651" y="6355"/>
                  </a:lnTo>
                  <a:lnTo>
                    <a:pt x="5510" y="6355"/>
                  </a:lnTo>
                  <a:lnTo>
                    <a:pt x="6040" y="6885"/>
                  </a:lnTo>
                  <a:lnTo>
                    <a:pt x="5047" y="6885"/>
                  </a:lnTo>
                  <a:lnTo>
                    <a:pt x="5047" y="8079"/>
                  </a:lnTo>
                  <a:lnTo>
                    <a:pt x="7233" y="8079"/>
                  </a:lnTo>
                  <a:lnTo>
                    <a:pt x="8067" y="8913"/>
                  </a:lnTo>
                  <a:cubicBezTo>
                    <a:pt x="7803" y="9293"/>
                    <a:pt x="7619" y="9731"/>
                    <a:pt x="7533" y="10205"/>
                  </a:cubicBezTo>
                  <a:lnTo>
                    <a:pt x="6353" y="10205"/>
                  </a:lnTo>
                  <a:lnTo>
                    <a:pt x="4806" y="8659"/>
                  </a:lnTo>
                  <a:lnTo>
                    <a:pt x="3964" y="9502"/>
                  </a:lnTo>
                  <a:lnTo>
                    <a:pt x="4664" y="10205"/>
                  </a:lnTo>
                  <a:lnTo>
                    <a:pt x="3916" y="10205"/>
                  </a:lnTo>
                  <a:lnTo>
                    <a:pt x="1187" y="7474"/>
                  </a:lnTo>
                  <a:lnTo>
                    <a:pt x="343" y="8318"/>
                  </a:lnTo>
                  <a:lnTo>
                    <a:pt x="2229" y="10205"/>
                  </a:lnTo>
                  <a:lnTo>
                    <a:pt x="0" y="10205"/>
                  </a:lnTo>
                  <a:lnTo>
                    <a:pt x="0" y="11397"/>
                  </a:lnTo>
                  <a:lnTo>
                    <a:pt x="2229" y="11397"/>
                  </a:lnTo>
                  <a:lnTo>
                    <a:pt x="343" y="13283"/>
                  </a:lnTo>
                  <a:lnTo>
                    <a:pt x="1187" y="14126"/>
                  </a:lnTo>
                  <a:lnTo>
                    <a:pt x="3916" y="11397"/>
                  </a:lnTo>
                  <a:lnTo>
                    <a:pt x="4664" y="11397"/>
                  </a:lnTo>
                  <a:lnTo>
                    <a:pt x="3962" y="12099"/>
                  </a:lnTo>
                  <a:lnTo>
                    <a:pt x="4806" y="12943"/>
                  </a:lnTo>
                  <a:lnTo>
                    <a:pt x="6353" y="11397"/>
                  </a:lnTo>
                  <a:lnTo>
                    <a:pt x="7533" y="11397"/>
                  </a:lnTo>
                  <a:cubicBezTo>
                    <a:pt x="7619" y="11870"/>
                    <a:pt x="7803" y="12309"/>
                    <a:pt x="8067" y="12689"/>
                  </a:cubicBezTo>
                  <a:lnTo>
                    <a:pt x="7233" y="13522"/>
                  </a:lnTo>
                  <a:lnTo>
                    <a:pt x="5047" y="13522"/>
                  </a:lnTo>
                  <a:lnTo>
                    <a:pt x="5047" y="14716"/>
                  </a:lnTo>
                  <a:lnTo>
                    <a:pt x="6040" y="14716"/>
                  </a:lnTo>
                  <a:lnTo>
                    <a:pt x="5510" y="15246"/>
                  </a:lnTo>
                  <a:lnTo>
                    <a:pt x="1651" y="15246"/>
                  </a:lnTo>
                  <a:lnTo>
                    <a:pt x="1651" y="16439"/>
                  </a:lnTo>
                  <a:lnTo>
                    <a:pt x="4317" y="16439"/>
                  </a:lnTo>
                  <a:lnTo>
                    <a:pt x="2740" y="18015"/>
                  </a:lnTo>
                  <a:lnTo>
                    <a:pt x="3584" y="18859"/>
                  </a:lnTo>
                  <a:lnTo>
                    <a:pt x="5161" y="17283"/>
                  </a:lnTo>
                  <a:lnTo>
                    <a:pt x="5161" y="19948"/>
                  </a:lnTo>
                  <a:lnTo>
                    <a:pt x="6354" y="19948"/>
                  </a:lnTo>
                  <a:lnTo>
                    <a:pt x="6354" y="16089"/>
                  </a:lnTo>
                  <a:lnTo>
                    <a:pt x="6883" y="15560"/>
                  </a:lnTo>
                  <a:lnTo>
                    <a:pt x="6883" y="16552"/>
                  </a:lnTo>
                  <a:lnTo>
                    <a:pt x="8077" y="16552"/>
                  </a:lnTo>
                  <a:lnTo>
                    <a:pt x="8077" y="14366"/>
                  </a:lnTo>
                  <a:lnTo>
                    <a:pt x="8912" y="13532"/>
                  </a:lnTo>
                  <a:cubicBezTo>
                    <a:pt x="9292" y="13795"/>
                    <a:pt x="9729" y="13981"/>
                    <a:pt x="10203" y="14067"/>
                  </a:cubicBezTo>
                  <a:lnTo>
                    <a:pt x="10203" y="15246"/>
                  </a:lnTo>
                  <a:lnTo>
                    <a:pt x="8656" y="16792"/>
                  </a:lnTo>
                  <a:lnTo>
                    <a:pt x="9501" y="17636"/>
                  </a:lnTo>
                  <a:lnTo>
                    <a:pt x="10203" y="16935"/>
                  </a:lnTo>
                  <a:lnTo>
                    <a:pt x="10203" y="17683"/>
                  </a:lnTo>
                  <a:lnTo>
                    <a:pt x="7472" y="20413"/>
                  </a:lnTo>
                  <a:lnTo>
                    <a:pt x="8318" y="21256"/>
                  </a:lnTo>
                  <a:lnTo>
                    <a:pt x="10203" y="19371"/>
                  </a:lnTo>
                  <a:lnTo>
                    <a:pt x="10203" y="21600"/>
                  </a:lnTo>
                  <a:lnTo>
                    <a:pt x="11396" y="21600"/>
                  </a:lnTo>
                  <a:lnTo>
                    <a:pt x="11396" y="19371"/>
                  </a:lnTo>
                  <a:lnTo>
                    <a:pt x="13282" y="21256"/>
                  </a:lnTo>
                  <a:lnTo>
                    <a:pt x="14125" y="20413"/>
                  </a:lnTo>
                  <a:lnTo>
                    <a:pt x="11396" y="17683"/>
                  </a:lnTo>
                  <a:lnTo>
                    <a:pt x="11396" y="16935"/>
                  </a:lnTo>
                  <a:lnTo>
                    <a:pt x="12098" y="17636"/>
                  </a:lnTo>
                  <a:lnTo>
                    <a:pt x="12941" y="16792"/>
                  </a:lnTo>
                  <a:lnTo>
                    <a:pt x="11396" y="15246"/>
                  </a:lnTo>
                  <a:lnTo>
                    <a:pt x="11396" y="14067"/>
                  </a:lnTo>
                  <a:cubicBezTo>
                    <a:pt x="11869" y="13983"/>
                    <a:pt x="12307" y="13795"/>
                    <a:pt x="12688" y="13532"/>
                  </a:cubicBezTo>
                  <a:lnTo>
                    <a:pt x="13522" y="14366"/>
                  </a:lnTo>
                  <a:lnTo>
                    <a:pt x="13522" y="16552"/>
                  </a:lnTo>
                  <a:lnTo>
                    <a:pt x="14716" y="16552"/>
                  </a:lnTo>
                  <a:lnTo>
                    <a:pt x="14716" y="15560"/>
                  </a:lnTo>
                  <a:lnTo>
                    <a:pt x="15245" y="16089"/>
                  </a:lnTo>
                  <a:lnTo>
                    <a:pt x="15245" y="19949"/>
                  </a:lnTo>
                  <a:lnTo>
                    <a:pt x="16438" y="19949"/>
                  </a:lnTo>
                  <a:lnTo>
                    <a:pt x="16438" y="17283"/>
                  </a:lnTo>
                  <a:lnTo>
                    <a:pt x="18015" y="18859"/>
                  </a:lnTo>
                  <a:lnTo>
                    <a:pt x="18859" y="18015"/>
                  </a:lnTo>
                  <a:lnTo>
                    <a:pt x="17282" y="16439"/>
                  </a:lnTo>
                  <a:lnTo>
                    <a:pt x="19948" y="16439"/>
                  </a:lnTo>
                  <a:lnTo>
                    <a:pt x="19948" y="15246"/>
                  </a:lnTo>
                  <a:lnTo>
                    <a:pt x="16089" y="15246"/>
                  </a:lnTo>
                  <a:lnTo>
                    <a:pt x="15559" y="14716"/>
                  </a:lnTo>
                  <a:lnTo>
                    <a:pt x="16553" y="14716"/>
                  </a:lnTo>
                  <a:lnTo>
                    <a:pt x="16553" y="13522"/>
                  </a:lnTo>
                  <a:lnTo>
                    <a:pt x="14367" y="13522"/>
                  </a:lnTo>
                  <a:lnTo>
                    <a:pt x="13531" y="12689"/>
                  </a:lnTo>
                  <a:cubicBezTo>
                    <a:pt x="13795" y="12309"/>
                    <a:pt x="13981" y="11870"/>
                    <a:pt x="14067" y="11397"/>
                  </a:cubicBezTo>
                  <a:lnTo>
                    <a:pt x="15247" y="11397"/>
                  </a:lnTo>
                  <a:lnTo>
                    <a:pt x="16793" y="12943"/>
                  </a:lnTo>
                  <a:lnTo>
                    <a:pt x="17636" y="12099"/>
                  </a:lnTo>
                  <a:lnTo>
                    <a:pt x="16933" y="11397"/>
                  </a:lnTo>
                  <a:lnTo>
                    <a:pt x="17683" y="11397"/>
                  </a:lnTo>
                  <a:lnTo>
                    <a:pt x="20412" y="14126"/>
                  </a:lnTo>
                  <a:lnTo>
                    <a:pt x="21256" y="13283"/>
                  </a:lnTo>
                  <a:lnTo>
                    <a:pt x="19371" y="11397"/>
                  </a:lnTo>
                  <a:lnTo>
                    <a:pt x="21600" y="11397"/>
                  </a:lnTo>
                  <a:cubicBezTo>
                    <a:pt x="21600" y="11397"/>
                    <a:pt x="21600" y="10205"/>
                    <a:pt x="21600" y="10205"/>
                  </a:cubicBezTo>
                  <a:close/>
                </a:path>
              </a:pathLst>
            </a:custGeom>
            <a:grpFill/>
            <a:ln w="12700">
              <a:miter lim="400000"/>
            </a:ln>
          </p:spPr>
          <p:txBody>
            <a:bodyPr anchor="ctr"/>
            <a:lstStyle/>
            <a:p>
              <a:pPr algn="ctr"/>
            </a:p>
          </p:txBody>
        </p:sp>
        <p:sp>
          <p:nvSpPr>
            <p:cNvPr id="150" name="Freeform: Shape 130"/>
            <p:cNvSpPr/>
            <p:nvPr/>
          </p:nvSpPr>
          <p:spPr>
            <a:xfrm>
              <a:off x="1468935" y="5008873"/>
              <a:ext cx="270371" cy="270372"/>
            </a:xfrm>
            <a:custGeom>
              <a:avLst/>
              <a:gdLst/>
              <a:ahLst/>
              <a:cxnLst>
                <a:cxn ang="0">
                  <a:pos x="wd2" y="hd2"/>
                </a:cxn>
                <a:cxn ang="5400000">
                  <a:pos x="wd2" y="hd2"/>
                </a:cxn>
                <a:cxn ang="10800000">
                  <a:pos x="wd2" y="hd2"/>
                </a:cxn>
                <a:cxn ang="16200000">
                  <a:pos x="wd2" y="hd2"/>
                </a:cxn>
              </a:cxnLst>
              <a:rect l="0" t="0" r="r" b="b"/>
              <a:pathLst>
                <a:path w="20807" h="21600" extrusionOk="0">
                  <a:moveTo>
                    <a:pt x="8128" y="0"/>
                  </a:moveTo>
                  <a:cubicBezTo>
                    <a:pt x="6048" y="0"/>
                    <a:pt x="3968" y="822"/>
                    <a:pt x="2381" y="2471"/>
                  </a:cubicBezTo>
                  <a:cubicBezTo>
                    <a:pt x="-793" y="5765"/>
                    <a:pt x="-793" y="11107"/>
                    <a:pt x="2381" y="14402"/>
                  </a:cubicBezTo>
                  <a:cubicBezTo>
                    <a:pt x="3968" y="16051"/>
                    <a:pt x="6048" y="16872"/>
                    <a:pt x="8128" y="16872"/>
                  </a:cubicBezTo>
                  <a:lnTo>
                    <a:pt x="8128" y="10041"/>
                  </a:lnTo>
                  <a:lnTo>
                    <a:pt x="3227" y="10041"/>
                  </a:lnTo>
                  <a:lnTo>
                    <a:pt x="3227" y="6831"/>
                  </a:lnTo>
                  <a:lnTo>
                    <a:pt x="8128" y="6831"/>
                  </a:lnTo>
                  <a:cubicBezTo>
                    <a:pt x="8128" y="6831"/>
                    <a:pt x="8128" y="0"/>
                    <a:pt x="8128" y="0"/>
                  </a:cubicBezTo>
                  <a:close/>
                  <a:moveTo>
                    <a:pt x="15033" y="12885"/>
                  </a:moveTo>
                  <a:cubicBezTo>
                    <a:pt x="16983" y="9629"/>
                    <a:pt x="16598" y="5297"/>
                    <a:pt x="13875" y="2471"/>
                  </a:cubicBezTo>
                  <a:cubicBezTo>
                    <a:pt x="12288" y="822"/>
                    <a:pt x="10208" y="0"/>
                    <a:pt x="8128" y="0"/>
                  </a:cubicBezTo>
                  <a:lnTo>
                    <a:pt x="8128" y="6831"/>
                  </a:lnTo>
                  <a:lnTo>
                    <a:pt x="13029" y="6831"/>
                  </a:lnTo>
                  <a:lnTo>
                    <a:pt x="13029" y="10041"/>
                  </a:lnTo>
                  <a:lnTo>
                    <a:pt x="13028" y="10041"/>
                  </a:lnTo>
                  <a:lnTo>
                    <a:pt x="13028" y="10041"/>
                  </a:lnTo>
                  <a:lnTo>
                    <a:pt x="8128" y="10041"/>
                  </a:lnTo>
                  <a:lnTo>
                    <a:pt x="8128" y="16872"/>
                  </a:lnTo>
                  <a:cubicBezTo>
                    <a:pt x="9616" y="16871"/>
                    <a:pt x="11105" y="16449"/>
                    <a:pt x="12413" y="15605"/>
                  </a:cubicBezTo>
                  <a:lnTo>
                    <a:pt x="18186" y="21600"/>
                  </a:lnTo>
                  <a:lnTo>
                    <a:pt x="20807" y="18879"/>
                  </a:lnTo>
                  <a:cubicBezTo>
                    <a:pt x="20807" y="18879"/>
                    <a:pt x="15033" y="12885"/>
                    <a:pt x="15033" y="12885"/>
                  </a:cubicBezTo>
                  <a:close/>
                </a:path>
              </a:pathLst>
            </a:custGeom>
            <a:grpFill/>
            <a:ln w="12700">
              <a:miter lim="400000"/>
            </a:ln>
          </p:spPr>
          <p:txBody>
            <a:bodyPr anchor="ctr"/>
            <a:lstStyle/>
            <a:p>
              <a:pPr algn="ctr"/>
            </a:p>
          </p:txBody>
        </p:sp>
        <p:sp>
          <p:nvSpPr>
            <p:cNvPr id="151" name="Freeform: Shape 131"/>
            <p:cNvSpPr/>
            <p:nvPr/>
          </p:nvSpPr>
          <p:spPr>
            <a:xfrm>
              <a:off x="3644247" y="5138356"/>
              <a:ext cx="378959" cy="188611"/>
            </a:xfrm>
            <a:custGeom>
              <a:avLst/>
              <a:gdLst/>
              <a:ahLst/>
              <a:cxnLst>
                <a:cxn ang="0">
                  <a:pos x="wd2" y="hd2"/>
                </a:cxn>
                <a:cxn ang="5400000">
                  <a:pos x="wd2" y="hd2"/>
                </a:cxn>
                <a:cxn ang="10800000">
                  <a:pos x="wd2" y="hd2"/>
                </a:cxn>
                <a:cxn ang="16200000">
                  <a:pos x="wd2" y="hd2"/>
                </a:cxn>
              </a:cxnLst>
              <a:rect l="0" t="0" r="r" b="b"/>
              <a:pathLst>
                <a:path w="21600" h="21600" extrusionOk="0">
                  <a:moveTo>
                    <a:pt x="9051" y="21600"/>
                  </a:moveTo>
                  <a:cubicBezTo>
                    <a:pt x="11938" y="21600"/>
                    <a:pt x="14508" y="18879"/>
                    <a:pt x="16165" y="14648"/>
                  </a:cubicBezTo>
                  <a:cubicBezTo>
                    <a:pt x="16655" y="15107"/>
                    <a:pt x="17201" y="15364"/>
                    <a:pt x="17776" y="15364"/>
                  </a:cubicBezTo>
                  <a:cubicBezTo>
                    <a:pt x="18028" y="15364"/>
                    <a:pt x="18273" y="15315"/>
                    <a:pt x="18511" y="15223"/>
                  </a:cubicBezTo>
                  <a:lnTo>
                    <a:pt x="18511" y="11766"/>
                  </a:lnTo>
                  <a:cubicBezTo>
                    <a:pt x="18281" y="11932"/>
                    <a:pt x="18034" y="12025"/>
                    <a:pt x="17776" y="12025"/>
                  </a:cubicBezTo>
                  <a:cubicBezTo>
                    <a:pt x="17534" y="12025"/>
                    <a:pt x="17301" y="11941"/>
                    <a:pt x="17084" y="11791"/>
                  </a:cubicBezTo>
                  <a:cubicBezTo>
                    <a:pt x="17733" y="9284"/>
                    <a:pt x="18102" y="6435"/>
                    <a:pt x="18102" y="3415"/>
                  </a:cubicBezTo>
                  <a:lnTo>
                    <a:pt x="18102" y="3415"/>
                  </a:lnTo>
                  <a:cubicBezTo>
                    <a:pt x="18102" y="3407"/>
                    <a:pt x="18101" y="3402"/>
                    <a:pt x="18101" y="3394"/>
                  </a:cubicBezTo>
                  <a:cubicBezTo>
                    <a:pt x="18242" y="3438"/>
                    <a:pt x="18379" y="3509"/>
                    <a:pt x="18511" y="3603"/>
                  </a:cubicBezTo>
                  <a:lnTo>
                    <a:pt x="18511" y="143"/>
                  </a:lnTo>
                  <a:cubicBezTo>
                    <a:pt x="18326" y="71"/>
                    <a:pt x="18136" y="25"/>
                    <a:pt x="17943" y="9"/>
                  </a:cubicBezTo>
                  <a:cubicBezTo>
                    <a:pt x="17943" y="6"/>
                    <a:pt x="17943" y="3"/>
                    <a:pt x="17942" y="0"/>
                  </a:cubicBezTo>
                  <a:lnTo>
                    <a:pt x="160" y="0"/>
                  </a:lnTo>
                  <a:cubicBezTo>
                    <a:pt x="55" y="1106"/>
                    <a:pt x="0" y="2247"/>
                    <a:pt x="0" y="3415"/>
                  </a:cubicBezTo>
                  <a:cubicBezTo>
                    <a:pt x="0" y="13457"/>
                    <a:pt x="4052" y="21600"/>
                    <a:pt x="9051" y="21600"/>
                  </a:cubicBezTo>
                  <a:close/>
                  <a:moveTo>
                    <a:pt x="18511" y="15223"/>
                  </a:moveTo>
                  <a:cubicBezTo>
                    <a:pt x="20271" y="14535"/>
                    <a:pt x="21600" y="11420"/>
                    <a:pt x="21600" y="7682"/>
                  </a:cubicBezTo>
                  <a:cubicBezTo>
                    <a:pt x="21600" y="3945"/>
                    <a:pt x="20271" y="830"/>
                    <a:pt x="18511" y="143"/>
                  </a:cubicBezTo>
                  <a:lnTo>
                    <a:pt x="18511" y="3603"/>
                  </a:lnTo>
                  <a:cubicBezTo>
                    <a:pt x="19341" y="4208"/>
                    <a:pt x="19937" y="5805"/>
                    <a:pt x="19937" y="7681"/>
                  </a:cubicBezTo>
                  <a:cubicBezTo>
                    <a:pt x="19937" y="9559"/>
                    <a:pt x="19342" y="11161"/>
                    <a:pt x="18511" y="11766"/>
                  </a:cubicBezTo>
                  <a:cubicBezTo>
                    <a:pt x="18511" y="11766"/>
                    <a:pt x="18511" y="15223"/>
                    <a:pt x="18511" y="15223"/>
                  </a:cubicBezTo>
                  <a:close/>
                </a:path>
              </a:pathLst>
            </a:custGeom>
            <a:grpFill/>
            <a:ln w="12700">
              <a:miter lim="400000"/>
            </a:ln>
          </p:spPr>
          <p:txBody>
            <a:bodyPr anchor="ctr"/>
            <a:lstStyle/>
            <a:p>
              <a:pPr algn="ctr"/>
            </a:p>
          </p:txBody>
        </p:sp>
        <p:sp>
          <p:nvSpPr>
            <p:cNvPr id="152" name="Freeform: Shape 132"/>
            <p:cNvSpPr/>
            <p:nvPr/>
          </p:nvSpPr>
          <p:spPr>
            <a:xfrm>
              <a:off x="3644247" y="5345529"/>
              <a:ext cx="342353" cy="285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grpFill/>
            <a:ln w="12700">
              <a:miter lim="400000"/>
            </a:ln>
          </p:spPr>
          <p:txBody>
            <a:bodyPr anchor="ctr"/>
            <a:lstStyle/>
            <a:p>
              <a:pPr algn="ctr"/>
            </a:p>
          </p:txBody>
        </p:sp>
        <p:sp>
          <p:nvSpPr>
            <p:cNvPr id="153" name="Freeform: Shape 133"/>
            <p:cNvSpPr/>
            <p:nvPr/>
          </p:nvSpPr>
          <p:spPr>
            <a:xfrm>
              <a:off x="3734885" y="5060666"/>
              <a:ext cx="47147" cy="63968"/>
            </a:xfrm>
            <a:custGeom>
              <a:avLst/>
              <a:gdLst/>
              <a:ahLst/>
              <a:cxnLst>
                <a:cxn ang="0">
                  <a:pos x="wd2" y="hd2"/>
                </a:cxn>
                <a:cxn ang="5400000">
                  <a:pos x="wd2" y="hd2"/>
                </a:cxn>
                <a:cxn ang="10800000">
                  <a:pos x="wd2" y="hd2"/>
                </a:cxn>
                <a:cxn ang="16200000">
                  <a:pos x="wd2" y="hd2"/>
                </a:cxn>
              </a:cxnLst>
              <a:rect l="0" t="0" r="r" b="b"/>
              <a:pathLst>
                <a:path w="17124" h="19792" extrusionOk="0">
                  <a:moveTo>
                    <a:pt x="4072" y="9804"/>
                  </a:moveTo>
                  <a:cubicBezTo>
                    <a:pt x="-3093" y="11886"/>
                    <a:pt x="-16" y="21600"/>
                    <a:pt x="7206" y="19495"/>
                  </a:cubicBezTo>
                  <a:cubicBezTo>
                    <a:pt x="15731" y="17011"/>
                    <a:pt x="18507" y="9687"/>
                    <a:pt x="16502" y="2668"/>
                  </a:cubicBezTo>
                  <a:cubicBezTo>
                    <a:pt x="16245" y="1761"/>
                    <a:pt x="15887" y="872"/>
                    <a:pt x="15462" y="0"/>
                  </a:cubicBezTo>
                  <a:cubicBezTo>
                    <a:pt x="11565" y="724"/>
                    <a:pt x="7656" y="1432"/>
                    <a:pt x="3732" y="2097"/>
                  </a:cubicBezTo>
                  <a:cubicBezTo>
                    <a:pt x="5601" y="5622"/>
                    <a:pt x="6685" y="9037"/>
                    <a:pt x="4072" y="9804"/>
                  </a:cubicBezTo>
                  <a:close/>
                </a:path>
              </a:pathLst>
            </a:custGeom>
            <a:grpFill/>
            <a:ln w="12700">
              <a:miter lim="400000"/>
            </a:ln>
          </p:spPr>
          <p:txBody>
            <a:bodyPr anchor="ctr"/>
            <a:lstStyle/>
            <a:p>
              <a:pPr algn="ctr"/>
            </a:p>
          </p:txBody>
        </p:sp>
        <p:sp>
          <p:nvSpPr>
            <p:cNvPr id="154" name="Freeform: Shape 134"/>
            <p:cNvSpPr/>
            <p:nvPr/>
          </p:nvSpPr>
          <p:spPr>
            <a:xfrm>
              <a:off x="3819048" y="5041244"/>
              <a:ext cx="47148" cy="83087"/>
            </a:xfrm>
            <a:custGeom>
              <a:avLst/>
              <a:gdLst/>
              <a:ahLst/>
              <a:cxnLst>
                <a:cxn ang="0">
                  <a:pos x="wd2" y="hd2"/>
                </a:cxn>
                <a:cxn ang="5400000">
                  <a:pos x="wd2" y="hd2"/>
                </a:cxn>
                <a:cxn ang="10800000">
                  <a:pos x="wd2" y="hd2"/>
                </a:cxn>
                <a:cxn ang="16200000">
                  <a:pos x="wd2" y="hd2"/>
                </a:cxn>
              </a:cxnLst>
              <a:rect l="0" t="0" r="r" b="b"/>
              <a:pathLst>
                <a:path w="17126" h="20181" extrusionOk="0">
                  <a:moveTo>
                    <a:pt x="4069" y="12340"/>
                  </a:moveTo>
                  <a:cubicBezTo>
                    <a:pt x="-3092" y="13974"/>
                    <a:pt x="-14" y="21600"/>
                    <a:pt x="7208" y="19948"/>
                  </a:cubicBezTo>
                  <a:cubicBezTo>
                    <a:pt x="15734" y="17997"/>
                    <a:pt x="18508" y="12248"/>
                    <a:pt x="16505" y="6738"/>
                  </a:cubicBezTo>
                  <a:cubicBezTo>
                    <a:pt x="15637" y="4358"/>
                    <a:pt x="13662" y="2153"/>
                    <a:pt x="11875" y="0"/>
                  </a:cubicBezTo>
                  <a:cubicBezTo>
                    <a:pt x="8067" y="676"/>
                    <a:pt x="4241" y="1321"/>
                    <a:pt x="410" y="1953"/>
                  </a:cubicBezTo>
                  <a:cubicBezTo>
                    <a:pt x="3267" y="5464"/>
                    <a:pt x="8136" y="11410"/>
                    <a:pt x="4069" y="12340"/>
                  </a:cubicBezTo>
                  <a:close/>
                </a:path>
              </a:pathLst>
            </a:custGeom>
            <a:grpFill/>
            <a:ln w="12700">
              <a:miter lim="400000"/>
            </a:ln>
          </p:spPr>
          <p:txBody>
            <a:bodyPr anchor="ctr"/>
            <a:lstStyle/>
            <a:p>
              <a:pPr algn="ctr"/>
            </a:p>
          </p:txBody>
        </p:sp>
        <p:sp>
          <p:nvSpPr>
            <p:cNvPr id="155" name="Freeform: Shape 135"/>
            <p:cNvSpPr/>
            <p:nvPr/>
          </p:nvSpPr>
          <p:spPr>
            <a:xfrm>
              <a:off x="2058082" y="4536260"/>
              <a:ext cx="18747" cy="52728"/>
            </a:xfrm>
            <a:custGeom>
              <a:avLst/>
              <a:gdLst/>
              <a:ahLst/>
              <a:cxnLst>
                <a:cxn ang="0">
                  <a:pos x="wd2" y="hd2"/>
                </a:cxn>
                <a:cxn ang="5400000">
                  <a:pos x="wd2" y="hd2"/>
                </a:cxn>
                <a:cxn ang="10800000">
                  <a:pos x="wd2" y="hd2"/>
                </a:cxn>
                <a:cxn ang="16200000">
                  <a:pos x="wd2" y="hd2"/>
                </a:cxn>
              </a:cxnLst>
              <a:rect l="0" t="0" r="r" b="b"/>
              <a:pathLst>
                <a:path w="21009" h="20392" extrusionOk="0">
                  <a:moveTo>
                    <a:pt x="3398" y="16969"/>
                  </a:moveTo>
                  <a:cubicBezTo>
                    <a:pt x="6874" y="13023"/>
                    <a:pt x="12935" y="9883"/>
                    <a:pt x="21009" y="7423"/>
                  </a:cubicBezTo>
                  <a:cubicBezTo>
                    <a:pt x="13998" y="4959"/>
                    <a:pt x="6941" y="2499"/>
                    <a:pt x="47" y="0"/>
                  </a:cubicBezTo>
                  <a:lnTo>
                    <a:pt x="36" y="16857"/>
                  </a:lnTo>
                  <a:cubicBezTo>
                    <a:pt x="36" y="21600"/>
                    <a:pt x="-591" y="21502"/>
                    <a:pt x="3398" y="16969"/>
                  </a:cubicBezTo>
                  <a:close/>
                </a:path>
              </a:pathLst>
            </a:custGeom>
            <a:grpFill/>
            <a:ln w="12700">
              <a:miter lim="400000"/>
            </a:ln>
          </p:spPr>
          <p:txBody>
            <a:bodyPr anchor="ctr"/>
            <a:lstStyle/>
            <a:p>
              <a:pPr algn="ctr"/>
            </a:p>
          </p:txBody>
        </p:sp>
        <p:sp>
          <p:nvSpPr>
            <p:cNvPr id="156" name="Freeform: Shape 136"/>
            <p:cNvSpPr/>
            <p:nvPr/>
          </p:nvSpPr>
          <p:spPr>
            <a:xfrm>
              <a:off x="5010291" y="4445623"/>
              <a:ext cx="104339" cy="46179"/>
            </a:xfrm>
            <a:custGeom>
              <a:avLst/>
              <a:gdLst/>
              <a:ahLst/>
              <a:cxnLst>
                <a:cxn ang="0">
                  <a:pos x="wd2" y="hd2"/>
                </a:cxn>
                <a:cxn ang="5400000">
                  <a:pos x="wd2" y="hd2"/>
                </a:cxn>
                <a:cxn ang="10800000">
                  <a:pos x="wd2" y="hd2"/>
                </a:cxn>
                <a:cxn ang="16200000">
                  <a:pos x="wd2" y="hd2"/>
                </a:cxn>
              </a:cxnLst>
              <a:rect l="0" t="0" r="r" b="b"/>
              <a:pathLst>
                <a:path w="21600" h="21600" extrusionOk="0">
                  <a:moveTo>
                    <a:pt x="0" y="11977"/>
                  </a:moveTo>
                  <a:lnTo>
                    <a:pt x="8430" y="21600"/>
                  </a:lnTo>
                  <a:lnTo>
                    <a:pt x="21600" y="21600"/>
                  </a:lnTo>
                  <a:lnTo>
                    <a:pt x="2677" y="0"/>
                  </a:lnTo>
                  <a:cubicBezTo>
                    <a:pt x="2677" y="0"/>
                    <a:pt x="0" y="11977"/>
                    <a:pt x="0" y="11977"/>
                  </a:cubicBezTo>
                  <a:close/>
                </a:path>
              </a:pathLst>
            </a:custGeom>
            <a:grpFill/>
            <a:ln w="12700">
              <a:miter lim="400000"/>
            </a:ln>
          </p:spPr>
          <p:txBody>
            <a:bodyPr anchor="ctr"/>
            <a:lstStyle/>
            <a:p>
              <a:pPr algn="ctr"/>
            </a:p>
          </p:txBody>
        </p:sp>
        <p:sp>
          <p:nvSpPr>
            <p:cNvPr id="157" name="Freeform: Shape 137"/>
            <p:cNvSpPr/>
            <p:nvPr/>
          </p:nvSpPr>
          <p:spPr>
            <a:xfrm>
              <a:off x="5010291" y="4497415"/>
              <a:ext cx="252075" cy="12624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8692" y="21600"/>
                  </a:lnTo>
                  <a:lnTo>
                    <a:pt x="8692" y="13184"/>
                  </a:lnTo>
                  <a:lnTo>
                    <a:pt x="4319" y="13184"/>
                  </a:lnTo>
                  <a:lnTo>
                    <a:pt x="4319" y="8414"/>
                  </a:lnTo>
                  <a:lnTo>
                    <a:pt x="4319" y="8414"/>
                  </a:lnTo>
                  <a:lnTo>
                    <a:pt x="8692" y="8414"/>
                  </a:lnTo>
                  <a:lnTo>
                    <a:pt x="8692" y="0"/>
                  </a:lnTo>
                  <a:lnTo>
                    <a:pt x="4684" y="0"/>
                  </a:lnTo>
                  <a:lnTo>
                    <a:pt x="0" y="0"/>
                  </a:lnTo>
                  <a:cubicBezTo>
                    <a:pt x="0" y="0"/>
                    <a:pt x="0" y="21600"/>
                    <a:pt x="0" y="21600"/>
                  </a:cubicBezTo>
                  <a:close/>
                  <a:moveTo>
                    <a:pt x="8692" y="21600"/>
                  </a:moveTo>
                  <a:lnTo>
                    <a:pt x="17420" y="21600"/>
                  </a:lnTo>
                  <a:lnTo>
                    <a:pt x="17420" y="17323"/>
                  </a:lnTo>
                  <a:lnTo>
                    <a:pt x="21600" y="17323"/>
                  </a:lnTo>
                  <a:lnTo>
                    <a:pt x="21600" y="4277"/>
                  </a:lnTo>
                  <a:lnTo>
                    <a:pt x="17420" y="4277"/>
                  </a:lnTo>
                  <a:lnTo>
                    <a:pt x="17420" y="0"/>
                  </a:lnTo>
                  <a:lnTo>
                    <a:pt x="10136" y="0"/>
                  </a:lnTo>
                  <a:lnTo>
                    <a:pt x="8692" y="0"/>
                  </a:lnTo>
                  <a:lnTo>
                    <a:pt x="8692" y="8414"/>
                  </a:lnTo>
                  <a:lnTo>
                    <a:pt x="13065" y="8414"/>
                  </a:lnTo>
                  <a:lnTo>
                    <a:pt x="13065" y="13184"/>
                  </a:lnTo>
                  <a:lnTo>
                    <a:pt x="8692" y="13184"/>
                  </a:lnTo>
                  <a:cubicBezTo>
                    <a:pt x="8692" y="13184"/>
                    <a:pt x="8692" y="21600"/>
                    <a:pt x="8692" y="21600"/>
                  </a:cubicBezTo>
                  <a:close/>
                </a:path>
              </a:pathLst>
            </a:custGeom>
            <a:grpFill/>
            <a:ln w="12700">
              <a:miter lim="400000"/>
            </a:ln>
          </p:spPr>
          <p:txBody>
            <a:bodyPr anchor="ctr"/>
            <a:lstStyle/>
            <a:p>
              <a:pPr algn="ctr"/>
            </a:p>
          </p:txBody>
        </p:sp>
        <p:sp>
          <p:nvSpPr>
            <p:cNvPr id="158" name="Freeform: Shape 138"/>
            <p:cNvSpPr/>
            <p:nvPr/>
          </p:nvSpPr>
          <p:spPr>
            <a:xfrm>
              <a:off x="4052117" y="1156757"/>
              <a:ext cx="158036" cy="158038"/>
            </a:xfrm>
            <a:custGeom>
              <a:avLst/>
              <a:gdLst/>
              <a:ahLst/>
              <a:cxnLst>
                <a:cxn ang="0">
                  <a:pos x="wd2" y="hd2"/>
                </a:cxn>
                <a:cxn ang="5400000">
                  <a:pos x="wd2" y="hd2"/>
                </a:cxn>
                <a:cxn ang="10800000">
                  <a:pos x="wd2" y="hd2"/>
                </a:cxn>
                <a:cxn ang="16200000">
                  <a:pos x="wd2" y="hd2"/>
                </a:cxn>
              </a:cxnLst>
              <a:rect l="0" t="0" r="r" b="b"/>
              <a:pathLst>
                <a:path w="21600" h="21600" extrusionOk="0">
                  <a:moveTo>
                    <a:pt x="10799" y="21508"/>
                  </a:moveTo>
                  <a:lnTo>
                    <a:pt x="9745" y="21600"/>
                  </a:lnTo>
                  <a:lnTo>
                    <a:pt x="9605" y="19997"/>
                  </a:lnTo>
                  <a:cubicBezTo>
                    <a:pt x="8524" y="19857"/>
                    <a:pt x="7467" y="19524"/>
                    <a:pt x="6502" y="19018"/>
                  </a:cubicBezTo>
                  <a:lnTo>
                    <a:pt x="5467" y="20250"/>
                  </a:lnTo>
                  <a:lnTo>
                    <a:pt x="2418" y="17691"/>
                  </a:lnTo>
                  <a:lnTo>
                    <a:pt x="3451" y="16458"/>
                  </a:lnTo>
                  <a:cubicBezTo>
                    <a:pt x="2781" y="15589"/>
                    <a:pt x="2275" y="14620"/>
                    <a:pt x="1949" y="13571"/>
                  </a:cubicBezTo>
                  <a:lnTo>
                    <a:pt x="347" y="13711"/>
                  </a:lnTo>
                  <a:lnTo>
                    <a:pt x="0" y="9745"/>
                  </a:lnTo>
                  <a:lnTo>
                    <a:pt x="1601" y="9606"/>
                  </a:lnTo>
                  <a:cubicBezTo>
                    <a:pt x="1742" y="8515"/>
                    <a:pt x="2072" y="7474"/>
                    <a:pt x="2582" y="6502"/>
                  </a:cubicBezTo>
                  <a:lnTo>
                    <a:pt x="1352" y="5466"/>
                  </a:lnTo>
                  <a:lnTo>
                    <a:pt x="3908" y="2417"/>
                  </a:lnTo>
                  <a:lnTo>
                    <a:pt x="5140" y="3452"/>
                  </a:lnTo>
                  <a:cubicBezTo>
                    <a:pt x="6010" y="2779"/>
                    <a:pt x="6980" y="2276"/>
                    <a:pt x="8029" y="1949"/>
                  </a:cubicBezTo>
                  <a:lnTo>
                    <a:pt x="7888" y="346"/>
                  </a:lnTo>
                  <a:lnTo>
                    <a:pt x="10799" y="93"/>
                  </a:lnTo>
                  <a:lnTo>
                    <a:pt x="10799" y="4582"/>
                  </a:lnTo>
                  <a:cubicBezTo>
                    <a:pt x="8992" y="4582"/>
                    <a:pt x="7241" y="5371"/>
                    <a:pt x="6039" y="6803"/>
                  </a:cubicBezTo>
                  <a:cubicBezTo>
                    <a:pt x="3835" y="9430"/>
                    <a:pt x="4177" y="13358"/>
                    <a:pt x="6804" y="15561"/>
                  </a:cubicBezTo>
                  <a:cubicBezTo>
                    <a:pt x="7451" y="16105"/>
                    <a:pt x="8186" y="16504"/>
                    <a:pt x="8989" y="16748"/>
                  </a:cubicBezTo>
                  <a:cubicBezTo>
                    <a:pt x="9588" y="16930"/>
                    <a:pt x="10197" y="17019"/>
                    <a:pt x="10799" y="17019"/>
                  </a:cubicBezTo>
                  <a:cubicBezTo>
                    <a:pt x="10799" y="17019"/>
                    <a:pt x="10799" y="21508"/>
                    <a:pt x="10799" y="21508"/>
                  </a:cubicBezTo>
                  <a:close/>
                  <a:moveTo>
                    <a:pt x="19019" y="15099"/>
                  </a:moveTo>
                  <a:lnTo>
                    <a:pt x="20251" y="16132"/>
                  </a:lnTo>
                  <a:lnTo>
                    <a:pt x="17690" y="19182"/>
                  </a:lnTo>
                  <a:lnTo>
                    <a:pt x="16458" y="18147"/>
                  </a:lnTo>
                  <a:cubicBezTo>
                    <a:pt x="15588" y="18818"/>
                    <a:pt x="14620" y="19324"/>
                    <a:pt x="13572" y="19651"/>
                  </a:cubicBezTo>
                  <a:lnTo>
                    <a:pt x="13711" y="21253"/>
                  </a:lnTo>
                  <a:lnTo>
                    <a:pt x="10799" y="21508"/>
                  </a:lnTo>
                  <a:lnTo>
                    <a:pt x="10799" y="17019"/>
                  </a:lnTo>
                  <a:cubicBezTo>
                    <a:pt x="12608" y="17019"/>
                    <a:pt x="14359" y="16229"/>
                    <a:pt x="15562" y="14796"/>
                  </a:cubicBezTo>
                  <a:cubicBezTo>
                    <a:pt x="17764" y="12169"/>
                    <a:pt x="17421" y="8242"/>
                    <a:pt x="14798" y="6038"/>
                  </a:cubicBezTo>
                  <a:lnTo>
                    <a:pt x="14798" y="6038"/>
                  </a:lnTo>
                  <a:cubicBezTo>
                    <a:pt x="14148" y="5494"/>
                    <a:pt x="13413" y="5095"/>
                    <a:pt x="12612" y="4852"/>
                  </a:cubicBezTo>
                  <a:cubicBezTo>
                    <a:pt x="12013" y="4670"/>
                    <a:pt x="11403" y="4582"/>
                    <a:pt x="10799" y="4582"/>
                  </a:cubicBezTo>
                  <a:lnTo>
                    <a:pt x="10799" y="93"/>
                  </a:lnTo>
                  <a:lnTo>
                    <a:pt x="11853" y="0"/>
                  </a:lnTo>
                  <a:lnTo>
                    <a:pt x="11994" y="1602"/>
                  </a:lnTo>
                  <a:cubicBezTo>
                    <a:pt x="13075" y="1742"/>
                    <a:pt x="14132" y="2075"/>
                    <a:pt x="15098" y="2582"/>
                  </a:cubicBezTo>
                  <a:lnTo>
                    <a:pt x="16133" y="1351"/>
                  </a:lnTo>
                  <a:lnTo>
                    <a:pt x="19183" y="3908"/>
                  </a:lnTo>
                  <a:lnTo>
                    <a:pt x="18149" y="5141"/>
                  </a:lnTo>
                  <a:cubicBezTo>
                    <a:pt x="18821" y="6010"/>
                    <a:pt x="19326" y="6980"/>
                    <a:pt x="19651" y="8029"/>
                  </a:cubicBezTo>
                  <a:lnTo>
                    <a:pt x="21254" y="7888"/>
                  </a:lnTo>
                  <a:lnTo>
                    <a:pt x="21600" y="11855"/>
                  </a:lnTo>
                  <a:lnTo>
                    <a:pt x="19996" y="11994"/>
                  </a:lnTo>
                  <a:cubicBezTo>
                    <a:pt x="19858" y="13084"/>
                    <a:pt x="19529" y="14125"/>
                    <a:pt x="19019" y="15099"/>
                  </a:cubicBezTo>
                  <a:close/>
                </a:path>
              </a:pathLst>
            </a:custGeom>
            <a:grpFill/>
            <a:ln w="12700">
              <a:miter lim="400000"/>
            </a:ln>
          </p:spPr>
          <p:txBody>
            <a:bodyPr anchor="ctr"/>
            <a:lstStyle/>
            <a:p>
              <a:pPr algn="ctr"/>
            </a:p>
          </p:txBody>
        </p:sp>
        <p:sp>
          <p:nvSpPr>
            <p:cNvPr id="159" name="Freeform: Shape 139"/>
            <p:cNvSpPr/>
            <p:nvPr/>
          </p:nvSpPr>
          <p:spPr>
            <a:xfrm>
              <a:off x="4550626" y="1422198"/>
              <a:ext cx="182452" cy="136495"/>
            </a:xfrm>
            <a:custGeom>
              <a:avLst/>
              <a:gdLst/>
              <a:ahLst/>
              <a:cxnLst>
                <a:cxn ang="0">
                  <a:pos x="wd2" y="hd2"/>
                </a:cxn>
                <a:cxn ang="5400000">
                  <a:pos x="wd2" y="hd2"/>
                </a:cxn>
                <a:cxn ang="10800000">
                  <a:pos x="wd2" y="hd2"/>
                </a:cxn>
                <a:cxn ang="16200000">
                  <a:pos x="wd2" y="hd2"/>
                </a:cxn>
              </a:cxnLst>
              <a:rect l="0" t="0" r="r" b="b"/>
              <a:pathLst>
                <a:path w="21600" h="21600" extrusionOk="0">
                  <a:moveTo>
                    <a:pt x="10794" y="0"/>
                  </a:moveTo>
                  <a:cubicBezTo>
                    <a:pt x="4843" y="36"/>
                    <a:pt x="0" y="6540"/>
                    <a:pt x="0" y="14496"/>
                  </a:cubicBezTo>
                  <a:cubicBezTo>
                    <a:pt x="0" y="16912"/>
                    <a:pt x="452" y="19294"/>
                    <a:pt x="1310" y="21405"/>
                  </a:cubicBezTo>
                  <a:lnTo>
                    <a:pt x="1310" y="17573"/>
                  </a:lnTo>
                  <a:cubicBezTo>
                    <a:pt x="1310" y="16866"/>
                    <a:pt x="1498" y="16210"/>
                    <a:pt x="1827" y="15649"/>
                  </a:cubicBezTo>
                  <a:cubicBezTo>
                    <a:pt x="1801" y="15266"/>
                    <a:pt x="1786" y="14883"/>
                    <a:pt x="1786" y="14496"/>
                  </a:cubicBezTo>
                  <a:cubicBezTo>
                    <a:pt x="1786" y="7850"/>
                    <a:pt x="5832" y="2418"/>
                    <a:pt x="10794" y="2386"/>
                  </a:cubicBezTo>
                  <a:cubicBezTo>
                    <a:pt x="15767" y="2418"/>
                    <a:pt x="19813" y="7850"/>
                    <a:pt x="19813" y="14496"/>
                  </a:cubicBezTo>
                  <a:cubicBezTo>
                    <a:pt x="19813" y="14923"/>
                    <a:pt x="19795" y="15350"/>
                    <a:pt x="19761" y="15773"/>
                  </a:cubicBezTo>
                  <a:cubicBezTo>
                    <a:pt x="20048" y="16306"/>
                    <a:pt x="20211" y="16917"/>
                    <a:pt x="20211" y="17573"/>
                  </a:cubicBezTo>
                  <a:lnTo>
                    <a:pt x="20211" y="21600"/>
                  </a:lnTo>
                  <a:cubicBezTo>
                    <a:pt x="21119" y="19442"/>
                    <a:pt x="21600" y="16986"/>
                    <a:pt x="21600" y="14496"/>
                  </a:cubicBezTo>
                  <a:cubicBezTo>
                    <a:pt x="21600" y="6540"/>
                    <a:pt x="16757" y="36"/>
                    <a:pt x="10794" y="0"/>
                  </a:cubicBezTo>
                  <a:close/>
                </a:path>
              </a:pathLst>
            </a:custGeom>
            <a:grpFill/>
            <a:ln w="12700">
              <a:miter lim="400000"/>
            </a:ln>
          </p:spPr>
          <p:txBody>
            <a:bodyPr anchor="ctr"/>
            <a:lstStyle/>
            <a:p>
              <a:pPr algn="ctr"/>
            </a:p>
          </p:txBody>
        </p:sp>
        <p:sp>
          <p:nvSpPr>
            <p:cNvPr id="160" name="Freeform: Shape 140"/>
            <p:cNvSpPr/>
            <p:nvPr/>
          </p:nvSpPr>
          <p:spPr>
            <a:xfrm>
              <a:off x="4563575" y="1512836"/>
              <a:ext cx="39908" cy="72449"/>
            </a:xfrm>
            <a:custGeom>
              <a:avLst/>
              <a:gdLst/>
              <a:ahLst/>
              <a:cxnLst>
                <a:cxn ang="0">
                  <a:pos x="wd2" y="hd2"/>
                </a:cxn>
                <a:cxn ang="5400000">
                  <a:pos x="wd2" y="hd2"/>
                </a:cxn>
                <a:cxn ang="10800000">
                  <a:pos x="wd2" y="hd2"/>
                </a:cxn>
                <a:cxn ang="16200000">
                  <a:pos x="wd2" y="hd2"/>
                </a:cxn>
              </a:cxnLst>
              <a:rect l="0" t="0" r="r" b="b"/>
              <a:pathLst>
                <a:path w="21600" h="21600" extrusionOk="0">
                  <a:moveTo>
                    <a:pt x="315" y="4534"/>
                  </a:moveTo>
                  <a:cubicBezTo>
                    <a:pt x="110" y="4911"/>
                    <a:pt x="0" y="5302"/>
                    <a:pt x="0" y="5701"/>
                  </a:cubicBezTo>
                  <a:lnTo>
                    <a:pt x="0" y="12659"/>
                  </a:lnTo>
                  <a:lnTo>
                    <a:pt x="0" y="15902"/>
                  </a:lnTo>
                  <a:cubicBezTo>
                    <a:pt x="0" y="19047"/>
                    <a:pt x="6803" y="21600"/>
                    <a:pt x="15201" y="21600"/>
                  </a:cubicBezTo>
                  <a:lnTo>
                    <a:pt x="21600" y="21600"/>
                  </a:lnTo>
                  <a:lnTo>
                    <a:pt x="21600" y="0"/>
                  </a:lnTo>
                  <a:lnTo>
                    <a:pt x="15201" y="0"/>
                  </a:lnTo>
                  <a:cubicBezTo>
                    <a:pt x="7871" y="0"/>
                    <a:pt x="1756" y="1944"/>
                    <a:pt x="315" y="4534"/>
                  </a:cubicBezTo>
                  <a:close/>
                </a:path>
              </a:pathLst>
            </a:custGeom>
            <a:grpFill/>
            <a:ln w="12700">
              <a:miter lim="400000"/>
            </a:ln>
          </p:spPr>
          <p:txBody>
            <a:bodyPr anchor="ctr"/>
            <a:lstStyle/>
            <a:p>
              <a:pPr algn="ctr"/>
            </a:p>
          </p:txBody>
        </p:sp>
        <p:sp>
          <p:nvSpPr>
            <p:cNvPr id="161" name="Freeform: Shape 141"/>
            <p:cNvSpPr/>
            <p:nvPr/>
          </p:nvSpPr>
          <p:spPr>
            <a:xfrm>
              <a:off x="4673635" y="1512836"/>
              <a:ext cx="39914" cy="72449"/>
            </a:xfrm>
            <a:custGeom>
              <a:avLst/>
              <a:gdLst/>
              <a:ahLst/>
              <a:cxnLst>
                <a:cxn ang="0">
                  <a:pos x="wd2" y="hd2"/>
                </a:cxn>
                <a:cxn ang="5400000">
                  <a:pos x="wd2" y="hd2"/>
                </a:cxn>
                <a:cxn ang="10800000">
                  <a:pos x="wd2" y="hd2"/>
                </a:cxn>
                <a:cxn ang="16200000">
                  <a:pos x="wd2" y="hd2"/>
                </a:cxn>
              </a:cxnLst>
              <a:rect l="0" t="0" r="r" b="b"/>
              <a:pathLst>
                <a:path w="21600" h="21600" extrusionOk="0">
                  <a:moveTo>
                    <a:pt x="21600" y="15902"/>
                  </a:moveTo>
                  <a:lnTo>
                    <a:pt x="21600" y="12546"/>
                  </a:lnTo>
                  <a:lnTo>
                    <a:pt x="21600" y="5701"/>
                  </a:lnTo>
                  <a:cubicBezTo>
                    <a:pt x="21600" y="5454"/>
                    <a:pt x="21549" y="5213"/>
                    <a:pt x="21470" y="4976"/>
                  </a:cubicBezTo>
                  <a:cubicBezTo>
                    <a:pt x="20522" y="2170"/>
                    <a:pt x="14134" y="0"/>
                    <a:pt x="6402" y="0"/>
                  </a:cubicBezTo>
                  <a:lnTo>
                    <a:pt x="0" y="0"/>
                  </a:lnTo>
                  <a:lnTo>
                    <a:pt x="0" y="21600"/>
                  </a:lnTo>
                  <a:lnTo>
                    <a:pt x="6402" y="21600"/>
                  </a:lnTo>
                  <a:cubicBezTo>
                    <a:pt x="14791" y="21600"/>
                    <a:pt x="21600" y="19047"/>
                    <a:pt x="21600" y="15902"/>
                  </a:cubicBezTo>
                  <a:close/>
                </a:path>
              </a:pathLst>
            </a:custGeom>
            <a:grpFill/>
            <a:ln w="12700">
              <a:miter lim="400000"/>
            </a:ln>
          </p:spPr>
          <p:txBody>
            <a:bodyPr anchor="ctr"/>
            <a:lstStyle/>
            <a:p>
              <a:pPr algn="ctr"/>
            </a:p>
          </p:txBody>
        </p:sp>
        <p:sp>
          <p:nvSpPr>
            <p:cNvPr id="162" name="Freeform: Shape 142"/>
            <p:cNvSpPr/>
            <p:nvPr/>
          </p:nvSpPr>
          <p:spPr>
            <a:xfrm>
              <a:off x="5301628" y="3655776"/>
              <a:ext cx="249217" cy="18069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127" y="21600"/>
                  </a:lnTo>
                  <a:lnTo>
                    <a:pt x="6127" y="19065"/>
                  </a:lnTo>
                  <a:lnTo>
                    <a:pt x="1818" y="19065"/>
                  </a:lnTo>
                  <a:lnTo>
                    <a:pt x="1818" y="19065"/>
                  </a:lnTo>
                  <a:lnTo>
                    <a:pt x="6127" y="10802"/>
                  </a:lnTo>
                  <a:lnTo>
                    <a:pt x="6127" y="6627"/>
                  </a:lnTo>
                  <a:cubicBezTo>
                    <a:pt x="5815" y="7163"/>
                    <a:pt x="5335" y="7506"/>
                    <a:pt x="4798" y="7506"/>
                  </a:cubicBezTo>
                  <a:cubicBezTo>
                    <a:pt x="3858" y="7506"/>
                    <a:pt x="3094" y="6454"/>
                    <a:pt x="3094" y="5157"/>
                  </a:cubicBezTo>
                  <a:cubicBezTo>
                    <a:pt x="3094" y="3860"/>
                    <a:pt x="3858" y="2808"/>
                    <a:pt x="4798" y="2808"/>
                  </a:cubicBezTo>
                  <a:lnTo>
                    <a:pt x="4798" y="2808"/>
                  </a:lnTo>
                  <a:cubicBezTo>
                    <a:pt x="5335" y="2808"/>
                    <a:pt x="5815" y="3152"/>
                    <a:pt x="6127" y="3688"/>
                  </a:cubicBezTo>
                  <a:lnTo>
                    <a:pt x="6127" y="0"/>
                  </a:lnTo>
                  <a:lnTo>
                    <a:pt x="0" y="0"/>
                  </a:lnTo>
                  <a:cubicBezTo>
                    <a:pt x="0" y="0"/>
                    <a:pt x="0" y="21600"/>
                    <a:pt x="0" y="21600"/>
                  </a:cubicBezTo>
                  <a:close/>
                  <a:moveTo>
                    <a:pt x="9804" y="0"/>
                  </a:moveTo>
                  <a:lnTo>
                    <a:pt x="6127" y="0"/>
                  </a:lnTo>
                  <a:lnTo>
                    <a:pt x="6127" y="3688"/>
                  </a:lnTo>
                  <a:cubicBezTo>
                    <a:pt x="6361" y="4090"/>
                    <a:pt x="6501" y="4601"/>
                    <a:pt x="6501" y="5157"/>
                  </a:cubicBezTo>
                  <a:cubicBezTo>
                    <a:pt x="6501" y="5714"/>
                    <a:pt x="6361" y="6225"/>
                    <a:pt x="6127" y="6627"/>
                  </a:cubicBezTo>
                  <a:lnTo>
                    <a:pt x="6127" y="10802"/>
                  </a:lnTo>
                  <a:lnTo>
                    <a:pt x="6127" y="10802"/>
                  </a:lnTo>
                  <a:lnTo>
                    <a:pt x="8787" y="15903"/>
                  </a:lnTo>
                  <a:lnTo>
                    <a:pt x="9804" y="17853"/>
                  </a:lnTo>
                  <a:lnTo>
                    <a:pt x="9804" y="16379"/>
                  </a:lnTo>
                  <a:lnTo>
                    <a:pt x="9171" y="15167"/>
                  </a:lnTo>
                  <a:lnTo>
                    <a:pt x="9804" y="13955"/>
                  </a:lnTo>
                  <a:cubicBezTo>
                    <a:pt x="9804" y="13955"/>
                    <a:pt x="9804" y="0"/>
                    <a:pt x="9804" y="0"/>
                  </a:cubicBezTo>
                  <a:close/>
                  <a:moveTo>
                    <a:pt x="6127" y="21600"/>
                  </a:moveTo>
                  <a:lnTo>
                    <a:pt x="9804" y="21600"/>
                  </a:lnTo>
                  <a:lnTo>
                    <a:pt x="9804" y="19065"/>
                  </a:lnTo>
                  <a:lnTo>
                    <a:pt x="7138" y="19065"/>
                  </a:lnTo>
                  <a:lnTo>
                    <a:pt x="6127" y="19065"/>
                  </a:lnTo>
                  <a:lnTo>
                    <a:pt x="6127" y="21600"/>
                  </a:lnTo>
                  <a:cubicBezTo>
                    <a:pt x="6127" y="21600"/>
                    <a:pt x="6127" y="21600"/>
                    <a:pt x="6127" y="21600"/>
                  </a:cubicBezTo>
                  <a:close/>
                  <a:moveTo>
                    <a:pt x="14392" y="0"/>
                  </a:moveTo>
                  <a:lnTo>
                    <a:pt x="9804" y="0"/>
                  </a:lnTo>
                  <a:lnTo>
                    <a:pt x="9804" y="13955"/>
                  </a:lnTo>
                  <a:lnTo>
                    <a:pt x="13375" y="7106"/>
                  </a:lnTo>
                  <a:lnTo>
                    <a:pt x="13375" y="7106"/>
                  </a:lnTo>
                  <a:lnTo>
                    <a:pt x="14392" y="9054"/>
                  </a:lnTo>
                  <a:cubicBezTo>
                    <a:pt x="14392" y="9054"/>
                    <a:pt x="14392" y="0"/>
                    <a:pt x="14392" y="0"/>
                  </a:cubicBezTo>
                  <a:close/>
                  <a:moveTo>
                    <a:pt x="9804" y="21600"/>
                  </a:moveTo>
                  <a:lnTo>
                    <a:pt x="14392" y="21600"/>
                  </a:lnTo>
                  <a:lnTo>
                    <a:pt x="14392" y="19065"/>
                  </a:lnTo>
                  <a:lnTo>
                    <a:pt x="11204" y="19065"/>
                  </a:lnTo>
                  <a:lnTo>
                    <a:pt x="10942" y="18563"/>
                  </a:lnTo>
                  <a:lnTo>
                    <a:pt x="9804" y="16379"/>
                  </a:lnTo>
                  <a:lnTo>
                    <a:pt x="9804" y="17853"/>
                  </a:lnTo>
                  <a:lnTo>
                    <a:pt x="10436" y="19065"/>
                  </a:lnTo>
                  <a:lnTo>
                    <a:pt x="9804" y="19065"/>
                  </a:lnTo>
                  <a:lnTo>
                    <a:pt x="9804" y="21600"/>
                  </a:lnTo>
                  <a:cubicBezTo>
                    <a:pt x="9804" y="21600"/>
                    <a:pt x="9804" y="21600"/>
                    <a:pt x="9804" y="21600"/>
                  </a:cubicBezTo>
                  <a:close/>
                  <a:moveTo>
                    <a:pt x="14392" y="21600"/>
                  </a:moveTo>
                  <a:lnTo>
                    <a:pt x="21600" y="21600"/>
                  </a:lnTo>
                  <a:lnTo>
                    <a:pt x="21600" y="0"/>
                  </a:lnTo>
                  <a:lnTo>
                    <a:pt x="14392" y="0"/>
                  </a:lnTo>
                  <a:lnTo>
                    <a:pt x="14392" y="9054"/>
                  </a:lnTo>
                  <a:lnTo>
                    <a:pt x="19612" y="19065"/>
                  </a:lnTo>
                  <a:lnTo>
                    <a:pt x="14392" y="19065"/>
                  </a:lnTo>
                  <a:cubicBezTo>
                    <a:pt x="14392" y="19065"/>
                    <a:pt x="14392" y="21600"/>
                    <a:pt x="14392" y="21600"/>
                  </a:cubicBezTo>
                  <a:close/>
                </a:path>
              </a:pathLst>
            </a:custGeom>
            <a:grpFill/>
            <a:ln w="12700">
              <a:miter lim="400000"/>
            </a:ln>
          </p:spPr>
          <p:txBody>
            <a:bodyPr anchor="ctr"/>
            <a:lstStyle/>
            <a:p>
              <a:pPr algn="ctr"/>
            </a:p>
          </p:txBody>
        </p:sp>
        <p:sp>
          <p:nvSpPr>
            <p:cNvPr id="163" name="Freeform: Shape 143"/>
            <p:cNvSpPr/>
            <p:nvPr/>
          </p:nvSpPr>
          <p:spPr>
            <a:xfrm>
              <a:off x="5521748" y="2354475"/>
              <a:ext cx="137378" cy="146301"/>
            </a:xfrm>
            <a:custGeom>
              <a:avLst/>
              <a:gdLst/>
              <a:ahLst/>
              <a:cxnLst>
                <a:cxn ang="0">
                  <a:pos x="wd2" y="hd2"/>
                </a:cxn>
                <a:cxn ang="5400000">
                  <a:pos x="wd2" y="hd2"/>
                </a:cxn>
                <a:cxn ang="10800000">
                  <a:pos x="wd2" y="hd2"/>
                </a:cxn>
                <a:cxn ang="16200000">
                  <a:pos x="wd2" y="hd2"/>
                </a:cxn>
              </a:cxnLst>
              <a:rect l="0" t="0" r="r" b="b"/>
              <a:pathLst>
                <a:path w="21464" h="21404" extrusionOk="0">
                  <a:moveTo>
                    <a:pt x="17753" y="14776"/>
                  </a:moveTo>
                  <a:cubicBezTo>
                    <a:pt x="18217" y="14448"/>
                    <a:pt x="18802" y="14267"/>
                    <a:pt x="19346" y="14088"/>
                  </a:cubicBezTo>
                  <a:cubicBezTo>
                    <a:pt x="19945" y="13889"/>
                    <a:pt x="20625" y="13737"/>
                    <a:pt x="21154" y="13392"/>
                  </a:cubicBezTo>
                  <a:cubicBezTo>
                    <a:pt x="21403" y="12540"/>
                    <a:pt x="21532" y="11679"/>
                    <a:pt x="21428" y="10794"/>
                  </a:cubicBezTo>
                  <a:cubicBezTo>
                    <a:pt x="21253" y="9286"/>
                    <a:pt x="20946" y="7827"/>
                    <a:pt x="20872" y="6305"/>
                  </a:cubicBezTo>
                  <a:cubicBezTo>
                    <a:pt x="18934" y="7346"/>
                    <a:pt x="16661" y="7964"/>
                    <a:pt x="16029" y="10212"/>
                  </a:cubicBezTo>
                  <a:cubicBezTo>
                    <a:pt x="15889" y="10700"/>
                    <a:pt x="15205" y="12123"/>
                    <a:pt x="14402" y="11669"/>
                  </a:cubicBezTo>
                  <a:cubicBezTo>
                    <a:pt x="13789" y="11321"/>
                    <a:pt x="14148" y="10473"/>
                    <a:pt x="14454" y="10066"/>
                  </a:cubicBezTo>
                  <a:cubicBezTo>
                    <a:pt x="15169" y="9120"/>
                    <a:pt x="16048" y="8339"/>
                    <a:pt x="16083" y="7093"/>
                  </a:cubicBezTo>
                  <a:cubicBezTo>
                    <a:pt x="16113" y="6021"/>
                    <a:pt x="15337" y="5111"/>
                    <a:pt x="14669" y="4306"/>
                  </a:cubicBezTo>
                  <a:cubicBezTo>
                    <a:pt x="13441" y="2827"/>
                    <a:pt x="11918" y="1597"/>
                    <a:pt x="10757" y="64"/>
                  </a:cubicBezTo>
                  <a:lnTo>
                    <a:pt x="10757" y="0"/>
                  </a:lnTo>
                  <a:cubicBezTo>
                    <a:pt x="10749" y="12"/>
                    <a:pt x="10740" y="22"/>
                    <a:pt x="10733" y="32"/>
                  </a:cubicBezTo>
                  <a:cubicBezTo>
                    <a:pt x="10725" y="22"/>
                    <a:pt x="10715" y="12"/>
                    <a:pt x="10708" y="0"/>
                  </a:cubicBezTo>
                  <a:lnTo>
                    <a:pt x="10708" y="64"/>
                  </a:lnTo>
                  <a:cubicBezTo>
                    <a:pt x="9547" y="1597"/>
                    <a:pt x="8025" y="2827"/>
                    <a:pt x="6795" y="4306"/>
                  </a:cubicBezTo>
                  <a:cubicBezTo>
                    <a:pt x="6127" y="5111"/>
                    <a:pt x="5353" y="6021"/>
                    <a:pt x="5381" y="7093"/>
                  </a:cubicBezTo>
                  <a:cubicBezTo>
                    <a:pt x="5417" y="8339"/>
                    <a:pt x="6297" y="9121"/>
                    <a:pt x="7010" y="10066"/>
                  </a:cubicBezTo>
                  <a:cubicBezTo>
                    <a:pt x="7318" y="10474"/>
                    <a:pt x="7675" y="11322"/>
                    <a:pt x="7063" y="11669"/>
                  </a:cubicBezTo>
                  <a:cubicBezTo>
                    <a:pt x="6260" y="12123"/>
                    <a:pt x="5575" y="10701"/>
                    <a:pt x="5437" y="10212"/>
                  </a:cubicBezTo>
                  <a:cubicBezTo>
                    <a:pt x="4803" y="7964"/>
                    <a:pt x="2531" y="7346"/>
                    <a:pt x="592" y="6305"/>
                  </a:cubicBezTo>
                  <a:cubicBezTo>
                    <a:pt x="519" y="7828"/>
                    <a:pt x="212" y="9286"/>
                    <a:pt x="36" y="10794"/>
                  </a:cubicBezTo>
                  <a:cubicBezTo>
                    <a:pt x="-68" y="11679"/>
                    <a:pt x="62" y="12540"/>
                    <a:pt x="310" y="13393"/>
                  </a:cubicBezTo>
                  <a:cubicBezTo>
                    <a:pt x="839" y="13737"/>
                    <a:pt x="1519" y="13889"/>
                    <a:pt x="2118" y="14088"/>
                  </a:cubicBezTo>
                  <a:cubicBezTo>
                    <a:pt x="2662" y="14267"/>
                    <a:pt x="3248" y="14448"/>
                    <a:pt x="3712" y="14776"/>
                  </a:cubicBezTo>
                  <a:cubicBezTo>
                    <a:pt x="4218" y="15137"/>
                    <a:pt x="4180" y="15959"/>
                    <a:pt x="3384" y="15867"/>
                  </a:cubicBezTo>
                  <a:cubicBezTo>
                    <a:pt x="2243" y="15731"/>
                    <a:pt x="1216" y="14700"/>
                    <a:pt x="38" y="14791"/>
                  </a:cubicBezTo>
                  <a:cubicBezTo>
                    <a:pt x="607" y="17514"/>
                    <a:pt x="2007" y="20016"/>
                    <a:pt x="4852" y="21172"/>
                  </a:cubicBezTo>
                  <a:cubicBezTo>
                    <a:pt x="5905" y="21600"/>
                    <a:pt x="6360" y="21420"/>
                    <a:pt x="7237" y="20770"/>
                  </a:cubicBezTo>
                  <a:cubicBezTo>
                    <a:pt x="7963" y="20230"/>
                    <a:pt x="8507" y="19661"/>
                    <a:pt x="9435" y="19460"/>
                  </a:cubicBezTo>
                  <a:cubicBezTo>
                    <a:pt x="9805" y="19380"/>
                    <a:pt x="10170" y="19558"/>
                    <a:pt x="10185" y="19175"/>
                  </a:cubicBezTo>
                  <a:cubicBezTo>
                    <a:pt x="10196" y="18868"/>
                    <a:pt x="10206" y="18559"/>
                    <a:pt x="10217" y="18251"/>
                  </a:cubicBezTo>
                  <a:cubicBezTo>
                    <a:pt x="10341" y="14902"/>
                    <a:pt x="10611" y="12945"/>
                    <a:pt x="10733" y="9597"/>
                  </a:cubicBezTo>
                  <a:cubicBezTo>
                    <a:pt x="10854" y="12945"/>
                    <a:pt x="11125" y="14902"/>
                    <a:pt x="11248" y="18251"/>
                  </a:cubicBezTo>
                  <a:cubicBezTo>
                    <a:pt x="11260" y="18559"/>
                    <a:pt x="11269" y="18868"/>
                    <a:pt x="11281" y="19175"/>
                  </a:cubicBezTo>
                  <a:cubicBezTo>
                    <a:pt x="11295" y="19558"/>
                    <a:pt x="11661" y="19380"/>
                    <a:pt x="12030" y="19460"/>
                  </a:cubicBezTo>
                  <a:cubicBezTo>
                    <a:pt x="12960" y="19661"/>
                    <a:pt x="13502" y="20230"/>
                    <a:pt x="14228" y="20770"/>
                  </a:cubicBezTo>
                  <a:cubicBezTo>
                    <a:pt x="15105" y="21420"/>
                    <a:pt x="15560" y="21600"/>
                    <a:pt x="16613" y="21172"/>
                  </a:cubicBezTo>
                  <a:cubicBezTo>
                    <a:pt x="19458" y="20016"/>
                    <a:pt x="20859" y="17514"/>
                    <a:pt x="21427" y="14791"/>
                  </a:cubicBezTo>
                  <a:cubicBezTo>
                    <a:pt x="20251" y="14700"/>
                    <a:pt x="19221" y="15731"/>
                    <a:pt x="18081" y="15867"/>
                  </a:cubicBezTo>
                  <a:cubicBezTo>
                    <a:pt x="17284" y="15959"/>
                    <a:pt x="17247" y="15137"/>
                    <a:pt x="17753" y="14776"/>
                  </a:cubicBezTo>
                  <a:close/>
                </a:path>
              </a:pathLst>
            </a:custGeom>
            <a:grpFill/>
            <a:ln w="12700">
              <a:miter lim="400000"/>
            </a:ln>
          </p:spPr>
          <p:txBody>
            <a:bodyPr anchor="ctr"/>
            <a:lstStyle/>
            <a:p>
              <a:pPr algn="ctr"/>
            </a:p>
          </p:txBody>
        </p:sp>
        <p:sp>
          <p:nvSpPr>
            <p:cNvPr id="164" name="Freeform: Shape 144"/>
            <p:cNvSpPr/>
            <p:nvPr/>
          </p:nvSpPr>
          <p:spPr>
            <a:xfrm>
              <a:off x="5586489" y="2490432"/>
              <a:ext cx="9680" cy="4531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grpFill/>
            <a:ln w="12700">
              <a:miter lim="400000"/>
            </a:ln>
          </p:spPr>
          <p:txBody>
            <a:bodyPr anchor="ctr"/>
            <a:lstStyle/>
            <a:p>
              <a:pPr algn="ctr"/>
            </a:p>
          </p:txBody>
        </p:sp>
        <p:sp>
          <p:nvSpPr>
            <p:cNvPr id="165" name="Freeform: Shape 145"/>
            <p:cNvSpPr/>
            <p:nvPr/>
          </p:nvSpPr>
          <p:spPr>
            <a:xfrm>
              <a:off x="2906195" y="5526805"/>
              <a:ext cx="43765" cy="29054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cubicBezTo>
                    <a:pt x="21600" y="21600"/>
                    <a:pt x="21600" y="0"/>
                    <a:pt x="21600" y="0"/>
                  </a:cubicBezTo>
                  <a:close/>
                </a:path>
              </a:pathLst>
            </a:custGeom>
            <a:grpFill/>
            <a:ln w="12700">
              <a:miter lim="400000"/>
            </a:ln>
          </p:spPr>
          <p:txBody>
            <a:bodyPr anchor="ctr"/>
            <a:lstStyle/>
            <a:p>
              <a:pPr algn="ctr"/>
            </a:p>
          </p:txBody>
        </p:sp>
        <p:sp>
          <p:nvSpPr>
            <p:cNvPr id="166" name="Freeform: Shape 146"/>
            <p:cNvSpPr/>
            <p:nvPr/>
          </p:nvSpPr>
          <p:spPr>
            <a:xfrm>
              <a:off x="2841452" y="5688658"/>
              <a:ext cx="43758" cy="1315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cubicBezTo>
                    <a:pt x="21600" y="21600"/>
                    <a:pt x="21600" y="0"/>
                    <a:pt x="21600" y="0"/>
                  </a:cubicBezTo>
                  <a:close/>
                </a:path>
              </a:pathLst>
            </a:custGeom>
            <a:grpFill/>
            <a:ln w="12700">
              <a:miter lim="400000"/>
            </a:ln>
          </p:spPr>
          <p:txBody>
            <a:bodyPr anchor="ctr"/>
            <a:lstStyle/>
            <a:p>
              <a:pPr algn="ctr"/>
            </a:p>
          </p:txBody>
        </p:sp>
        <p:sp>
          <p:nvSpPr>
            <p:cNvPr id="167" name="Freeform: Shape 147"/>
            <p:cNvSpPr/>
            <p:nvPr/>
          </p:nvSpPr>
          <p:spPr>
            <a:xfrm>
              <a:off x="2783185" y="5572124"/>
              <a:ext cx="43758" cy="24737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cubicBezTo>
                    <a:pt x="21600" y="21600"/>
                    <a:pt x="21600" y="0"/>
                    <a:pt x="21600" y="0"/>
                  </a:cubicBezTo>
                  <a:close/>
                </a:path>
              </a:pathLst>
            </a:custGeom>
            <a:grpFill/>
            <a:ln w="12700">
              <a:miter lim="400000"/>
            </a:ln>
          </p:spPr>
          <p:txBody>
            <a:bodyPr anchor="ctr"/>
            <a:lstStyle/>
            <a:p>
              <a:pPr algn="ctr"/>
            </a:p>
          </p:txBody>
        </p:sp>
        <p:sp>
          <p:nvSpPr>
            <p:cNvPr id="168" name="Freeform: Shape 148"/>
            <p:cNvSpPr/>
            <p:nvPr/>
          </p:nvSpPr>
          <p:spPr>
            <a:xfrm>
              <a:off x="2718444" y="5649814"/>
              <a:ext cx="43758" cy="16987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cubicBezTo>
                    <a:pt x="21600" y="21600"/>
                    <a:pt x="21600" y="0"/>
                    <a:pt x="21600" y="0"/>
                  </a:cubicBezTo>
                  <a:close/>
                </a:path>
              </a:pathLst>
            </a:custGeom>
            <a:grpFill/>
            <a:ln w="12700">
              <a:miter lim="400000"/>
            </a:ln>
          </p:spPr>
          <p:txBody>
            <a:bodyPr anchor="ctr"/>
            <a:lstStyle/>
            <a:p>
              <a:pPr algn="ctr"/>
            </a:p>
          </p:txBody>
        </p:sp>
        <p:sp>
          <p:nvSpPr>
            <p:cNvPr id="169" name="Freeform: Shape 149"/>
            <p:cNvSpPr/>
            <p:nvPr/>
          </p:nvSpPr>
          <p:spPr>
            <a:xfrm>
              <a:off x="2653703" y="5623916"/>
              <a:ext cx="43765" cy="19723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cubicBezTo>
                    <a:pt x="21600" y="21600"/>
                    <a:pt x="21600" y="0"/>
                    <a:pt x="21600" y="0"/>
                  </a:cubicBezTo>
                  <a:close/>
                </a:path>
              </a:pathLst>
            </a:custGeom>
            <a:grpFill/>
            <a:ln w="12700">
              <a:miter lim="400000"/>
            </a:ln>
          </p:spPr>
          <p:txBody>
            <a:bodyPr anchor="ctr"/>
            <a:lstStyle/>
            <a:p>
              <a:pPr algn="ctr"/>
            </a:p>
          </p:txBody>
        </p:sp>
        <p:sp>
          <p:nvSpPr>
            <p:cNvPr id="170" name="Freeform: Shape 150"/>
            <p:cNvSpPr/>
            <p:nvPr/>
          </p:nvSpPr>
          <p:spPr>
            <a:xfrm>
              <a:off x="2906195" y="5494433"/>
              <a:ext cx="43765" cy="2116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cubicBezTo>
                    <a:pt x="21600" y="21600"/>
                    <a:pt x="21600" y="0"/>
                    <a:pt x="21600" y="0"/>
                  </a:cubicBezTo>
                  <a:close/>
                </a:path>
              </a:pathLst>
            </a:custGeom>
            <a:grpFill/>
            <a:ln w="12700">
              <a:miter lim="400000"/>
            </a:ln>
          </p:spPr>
          <p:txBody>
            <a:bodyPr anchor="ctr"/>
            <a:lstStyle/>
            <a:p>
              <a:pPr algn="ctr"/>
            </a:p>
          </p:txBody>
        </p:sp>
        <p:sp>
          <p:nvSpPr>
            <p:cNvPr id="171" name="Freeform: Shape 151"/>
            <p:cNvSpPr/>
            <p:nvPr/>
          </p:nvSpPr>
          <p:spPr>
            <a:xfrm>
              <a:off x="2783185" y="5539752"/>
              <a:ext cx="43758" cy="2116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cubicBezTo>
                    <a:pt x="21600" y="21600"/>
                    <a:pt x="21600" y="0"/>
                    <a:pt x="21600" y="0"/>
                  </a:cubicBezTo>
                  <a:close/>
                </a:path>
              </a:pathLst>
            </a:custGeom>
            <a:grpFill/>
            <a:ln w="12700">
              <a:miter lim="400000"/>
            </a:ln>
          </p:spPr>
          <p:txBody>
            <a:bodyPr anchor="ctr"/>
            <a:lstStyle/>
            <a:p>
              <a:pPr algn="ctr"/>
            </a:p>
          </p:txBody>
        </p:sp>
        <p:sp>
          <p:nvSpPr>
            <p:cNvPr id="172" name="Freeform: Shape 152"/>
            <p:cNvSpPr/>
            <p:nvPr/>
          </p:nvSpPr>
          <p:spPr>
            <a:xfrm>
              <a:off x="2718444" y="5617442"/>
              <a:ext cx="43758" cy="2116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cubicBezTo>
                    <a:pt x="21600" y="21600"/>
                    <a:pt x="21600" y="0"/>
                    <a:pt x="21600" y="0"/>
                  </a:cubicBezTo>
                  <a:close/>
                </a:path>
              </a:pathLst>
            </a:custGeom>
            <a:grpFill/>
            <a:ln w="12700">
              <a:miter lim="400000"/>
            </a:ln>
          </p:spPr>
          <p:txBody>
            <a:bodyPr anchor="ctr"/>
            <a:lstStyle/>
            <a:p>
              <a:pPr algn="ctr"/>
            </a:p>
          </p:txBody>
        </p:sp>
        <p:sp>
          <p:nvSpPr>
            <p:cNvPr id="173" name="Freeform: Shape 153"/>
            <p:cNvSpPr/>
            <p:nvPr/>
          </p:nvSpPr>
          <p:spPr>
            <a:xfrm>
              <a:off x="2653703" y="5591547"/>
              <a:ext cx="43765" cy="2115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cubicBezTo>
                    <a:pt x="21600" y="21600"/>
                    <a:pt x="21600" y="0"/>
                    <a:pt x="21600" y="0"/>
                  </a:cubicBezTo>
                  <a:close/>
                </a:path>
              </a:pathLst>
            </a:custGeom>
            <a:grpFill/>
            <a:ln w="12700">
              <a:miter lim="400000"/>
            </a:ln>
          </p:spPr>
          <p:txBody>
            <a:bodyPr anchor="ctr"/>
            <a:lstStyle/>
            <a:p>
              <a:pPr algn="ctr"/>
            </a:p>
          </p:txBody>
        </p:sp>
        <p:sp>
          <p:nvSpPr>
            <p:cNvPr id="174" name="Freeform: Shape 154"/>
            <p:cNvSpPr/>
            <p:nvPr/>
          </p:nvSpPr>
          <p:spPr>
            <a:xfrm>
              <a:off x="2841452" y="5656288"/>
              <a:ext cx="43758" cy="2118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cubicBezTo>
                    <a:pt x="21600" y="21600"/>
                    <a:pt x="21600" y="0"/>
                    <a:pt x="21600" y="0"/>
                  </a:cubicBezTo>
                  <a:close/>
                </a:path>
              </a:pathLst>
            </a:custGeom>
            <a:grpFill/>
            <a:ln w="12700">
              <a:miter lim="400000"/>
            </a:ln>
          </p:spPr>
          <p:txBody>
            <a:bodyPr anchor="ctr"/>
            <a:lstStyle/>
            <a:p>
              <a:pPr algn="ctr"/>
            </a:p>
          </p:txBody>
        </p:sp>
        <p:sp>
          <p:nvSpPr>
            <p:cNvPr id="175" name="Freeform: Shape 155"/>
            <p:cNvSpPr/>
            <p:nvPr/>
          </p:nvSpPr>
          <p:spPr>
            <a:xfrm>
              <a:off x="3831997" y="5630390"/>
              <a:ext cx="386989" cy="17973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242" y="21600"/>
                  </a:lnTo>
                  <a:lnTo>
                    <a:pt x="2242" y="7115"/>
                  </a:lnTo>
                  <a:lnTo>
                    <a:pt x="1298" y="7115"/>
                  </a:lnTo>
                  <a:lnTo>
                    <a:pt x="1298" y="3048"/>
                  </a:lnTo>
                  <a:lnTo>
                    <a:pt x="1298" y="3048"/>
                  </a:lnTo>
                  <a:lnTo>
                    <a:pt x="2242" y="3048"/>
                  </a:lnTo>
                  <a:lnTo>
                    <a:pt x="2242" y="0"/>
                  </a:lnTo>
                  <a:lnTo>
                    <a:pt x="0" y="0"/>
                  </a:lnTo>
                  <a:cubicBezTo>
                    <a:pt x="0" y="0"/>
                    <a:pt x="0" y="21600"/>
                    <a:pt x="0" y="21600"/>
                  </a:cubicBezTo>
                  <a:close/>
                  <a:moveTo>
                    <a:pt x="2242" y="21600"/>
                  </a:moveTo>
                  <a:lnTo>
                    <a:pt x="3659" y="21600"/>
                  </a:lnTo>
                  <a:lnTo>
                    <a:pt x="3659" y="19567"/>
                  </a:lnTo>
                  <a:lnTo>
                    <a:pt x="3659" y="19567"/>
                  </a:lnTo>
                  <a:lnTo>
                    <a:pt x="3659" y="15500"/>
                  </a:lnTo>
                  <a:lnTo>
                    <a:pt x="3659" y="15500"/>
                  </a:lnTo>
                  <a:lnTo>
                    <a:pt x="3659" y="13215"/>
                  </a:lnTo>
                  <a:lnTo>
                    <a:pt x="2714" y="13215"/>
                  </a:lnTo>
                  <a:lnTo>
                    <a:pt x="2714" y="13215"/>
                  </a:lnTo>
                  <a:lnTo>
                    <a:pt x="2714" y="9148"/>
                  </a:lnTo>
                  <a:lnTo>
                    <a:pt x="3659" y="9148"/>
                  </a:lnTo>
                  <a:lnTo>
                    <a:pt x="3659" y="0"/>
                  </a:lnTo>
                  <a:lnTo>
                    <a:pt x="2242" y="0"/>
                  </a:lnTo>
                  <a:lnTo>
                    <a:pt x="2242" y="3048"/>
                  </a:lnTo>
                  <a:lnTo>
                    <a:pt x="3186" y="3048"/>
                  </a:lnTo>
                  <a:lnTo>
                    <a:pt x="3186" y="7115"/>
                  </a:lnTo>
                  <a:lnTo>
                    <a:pt x="2242" y="7115"/>
                  </a:lnTo>
                  <a:cubicBezTo>
                    <a:pt x="2242" y="7115"/>
                    <a:pt x="2242" y="21600"/>
                    <a:pt x="2242" y="21600"/>
                  </a:cubicBezTo>
                  <a:close/>
                  <a:moveTo>
                    <a:pt x="5075" y="0"/>
                  </a:moveTo>
                  <a:lnTo>
                    <a:pt x="3659" y="0"/>
                  </a:lnTo>
                  <a:lnTo>
                    <a:pt x="3659" y="9148"/>
                  </a:lnTo>
                  <a:lnTo>
                    <a:pt x="4603" y="9148"/>
                  </a:lnTo>
                  <a:lnTo>
                    <a:pt x="4603" y="13215"/>
                  </a:lnTo>
                  <a:lnTo>
                    <a:pt x="3659" y="13215"/>
                  </a:lnTo>
                  <a:lnTo>
                    <a:pt x="3659" y="15500"/>
                  </a:lnTo>
                  <a:lnTo>
                    <a:pt x="5075" y="15500"/>
                  </a:lnTo>
                  <a:lnTo>
                    <a:pt x="5075" y="7115"/>
                  </a:lnTo>
                  <a:lnTo>
                    <a:pt x="4131" y="7115"/>
                  </a:lnTo>
                  <a:lnTo>
                    <a:pt x="4131" y="3048"/>
                  </a:lnTo>
                  <a:lnTo>
                    <a:pt x="4131" y="3048"/>
                  </a:lnTo>
                  <a:lnTo>
                    <a:pt x="5075" y="3048"/>
                  </a:lnTo>
                  <a:cubicBezTo>
                    <a:pt x="5075" y="3048"/>
                    <a:pt x="5075" y="0"/>
                    <a:pt x="5075" y="0"/>
                  </a:cubicBezTo>
                  <a:close/>
                  <a:moveTo>
                    <a:pt x="3659" y="21600"/>
                  </a:moveTo>
                  <a:lnTo>
                    <a:pt x="5075" y="21600"/>
                  </a:lnTo>
                  <a:lnTo>
                    <a:pt x="5075" y="19567"/>
                  </a:lnTo>
                  <a:lnTo>
                    <a:pt x="3659" y="19567"/>
                  </a:lnTo>
                  <a:lnTo>
                    <a:pt x="3659" y="21600"/>
                  </a:lnTo>
                  <a:cubicBezTo>
                    <a:pt x="3659" y="21600"/>
                    <a:pt x="3659" y="21600"/>
                    <a:pt x="3659" y="21600"/>
                  </a:cubicBezTo>
                  <a:close/>
                  <a:moveTo>
                    <a:pt x="6492" y="0"/>
                  </a:moveTo>
                  <a:lnTo>
                    <a:pt x="5075" y="0"/>
                  </a:lnTo>
                  <a:lnTo>
                    <a:pt x="5075" y="3048"/>
                  </a:lnTo>
                  <a:lnTo>
                    <a:pt x="6019" y="3048"/>
                  </a:lnTo>
                  <a:lnTo>
                    <a:pt x="6019" y="7115"/>
                  </a:lnTo>
                  <a:lnTo>
                    <a:pt x="5075" y="7115"/>
                  </a:lnTo>
                  <a:lnTo>
                    <a:pt x="5075" y="15500"/>
                  </a:lnTo>
                  <a:lnTo>
                    <a:pt x="6492" y="15500"/>
                  </a:lnTo>
                  <a:lnTo>
                    <a:pt x="6492" y="13215"/>
                  </a:lnTo>
                  <a:lnTo>
                    <a:pt x="5547" y="13215"/>
                  </a:lnTo>
                  <a:lnTo>
                    <a:pt x="5547" y="13215"/>
                  </a:lnTo>
                  <a:lnTo>
                    <a:pt x="5547" y="9148"/>
                  </a:lnTo>
                  <a:lnTo>
                    <a:pt x="6492" y="9148"/>
                  </a:lnTo>
                  <a:cubicBezTo>
                    <a:pt x="6492" y="9148"/>
                    <a:pt x="6492" y="0"/>
                    <a:pt x="6492" y="0"/>
                  </a:cubicBezTo>
                  <a:close/>
                  <a:moveTo>
                    <a:pt x="5075" y="21600"/>
                  </a:moveTo>
                  <a:lnTo>
                    <a:pt x="6492" y="21600"/>
                  </a:lnTo>
                  <a:lnTo>
                    <a:pt x="6492" y="19567"/>
                  </a:lnTo>
                  <a:lnTo>
                    <a:pt x="5075" y="19567"/>
                  </a:lnTo>
                  <a:lnTo>
                    <a:pt x="5075" y="21600"/>
                  </a:lnTo>
                  <a:cubicBezTo>
                    <a:pt x="5075" y="21600"/>
                    <a:pt x="5075" y="21600"/>
                    <a:pt x="5075" y="21600"/>
                  </a:cubicBezTo>
                  <a:close/>
                  <a:moveTo>
                    <a:pt x="7908" y="0"/>
                  </a:moveTo>
                  <a:lnTo>
                    <a:pt x="6492" y="0"/>
                  </a:lnTo>
                  <a:lnTo>
                    <a:pt x="6492" y="9148"/>
                  </a:lnTo>
                  <a:lnTo>
                    <a:pt x="7436" y="9148"/>
                  </a:lnTo>
                  <a:lnTo>
                    <a:pt x="7436" y="13215"/>
                  </a:lnTo>
                  <a:lnTo>
                    <a:pt x="6492" y="13215"/>
                  </a:lnTo>
                  <a:lnTo>
                    <a:pt x="6492" y="15500"/>
                  </a:lnTo>
                  <a:lnTo>
                    <a:pt x="7908" y="15500"/>
                  </a:lnTo>
                  <a:lnTo>
                    <a:pt x="7908" y="7115"/>
                  </a:lnTo>
                  <a:lnTo>
                    <a:pt x="6964" y="7115"/>
                  </a:lnTo>
                  <a:lnTo>
                    <a:pt x="6964" y="3048"/>
                  </a:lnTo>
                  <a:lnTo>
                    <a:pt x="6964" y="3048"/>
                  </a:lnTo>
                  <a:lnTo>
                    <a:pt x="7908" y="3048"/>
                  </a:lnTo>
                  <a:cubicBezTo>
                    <a:pt x="7908" y="3048"/>
                    <a:pt x="7908" y="0"/>
                    <a:pt x="7908" y="0"/>
                  </a:cubicBezTo>
                  <a:close/>
                  <a:moveTo>
                    <a:pt x="6492" y="21600"/>
                  </a:moveTo>
                  <a:lnTo>
                    <a:pt x="7908" y="21600"/>
                  </a:lnTo>
                  <a:lnTo>
                    <a:pt x="7908" y="19567"/>
                  </a:lnTo>
                  <a:lnTo>
                    <a:pt x="6492" y="19567"/>
                  </a:lnTo>
                  <a:lnTo>
                    <a:pt x="6492" y="21600"/>
                  </a:lnTo>
                  <a:cubicBezTo>
                    <a:pt x="6492" y="21600"/>
                    <a:pt x="6492" y="21600"/>
                    <a:pt x="6492" y="21600"/>
                  </a:cubicBezTo>
                  <a:close/>
                  <a:moveTo>
                    <a:pt x="9324" y="0"/>
                  </a:moveTo>
                  <a:lnTo>
                    <a:pt x="7908" y="0"/>
                  </a:lnTo>
                  <a:lnTo>
                    <a:pt x="7908" y="3048"/>
                  </a:lnTo>
                  <a:lnTo>
                    <a:pt x="8852" y="3048"/>
                  </a:lnTo>
                  <a:lnTo>
                    <a:pt x="8852" y="7115"/>
                  </a:lnTo>
                  <a:lnTo>
                    <a:pt x="7908" y="7115"/>
                  </a:lnTo>
                  <a:lnTo>
                    <a:pt x="7908" y="15500"/>
                  </a:lnTo>
                  <a:lnTo>
                    <a:pt x="9324" y="15500"/>
                  </a:lnTo>
                  <a:lnTo>
                    <a:pt x="9324" y="13215"/>
                  </a:lnTo>
                  <a:lnTo>
                    <a:pt x="8380" y="13215"/>
                  </a:lnTo>
                  <a:lnTo>
                    <a:pt x="8380" y="13215"/>
                  </a:lnTo>
                  <a:lnTo>
                    <a:pt x="8380" y="9148"/>
                  </a:lnTo>
                  <a:lnTo>
                    <a:pt x="9324" y="9148"/>
                  </a:lnTo>
                  <a:cubicBezTo>
                    <a:pt x="9324" y="9148"/>
                    <a:pt x="9324" y="0"/>
                    <a:pt x="9324" y="0"/>
                  </a:cubicBezTo>
                  <a:close/>
                  <a:moveTo>
                    <a:pt x="7908" y="21600"/>
                  </a:moveTo>
                  <a:lnTo>
                    <a:pt x="9324" y="21600"/>
                  </a:lnTo>
                  <a:lnTo>
                    <a:pt x="9324" y="19567"/>
                  </a:lnTo>
                  <a:lnTo>
                    <a:pt x="7908" y="19567"/>
                  </a:lnTo>
                  <a:lnTo>
                    <a:pt x="7908" y="21600"/>
                  </a:lnTo>
                  <a:cubicBezTo>
                    <a:pt x="7908" y="21600"/>
                    <a:pt x="7908" y="21600"/>
                    <a:pt x="7908" y="21600"/>
                  </a:cubicBezTo>
                  <a:close/>
                  <a:moveTo>
                    <a:pt x="10741" y="0"/>
                  </a:moveTo>
                  <a:lnTo>
                    <a:pt x="9324" y="0"/>
                  </a:lnTo>
                  <a:lnTo>
                    <a:pt x="9324" y="9148"/>
                  </a:lnTo>
                  <a:lnTo>
                    <a:pt x="10268" y="9148"/>
                  </a:lnTo>
                  <a:lnTo>
                    <a:pt x="10268" y="13215"/>
                  </a:lnTo>
                  <a:lnTo>
                    <a:pt x="9324" y="13215"/>
                  </a:lnTo>
                  <a:lnTo>
                    <a:pt x="9324" y="15500"/>
                  </a:lnTo>
                  <a:lnTo>
                    <a:pt x="10741" y="15500"/>
                  </a:lnTo>
                  <a:lnTo>
                    <a:pt x="10741" y="7115"/>
                  </a:lnTo>
                  <a:lnTo>
                    <a:pt x="9797" y="7115"/>
                  </a:lnTo>
                  <a:lnTo>
                    <a:pt x="9797" y="3048"/>
                  </a:lnTo>
                  <a:lnTo>
                    <a:pt x="9797" y="3048"/>
                  </a:lnTo>
                  <a:lnTo>
                    <a:pt x="10741" y="3048"/>
                  </a:lnTo>
                  <a:cubicBezTo>
                    <a:pt x="10741" y="3048"/>
                    <a:pt x="10741" y="0"/>
                    <a:pt x="10741" y="0"/>
                  </a:cubicBezTo>
                  <a:close/>
                  <a:moveTo>
                    <a:pt x="9324" y="21600"/>
                  </a:moveTo>
                  <a:lnTo>
                    <a:pt x="10741" y="21600"/>
                  </a:lnTo>
                  <a:lnTo>
                    <a:pt x="10741" y="19567"/>
                  </a:lnTo>
                  <a:lnTo>
                    <a:pt x="9324" y="19567"/>
                  </a:lnTo>
                  <a:lnTo>
                    <a:pt x="9324" y="21600"/>
                  </a:lnTo>
                  <a:cubicBezTo>
                    <a:pt x="9324" y="21600"/>
                    <a:pt x="9324" y="21600"/>
                    <a:pt x="9324" y="21600"/>
                  </a:cubicBezTo>
                  <a:close/>
                  <a:moveTo>
                    <a:pt x="12157" y="0"/>
                  </a:moveTo>
                  <a:lnTo>
                    <a:pt x="10741" y="0"/>
                  </a:lnTo>
                  <a:lnTo>
                    <a:pt x="10741" y="3048"/>
                  </a:lnTo>
                  <a:lnTo>
                    <a:pt x="11685" y="3048"/>
                  </a:lnTo>
                  <a:lnTo>
                    <a:pt x="11685" y="7115"/>
                  </a:lnTo>
                  <a:lnTo>
                    <a:pt x="10741" y="7115"/>
                  </a:lnTo>
                  <a:lnTo>
                    <a:pt x="10741" y="15500"/>
                  </a:lnTo>
                  <a:lnTo>
                    <a:pt x="12157" y="15500"/>
                  </a:lnTo>
                  <a:lnTo>
                    <a:pt x="12157" y="13215"/>
                  </a:lnTo>
                  <a:lnTo>
                    <a:pt x="11213" y="13215"/>
                  </a:lnTo>
                  <a:lnTo>
                    <a:pt x="11213" y="13215"/>
                  </a:lnTo>
                  <a:lnTo>
                    <a:pt x="11213" y="9148"/>
                  </a:lnTo>
                  <a:lnTo>
                    <a:pt x="12157" y="9148"/>
                  </a:lnTo>
                  <a:cubicBezTo>
                    <a:pt x="12157" y="9148"/>
                    <a:pt x="12157" y="0"/>
                    <a:pt x="12157" y="0"/>
                  </a:cubicBezTo>
                  <a:close/>
                  <a:moveTo>
                    <a:pt x="10741" y="21600"/>
                  </a:moveTo>
                  <a:lnTo>
                    <a:pt x="12157" y="21600"/>
                  </a:lnTo>
                  <a:lnTo>
                    <a:pt x="12157" y="19567"/>
                  </a:lnTo>
                  <a:lnTo>
                    <a:pt x="10741" y="19567"/>
                  </a:lnTo>
                  <a:lnTo>
                    <a:pt x="10741" y="21600"/>
                  </a:lnTo>
                  <a:cubicBezTo>
                    <a:pt x="10741" y="21600"/>
                    <a:pt x="10741" y="21600"/>
                    <a:pt x="10741" y="21600"/>
                  </a:cubicBezTo>
                  <a:close/>
                  <a:moveTo>
                    <a:pt x="13574" y="0"/>
                  </a:moveTo>
                  <a:lnTo>
                    <a:pt x="12157" y="0"/>
                  </a:lnTo>
                  <a:lnTo>
                    <a:pt x="12157" y="9148"/>
                  </a:lnTo>
                  <a:lnTo>
                    <a:pt x="13102" y="9148"/>
                  </a:lnTo>
                  <a:lnTo>
                    <a:pt x="13102" y="13215"/>
                  </a:lnTo>
                  <a:lnTo>
                    <a:pt x="12157" y="13215"/>
                  </a:lnTo>
                  <a:lnTo>
                    <a:pt x="12157" y="15500"/>
                  </a:lnTo>
                  <a:lnTo>
                    <a:pt x="13574" y="15500"/>
                  </a:lnTo>
                  <a:lnTo>
                    <a:pt x="13574" y="7115"/>
                  </a:lnTo>
                  <a:lnTo>
                    <a:pt x="12629" y="7115"/>
                  </a:lnTo>
                  <a:lnTo>
                    <a:pt x="12629" y="3048"/>
                  </a:lnTo>
                  <a:lnTo>
                    <a:pt x="12629" y="3048"/>
                  </a:lnTo>
                  <a:lnTo>
                    <a:pt x="13574" y="3048"/>
                  </a:lnTo>
                  <a:cubicBezTo>
                    <a:pt x="13574" y="3048"/>
                    <a:pt x="13574" y="0"/>
                    <a:pt x="13574" y="0"/>
                  </a:cubicBezTo>
                  <a:close/>
                  <a:moveTo>
                    <a:pt x="12157" y="21600"/>
                  </a:moveTo>
                  <a:lnTo>
                    <a:pt x="13574" y="21600"/>
                  </a:lnTo>
                  <a:lnTo>
                    <a:pt x="13574" y="19567"/>
                  </a:lnTo>
                  <a:lnTo>
                    <a:pt x="12157" y="19567"/>
                  </a:lnTo>
                  <a:lnTo>
                    <a:pt x="12157" y="21600"/>
                  </a:lnTo>
                  <a:cubicBezTo>
                    <a:pt x="12157" y="21600"/>
                    <a:pt x="12157" y="21600"/>
                    <a:pt x="12157" y="21600"/>
                  </a:cubicBezTo>
                  <a:close/>
                  <a:moveTo>
                    <a:pt x="14990" y="0"/>
                  </a:moveTo>
                  <a:lnTo>
                    <a:pt x="13574" y="0"/>
                  </a:lnTo>
                  <a:lnTo>
                    <a:pt x="13574" y="3048"/>
                  </a:lnTo>
                  <a:lnTo>
                    <a:pt x="14518" y="3048"/>
                  </a:lnTo>
                  <a:lnTo>
                    <a:pt x="14518" y="7115"/>
                  </a:lnTo>
                  <a:lnTo>
                    <a:pt x="13574" y="7115"/>
                  </a:lnTo>
                  <a:lnTo>
                    <a:pt x="13574" y="15500"/>
                  </a:lnTo>
                  <a:lnTo>
                    <a:pt x="14990" y="15500"/>
                  </a:lnTo>
                  <a:lnTo>
                    <a:pt x="14990" y="13215"/>
                  </a:lnTo>
                  <a:lnTo>
                    <a:pt x="14046" y="13215"/>
                  </a:lnTo>
                  <a:lnTo>
                    <a:pt x="14046" y="13215"/>
                  </a:lnTo>
                  <a:lnTo>
                    <a:pt x="14046" y="9148"/>
                  </a:lnTo>
                  <a:lnTo>
                    <a:pt x="14990" y="9148"/>
                  </a:lnTo>
                  <a:cubicBezTo>
                    <a:pt x="14990" y="9148"/>
                    <a:pt x="14990" y="0"/>
                    <a:pt x="14990" y="0"/>
                  </a:cubicBezTo>
                  <a:close/>
                  <a:moveTo>
                    <a:pt x="13574" y="21600"/>
                  </a:moveTo>
                  <a:lnTo>
                    <a:pt x="14990" y="21600"/>
                  </a:lnTo>
                  <a:lnTo>
                    <a:pt x="14990" y="19567"/>
                  </a:lnTo>
                  <a:lnTo>
                    <a:pt x="13574" y="19567"/>
                  </a:lnTo>
                  <a:lnTo>
                    <a:pt x="13574" y="21600"/>
                  </a:lnTo>
                  <a:cubicBezTo>
                    <a:pt x="13574" y="21600"/>
                    <a:pt x="13574" y="21600"/>
                    <a:pt x="13574" y="21600"/>
                  </a:cubicBezTo>
                  <a:close/>
                  <a:moveTo>
                    <a:pt x="16406" y="0"/>
                  </a:moveTo>
                  <a:lnTo>
                    <a:pt x="14990" y="0"/>
                  </a:lnTo>
                  <a:lnTo>
                    <a:pt x="14990" y="9148"/>
                  </a:lnTo>
                  <a:lnTo>
                    <a:pt x="15934" y="9148"/>
                  </a:lnTo>
                  <a:lnTo>
                    <a:pt x="15934" y="13215"/>
                  </a:lnTo>
                  <a:lnTo>
                    <a:pt x="14990" y="13215"/>
                  </a:lnTo>
                  <a:lnTo>
                    <a:pt x="14990" y="15500"/>
                  </a:lnTo>
                  <a:lnTo>
                    <a:pt x="16406" y="15500"/>
                  </a:lnTo>
                  <a:lnTo>
                    <a:pt x="16406" y="7115"/>
                  </a:lnTo>
                  <a:lnTo>
                    <a:pt x="15462" y="7115"/>
                  </a:lnTo>
                  <a:lnTo>
                    <a:pt x="15462" y="3048"/>
                  </a:lnTo>
                  <a:lnTo>
                    <a:pt x="15462" y="3048"/>
                  </a:lnTo>
                  <a:lnTo>
                    <a:pt x="16406" y="3048"/>
                  </a:lnTo>
                  <a:cubicBezTo>
                    <a:pt x="16406" y="3048"/>
                    <a:pt x="16406" y="0"/>
                    <a:pt x="16406" y="0"/>
                  </a:cubicBezTo>
                  <a:close/>
                  <a:moveTo>
                    <a:pt x="14990" y="21600"/>
                  </a:moveTo>
                  <a:lnTo>
                    <a:pt x="16406" y="21600"/>
                  </a:lnTo>
                  <a:lnTo>
                    <a:pt x="16406" y="19567"/>
                  </a:lnTo>
                  <a:lnTo>
                    <a:pt x="14990" y="19567"/>
                  </a:lnTo>
                  <a:lnTo>
                    <a:pt x="14990" y="21600"/>
                  </a:lnTo>
                  <a:cubicBezTo>
                    <a:pt x="14990" y="21600"/>
                    <a:pt x="14990" y="21600"/>
                    <a:pt x="14990" y="21600"/>
                  </a:cubicBezTo>
                  <a:close/>
                  <a:moveTo>
                    <a:pt x="17822" y="0"/>
                  </a:moveTo>
                  <a:lnTo>
                    <a:pt x="16406" y="0"/>
                  </a:lnTo>
                  <a:lnTo>
                    <a:pt x="16406" y="3048"/>
                  </a:lnTo>
                  <a:lnTo>
                    <a:pt x="17351" y="3048"/>
                  </a:lnTo>
                  <a:lnTo>
                    <a:pt x="17351" y="7115"/>
                  </a:lnTo>
                  <a:lnTo>
                    <a:pt x="16406" y="7115"/>
                  </a:lnTo>
                  <a:lnTo>
                    <a:pt x="16406" y="15500"/>
                  </a:lnTo>
                  <a:lnTo>
                    <a:pt x="17822" y="15500"/>
                  </a:lnTo>
                  <a:lnTo>
                    <a:pt x="17822" y="13215"/>
                  </a:lnTo>
                  <a:lnTo>
                    <a:pt x="16878" y="13215"/>
                  </a:lnTo>
                  <a:lnTo>
                    <a:pt x="16878" y="9148"/>
                  </a:lnTo>
                  <a:lnTo>
                    <a:pt x="17822" y="9148"/>
                  </a:lnTo>
                  <a:cubicBezTo>
                    <a:pt x="17822" y="9148"/>
                    <a:pt x="17822" y="0"/>
                    <a:pt x="17822" y="0"/>
                  </a:cubicBezTo>
                  <a:close/>
                  <a:moveTo>
                    <a:pt x="16406" y="21600"/>
                  </a:moveTo>
                  <a:lnTo>
                    <a:pt x="17822" y="21600"/>
                  </a:lnTo>
                  <a:lnTo>
                    <a:pt x="17822" y="19567"/>
                  </a:lnTo>
                  <a:lnTo>
                    <a:pt x="16406" y="19567"/>
                  </a:lnTo>
                  <a:lnTo>
                    <a:pt x="16406" y="21600"/>
                  </a:lnTo>
                  <a:cubicBezTo>
                    <a:pt x="16406" y="21600"/>
                    <a:pt x="16406" y="21600"/>
                    <a:pt x="16406" y="21600"/>
                  </a:cubicBezTo>
                  <a:close/>
                  <a:moveTo>
                    <a:pt x="17822" y="21600"/>
                  </a:moveTo>
                  <a:lnTo>
                    <a:pt x="19239" y="21600"/>
                  </a:lnTo>
                  <a:lnTo>
                    <a:pt x="19239" y="7115"/>
                  </a:lnTo>
                  <a:lnTo>
                    <a:pt x="18295" y="7115"/>
                  </a:lnTo>
                  <a:lnTo>
                    <a:pt x="18295" y="3048"/>
                  </a:lnTo>
                  <a:lnTo>
                    <a:pt x="18295" y="3048"/>
                  </a:lnTo>
                  <a:lnTo>
                    <a:pt x="19239" y="3048"/>
                  </a:lnTo>
                  <a:lnTo>
                    <a:pt x="19239" y="0"/>
                  </a:lnTo>
                  <a:lnTo>
                    <a:pt x="17822" y="0"/>
                  </a:lnTo>
                  <a:lnTo>
                    <a:pt x="17822" y="9148"/>
                  </a:lnTo>
                  <a:lnTo>
                    <a:pt x="18767" y="9148"/>
                  </a:lnTo>
                  <a:lnTo>
                    <a:pt x="18767" y="13215"/>
                  </a:lnTo>
                  <a:lnTo>
                    <a:pt x="18767" y="13215"/>
                  </a:lnTo>
                  <a:lnTo>
                    <a:pt x="17822" y="13215"/>
                  </a:lnTo>
                  <a:lnTo>
                    <a:pt x="17822" y="15500"/>
                  </a:lnTo>
                  <a:lnTo>
                    <a:pt x="17823" y="15500"/>
                  </a:lnTo>
                  <a:lnTo>
                    <a:pt x="17823" y="19567"/>
                  </a:lnTo>
                  <a:lnTo>
                    <a:pt x="17823" y="19567"/>
                  </a:lnTo>
                  <a:lnTo>
                    <a:pt x="17822" y="19567"/>
                  </a:lnTo>
                  <a:cubicBezTo>
                    <a:pt x="17822" y="19567"/>
                    <a:pt x="17822" y="21600"/>
                    <a:pt x="17822" y="21600"/>
                  </a:cubicBezTo>
                  <a:close/>
                  <a:moveTo>
                    <a:pt x="19239" y="21600"/>
                  </a:moveTo>
                  <a:lnTo>
                    <a:pt x="21600" y="21600"/>
                  </a:lnTo>
                  <a:lnTo>
                    <a:pt x="21600" y="0"/>
                  </a:lnTo>
                  <a:lnTo>
                    <a:pt x="19239" y="0"/>
                  </a:lnTo>
                  <a:lnTo>
                    <a:pt x="19239" y="3048"/>
                  </a:lnTo>
                  <a:lnTo>
                    <a:pt x="20184" y="3048"/>
                  </a:lnTo>
                  <a:lnTo>
                    <a:pt x="20184" y="7115"/>
                  </a:lnTo>
                  <a:lnTo>
                    <a:pt x="19239" y="7115"/>
                  </a:lnTo>
                  <a:cubicBezTo>
                    <a:pt x="19239" y="7115"/>
                    <a:pt x="19239" y="21600"/>
                    <a:pt x="19239" y="21600"/>
                  </a:cubicBezTo>
                  <a:close/>
                </a:path>
              </a:pathLst>
            </a:custGeom>
            <a:grpFill/>
            <a:ln w="12700">
              <a:miter lim="400000"/>
            </a:ln>
          </p:spPr>
          <p:txBody>
            <a:bodyPr anchor="ctr"/>
            <a:lstStyle/>
            <a:p>
              <a:pPr algn="ctr"/>
            </a:p>
          </p:txBody>
        </p:sp>
        <p:sp>
          <p:nvSpPr>
            <p:cNvPr id="176" name="Freeform: Shape 156"/>
            <p:cNvSpPr/>
            <p:nvPr/>
          </p:nvSpPr>
          <p:spPr>
            <a:xfrm>
              <a:off x="3903213" y="5552702"/>
              <a:ext cx="222821" cy="54437"/>
            </a:xfrm>
            <a:custGeom>
              <a:avLst/>
              <a:gdLst/>
              <a:ahLst/>
              <a:cxnLst>
                <a:cxn ang="0">
                  <a:pos x="wd2" y="hd2"/>
                </a:cxn>
                <a:cxn ang="5400000">
                  <a:pos x="wd2" y="hd2"/>
                </a:cxn>
                <a:cxn ang="10800000">
                  <a:pos x="wd2" y="hd2"/>
                </a:cxn>
                <a:cxn ang="16200000">
                  <a:pos x="wd2" y="hd2"/>
                </a:cxn>
              </a:cxnLst>
              <a:rect l="0" t="0" r="r" b="b"/>
              <a:pathLst>
                <a:path w="21600" h="21600" extrusionOk="0">
                  <a:moveTo>
                    <a:pt x="0" y="10562"/>
                  </a:moveTo>
                  <a:lnTo>
                    <a:pt x="1476" y="21600"/>
                  </a:lnTo>
                  <a:cubicBezTo>
                    <a:pt x="4073" y="15790"/>
                    <a:pt x="7384" y="12584"/>
                    <a:pt x="10800" y="12584"/>
                  </a:cubicBezTo>
                  <a:cubicBezTo>
                    <a:pt x="14215" y="12584"/>
                    <a:pt x="17527" y="15790"/>
                    <a:pt x="20125" y="21600"/>
                  </a:cubicBezTo>
                  <a:lnTo>
                    <a:pt x="21600" y="10562"/>
                  </a:lnTo>
                  <a:cubicBezTo>
                    <a:pt x="18557" y="3748"/>
                    <a:pt x="14721" y="0"/>
                    <a:pt x="10800" y="0"/>
                  </a:cubicBezTo>
                  <a:cubicBezTo>
                    <a:pt x="6877" y="0"/>
                    <a:pt x="3042" y="3748"/>
                    <a:pt x="0" y="10562"/>
                  </a:cubicBezTo>
                  <a:close/>
                </a:path>
              </a:pathLst>
            </a:custGeom>
            <a:grpFill/>
            <a:ln w="12700">
              <a:miter lim="400000"/>
            </a:ln>
          </p:spPr>
          <p:txBody>
            <a:bodyPr anchor="ctr"/>
            <a:lstStyle/>
            <a:p>
              <a:pPr algn="ctr"/>
            </a:p>
          </p:txBody>
        </p:sp>
        <p:sp>
          <p:nvSpPr>
            <p:cNvPr id="177" name="Freeform: Shape 157"/>
            <p:cNvSpPr/>
            <p:nvPr/>
          </p:nvSpPr>
          <p:spPr>
            <a:xfrm>
              <a:off x="3864368" y="5487960"/>
              <a:ext cx="298159" cy="63389"/>
            </a:xfrm>
            <a:custGeom>
              <a:avLst/>
              <a:gdLst/>
              <a:ahLst/>
              <a:cxnLst>
                <a:cxn ang="0">
                  <a:pos x="wd2" y="hd2"/>
                </a:cxn>
                <a:cxn ang="5400000">
                  <a:pos x="wd2" y="hd2"/>
                </a:cxn>
                <a:cxn ang="10800000">
                  <a:pos x="wd2" y="hd2"/>
                </a:cxn>
                <a:cxn ang="16200000">
                  <a:pos x="wd2" y="hd2"/>
                </a:cxn>
              </a:cxnLst>
              <a:rect l="0" t="0" r="r" b="b"/>
              <a:pathLst>
                <a:path w="21600" h="21600" extrusionOk="0">
                  <a:moveTo>
                    <a:pt x="21600" y="12116"/>
                  </a:moveTo>
                  <a:cubicBezTo>
                    <a:pt x="18562" y="4304"/>
                    <a:pt x="14726" y="0"/>
                    <a:pt x="10800" y="0"/>
                  </a:cubicBezTo>
                  <a:cubicBezTo>
                    <a:pt x="6874" y="0"/>
                    <a:pt x="3039" y="4304"/>
                    <a:pt x="0" y="12116"/>
                  </a:cubicBezTo>
                  <a:lnTo>
                    <a:pt x="1102" y="21600"/>
                  </a:lnTo>
                  <a:cubicBezTo>
                    <a:pt x="3809" y="14641"/>
                    <a:pt x="7253" y="10802"/>
                    <a:pt x="10800" y="10802"/>
                  </a:cubicBezTo>
                  <a:cubicBezTo>
                    <a:pt x="14347" y="10802"/>
                    <a:pt x="17792" y="14641"/>
                    <a:pt x="20498" y="21600"/>
                  </a:cubicBezTo>
                  <a:cubicBezTo>
                    <a:pt x="20498" y="21600"/>
                    <a:pt x="21600" y="12116"/>
                    <a:pt x="21600" y="12116"/>
                  </a:cubicBezTo>
                  <a:close/>
                </a:path>
              </a:pathLst>
            </a:custGeom>
            <a:grpFill/>
            <a:ln w="12700">
              <a:miter lim="400000"/>
            </a:ln>
          </p:spPr>
          <p:txBody>
            <a:bodyPr anchor="ctr"/>
            <a:lstStyle/>
            <a:p>
              <a:pPr algn="ctr"/>
            </a:p>
          </p:txBody>
        </p:sp>
        <p:sp>
          <p:nvSpPr>
            <p:cNvPr id="178" name="Freeform: Shape 158"/>
            <p:cNvSpPr/>
            <p:nvPr/>
          </p:nvSpPr>
          <p:spPr>
            <a:xfrm>
              <a:off x="5003817" y="2315629"/>
              <a:ext cx="127543" cy="156708"/>
            </a:xfrm>
            <a:custGeom>
              <a:avLst/>
              <a:gdLst/>
              <a:ahLst/>
              <a:cxnLst>
                <a:cxn ang="0">
                  <a:pos x="wd2" y="hd2"/>
                </a:cxn>
                <a:cxn ang="5400000">
                  <a:pos x="wd2" y="hd2"/>
                </a:cxn>
                <a:cxn ang="10800000">
                  <a:pos x="wd2" y="hd2"/>
                </a:cxn>
                <a:cxn ang="16200000">
                  <a:pos x="wd2" y="hd2"/>
                </a:cxn>
              </a:cxnLst>
              <a:rect l="0" t="0" r="r" b="b"/>
              <a:pathLst>
                <a:path w="21600" h="21600" extrusionOk="0">
                  <a:moveTo>
                    <a:pt x="2931" y="18626"/>
                  </a:moveTo>
                  <a:cubicBezTo>
                    <a:pt x="3025" y="18321"/>
                    <a:pt x="3075" y="18003"/>
                    <a:pt x="3075" y="17675"/>
                  </a:cubicBezTo>
                  <a:cubicBezTo>
                    <a:pt x="3075" y="17673"/>
                    <a:pt x="3075" y="17672"/>
                    <a:pt x="3075" y="17671"/>
                  </a:cubicBezTo>
                  <a:lnTo>
                    <a:pt x="3075" y="4935"/>
                  </a:lnTo>
                  <a:lnTo>
                    <a:pt x="18568" y="4935"/>
                  </a:lnTo>
                  <a:lnTo>
                    <a:pt x="18568" y="14029"/>
                  </a:lnTo>
                  <a:cubicBezTo>
                    <a:pt x="18014" y="13849"/>
                    <a:pt x="17409" y="13748"/>
                    <a:pt x="16776" y="13748"/>
                  </a:cubicBezTo>
                  <a:cubicBezTo>
                    <a:pt x="14110" y="13748"/>
                    <a:pt x="11952" y="15506"/>
                    <a:pt x="11952" y="17675"/>
                  </a:cubicBezTo>
                  <a:cubicBezTo>
                    <a:pt x="11952" y="19843"/>
                    <a:pt x="14110" y="21600"/>
                    <a:pt x="16776" y="21600"/>
                  </a:cubicBezTo>
                  <a:cubicBezTo>
                    <a:pt x="19438" y="21600"/>
                    <a:pt x="21600" y="19843"/>
                    <a:pt x="21600" y="17675"/>
                  </a:cubicBezTo>
                  <a:cubicBezTo>
                    <a:pt x="21600" y="17673"/>
                    <a:pt x="21599" y="17672"/>
                    <a:pt x="21599" y="17671"/>
                  </a:cubicBezTo>
                  <a:lnTo>
                    <a:pt x="21600" y="17671"/>
                  </a:lnTo>
                  <a:lnTo>
                    <a:pt x="21600" y="4935"/>
                  </a:lnTo>
                  <a:lnTo>
                    <a:pt x="21600" y="0"/>
                  </a:lnTo>
                  <a:lnTo>
                    <a:pt x="18568" y="0"/>
                  </a:lnTo>
                  <a:lnTo>
                    <a:pt x="3075" y="0"/>
                  </a:lnTo>
                  <a:lnTo>
                    <a:pt x="44" y="0"/>
                  </a:lnTo>
                  <a:lnTo>
                    <a:pt x="44" y="4935"/>
                  </a:lnTo>
                  <a:lnTo>
                    <a:pt x="44" y="14029"/>
                  </a:lnTo>
                  <a:lnTo>
                    <a:pt x="0" y="14017"/>
                  </a:lnTo>
                  <a:cubicBezTo>
                    <a:pt x="995" y="15545"/>
                    <a:pt x="1974" y="17079"/>
                    <a:pt x="2931" y="18626"/>
                  </a:cubicBezTo>
                  <a:close/>
                </a:path>
              </a:pathLst>
            </a:custGeom>
            <a:grpFill/>
            <a:ln w="12700">
              <a:miter lim="400000"/>
            </a:ln>
          </p:spPr>
          <p:txBody>
            <a:bodyPr anchor="ctr"/>
            <a:lstStyle/>
            <a:p>
              <a:pPr algn="ctr"/>
            </a:p>
          </p:txBody>
        </p:sp>
      </p:grpSp>
      <p:sp>
        <p:nvSpPr>
          <p:cNvPr id="5" name="Freeform: Shape 159"/>
          <p:cNvSpPr/>
          <p:nvPr/>
        </p:nvSpPr>
        <p:spPr>
          <a:xfrm rot="20100220">
            <a:off x="2444838" y="1177598"/>
            <a:ext cx="4007601" cy="8063974"/>
          </a:xfrm>
          <a:custGeom>
            <a:avLst/>
            <a:gdLst/>
            <a:ahLst/>
            <a:cxnLst>
              <a:cxn ang="0">
                <a:pos x="wd2" y="hd2"/>
              </a:cxn>
              <a:cxn ang="5400000">
                <a:pos x="wd2" y="hd2"/>
              </a:cxn>
              <a:cxn ang="10800000">
                <a:pos x="wd2" y="hd2"/>
              </a:cxn>
              <a:cxn ang="16200000">
                <a:pos x="wd2" y="hd2"/>
              </a:cxn>
            </a:cxnLst>
            <a:rect l="0" t="0" r="r" b="b"/>
            <a:pathLst>
              <a:path w="20025" h="20820" extrusionOk="0">
                <a:moveTo>
                  <a:pt x="6920" y="8159"/>
                </a:moveTo>
                <a:cubicBezTo>
                  <a:pt x="3317" y="7491"/>
                  <a:pt x="1444" y="5440"/>
                  <a:pt x="2738" y="3578"/>
                </a:cubicBezTo>
                <a:cubicBezTo>
                  <a:pt x="4031" y="1716"/>
                  <a:pt x="8001" y="749"/>
                  <a:pt x="11604" y="1417"/>
                </a:cubicBezTo>
                <a:cubicBezTo>
                  <a:pt x="15207" y="2085"/>
                  <a:pt x="17079" y="4136"/>
                  <a:pt x="15786" y="5998"/>
                </a:cubicBezTo>
                <a:cubicBezTo>
                  <a:pt x="14493" y="7860"/>
                  <a:pt x="10523" y="8827"/>
                  <a:pt x="6920" y="8159"/>
                </a:cubicBezTo>
                <a:close/>
                <a:moveTo>
                  <a:pt x="19989" y="20009"/>
                </a:moveTo>
                <a:cubicBezTo>
                  <a:pt x="19702" y="19345"/>
                  <a:pt x="14734" y="11897"/>
                  <a:pt x="14734" y="11897"/>
                </a:cubicBezTo>
                <a:cubicBezTo>
                  <a:pt x="14734" y="11897"/>
                  <a:pt x="14597" y="11709"/>
                  <a:pt x="14207" y="11734"/>
                </a:cubicBezTo>
                <a:lnTo>
                  <a:pt x="12631" y="9299"/>
                </a:lnTo>
                <a:cubicBezTo>
                  <a:pt x="13045" y="9217"/>
                  <a:pt x="13453" y="9119"/>
                  <a:pt x="13852" y="9004"/>
                </a:cubicBezTo>
                <a:cubicBezTo>
                  <a:pt x="18336" y="7706"/>
                  <a:pt x="19936" y="4777"/>
                  <a:pt x="17426" y="2460"/>
                </a:cubicBezTo>
                <a:cubicBezTo>
                  <a:pt x="14915" y="143"/>
                  <a:pt x="9245" y="-684"/>
                  <a:pt x="4761" y="613"/>
                </a:cubicBezTo>
                <a:cubicBezTo>
                  <a:pt x="277" y="1910"/>
                  <a:pt x="-1323" y="4840"/>
                  <a:pt x="1188" y="7157"/>
                </a:cubicBezTo>
                <a:cubicBezTo>
                  <a:pt x="3160" y="8978"/>
                  <a:pt x="7085" y="9878"/>
                  <a:pt x="10852" y="9551"/>
                </a:cubicBezTo>
                <a:lnTo>
                  <a:pt x="12372" y="12022"/>
                </a:lnTo>
                <a:cubicBezTo>
                  <a:pt x="12029" y="12121"/>
                  <a:pt x="12133" y="12314"/>
                  <a:pt x="12133" y="12314"/>
                </a:cubicBezTo>
                <a:cubicBezTo>
                  <a:pt x="12133" y="12314"/>
                  <a:pt x="16623" y="19843"/>
                  <a:pt x="17149" y="20467"/>
                </a:cubicBezTo>
                <a:cubicBezTo>
                  <a:pt x="17527" y="20916"/>
                  <a:pt x="18326" y="20838"/>
                  <a:pt x="18744" y="20759"/>
                </a:cubicBezTo>
                <a:lnTo>
                  <a:pt x="18747" y="20763"/>
                </a:lnTo>
                <a:cubicBezTo>
                  <a:pt x="18747" y="20763"/>
                  <a:pt x="20277" y="20673"/>
                  <a:pt x="19989" y="20009"/>
                </a:cubicBezTo>
                <a:close/>
              </a:path>
            </a:pathLst>
          </a:custGeom>
          <a:solidFill>
            <a:srgbClr val="C55A11"/>
          </a:solidFill>
          <a:ln w="12700">
            <a:miter lim="400000"/>
          </a:ln>
        </p:spPr>
        <p:txBody>
          <a:bodyPr anchor="ctr"/>
          <a:lstStyle/>
          <a:p>
            <a:pPr algn="ctr"/>
          </a:p>
        </p:txBody>
      </p:sp>
      <p:grpSp>
        <p:nvGrpSpPr>
          <p:cNvPr id="184" name="组合 183"/>
          <p:cNvGrpSpPr/>
          <p:nvPr/>
        </p:nvGrpSpPr>
        <p:grpSpPr>
          <a:xfrm>
            <a:off x="6727540" y="2987289"/>
            <a:ext cx="2128849" cy="876201"/>
            <a:chOff x="6727540" y="2987289"/>
            <a:chExt cx="2128849" cy="876201"/>
          </a:xfrm>
        </p:grpSpPr>
        <p:sp>
          <p:nvSpPr>
            <p:cNvPr id="11" name="Rectangle: Rounded Corners 166"/>
            <p:cNvSpPr/>
            <p:nvPr/>
          </p:nvSpPr>
          <p:spPr>
            <a:xfrm>
              <a:off x="6754079" y="2987289"/>
              <a:ext cx="1606397" cy="286536"/>
            </a:xfrm>
            <a:prstGeom prst="roundRect">
              <a:avLst>
                <a:gd name="adj" fmla="val 11081"/>
              </a:avLst>
            </a:prstGeom>
            <a:solidFill>
              <a:srgbClr val="C55A11"/>
            </a:solidFill>
            <a:ln w="12700">
              <a:miter lim="400000"/>
            </a:ln>
          </p:spPr>
          <p:txBody>
            <a:bodyPr wrap="none" lIns="19050" tIns="19050" rIns="19050" bIns="19050" anchor="ctr" anchorCtr="1">
              <a:normAutofit/>
            </a:bodyPr>
            <a:lstStyle/>
            <a:p>
              <a:pPr algn="ctr"/>
              <a:r>
                <a:rPr lang="zh-CN" altLang="en-US" sz="1400">
                  <a:solidFill>
                    <a:schemeClr val="bg1"/>
                  </a:solidFill>
                  <a:latin typeface="微软雅黑" panose="020B0503020204020204" pitchFamily="34" charset="-122"/>
                  <a:ea typeface="微软雅黑" panose="020B0503020204020204" pitchFamily="34" charset="-122"/>
                </a:rPr>
                <a:t>标题文本预设</a:t>
              </a: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16" name="Rectangle 176"/>
            <p:cNvSpPr/>
            <p:nvPr/>
          </p:nvSpPr>
          <p:spPr>
            <a:xfrm>
              <a:off x="6727540" y="3408177"/>
              <a:ext cx="2128849" cy="455313"/>
            </a:xfrm>
            <a:prstGeom prst="rect">
              <a:avLst/>
            </a:prstGeom>
            <a:ln w="12700">
              <a:miter lim="400000"/>
            </a:ln>
          </p:spPr>
          <p:txBody>
            <a:bodyPr wrap="square" lIns="25400" tIns="25400" rIns="25400" bIns="25400">
              <a:normAutofit/>
            </a:bodyPr>
            <a:lstStyle/>
            <a:p>
              <a:pPr>
                <a:lnSpc>
                  <a:spcPct val="120000"/>
                </a:lnSpc>
              </a:pPr>
              <a:r>
                <a:rPr lang="zh-CN" altLang="en-US" sz="1050">
                  <a:solidFill>
                    <a:srgbClr val="C55A11"/>
                  </a:solidFill>
                  <a:latin typeface="微软雅黑" panose="020B0503020204020204" pitchFamily="34" charset="-122"/>
                  <a:ea typeface="微软雅黑" panose="020B0503020204020204" pitchFamily="34" charset="-122"/>
                </a:rPr>
                <a:t>此部分内容作为文字排版占位显示</a:t>
              </a:r>
              <a:br>
                <a:rPr lang="zh-CN" altLang="en-US" sz="1050">
                  <a:solidFill>
                    <a:srgbClr val="C55A11"/>
                  </a:solidFill>
                  <a:latin typeface="微软雅黑" panose="020B0503020204020204" pitchFamily="34" charset="-122"/>
                  <a:ea typeface="微软雅黑" panose="020B0503020204020204" pitchFamily="34" charset="-122"/>
                </a:rPr>
              </a:br>
              <a:r>
                <a:rPr lang="zh-CN" altLang="en-US" sz="1050">
                  <a:solidFill>
                    <a:srgbClr val="C55A11"/>
                  </a:solidFill>
                  <a:latin typeface="微软雅黑" panose="020B0503020204020204" pitchFamily="34" charset="-122"/>
                  <a:ea typeface="微软雅黑" panose="020B0503020204020204" pitchFamily="34" charset="-122"/>
                </a:rPr>
                <a:t>（建议使用主题字体）。</a:t>
              </a:r>
              <a:endParaRPr lang="zh-CN" altLang="en-US" sz="1050">
                <a:solidFill>
                  <a:srgbClr val="C55A11"/>
                </a:solidFill>
                <a:latin typeface="微软雅黑" panose="020B0503020204020204" pitchFamily="34" charset="-122"/>
                <a:ea typeface="微软雅黑" panose="020B0503020204020204" pitchFamily="34" charset="-122"/>
              </a:endParaRPr>
            </a:p>
          </p:txBody>
        </p:sp>
      </p:grpSp>
      <p:grpSp>
        <p:nvGrpSpPr>
          <p:cNvPr id="186" name="组合 185"/>
          <p:cNvGrpSpPr/>
          <p:nvPr/>
        </p:nvGrpSpPr>
        <p:grpSpPr>
          <a:xfrm>
            <a:off x="6727540" y="4247112"/>
            <a:ext cx="2128849" cy="872305"/>
            <a:chOff x="6727540" y="4247112"/>
            <a:chExt cx="2128849" cy="872305"/>
          </a:xfrm>
        </p:grpSpPr>
        <p:sp>
          <p:nvSpPr>
            <p:cNvPr id="12" name="Rectangle: Rounded Corners 168"/>
            <p:cNvSpPr/>
            <p:nvPr/>
          </p:nvSpPr>
          <p:spPr>
            <a:xfrm>
              <a:off x="6754079" y="4247112"/>
              <a:ext cx="1606397" cy="286536"/>
            </a:xfrm>
            <a:prstGeom prst="roundRect">
              <a:avLst>
                <a:gd name="adj" fmla="val 11081"/>
              </a:avLst>
            </a:prstGeom>
            <a:solidFill>
              <a:srgbClr val="C55A11"/>
            </a:solidFill>
            <a:ln w="12700">
              <a:miter lim="400000"/>
            </a:ln>
          </p:spPr>
          <p:txBody>
            <a:bodyPr wrap="none" lIns="19050" tIns="19050" rIns="19050" bIns="19050" anchor="ctr" anchorCtr="1">
              <a:norm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标题文本预设</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7" name="Rectangle 177"/>
            <p:cNvSpPr/>
            <p:nvPr/>
          </p:nvSpPr>
          <p:spPr>
            <a:xfrm>
              <a:off x="6727540" y="4664103"/>
              <a:ext cx="2128849" cy="455314"/>
            </a:xfrm>
            <a:prstGeom prst="rect">
              <a:avLst/>
            </a:prstGeom>
            <a:ln w="12700">
              <a:miter lim="400000"/>
            </a:ln>
          </p:spPr>
          <p:txBody>
            <a:bodyPr wrap="square" lIns="25400" tIns="25400" rIns="25400" bIns="25400">
              <a:normAutofit/>
            </a:bodyPr>
            <a:lstStyle/>
            <a:p>
              <a:pPr>
                <a:lnSpc>
                  <a:spcPct val="120000"/>
                </a:lnSpc>
              </a:pPr>
              <a:r>
                <a:rPr lang="zh-CN" altLang="en-US" sz="1050" dirty="0">
                  <a:solidFill>
                    <a:srgbClr val="C55A11"/>
                  </a:solidFill>
                  <a:latin typeface="微软雅黑" panose="020B0503020204020204" pitchFamily="34" charset="-122"/>
                  <a:ea typeface="微软雅黑" panose="020B0503020204020204" pitchFamily="34" charset="-122"/>
                </a:rPr>
                <a:t>此部分内容作为文字排版占位显示</a:t>
              </a:r>
              <a:br>
                <a:rPr lang="zh-CN" altLang="en-US" sz="1050" dirty="0">
                  <a:solidFill>
                    <a:srgbClr val="C55A11"/>
                  </a:solidFill>
                  <a:latin typeface="微软雅黑" panose="020B0503020204020204" pitchFamily="34" charset="-122"/>
                  <a:ea typeface="微软雅黑" panose="020B0503020204020204" pitchFamily="34" charset="-122"/>
                </a:rPr>
              </a:br>
              <a:r>
                <a:rPr lang="zh-CN" altLang="en-US" sz="1050" dirty="0">
                  <a:solidFill>
                    <a:srgbClr val="C55A11"/>
                  </a:solidFill>
                  <a:latin typeface="微软雅黑" panose="020B0503020204020204" pitchFamily="34" charset="-122"/>
                  <a:ea typeface="微软雅黑" panose="020B0503020204020204" pitchFamily="34" charset="-122"/>
                </a:rPr>
                <a:t>（建议使用主题字体）。</a:t>
              </a:r>
              <a:endParaRPr lang="zh-CN" altLang="en-US" sz="1050" dirty="0">
                <a:solidFill>
                  <a:srgbClr val="C55A11"/>
                </a:solidFill>
                <a:latin typeface="微软雅黑" panose="020B0503020204020204" pitchFamily="34" charset="-122"/>
                <a:ea typeface="微软雅黑" panose="020B0503020204020204" pitchFamily="34" charset="-122"/>
              </a:endParaRPr>
            </a:p>
          </p:txBody>
        </p:sp>
      </p:grpSp>
      <p:grpSp>
        <p:nvGrpSpPr>
          <p:cNvPr id="183" name="组合 182"/>
          <p:cNvGrpSpPr/>
          <p:nvPr/>
        </p:nvGrpSpPr>
        <p:grpSpPr>
          <a:xfrm>
            <a:off x="9310021" y="1741527"/>
            <a:ext cx="2128848" cy="866035"/>
            <a:chOff x="9310021" y="1741527"/>
            <a:chExt cx="2128848" cy="866035"/>
          </a:xfrm>
        </p:grpSpPr>
        <p:sp>
          <p:nvSpPr>
            <p:cNvPr id="13" name="Rectangle: Rounded Corners 170"/>
            <p:cNvSpPr/>
            <p:nvPr/>
          </p:nvSpPr>
          <p:spPr>
            <a:xfrm>
              <a:off x="9336966" y="1741527"/>
              <a:ext cx="1606397" cy="286536"/>
            </a:xfrm>
            <a:prstGeom prst="roundRect">
              <a:avLst>
                <a:gd name="adj" fmla="val 11081"/>
              </a:avLst>
            </a:prstGeom>
            <a:solidFill>
              <a:srgbClr val="C55A11"/>
            </a:solidFill>
            <a:ln w="12700">
              <a:miter lim="400000"/>
            </a:ln>
          </p:spPr>
          <p:txBody>
            <a:bodyPr wrap="none" lIns="19050" tIns="19050" rIns="19050" bIns="19050" anchor="ctr" anchorCtr="1">
              <a:normAutofit/>
            </a:bodyPr>
            <a:lstStyle/>
            <a:p>
              <a:pPr algn="ctr"/>
              <a:r>
                <a:rPr lang="zh-CN" altLang="en-US" sz="1400">
                  <a:solidFill>
                    <a:schemeClr val="bg1"/>
                  </a:solidFill>
                  <a:latin typeface="微软雅黑" panose="020B0503020204020204" pitchFamily="34" charset="-122"/>
                  <a:ea typeface="微软雅黑" panose="020B0503020204020204" pitchFamily="34" charset="-122"/>
                </a:rPr>
                <a:t>标题文本预设</a:t>
              </a: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18" name="Rectangle 178"/>
            <p:cNvSpPr/>
            <p:nvPr/>
          </p:nvSpPr>
          <p:spPr>
            <a:xfrm>
              <a:off x="9310021" y="2152248"/>
              <a:ext cx="2128848" cy="455314"/>
            </a:xfrm>
            <a:prstGeom prst="rect">
              <a:avLst/>
            </a:prstGeom>
            <a:ln w="12700">
              <a:miter lim="400000"/>
            </a:ln>
          </p:spPr>
          <p:txBody>
            <a:bodyPr wrap="square" lIns="25400" tIns="25400" rIns="25400" bIns="25400">
              <a:normAutofit/>
            </a:bodyPr>
            <a:lstStyle/>
            <a:p>
              <a:pPr>
                <a:lnSpc>
                  <a:spcPct val="120000"/>
                </a:lnSpc>
              </a:pPr>
              <a:r>
                <a:rPr lang="zh-CN" altLang="en-US" sz="1050">
                  <a:solidFill>
                    <a:srgbClr val="C55A11"/>
                  </a:solidFill>
                  <a:latin typeface="微软雅黑" panose="020B0503020204020204" pitchFamily="34" charset="-122"/>
                  <a:ea typeface="微软雅黑" panose="020B0503020204020204" pitchFamily="34" charset="-122"/>
                </a:rPr>
                <a:t>此部分内容作为文字排版占位显示</a:t>
              </a:r>
              <a:br>
                <a:rPr lang="zh-CN" altLang="en-US" sz="1050">
                  <a:solidFill>
                    <a:srgbClr val="C55A11"/>
                  </a:solidFill>
                  <a:latin typeface="微软雅黑" panose="020B0503020204020204" pitchFamily="34" charset="-122"/>
                  <a:ea typeface="微软雅黑" panose="020B0503020204020204" pitchFamily="34" charset="-122"/>
                </a:rPr>
              </a:br>
              <a:r>
                <a:rPr lang="zh-CN" altLang="en-US" sz="1050">
                  <a:solidFill>
                    <a:srgbClr val="C55A11"/>
                  </a:solidFill>
                  <a:latin typeface="微软雅黑" panose="020B0503020204020204" pitchFamily="34" charset="-122"/>
                  <a:ea typeface="微软雅黑" panose="020B0503020204020204" pitchFamily="34" charset="-122"/>
                </a:rPr>
                <a:t>（建议使用主题字体）。</a:t>
              </a:r>
              <a:endParaRPr lang="zh-CN" altLang="en-US" sz="1050">
                <a:solidFill>
                  <a:srgbClr val="C55A11"/>
                </a:solidFill>
                <a:latin typeface="微软雅黑" panose="020B0503020204020204" pitchFamily="34" charset="-122"/>
                <a:ea typeface="微软雅黑" panose="020B0503020204020204" pitchFamily="34" charset="-122"/>
              </a:endParaRPr>
            </a:p>
          </p:txBody>
        </p:sp>
      </p:grpSp>
      <p:grpSp>
        <p:nvGrpSpPr>
          <p:cNvPr id="185" name="组合 184"/>
          <p:cNvGrpSpPr/>
          <p:nvPr/>
        </p:nvGrpSpPr>
        <p:grpSpPr>
          <a:xfrm>
            <a:off x="9310021" y="2987289"/>
            <a:ext cx="2128848" cy="876201"/>
            <a:chOff x="9310021" y="2987289"/>
            <a:chExt cx="2128848" cy="876201"/>
          </a:xfrm>
        </p:grpSpPr>
        <p:sp>
          <p:nvSpPr>
            <p:cNvPr id="14" name="Rectangle: Rounded Corners 172"/>
            <p:cNvSpPr/>
            <p:nvPr/>
          </p:nvSpPr>
          <p:spPr>
            <a:xfrm>
              <a:off x="9336966" y="2987289"/>
              <a:ext cx="1606397" cy="286536"/>
            </a:xfrm>
            <a:prstGeom prst="roundRect">
              <a:avLst>
                <a:gd name="adj" fmla="val 11081"/>
              </a:avLst>
            </a:prstGeom>
            <a:solidFill>
              <a:srgbClr val="C55A11"/>
            </a:solidFill>
            <a:ln w="12700">
              <a:miter lim="400000"/>
            </a:ln>
          </p:spPr>
          <p:txBody>
            <a:bodyPr wrap="none" lIns="19050" tIns="19050" rIns="19050" bIns="19050" anchor="ctr" anchorCtr="1">
              <a:norm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标题文本预设</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9" name="Rectangle 179"/>
            <p:cNvSpPr/>
            <p:nvPr/>
          </p:nvSpPr>
          <p:spPr>
            <a:xfrm>
              <a:off x="9310021" y="3408177"/>
              <a:ext cx="2128848" cy="455313"/>
            </a:xfrm>
            <a:prstGeom prst="rect">
              <a:avLst/>
            </a:prstGeom>
            <a:ln w="12700">
              <a:miter lim="400000"/>
            </a:ln>
          </p:spPr>
          <p:txBody>
            <a:bodyPr wrap="square" lIns="25400" tIns="25400" rIns="25400" bIns="25400">
              <a:normAutofit/>
            </a:bodyPr>
            <a:lstStyle/>
            <a:p>
              <a:pPr>
                <a:lnSpc>
                  <a:spcPct val="120000"/>
                </a:lnSpc>
              </a:pPr>
              <a:r>
                <a:rPr lang="zh-CN" altLang="en-US" sz="1050">
                  <a:solidFill>
                    <a:srgbClr val="C55A11"/>
                  </a:solidFill>
                  <a:latin typeface="微软雅黑" panose="020B0503020204020204" pitchFamily="34" charset="-122"/>
                  <a:ea typeface="微软雅黑" panose="020B0503020204020204" pitchFamily="34" charset="-122"/>
                </a:rPr>
                <a:t>此部分内容作为文字排版占位显示</a:t>
              </a:r>
              <a:br>
                <a:rPr lang="zh-CN" altLang="en-US" sz="1050">
                  <a:solidFill>
                    <a:srgbClr val="C55A11"/>
                  </a:solidFill>
                  <a:latin typeface="微软雅黑" panose="020B0503020204020204" pitchFamily="34" charset="-122"/>
                  <a:ea typeface="微软雅黑" panose="020B0503020204020204" pitchFamily="34" charset="-122"/>
                </a:rPr>
              </a:br>
              <a:r>
                <a:rPr lang="zh-CN" altLang="en-US" sz="1050">
                  <a:solidFill>
                    <a:srgbClr val="C55A11"/>
                  </a:solidFill>
                  <a:latin typeface="微软雅黑" panose="020B0503020204020204" pitchFamily="34" charset="-122"/>
                  <a:ea typeface="微软雅黑" panose="020B0503020204020204" pitchFamily="34" charset="-122"/>
                </a:rPr>
                <a:t>（建议使用主题字体）。</a:t>
              </a:r>
              <a:endParaRPr lang="zh-CN" altLang="en-US" sz="1050">
                <a:solidFill>
                  <a:srgbClr val="C55A11"/>
                </a:solidFill>
                <a:latin typeface="微软雅黑" panose="020B0503020204020204" pitchFamily="34" charset="-122"/>
                <a:ea typeface="微软雅黑" panose="020B0503020204020204" pitchFamily="34" charset="-122"/>
              </a:endParaRPr>
            </a:p>
          </p:txBody>
        </p:sp>
      </p:grpSp>
      <p:grpSp>
        <p:nvGrpSpPr>
          <p:cNvPr id="187" name="组合 186"/>
          <p:cNvGrpSpPr/>
          <p:nvPr/>
        </p:nvGrpSpPr>
        <p:grpSpPr>
          <a:xfrm>
            <a:off x="9310021" y="4247112"/>
            <a:ext cx="2128848" cy="872305"/>
            <a:chOff x="9310021" y="4247112"/>
            <a:chExt cx="2128848" cy="872305"/>
          </a:xfrm>
        </p:grpSpPr>
        <p:sp>
          <p:nvSpPr>
            <p:cNvPr id="15" name="Rectangle: Rounded Corners 174"/>
            <p:cNvSpPr/>
            <p:nvPr/>
          </p:nvSpPr>
          <p:spPr>
            <a:xfrm>
              <a:off x="9336966" y="4247112"/>
              <a:ext cx="1606397" cy="286536"/>
            </a:xfrm>
            <a:prstGeom prst="roundRect">
              <a:avLst>
                <a:gd name="adj" fmla="val 11081"/>
              </a:avLst>
            </a:prstGeom>
            <a:solidFill>
              <a:srgbClr val="C55A11"/>
            </a:solidFill>
            <a:ln w="12700">
              <a:miter lim="400000"/>
            </a:ln>
          </p:spPr>
          <p:txBody>
            <a:bodyPr wrap="none" lIns="19050" tIns="19050" rIns="19050" bIns="19050" anchor="ctr" anchorCtr="1">
              <a:norm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标题文本预设</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0" name="Rectangle 180"/>
            <p:cNvSpPr/>
            <p:nvPr/>
          </p:nvSpPr>
          <p:spPr>
            <a:xfrm>
              <a:off x="9310021" y="4664103"/>
              <a:ext cx="2128848" cy="455314"/>
            </a:xfrm>
            <a:prstGeom prst="rect">
              <a:avLst/>
            </a:prstGeom>
            <a:ln w="12700">
              <a:miter lim="400000"/>
            </a:ln>
          </p:spPr>
          <p:txBody>
            <a:bodyPr wrap="square" lIns="25400" tIns="25400" rIns="25400" bIns="25400">
              <a:normAutofit/>
            </a:bodyPr>
            <a:lstStyle/>
            <a:p>
              <a:pPr>
                <a:lnSpc>
                  <a:spcPct val="120000"/>
                </a:lnSpc>
              </a:pPr>
              <a:r>
                <a:rPr lang="zh-CN" altLang="en-US" sz="1050">
                  <a:solidFill>
                    <a:srgbClr val="C55A11"/>
                  </a:solidFill>
                  <a:latin typeface="微软雅黑" panose="020B0503020204020204" pitchFamily="34" charset="-122"/>
                  <a:ea typeface="微软雅黑" panose="020B0503020204020204" pitchFamily="34" charset="-122"/>
                </a:rPr>
                <a:t>此部分内容作为文字排版占位显示</a:t>
              </a:r>
              <a:br>
                <a:rPr lang="zh-CN" altLang="en-US" sz="1050">
                  <a:solidFill>
                    <a:srgbClr val="C55A11"/>
                  </a:solidFill>
                  <a:latin typeface="微软雅黑" panose="020B0503020204020204" pitchFamily="34" charset="-122"/>
                  <a:ea typeface="微软雅黑" panose="020B0503020204020204" pitchFamily="34" charset="-122"/>
                </a:rPr>
              </a:br>
              <a:r>
                <a:rPr lang="zh-CN" altLang="en-US" sz="1050">
                  <a:solidFill>
                    <a:srgbClr val="C55A11"/>
                  </a:solidFill>
                  <a:latin typeface="微软雅黑" panose="020B0503020204020204" pitchFamily="34" charset="-122"/>
                  <a:ea typeface="微软雅黑" panose="020B0503020204020204" pitchFamily="34" charset="-122"/>
                </a:rPr>
                <a:t>（建议使用主题字体）。</a:t>
              </a:r>
              <a:endParaRPr lang="zh-CN" altLang="en-US" sz="1050">
                <a:solidFill>
                  <a:srgbClr val="C55A11"/>
                </a:solidFill>
                <a:latin typeface="微软雅黑" panose="020B0503020204020204" pitchFamily="34" charset="-122"/>
                <a:ea typeface="微软雅黑" panose="020B0503020204020204" pitchFamily="34" charset="-122"/>
              </a:endParaRPr>
            </a:p>
          </p:txBody>
        </p:sp>
      </p:grpSp>
      <p:grpSp>
        <p:nvGrpSpPr>
          <p:cNvPr id="182" name="组合 181"/>
          <p:cNvGrpSpPr/>
          <p:nvPr/>
        </p:nvGrpSpPr>
        <p:grpSpPr>
          <a:xfrm>
            <a:off x="6754079" y="1741527"/>
            <a:ext cx="2277286" cy="930181"/>
            <a:chOff x="6754079" y="1741527"/>
            <a:chExt cx="2277286" cy="930181"/>
          </a:xfrm>
        </p:grpSpPr>
        <p:sp>
          <p:nvSpPr>
            <p:cNvPr id="10" name="Rectangle: Rounded Corners 164"/>
            <p:cNvSpPr/>
            <p:nvPr/>
          </p:nvSpPr>
          <p:spPr>
            <a:xfrm>
              <a:off x="6754079" y="1741527"/>
              <a:ext cx="1606397" cy="286536"/>
            </a:xfrm>
            <a:prstGeom prst="roundRect">
              <a:avLst>
                <a:gd name="adj" fmla="val 11081"/>
              </a:avLst>
            </a:prstGeom>
            <a:solidFill>
              <a:srgbClr val="C55A11"/>
            </a:solidFill>
            <a:ln w="12700">
              <a:miter lim="400000"/>
            </a:ln>
          </p:spPr>
          <p:txBody>
            <a:bodyPr wrap="none" lIns="19050" tIns="19050" rIns="19050" bIns="19050" anchor="ctr" anchorCtr="1">
              <a:norm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标题文本预设</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1" name="TextBox 181"/>
            <p:cNvSpPr txBox="1"/>
            <p:nvPr/>
          </p:nvSpPr>
          <p:spPr>
            <a:xfrm>
              <a:off x="6754911" y="2180128"/>
              <a:ext cx="2276454" cy="491580"/>
            </a:xfrm>
            <a:prstGeom prst="rect">
              <a:avLst/>
            </a:prstGeom>
            <a:ln w="12700">
              <a:miter lim="400000"/>
            </a:ln>
          </p:spPr>
          <p:txBody>
            <a:bodyPr wrap="square" lIns="25400" tIns="25400" rIns="25400" bIns="25400">
              <a:normAutofit fontScale="92500"/>
            </a:bodyPr>
            <a:lstStyle/>
            <a:p>
              <a:pPr>
                <a:lnSpc>
                  <a:spcPct val="120000"/>
                </a:lnSpc>
              </a:pPr>
              <a:r>
                <a:rPr lang="zh-CN" altLang="en-US" sz="1200" dirty="0">
                  <a:solidFill>
                    <a:srgbClr val="C55A11"/>
                  </a:solidFill>
                  <a:latin typeface="微软雅黑" panose="020B0503020204020204" pitchFamily="34" charset="-122"/>
                  <a:ea typeface="微软雅黑" panose="020B0503020204020204" pitchFamily="34" charset="-122"/>
                </a:rPr>
                <a:t>此部分内容作为文字排版占位显示</a:t>
              </a:r>
              <a:br>
                <a:rPr lang="zh-CN" altLang="en-US" sz="1200" dirty="0">
                  <a:solidFill>
                    <a:srgbClr val="C55A11"/>
                  </a:solidFill>
                  <a:latin typeface="微软雅黑" panose="020B0503020204020204" pitchFamily="34" charset="-122"/>
                  <a:ea typeface="微软雅黑" panose="020B0503020204020204" pitchFamily="34" charset="-122"/>
                </a:rPr>
              </a:br>
              <a:r>
                <a:rPr lang="zh-CN" altLang="en-US" sz="1200" dirty="0">
                  <a:solidFill>
                    <a:srgbClr val="C55A11"/>
                  </a:solidFill>
                  <a:latin typeface="微软雅黑" panose="020B0503020204020204" pitchFamily="34" charset="-122"/>
                  <a:ea typeface="微软雅黑" panose="020B0503020204020204" pitchFamily="34" charset="-122"/>
                </a:rPr>
                <a:t>（建议使用主题字体）。</a:t>
              </a:r>
              <a:endParaRPr lang="zh-CN" altLang="en-US" sz="1200" dirty="0">
                <a:solidFill>
                  <a:srgbClr val="C55A11"/>
                </a:solidFill>
                <a:latin typeface="微软雅黑" panose="020B0503020204020204" pitchFamily="34" charset="-122"/>
                <a:ea typeface="微软雅黑" panose="020B0503020204020204" pitchFamily="34" charset="-122"/>
              </a:endParaRPr>
            </a:p>
          </p:txBody>
        </p:sp>
      </p:grpSp>
      <p:grpSp>
        <p:nvGrpSpPr>
          <p:cNvPr id="179" name="组合 178"/>
          <p:cNvGrpSpPr/>
          <p:nvPr/>
        </p:nvGrpSpPr>
        <p:grpSpPr>
          <a:xfrm>
            <a:off x="1735694" y="1667440"/>
            <a:ext cx="3272897" cy="3272900"/>
            <a:chOff x="3176812" y="2273198"/>
            <a:chExt cx="2641825" cy="2726239"/>
          </a:xfrm>
        </p:grpSpPr>
        <p:sp>
          <p:nvSpPr>
            <p:cNvPr id="180" name="椭圆 179"/>
            <p:cNvSpPr/>
            <p:nvPr/>
          </p:nvSpPr>
          <p:spPr>
            <a:xfrm>
              <a:off x="3176812" y="2273198"/>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81" name="椭圆 180"/>
            <p:cNvSpPr/>
            <p:nvPr/>
          </p:nvSpPr>
          <p:spPr>
            <a:xfrm>
              <a:off x="3268971" y="2368299"/>
              <a:ext cx="2457512" cy="2536037"/>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7" name="Rectangle 161"/>
          <p:cNvSpPr/>
          <p:nvPr/>
        </p:nvSpPr>
        <p:spPr>
          <a:xfrm>
            <a:off x="1851065" y="2308121"/>
            <a:ext cx="3097484" cy="916604"/>
          </a:xfrm>
          <a:prstGeom prst="rect">
            <a:avLst/>
          </a:prstGeom>
          <a:ln w="12700">
            <a:miter lim="400000"/>
          </a:ln>
        </p:spPr>
        <p:txBody>
          <a:bodyPr wrap="none" lIns="25400" tIns="25400" rIns="25400" bIns="25400" anchor="ctr">
            <a:normAutofit/>
          </a:bodyPr>
          <a:lstStyle/>
          <a:p>
            <a:pPr algn="ctr"/>
            <a:r>
              <a:rPr lang="zh-CN" altLang="en-US" sz="2800" dirty="0">
                <a:solidFill>
                  <a:srgbClr val="C55A11"/>
                </a:solidFill>
                <a:latin typeface="微软雅黑" panose="020B0503020204020204" pitchFamily="34" charset="-122"/>
                <a:ea typeface="微软雅黑" panose="020B0503020204020204" pitchFamily="34" charset="-122"/>
              </a:rPr>
              <a:t>标题文本预设</a:t>
            </a:r>
            <a:endParaRPr lang="zh-CN" altLang="en-US" sz="2800" dirty="0">
              <a:solidFill>
                <a:srgbClr val="C55A11"/>
              </a:solidFill>
              <a:latin typeface="微软雅黑" panose="020B0503020204020204" pitchFamily="34" charset="-122"/>
              <a:ea typeface="微软雅黑" panose="020B0503020204020204" pitchFamily="34" charset="-122"/>
            </a:endParaRPr>
          </a:p>
        </p:txBody>
      </p:sp>
      <p:sp>
        <p:nvSpPr>
          <p:cNvPr id="8" name="Rectangle 162"/>
          <p:cNvSpPr/>
          <p:nvPr/>
        </p:nvSpPr>
        <p:spPr>
          <a:xfrm>
            <a:off x="2473856" y="3725433"/>
            <a:ext cx="1806272" cy="630419"/>
          </a:xfrm>
          <a:prstGeom prst="rect">
            <a:avLst/>
          </a:prstGeom>
          <a:ln w="12700">
            <a:miter lim="400000"/>
          </a:ln>
        </p:spPr>
        <p:txBody>
          <a:bodyPr wrap="none" lIns="25400" tIns="25400" rIns="25400" bIns="25400" anchor="ctr" anchorCtr="1">
            <a:normAutofit/>
          </a:bodyPr>
          <a:lstStyle/>
          <a:p>
            <a:pPr algn="ctr"/>
            <a:r>
              <a:rPr lang="zh-CN" altLang="en-US" sz="2750" dirty="0">
                <a:solidFill>
                  <a:srgbClr val="C55A11"/>
                </a:solidFill>
                <a:latin typeface="微软雅黑" panose="020B0503020204020204" pitchFamily="34" charset="-122"/>
                <a:ea typeface="微软雅黑" panose="020B0503020204020204" pitchFamily="34" charset="-122"/>
              </a:rPr>
              <a:t>关键词</a:t>
            </a:r>
            <a:endParaRPr lang="zh-CN" altLang="en-US" sz="2750" dirty="0">
              <a:solidFill>
                <a:srgbClr val="C55A11"/>
              </a:solidFill>
              <a:latin typeface="微软雅黑" panose="020B0503020204020204" pitchFamily="34" charset="-122"/>
              <a:ea typeface="微软雅黑" panose="020B0503020204020204" pitchFamily="34" charset="-122"/>
            </a:endParaRPr>
          </a:p>
        </p:txBody>
      </p:sp>
      <p:sp>
        <p:nvSpPr>
          <p:cNvPr id="9" name="TextBox 163"/>
          <p:cNvSpPr txBox="1"/>
          <p:nvPr/>
        </p:nvSpPr>
        <p:spPr>
          <a:xfrm>
            <a:off x="2629580" y="3136642"/>
            <a:ext cx="1545468" cy="408745"/>
          </a:xfrm>
          <a:prstGeom prst="rect">
            <a:avLst/>
          </a:prstGeom>
        </p:spPr>
        <p:txBody>
          <a:bodyPr wrap="none" anchor="ctr" anchorCtr="1">
            <a:normAutofit/>
          </a:bodyPr>
          <a:lstStyle/>
          <a:p>
            <a:pPr marL="0" indent="0" algn="ctr">
              <a:buNone/>
            </a:pPr>
            <a:r>
              <a:rPr lang="zh-CN" altLang="en-US" dirty="0">
                <a:solidFill>
                  <a:srgbClr val="C55A11"/>
                </a:solidFill>
                <a:latin typeface="微软雅黑" panose="020B0503020204020204" pitchFamily="34" charset="-122"/>
                <a:ea typeface="微软雅黑" panose="020B0503020204020204" pitchFamily="34" charset="-122"/>
              </a:rPr>
              <a:t>关键词</a:t>
            </a:r>
            <a:endParaRPr lang="zh-CN" altLang="en-US" dirty="0">
              <a:solidFill>
                <a:srgbClr val="C55A1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82"/>
                                        </p:tgtEl>
                                        <p:attrNameLst>
                                          <p:attrName>style.visibility</p:attrName>
                                        </p:attrNameLst>
                                      </p:cBhvr>
                                      <p:to>
                                        <p:strVal val="visible"/>
                                      </p:to>
                                    </p:set>
                                    <p:anim calcmode="lin" valueType="num">
                                      <p:cBhvr additive="base">
                                        <p:cTn id="7" dur="500" fill="hold"/>
                                        <p:tgtEl>
                                          <p:spTgt spid="182"/>
                                        </p:tgtEl>
                                        <p:attrNameLst>
                                          <p:attrName>ppt_x</p:attrName>
                                        </p:attrNameLst>
                                      </p:cBhvr>
                                      <p:tavLst>
                                        <p:tav tm="0">
                                          <p:val>
                                            <p:strVal val="#ppt_x"/>
                                          </p:val>
                                        </p:tav>
                                        <p:tav tm="100000">
                                          <p:val>
                                            <p:strVal val="#ppt_x"/>
                                          </p:val>
                                        </p:tav>
                                      </p:tavLst>
                                    </p:anim>
                                    <p:anim calcmode="lin" valueType="num">
                                      <p:cBhvr additive="base">
                                        <p:cTn id="8" dur="500" fill="hold"/>
                                        <p:tgtEl>
                                          <p:spTgt spid="18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84"/>
                                        </p:tgtEl>
                                        <p:attrNameLst>
                                          <p:attrName>style.visibility</p:attrName>
                                        </p:attrNameLst>
                                      </p:cBhvr>
                                      <p:to>
                                        <p:strVal val="visible"/>
                                      </p:to>
                                    </p:set>
                                    <p:anim calcmode="lin" valueType="num">
                                      <p:cBhvr additive="base">
                                        <p:cTn id="12" dur="500" fill="hold"/>
                                        <p:tgtEl>
                                          <p:spTgt spid="184"/>
                                        </p:tgtEl>
                                        <p:attrNameLst>
                                          <p:attrName>ppt_x</p:attrName>
                                        </p:attrNameLst>
                                      </p:cBhvr>
                                      <p:tavLst>
                                        <p:tav tm="0">
                                          <p:val>
                                            <p:strVal val="#ppt_x"/>
                                          </p:val>
                                        </p:tav>
                                        <p:tav tm="100000">
                                          <p:val>
                                            <p:strVal val="#ppt_x"/>
                                          </p:val>
                                        </p:tav>
                                      </p:tavLst>
                                    </p:anim>
                                    <p:anim calcmode="lin" valueType="num">
                                      <p:cBhvr additive="base">
                                        <p:cTn id="13" dur="500" fill="hold"/>
                                        <p:tgtEl>
                                          <p:spTgt spid="18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86"/>
                                        </p:tgtEl>
                                        <p:attrNameLst>
                                          <p:attrName>style.visibility</p:attrName>
                                        </p:attrNameLst>
                                      </p:cBhvr>
                                      <p:to>
                                        <p:strVal val="visible"/>
                                      </p:to>
                                    </p:set>
                                    <p:anim calcmode="lin" valueType="num">
                                      <p:cBhvr additive="base">
                                        <p:cTn id="17" dur="500" fill="hold"/>
                                        <p:tgtEl>
                                          <p:spTgt spid="186"/>
                                        </p:tgtEl>
                                        <p:attrNameLst>
                                          <p:attrName>ppt_x</p:attrName>
                                        </p:attrNameLst>
                                      </p:cBhvr>
                                      <p:tavLst>
                                        <p:tav tm="0">
                                          <p:val>
                                            <p:strVal val="#ppt_x"/>
                                          </p:val>
                                        </p:tav>
                                        <p:tav tm="100000">
                                          <p:val>
                                            <p:strVal val="#ppt_x"/>
                                          </p:val>
                                        </p:tav>
                                      </p:tavLst>
                                    </p:anim>
                                    <p:anim calcmode="lin" valueType="num">
                                      <p:cBhvr additive="base">
                                        <p:cTn id="18" dur="500" fill="hold"/>
                                        <p:tgtEl>
                                          <p:spTgt spid="18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83"/>
                                        </p:tgtEl>
                                        <p:attrNameLst>
                                          <p:attrName>style.visibility</p:attrName>
                                        </p:attrNameLst>
                                      </p:cBhvr>
                                      <p:to>
                                        <p:strVal val="visible"/>
                                      </p:to>
                                    </p:set>
                                    <p:anim calcmode="lin" valueType="num">
                                      <p:cBhvr additive="base">
                                        <p:cTn id="22" dur="500" fill="hold"/>
                                        <p:tgtEl>
                                          <p:spTgt spid="183"/>
                                        </p:tgtEl>
                                        <p:attrNameLst>
                                          <p:attrName>ppt_x</p:attrName>
                                        </p:attrNameLst>
                                      </p:cBhvr>
                                      <p:tavLst>
                                        <p:tav tm="0">
                                          <p:val>
                                            <p:strVal val="#ppt_x"/>
                                          </p:val>
                                        </p:tav>
                                        <p:tav tm="100000">
                                          <p:val>
                                            <p:strVal val="#ppt_x"/>
                                          </p:val>
                                        </p:tav>
                                      </p:tavLst>
                                    </p:anim>
                                    <p:anim calcmode="lin" valueType="num">
                                      <p:cBhvr additive="base">
                                        <p:cTn id="23" dur="500" fill="hold"/>
                                        <p:tgtEl>
                                          <p:spTgt spid="183"/>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185"/>
                                        </p:tgtEl>
                                        <p:attrNameLst>
                                          <p:attrName>style.visibility</p:attrName>
                                        </p:attrNameLst>
                                      </p:cBhvr>
                                      <p:to>
                                        <p:strVal val="visible"/>
                                      </p:to>
                                    </p:set>
                                    <p:anim calcmode="lin" valueType="num">
                                      <p:cBhvr additive="base">
                                        <p:cTn id="27" dur="500" fill="hold"/>
                                        <p:tgtEl>
                                          <p:spTgt spid="185"/>
                                        </p:tgtEl>
                                        <p:attrNameLst>
                                          <p:attrName>ppt_x</p:attrName>
                                        </p:attrNameLst>
                                      </p:cBhvr>
                                      <p:tavLst>
                                        <p:tav tm="0">
                                          <p:val>
                                            <p:strVal val="#ppt_x"/>
                                          </p:val>
                                        </p:tav>
                                        <p:tav tm="100000">
                                          <p:val>
                                            <p:strVal val="#ppt_x"/>
                                          </p:val>
                                        </p:tav>
                                      </p:tavLst>
                                    </p:anim>
                                    <p:anim calcmode="lin" valueType="num">
                                      <p:cBhvr additive="base">
                                        <p:cTn id="28" dur="500" fill="hold"/>
                                        <p:tgtEl>
                                          <p:spTgt spid="185"/>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187"/>
                                        </p:tgtEl>
                                        <p:attrNameLst>
                                          <p:attrName>style.visibility</p:attrName>
                                        </p:attrNameLst>
                                      </p:cBhvr>
                                      <p:to>
                                        <p:strVal val="visible"/>
                                      </p:to>
                                    </p:set>
                                    <p:anim calcmode="lin" valueType="num">
                                      <p:cBhvr additive="base">
                                        <p:cTn id="32" dur="500" fill="hold"/>
                                        <p:tgtEl>
                                          <p:spTgt spid="187"/>
                                        </p:tgtEl>
                                        <p:attrNameLst>
                                          <p:attrName>ppt_x</p:attrName>
                                        </p:attrNameLst>
                                      </p:cBhvr>
                                      <p:tavLst>
                                        <p:tav tm="0">
                                          <p:val>
                                            <p:strVal val="#ppt_x"/>
                                          </p:val>
                                        </p:tav>
                                        <p:tav tm="100000">
                                          <p:val>
                                            <p:strVal val="#ppt_x"/>
                                          </p:val>
                                        </p:tav>
                                      </p:tavLst>
                                    </p:anim>
                                    <p:anim calcmode="lin" valueType="num">
                                      <p:cBhvr additive="base">
                                        <p:cTn id="33" dur="500" fill="hold"/>
                                        <p:tgtEl>
                                          <p:spTgt spid="1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722743" y="3788136"/>
            <a:ext cx="705382" cy="705382"/>
            <a:chOff x="3272949" y="3722523"/>
            <a:chExt cx="813408" cy="877328"/>
          </a:xfrm>
        </p:grpSpPr>
        <p:sp>
          <p:nvSpPr>
            <p:cNvPr id="18" name="椭圆 17"/>
            <p:cNvSpPr/>
            <p:nvPr/>
          </p:nvSpPr>
          <p:spPr>
            <a:xfrm>
              <a:off x="3272949" y="3722523"/>
              <a:ext cx="813408" cy="877328"/>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635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椭圆 18"/>
            <p:cNvSpPr/>
            <p:nvPr/>
          </p:nvSpPr>
          <p:spPr>
            <a:xfrm>
              <a:off x="3286069" y="3736674"/>
              <a:ext cx="787168" cy="849026"/>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9" name="组合 8"/>
          <p:cNvGrpSpPr/>
          <p:nvPr/>
        </p:nvGrpSpPr>
        <p:grpSpPr>
          <a:xfrm>
            <a:off x="5082236" y="2209983"/>
            <a:ext cx="2190211" cy="2190212"/>
            <a:chOff x="1488310" y="1579494"/>
            <a:chExt cx="1414094" cy="1414094"/>
          </a:xfrm>
        </p:grpSpPr>
        <p:grpSp>
          <p:nvGrpSpPr>
            <p:cNvPr id="14" name="组合 13"/>
            <p:cNvGrpSpPr/>
            <p:nvPr/>
          </p:nvGrpSpPr>
          <p:grpSpPr>
            <a:xfrm>
              <a:off x="1488310" y="1579494"/>
              <a:ext cx="1414094" cy="1414094"/>
              <a:chOff x="3176812" y="2273198"/>
              <a:chExt cx="2641825" cy="2726239"/>
            </a:xfrm>
          </p:grpSpPr>
          <p:sp>
            <p:nvSpPr>
              <p:cNvPr id="16" name="椭圆 15"/>
              <p:cNvSpPr/>
              <p:nvPr/>
            </p:nvSpPr>
            <p:spPr>
              <a:xfrm>
                <a:off x="3176812" y="2273198"/>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a:solidFill>
                    <a:prstClr val="white"/>
                  </a:solidFill>
                </a:endParaRPr>
              </a:p>
            </p:txBody>
          </p:sp>
          <p:sp>
            <p:nvSpPr>
              <p:cNvPr id="17" name="椭圆 16"/>
              <p:cNvSpPr/>
              <p:nvPr/>
            </p:nvSpPr>
            <p:spPr>
              <a:xfrm>
                <a:off x="3268970" y="2368298"/>
                <a:ext cx="2457512" cy="2536037"/>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a:solidFill>
                    <a:prstClr val="white"/>
                  </a:solidFill>
                </a:endParaRPr>
              </a:p>
            </p:txBody>
          </p:sp>
        </p:grpSp>
        <p:sp>
          <p:nvSpPr>
            <p:cNvPr id="15" name="文本框 14"/>
            <p:cNvSpPr txBox="1"/>
            <p:nvPr/>
          </p:nvSpPr>
          <p:spPr>
            <a:xfrm>
              <a:off x="1957492" y="1840234"/>
              <a:ext cx="475730" cy="1013439"/>
            </a:xfrm>
            <a:prstGeom prst="rect">
              <a:avLst/>
            </a:prstGeom>
            <a:noFill/>
          </p:spPr>
          <p:txBody>
            <a:bodyPr wrap="square" rtlCol="0">
              <a:spAutoFit/>
            </a:bodyPr>
            <a:lstStyle/>
            <a:p>
              <a:pPr algn="ctr"/>
              <a:r>
                <a:rPr lang="en-US" altLang="zh-CN" sz="9600" dirty="0">
                  <a:solidFill>
                    <a:schemeClr val="accent2">
                      <a:lumMod val="75000"/>
                    </a:schemeClr>
                  </a:solidFill>
                  <a:latin typeface="方正超粗黑_GBK" panose="03000509000000000000" pitchFamily="65" charset="-122"/>
                  <a:ea typeface="方正超粗黑_GBK" panose="03000509000000000000" pitchFamily="65" charset="-122"/>
                </a:rPr>
                <a:t>3</a:t>
              </a:r>
              <a:endParaRPr lang="zh-CN" altLang="en-US" sz="9600" dirty="0">
                <a:solidFill>
                  <a:schemeClr val="accent2">
                    <a:lumMod val="75000"/>
                  </a:schemeClr>
                </a:solidFill>
                <a:latin typeface="方正超粗黑_GBK" panose="03000509000000000000" pitchFamily="65" charset="-122"/>
                <a:ea typeface="方正超粗黑_GBK" panose="03000509000000000000" pitchFamily="65" charset="-122"/>
              </a:endParaRPr>
            </a:p>
          </p:txBody>
        </p:sp>
      </p:grpSp>
      <p:grpSp>
        <p:nvGrpSpPr>
          <p:cNvPr id="10" name="组合 9"/>
          <p:cNvGrpSpPr/>
          <p:nvPr/>
        </p:nvGrpSpPr>
        <p:grpSpPr>
          <a:xfrm>
            <a:off x="4151780" y="2810664"/>
            <a:ext cx="1192608" cy="1192608"/>
            <a:chOff x="3272949" y="3722523"/>
            <a:chExt cx="813408" cy="877328"/>
          </a:xfrm>
        </p:grpSpPr>
        <p:sp>
          <p:nvSpPr>
            <p:cNvPr id="12" name="椭圆 11"/>
            <p:cNvSpPr/>
            <p:nvPr/>
          </p:nvSpPr>
          <p:spPr>
            <a:xfrm>
              <a:off x="3272949" y="3722523"/>
              <a:ext cx="813408" cy="877328"/>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635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椭圆 12"/>
            <p:cNvSpPr/>
            <p:nvPr/>
          </p:nvSpPr>
          <p:spPr>
            <a:xfrm>
              <a:off x="3286068" y="3736674"/>
              <a:ext cx="787168" cy="849026"/>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2" name="Freeform 107"/>
          <p:cNvSpPr>
            <a:spLocks noEditPoints="1"/>
          </p:cNvSpPr>
          <p:nvPr/>
        </p:nvSpPr>
        <p:spPr bwMode="auto">
          <a:xfrm>
            <a:off x="4311263" y="3022955"/>
            <a:ext cx="873637" cy="873637"/>
          </a:xfrm>
          <a:custGeom>
            <a:avLst/>
            <a:gdLst>
              <a:gd name="T0" fmla="*/ 32 w 257"/>
              <a:gd name="T1" fmla="*/ 152 h 256"/>
              <a:gd name="T2" fmla="*/ 3 w 257"/>
              <a:gd name="T3" fmla="*/ 128 h 256"/>
              <a:gd name="T4" fmla="*/ 3 w 257"/>
              <a:gd name="T5" fmla="*/ 98 h 256"/>
              <a:gd name="T6" fmla="*/ 30 w 257"/>
              <a:gd name="T7" fmla="*/ 75 h 256"/>
              <a:gd name="T8" fmla="*/ 38 w 257"/>
              <a:gd name="T9" fmla="*/ 65 h 256"/>
              <a:gd name="T10" fmla="*/ 65 w 257"/>
              <a:gd name="T11" fmla="*/ 53 h 256"/>
              <a:gd name="T12" fmla="*/ 80 w 257"/>
              <a:gd name="T13" fmla="*/ 15 h 256"/>
              <a:gd name="T14" fmla="*/ 124 w 257"/>
              <a:gd name="T15" fmla="*/ 0 h 256"/>
              <a:gd name="T16" fmla="*/ 172 w 257"/>
              <a:gd name="T17" fmla="*/ 24 h 256"/>
              <a:gd name="T18" fmla="*/ 188 w 257"/>
              <a:gd name="T19" fmla="*/ 57 h 256"/>
              <a:gd name="T20" fmla="*/ 215 w 257"/>
              <a:gd name="T21" fmla="*/ 68 h 256"/>
              <a:gd name="T22" fmla="*/ 227 w 257"/>
              <a:gd name="T23" fmla="*/ 96 h 256"/>
              <a:gd name="T24" fmla="*/ 233 w 257"/>
              <a:gd name="T25" fmla="*/ 98 h 256"/>
              <a:gd name="T26" fmla="*/ 253 w 257"/>
              <a:gd name="T27" fmla="*/ 114 h 256"/>
              <a:gd name="T28" fmla="*/ 253 w 257"/>
              <a:gd name="T29" fmla="*/ 136 h 256"/>
              <a:gd name="T30" fmla="*/ 233 w 257"/>
              <a:gd name="T31" fmla="*/ 153 h 256"/>
              <a:gd name="T32" fmla="*/ 36 w 257"/>
              <a:gd name="T33" fmla="*/ 182 h 256"/>
              <a:gd name="T34" fmla="*/ 26 w 257"/>
              <a:gd name="T35" fmla="*/ 204 h 256"/>
              <a:gd name="T36" fmla="*/ 12 w 257"/>
              <a:gd name="T37" fmla="*/ 196 h 256"/>
              <a:gd name="T38" fmla="*/ 25 w 257"/>
              <a:gd name="T39" fmla="*/ 176 h 256"/>
              <a:gd name="T40" fmla="*/ 63 w 257"/>
              <a:gd name="T41" fmla="*/ 234 h 256"/>
              <a:gd name="T42" fmla="*/ 54 w 257"/>
              <a:gd name="T43" fmla="*/ 256 h 256"/>
              <a:gd name="T44" fmla="*/ 39 w 257"/>
              <a:gd name="T45" fmla="*/ 248 h 256"/>
              <a:gd name="T46" fmla="*/ 52 w 257"/>
              <a:gd name="T47" fmla="*/ 228 h 256"/>
              <a:gd name="T48" fmla="*/ 97 w 257"/>
              <a:gd name="T49" fmla="*/ 182 h 256"/>
              <a:gd name="T50" fmla="*/ 86 w 257"/>
              <a:gd name="T51" fmla="*/ 204 h 256"/>
              <a:gd name="T52" fmla="*/ 72 w 257"/>
              <a:gd name="T53" fmla="*/ 196 h 256"/>
              <a:gd name="T54" fmla="*/ 86 w 257"/>
              <a:gd name="T55" fmla="*/ 176 h 256"/>
              <a:gd name="T56" fmla="*/ 116 w 257"/>
              <a:gd name="T57" fmla="*/ 214 h 256"/>
              <a:gd name="T58" fmla="*/ 120 w 257"/>
              <a:gd name="T59" fmla="*/ 211 h 256"/>
              <a:gd name="T60" fmla="*/ 119 w 257"/>
              <a:gd name="T61" fmla="*/ 193 h 256"/>
              <a:gd name="T62" fmla="*/ 137 w 257"/>
              <a:gd name="T63" fmla="*/ 191 h 256"/>
              <a:gd name="T64" fmla="*/ 140 w 257"/>
              <a:gd name="T65" fmla="*/ 185 h 256"/>
              <a:gd name="T66" fmla="*/ 156 w 257"/>
              <a:gd name="T67" fmla="*/ 182 h 256"/>
              <a:gd name="T68" fmla="*/ 155 w 257"/>
              <a:gd name="T69" fmla="*/ 198 h 256"/>
              <a:gd name="T70" fmla="*/ 173 w 257"/>
              <a:gd name="T71" fmla="*/ 196 h 256"/>
              <a:gd name="T72" fmla="*/ 175 w 257"/>
              <a:gd name="T73" fmla="*/ 210 h 256"/>
              <a:gd name="T74" fmla="*/ 155 w 257"/>
              <a:gd name="T75" fmla="*/ 218 h 256"/>
              <a:gd name="T76" fmla="*/ 172 w 257"/>
              <a:gd name="T77" fmla="*/ 231 h 256"/>
              <a:gd name="T78" fmla="*/ 167 w 257"/>
              <a:gd name="T79" fmla="*/ 244 h 256"/>
              <a:gd name="T80" fmla="*/ 149 w 257"/>
              <a:gd name="T81" fmla="*/ 236 h 256"/>
              <a:gd name="T82" fmla="*/ 146 w 257"/>
              <a:gd name="T83" fmla="*/ 252 h 256"/>
              <a:gd name="T84" fmla="*/ 130 w 257"/>
              <a:gd name="T85" fmla="*/ 243 h 256"/>
              <a:gd name="T86" fmla="*/ 130 w 257"/>
              <a:gd name="T87" fmla="*/ 239 h 256"/>
              <a:gd name="T88" fmla="*/ 114 w 257"/>
              <a:gd name="T89" fmla="*/ 230 h 256"/>
              <a:gd name="T90" fmla="*/ 206 w 257"/>
              <a:gd name="T91" fmla="*/ 180 h 256"/>
              <a:gd name="T92" fmla="*/ 208 w 257"/>
              <a:gd name="T93" fmla="*/ 179 h 256"/>
              <a:gd name="T94" fmla="*/ 211 w 257"/>
              <a:gd name="T95" fmla="*/ 165 h 256"/>
              <a:gd name="T96" fmla="*/ 225 w 257"/>
              <a:gd name="T97" fmla="*/ 166 h 256"/>
              <a:gd name="T98" fmla="*/ 227 w 257"/>
              <a:gd name="T99" fmla="*/ 163 h 256"/>
              <a:gd name="T100" fmla="*/ 241 w 257"/>
              <a:gd name="T101" fmla="*/ 163 h 256"/>
              <a:gd name="T102" fmla="*/ 236 w 257"/>
              <a:gd name="T103" fmla="*/ 175 h 256"/>
              <a:gd name="T104" fmla="*/ 250 w 257"/>
              <a:gd name="T105" fmla="*/ 176 h 256"/>
              <a:gd name="T106" fmla="*/ 249 w 257"/>
              <a:gd name="T107" fmla="*/ 187 h 256"/>
              <a:gd name="T108" fmla="*/ 233 w 257"/>
              <a:gd name="T109" fmla="*/ 189 h 256"/>
              <a:gd name="T110" fmla="*/ 244 w 257"/>
              <a:gd name="T111" fmla="*/ 201 h 256"/>
              <a:gd name="T112" fmla="*/ 237 w 257"/>
              <a:gd name="T113" fmla="*/ 210 h 256"/>
              <a:gd name="T114" fmla="*/ 225 w 257"/>
              <a:gd name="T115" fmla="*/ 201 h 256"/>
              <a:gd name="T116" fmla="*/ 221 w 257"/>
              <a:gd name="T117" fmla="*/ 213 h 256"/>
              <a:gd name="T118" fmla="*/ 211 w 257"/>
              <a:gd name="T119" fmla="*/ 204 h 256"/>
              <a:gd name="T120" fmla="*/ 211 w 257"/>
              <a:gd name="T121" fmla="*/ 200 h 256"/>
              <a:gd name="T122" fmla="*/ 201 w 257"/>
              <a:gd name="T123" fmla="*/ 19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7" h="256">
                <a:moveTo>
                  <a:pt x="228" y="153"/>
                </a:moveTo>
                <a:lnTo>
                  <a:pt x="228" y="153"/>
                </a:lnTo>
                <a:lnTo>
                  <a:pt x="39" y="153"/>
                </a:lnTo>
                <a:lnTo>
                  <a:pt x="39" y="153"/>
                </a:lnTo>
                <a:lnTo>
                  <a:pt x="32" y="152"/>
                </a:lnTo>
                <a:lnTo>
                  <a:pt x="24" y="150"/>
                </a:lnTo>
                <a:lnTo>
                  <a:pt x="17" y="146"/>
                </a:lnTo>
                <a:lnTo>
                  <a:pt x="12" y="141"/>
                </a:lnTo>
                <a:lnTo>
                  <a:pt x="7" y="135"/>
                </a:lnTo>
                <a:lnTo>
                  <a:pt x="3" y="128"/>
                </a:lnTo>
                <a:lnTo>
                  <a:pt x="2" y="120"/>
                </a:lnTo>
                <a:lnTo>
                  <a:pt x="0" y="113"/>
                </a:lnTo>
                <a:lnTo>
                  <a:pt x="0" y="113"/>
                </a:lnTo>
                <a:lnTo>
                  <a:pt x="2" y="105"/>
                </a:lnTo>
                <a:lnTo>
                  <a:pt x="3" y="98"/>
                </a:lnTo>
                <a:lnTo>
                  <a:pt x="7" y="92"/>
                </a:lnTo>
                <a:lnTo>
                  <a:pt x="11" y="85"/>
                </a:lnTo>
                <a:lnTo>
                  <a:pt x="16" y="81"/>
                </a:lnTo>
                <a:lnTo>
                  <a:pt x="23" y="78"/>
                </a:lnTo>
                <a:lnTo>
                  <a:pt x="30" y="75"/>
                </a:lnTo>
                <a:lnTo>
                  <a:pt x="37" y="74"/>
                </a:lnTo>
                <a:lnTo>
                  <a:pt x="37" y="74"/>
                </a:lnTo>
                <a:lnTo>
                  <a:pt x="37" y="72"/>
                </a:lnTo>
                <a:lnTo>
                  <a:pt x="37" y="72"/>
                </a:lnTo>
                <a:lnTo>
                  <a:pt x="38" y="65"/>
                </a:lnTo>
                <a:lnTo>
                  <a:pt x="41" y="61"/>
                </a:lnTo>
                <a:lnTo>
                  <a:pt x="45" y="57"/>
                </a:lnTo>
                <a:lnTo>
                  <a:pt x="49" y="54"/>
                </a:lnTo>
                <a:lnTo>
                  <a:pt x="58" y="53"/>
                </a:lnTo>
                <a:lnTo>
                  <a:pt x="65" y="53"/>
                </a:lnTo>
                <a:lnTo>
                  <a:pt x="65" y="53"/>
                </a:lnTo>
                <a:lnTo>
                  <a:pt x="67" y="41"/>
                </a:lnTo>
                <a:lnTo>
                  <a:pt x="69" y="32"/>
                </a:lnTo>
                <a:lnTo>
                  <a:pt x="75" y="23"/>
                </a:lnTo>
                <a:lnTo>
                  <a:pt x="80" y="15"/>
                </a:lnTo>
                <a:lnTo>
                  <a:pt x="88" y="9"/>
                </a:lnTo>
                <a:lnTo>
                  <a:pt x="98" y="3"/>
                </a:lnTo>
                <a:lnTo>
                  <a:pt x="110" y="1"/>
                </a:lnTo>
                <a:lnTo>
                  <a:pt x="124" y="0"/>
                </a:lnTo>
                <a:lnTo>
                  <a:pt x="124" y="0"/>
                </a:lnTo>
                <a:lnTo>
                  <a:pt x="136" y="1"/>
                </a:lnTo>
                <a:lnTo>
                  <a:pt x="146" y="3"/>
                </a:lnTo>
                <a:lnTo>
                  <a:pt x="156" y="9"/>
                </a:lnTo>
                <a:lnTo>
                  <a:pt x="164" y="16"/>
                </a:lnTo>
                <a:lnTo>
                  <a:pt x="172" y="24"/>
                </a:lnTo>
                <a:lnTo>
                  <a:pt x="177" y="35"/>
                </a:lnTo>
                <a:lnTo>
                  <a:pt x="181" y="45"/>
                </a:lnTo>
                <a:lnTo>
                  <a:pt x="182" y="57"/>
                </a:lnTo>
                <a:lnTo>
                  <a:pt x="182" y="57"/>
                </a:lnTo>
                <a:lnTo>
                  <a:pt x="188" y="57"/>
                </a:lnTo>
                <a:lnTo>
                  <a:pt x="188" y="57"/>
                </a:lnTo>
                <a:lnTo>
                  <a:pt x="195" y="57"/>
                </a:lnTo>
                <a:lnTo>
                  <a:pt x="203" y="59"/>
                </a:lnTo>
                <a:lnTo>
                  <a:pt x="210" y="63"/>
                </a:lnTo>
                <a:lnTo>
                  <a:pt x="215" y="68"/>
                </a:lnTo>
                <a:lnTo>
                  <a:pt x="220" y="74"/>
                </a:lnTo>
                <a:lnTo>
                  <a:pt x="224" y="80"/>
                </a:lnTo>
                <a:lnTo>
                  <a:pt x="227" y="88"/>
                </a:lnTo>
                <a:lnTo>
                  <a:pt x="227" y="96"/>
                </a:lnTo>
                <a:lnTo>
                  <a:pt x="227" y="96"/>
                </a:lnTo>
                <a:lnTo>
                  <a:pt x="227" y="98"/>
                </a:lnTo>
                <a:lnTo>
                  <a:pt x="227" y="98"/>
                </a:lnTo>
                <a:lnTo>
                  <a:pt x="228" y="97"/>
                </a:lnTo>
                <a:lnTo>
                  <a:pt x="228" y="97"/>
                </a:lnTo>
                <a:lnTo>
                  <a:pt x="233" y="98"/>
                </a:lnTo>
                <a:lnTo>
                  <a:pt x="238" y="100"/>
                </a:lnTo>
                <a:lnTo>
                  <a:pt x="244" y="102"/>
                </a:lnTo>
                <a:lnTo>
                  <a:pt x="247" y="106"/>
                </a:lnTo>
                <a:lnTo>
                  <a:pt x="251" y="110"/>
                </a:lnTo>
                <a:lnTo>
                  <a:pt x="253" y="114"/>
                </a:lnTo>
                <a:lnTo>
                  <a:pt x="255" y="119"/>
                </a:lnTo>
                <a:lnTo>
                  <a:pt x="255" y="124"/>
                </a:lnTo>
                <a:lnTo>
                  <a:pt x="255" y="124"/>
                </a:lnTo>
                <a:lnTo>
                  <a:pt x="255" y="131"/>
                </a:lnTo>
                <a:lnTo>
                  <a:pt x="253" y="136"/>
                </a:lnTo>
                <a:lnTo>
                  <a:pt x="251" y="140"/>
                </a:lnTo>
                <a:lnTo>
                  <a:pt x="247" y="144"/>
                </a:lnTo>
                <a:lnTo>
                  <a:pt x="244" y="148"/>
                </a:lnTo>
                <a:lnTo>
                  <a:pt x="238" y="150"/>
                </a:lnTo>
                <a:lnTo>
                  <a:pt x="233" y="153"/>
                </a:lnTo>
                <a:lnTo>
                  <a:pt x="228" y="153"/>
                </a:lnTo>
                <a:lnTo>
                  <a:pt x="228" y="153"/>
                </a:lnTo>
                <a:close/>
                <a:moveTo>
                  <a:pt x="36" y="170"/>
                </a:moveTo>
                <a:lnTo>
                  <a:pt x="36" y="170"/>
                </a:lnTo>
                <a:lnTo>
                  <a:pt x="36" y="182"/>
                </a:lnTo>
                <a:lnTo>
                  <a:pt x="34" y="192"/>
                </a:lnTo>
                <a:lnTo>
                  <a:pt x="33" y="198"/>
                </a:lnTo>
                <a:lnTo>
                  <a:pt x="33" y="198"/>
                </a:lnTo>
                <a:lnTo>
                  <a:pt x="30" y="201"/>
                </a:lnTo>
                <a:lnTo>
                  <a:pt x="26" y="204"/>
                </a:lnTo>
                <a:lnTo>
                  <a:pt x="21" y="204"/>
                </a:lnTo>
                <a:lnTo>
                  <a:pt x="17" y="202"/>
                </a:lnTo>
                <a:lnTo>
                  <a:pt x="17" y="202"/>
                </a:lnTo>
                <a:lnTo>
                  <a:pt x="13" y="200"/>
                </a:lnTo>
                <a:lnTo>
                  <a:pt x="12" y="196"/>
                </a:lnTo>
                <a:lnTo>
                  <a:pt x="12" y="191"/>
                </a:lnTo>
                <a:lnTo>
                  <a:pt x="13" y="187"/>
                </a:lnTo>
                <a:lnTo>
                  <a:pt x="13" y="187"/>
                </a:lnTo>
                <a:lnTo>
                  <a:pt x="17" y="182"/>
                </a:lnTo>
                <a:lnTo>
                  <a:pt x="25" y="176"/>
                </a:lnTo>
                <a:lnTo>
                  <a:pt x="36" y="170"/>
                </a:lnTo>
                <a:lnTo>
                  <a:pt x="36" y="170"/>
                </a:lnTo>
                <a:close/>
                <a:moveTo>
                  <a:pt x="63" y="222"/>
                </a:moveTo>
                <a:lnTo>
                  <a:pt x="63" y="222"/>
                </a:lnTo>
                <a:lnTo>
                  <a:pt x="63" y="234"/>
                </a:lnTo>
                <a:lnTo>
                  <a:pt x="62" y="244"/>
                </a:lnTo>
                <a:lnTo>
                  <a:pt x="60" y="250"/>
                </a:lnTo>
                <a:lnTo>
                  <a:pt x="60" y="250"/>
                </a:lnTo>
                <a:lnTo>
                  <a:pt x="58" y="253"/>
                </a:lnTo>
                <a:lnTo>
                  <a:pt x="54" y="256"/>
                </a:lnTo>
                <a:lnTo>
                  <a:pt x="49" y="256"/>
                </a:lnTo>
                <a:lnTo>
                  <a:pt x="45" y="254"/>
                </a:lnTo>
                <a:lnTo>
                  <a:pt x="45" y="254"/>
                </a:lnTo>
                <a:lnTo>
                  <a:pt x="41" y="252"/>
                </a:lnTo>
                <a:lnTo>
                  <a:pt x="39" y="248"/>
                </a:lnTo>
                <a:lnTo>
                  <a:pt x="39" y="243"/>
                </a:lnTo>
                <a:lnTo>
                  <a:pt x="41" y="239"/>
                </a:lnTo>
                <a:lnTo>
                  <a:pt x="41" y="239"/>
                </a:lnTo>
                <a:lnTo>
                  <a:pt x="45" y="234"/>
                </a:lnTo>
                <a:lnTo>
                  <a:pt x="52" y="228"/>
                </a:lnTo>
                <a:lnTo>
                  <a:pt x="63" y="222"/>
                </a:lnTo>
                <a:lnTo>
                  <a:pt x="63" y="222"/>
                </a:lnTo>
                <a:close/>
                <a:moveTo>
                  <a:pt x="97" y="170"/>
                </a:moveTo>
                <a:lnTo>
                  <a:pt x="97" y="170"/>
                </a:lnTo>
                <a:lnTo>
                  <a:pt x="97" y="182"/>
                </a:lnTo>
                <a:lnTo>
                  <a:pt x="95" y="192"/>
                </a:lnTo>
                <a:lnTo>
                  <a:pt x="94" y="198"/>
                </a:lnTo>
                <a:lnTo>
                  <a:pt x="94" y="198"/>
                </a:lnTo>
                <a:lnTo>
                  <a:pt x="90" y="201"/>
                </a:lnTo>
                <a:lnTo>
                  <a:pt x="86" y="204"/>
                </a:lnTo>
                <a:lnTo>
                  <a:pt x="82" y="204"/>
                </a:lnTo>
                <a:lnTo>
                  <a:pt x="78" y="202"/>
                </a:lnTo>
                <a:lnTo>
                  <a:pt x="78" y="202"/>
                </a:lnTo>
                <a:lnTo>
                  <a:pt x="75" y="200"/>
                </a:lnTo>
                <a:lnTo>
                  <a:pt x="72" y="196"/>
                </a:lnTo>
                <a:lnTo>
                  <a:pt x="72" y="191"/>
                </a:lnTo>
                <a:lnTo>
                  <a:pt x="73" y="187"/>
                </a:lnTo>
                <a:lnTo>
                  <a:pt x="73" y="187"/>
                </a:lnTo>
                <a:lnTo>
                  <a:pt x="78" y="182"/>
                </a:lnTo>
                <a:lnTo>
                  <a:pt x="86" y="176"/>
                </a:lnTo>
                <a:lnTo>
                  <a:pt x="97" y="170"/>
                </a:lnTo>
                <a:lnTo>
                  <a:pt x="97" y="170"/>
                </a:lnTo>
                <a:close/>
                <a:moveTo>
                  <a:pt x="121" y="223"/>
                </a:moveTo>
                <a:lnTo>
                  <a:pt x="116" y="218"/>
                </a:lnTo>
                <a:lnTo>
                  <a:pt x="116" y="214"/>
                </a:lnTo>
                <a:lnTo>
                  <a:pt x="120" y="213"/>
                </a:lnTo>
                <a:lnTo>
                  <a:pt x="129" y="221"/>
                </a:lnTo>
                <a:lnTo>
                  <a:pt x="142" y="215"/>
                </a:lnTo>
                <a:lnTo>
                  <a:pt x="132" y="208"/>
                </a:lnTo>
                <a:lnTo>
                  <a:pt x="120" y="211"/>
                </a:lnTo>
                <a:lnTo>
                  <a:pt x="117" y="209"/>
                </a:lnTo>
                <a:lnTo>
                  <a:pt x="117" y="205"/>
                </a:lnTo>
                <a:lnTo>
                  <a:pt x="125" y="202"/>
                </a:lnTo>
                <a:lnTo>
                  <a:pt x="117" y="197"/>
                </a:lnTo>
                <a:lnTo>
                  <a:pt x="119" y="193"/>
                </a:lnTo>
                <a:lnTo>
                  <a:pt x="123" y="192"/>
                </a:lnTo>
                <a:lnTo>
                  <a:pt x="129" y="197"/>
                </a:lnTo>
                <a:lnTo>
                  <a:pt x="130" y="189"/>
                </a:lnTo>
                <a:lnTo>
                  <a:pt x="134" y="188"/>
                </a:lnTo>
                <a:lnTo>
                  <a:pt x="137" y="191"/>
                </a:lnTo>
                <a:lnTo>
                  <a:pt x="136" y="202"/>
                </a:lnTo>
                <a:lnTo>
                  <a:pt x="146" y="210"/>
                </a:lnTo>
                <a:lnTo>
                  <a:pt x="147" y="197"/>
                </a:lnTo>
                <a:lnTo>
                  <a:pt x="138" y="189"/>
                </a:lnTo>
                <a:lnTo>
                  <a:pt x="140" y="185"/>
                </a:lnTo>
                <a:lnTo>
                  <a:pt x="143" y="184"/>
                </a:lnTo>
                <a:lnTo>
                  <a:pt x="149" y="189"/>
                </a:lnTo>
                <a:lnTo>
                  <a:pt x="150" y="180"/>
                </a:lnTo>
                <a:lnTo>
                  <a:pt x="154" y="179"/>
                </a:lnTo>
                <a:lnTo>
                  <a:pt x="156" y="182"/>
                </a:lnTo>
                <a:lnTo>
                  <a:pt x="155" y="191"/>
                </a:lnTo>
                <a:lnTo>
                  <a:pt x="163" y="187"/>
                </a:lnTo>
                <a:lnTo>
                  <a:pt x="166" y="189"/>
                </a:lnTo>
                <a:lnTo>
                  <a:pt x="166" y="193"/>
                </a:lnTo>
                <a:lnTo>
                  <a:pt x="155" y="198"/>
                </a:lnTo>
                <a:lnTo>
                  <a:pt x="153" y="211"/>
                </a:lnTo>
                <a:lnTo>
                  <a:pt x="164" y="206"/>
                </a:lnTo>
                <a:lnTo>
                  <a:pt x="167" y="195"/>
                </a:lnTo>
                <a:lnTo>
                  <a:pt x="171" y="193"/>
                </a:lnTo>
                <a:lnTo>
                  <a:pt x="173" y="196"/>
                </a:lnTo>
                <a:lnTo>
                  <a:pt x="172" y="204"/>
                </a:lnTo>
                <a:lnTo>
                  <a:pt x="180" y="200"/>
                </a:lnTo>
                <a:lnTo>
                  <a:pt x="184" y="202"/>
                </a:lnTo>
                <a:lnTo>
                  <a:pt x="182" y="206"/>
                </a:lnTo>
                <a:lnTo>
                  <a:pt x="175" y="210"/>
                </a:lnTo>
                <a:lnTo>
                  <a:pt x="181" y="214"/>
                </a:lnTo>
                <a:lnTo>
                  <a:pt x="180" y="218"/>
                </a:lnTo>
                <a:lnTo>
                  <a:pt x="176" y="219"/>
                </a:lnTo>
                <a:lnTo>
                  <a:pt x="167" y="213"/>
                </a:lnTo>
                <a:lnTo>
                  <a:pt x="155" y="218"/>
                </a:lnTo>
                <a:lnTo>
                  <a:pt x="166" y="226"/>
                </a:lnTo>
                <a:lnTo>
                  <a:pt x="176" y="221"/>
                </a:lnTo>
                <a:lnTo>
                  <a:pt x="180" y="223"/>
                </a:lnTo>
                <a:lnTo>
                  <a:pt x="179" y="227"/>
                </a:lnTo>
                <a:lnTo>
                  <a:pt x="172" y="231"/>
                </a:lnTo>
                <a:lnTo>
                  <a:pt x="179" y="236"/>
                </a:lnTo>
                <a:lnTo>
                  <a:pt x="179" y="240"/>
                </a:lnTo>
                <a:lnTo>
                  <a:pt x="175" y="241"/>
                </a:lnTo>
                <a:lnTo>
                  <a:pt x="167" y="236"/>
                </a:lnTo>
                <a:lnTo>
                  <a:pt x="167" y="244"/>
                </a:lnTo>
                <a:lnTo>
                  <a:pt x="163" y="245"/>
                </a:lnTo>
                <a:lnTo>
                  <a:pt x="159" y="243"/>
                </a:lnTo>
                <a:lnTo>
                  <a:pt x="162" y="231"/>
                </a:lnTo>
                <a:lnTo>
                  <a:pt x="151" y="223"/>
                </a:lnTo>
                <a:lnTo>
                  <a:pt x="149" y="236"/>
                </a:lnTo>
                <a:lnTo>
                  <a:pt x="158" y="243"/>
                </a:lnTo>
                <a:lnTo>
                  <a:pt x="158" y="247"/>
                </a:lnTo>
                <a:lnTo>
                  <a:pt x="154" y="248"/>
                </a:lnTo>
                <a:lnTo>
                  <a:pt x="147" y="244"/>
                </a:lnTo>
                <a:lnTo>
                  <a:pt x="146" y="252"/>
                </a:lnTo>
                <a:lnTo>
                  <a:pt x="143" y="254"/>
                </a:lnTo>
                <a:lnTo>
                  <a:pt x="140" y="252"/>
                </a:lnTo>
                <a:lnTo>
                  <a:pt x="141" y="243"/>
                </a:lnTo>
                <a:lnTo>
                  <a:pt x="134" y="245"/>
                </a:lnTo>
                <a:lnTo>
                  <a:pt x="130" y="243"/>
                </a:lnTo>
                <a:lnTo>
                  <a:pt x="132" y="239"/>
                </a:lnTo>
                <a:lnTo>
                  <a:pt x="142" y="235"/>
                </a:lnTo>
                <a:lnTo>
                  <a:pt x="143" y="222"/>
                </a:lnTo>
                <a:lnTo>
                  <a:pt x="132" y="227"/>
                </a:lnTo>
                <a:lnTo>
                  <a:pt x="130" y="239"/>
                </a:lnTo>
                <a:lnTo>
                  <a:pt x="127" y="240"/>
                </a:lnTo>
                <a:lnTo>
                  <a:pt x="124" y="237"/>
                </a:lnTo>
                <a:lnTo>
                  <a:pt x="124" y="230"/>
                </a:lnTo>
                <a:lnTo>
                  <a:pt x="116" y="232"/>
                </a:lnTo>
                <a:lnTo>
                  <a:pt x="114" y="230"/>
                </a:lnTo>
                <a:lnTo>
                  <a:pt x="114" y="226"/>
                </a:lnTo>
                <a:lnTo>
                  <a:pt x="121" y="223"/>
                </a:lnTo>
                <a:close/>
                <a:moveTo>
                  <a:pt x="208" y="188"/>
                </a:moveTo>
                <a:lnTo>
                  <a:pt x="205" y="183"/>
                </a:lnTo>
                <a:lnTo>
                  <a:pt x="206" y="180"/>
                </a:lnTo>
                <a:lnTo>
                  <a:pt x="208" y="180"/>
                </a:lnTo>
                <a:lnTo>
                  <a:pt x="214" y="187"/>
                </a:lnTo>
                <a:lnTo>
                  <a:pt x="224" y="185"/>
                </a:lnTo>
                <a:lnTo>
                  <a:pt x="218" y="178"/>
                </a:lnTo>
                <a:lnTo>
                  <a:pt x="208" y="179"/>
                </a:lnTo>
                <a:lnTo>
                  <a:pt x="207" y="176"/>
                </a:lnTo>
                <a:lnTo>
                  <a:pt x="208" y="174"/>
                </a:lnTo>
                <a:lnTo>
                  <a:pt x="214" y="172"/>
                </a:lnTo>
                <a:lnTo>
                  <a:pt x="210" y="167"/>
                </a:lnTo>
                <a:lnTo>
                  <a:pt x="211" y="165"/>
                </a:lnTo>
                <a:lnTo>
                  <a:pt x="214" y="165"/>
                </a:lnTo>
                <a:lnTo>
                  <a:pt x="218" y="170"/>
                </a:lnTo>
                <a:lnTo>
                  <a:pt x="220" y="165"/>
                </a:lnTo>
                <a:lnTo>
                  <a:pt x="223" y="163"/>
                </a:lnTo>
                <a:lnTo>
                  <a:pt x="225" y="166"/>
                </a:lnTo>
                <a:lnTo>
                  <a:pt x="221" y="174"/>
                </a:lnTo>
                <a:lnTo>
                  <a:pt x="228" y="182"/>
                </a:lnTo>
                <a:lnTo>
                  <a:pt x="232" y="172"/>
                </a:lnTo>
                <a:lnTo>
                  <a:pt x="225" y="166"/>
                </a:lnTo>
                <a:lnTo>
                  <a:pt x="227" y="163"/>
                </a:lnTo>
                <a:lnTo>
                  <a:pt x="229" y="162"/>
                </a:lnTo>
                <a:lnTo>
                  <a:pt x="233" y="167"/>
                </a:lnTo>
                <a:lnTo>
                  <a:pt x="236" y="161"/>
                </a:lnTo>
                <a:lnTo>
                  <a:pt x="238" y="161"/>
                </a:lnTo>
                <a:lnTo>
                  <a:pt x="241" y="163"/>
                </a:lnTo>
                <a:lnTo>
                  <a:pt x="238" y="169"/>
                </a:lnTo>
                <a:lnTo>
                  <a:pt x="244" y="169"/>
                </a:lnTo>
                <a:lnTo>
                  <a:pt x="246" y="170"/>
                </a:lnTo>
                <a:lnTo>
                  <a:pt x="245" y="174"/>
                </a:lnTo>
                <a:lnTo>
                  <a:pt x="236" y="175"/>
                </a:lnTo>
                <a:lnTo>
                  <a:pt x="233" y="184"/>
                </a:lnTo>
                <a:lnTo>
                  <a:pt x="242" y="183"/>
                </a:lnTo>
                <a:lnTo>
                  <a:pt x="245" y="174"/>
                </a:lnTo>
                <a:lnTo>
                  <a:pt x="249" y="174"/>
                </a:lnTo>
                <a:lnTo>
                  <a:pt x="250" y="176"/>
                </a:lnTo>
                <a:lnTo>
                  <a:pt x="249" y="182"/>
                </a:lnTo>
                <a:lnTo>
                  <a:pt x="255" y="180"/>
                </a:lnTo>
                <a:lnTo>
                  <a:pt x="257" y="183"/>
                </a:lnTo>
                <a:lnTo>
                  <a:pt x="255" y="185"/>
                </a:lnTo>
                <a:lnTo>
                  <a:pt x="249" y="187"/>
                </a:lnTo>
                <a:lnTo>
                  <a:pt x="253" y="191"/>
                </a:lnTo>
                <a:lnTo>
                  <a:pt x="251" y="193"/>
                </a:lnTo>
                <a:lnTo>
                  <a:pt x="249" y="195"/>
                </a:lnTo>
                <a:lnTo>
                  <a:pt x="244" y="188"/>
                </a:lnTo>
                <a:lnTo>
                  <a:pt x="233" y="189"/>
                </a:lnTo>
                <a:lnTo>
                  <a:pt x="240" y="197"/>
                </a:lnTo>
                <a:lnTo>
                  <a:pt x="249" y="196"/>
                </a:lnTo>
                <a:lnTo>
                  <a:pt x="250" y="197"/>
                </a:lnTo>
                <a:lnTo>
                  <a:pt x="249" y="201"/>
                </a:lnTo>
                <a:lnTo>
                  <a:pt x="244" y="201"/>
                </a:lnTo>
                <a:lnTo>
                  <a:pt x="247" y="206"/>
                </a:lnTo>
                <a:lnTo>
                  <a:pt x="246" y="209"/>
                </a:lnTo>
                <a:lnTo>
                  <a:pt x="244" y="210"/>
                </a:lnTo>
                <a:lnTo>
                  <a:pt x="240" y="205"/>
                </a:lnTo>
                <a:lnTo>
                  <a:pt x="237" y="210"/>
                </a:lnTo>
                <a:lnTo>
                  <a:pt x="234" y="210"/>
                </a:lnTo>
                <a:lnTo>
                  <a:pt x="232" y="208"/>
                </a:lnTo>
                <a:lnTo>
                  <a:pt x="236" y="200"/>
                </a:lnTo>
                <a:lnTo>
                  <a:pt x="229" y="192"/>
                </a:lnTo>
                <a:lnTo>
                  <a:pt x="225" y="201"/>
                </a:lnTo>
                <a:lnTo>
                  <a:pt x="232" y="209"/>
                </a:lnTo>
                <a:lnTo>
                  <a:pt x="231" y="211"/>
                </a:lnTo>
                <a:lnTo>
                  <a:pt x="227" y="211"/>
                </a:lnTo>
                <a:lnTo>
                  <a:pt x="224" y="208"/>
                </a:lnTo>
                <a:lnTo>
                  <a:pt x="221" y="213"/>
                </a:lnTo>
                <a:lnTo>
                  <a:pt x="219" y="214"/>
                </a:lnTo>
                <a:lnTo>
                  <a:pt x="216" y="211"/>
                </a:lnTo>
                <a:lnTo>
                  <a:pt x="219" y="205"/>
                </a:lnTo>
                <a:lnTo>
                  <a:pt x="214" y="206"/>
                </a:lnTo>
                <a:lnTo>
                  <a:pt x="211" y="204"/>
                </a:lnTo>
                <a:lnTo>
                  <a:pt x="212" y="201"/>
                </a:lnTo>
                <a:lnTo>
                  <a:pt x="221" y="200"/>
                </a:lnTo>
                <a:lnTo>
                  <a:pt x="224" y="191"/>
                </a:lnTo>
                <a:lnTo>
                  <a:pt x="215" y="192"/>
                </a:lnTo>
                <a:lnTo>
                  <a:pt x="211" y="200"/>
                </a:lnTo>
                <a:lnTo>
                  <a:pt x="208" y="201"/>
                </a:lnTo>
                <a:lnTo>
                  <a:pt x="207" y="198"/>
                </a:lnTo>
                <a:lnTo>
                  <a:pt x="208" y="193"/>
                </a:lnTo>
                <a:lnTo>
                  <a:pt x="202" y="193"/>
                </a:lnTo>
                <a:lnTo>
                  <a:pt x="201" y="192"/>
                </a:lnTo>
                <a:lnTo>
                  <a:pt x="202" y="189"/>
                </a:lnTo>
                <a:lnTo>
                  <a:pt x="208" y="188"/>
                </a:lnTo>
                <a:close/>
              </a:path>
            </a:pathLst>
          </a:custGeom>
          <a:solidFill>
            <a:srgbClr val="C55A11"/>
          </a:solidFill>
          <a:ln>
            <a:noFill/>
          </a:ln>
        </p:spPr>
        <p:txBody>
          <a:bodyPr vert="horz" wrap="square" lIns="91440" tIns="45720" rIns="91440" bIns="45720" numCol="1" anchor="t" anchorCtr="0" compatLnSpc="1"/>
          <a:lstStyle/>
          <a:p>
            <a:endParaRPr lang="zh-CN" altLang="en-US"/>
          </a:p>
        </p:txBody>
      </p:sp>
      <p:cxnSp>
        <p:nvCxnSpPr>
          <p:cNvPr id="23" name="直接连接符 22"/>
          <p:cNvCxnSpPr/>
          <p:nvPr/>
        </p:nvCxnSpPr>
        <p:spPr>
          <a:xfrm>
            <a:off x="6132513" y="0"/>
            <a:ext cx="14853" cy="2242873"/>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24" name="TextBox 49"/>
          <p:cNvSpPr txBox="1"/>
          <p:nvPr/>
        </p:nvSpPr>
        <p:spPr>
          <a:xfrm>
            <a:off x="5243058" y="4951763"/>
            <a:ext cx="3571155" cy="326832"/>
          </a:xfrm>
          <a:prstGeom prst="rect">
            <a:avLst/>
          </a:prstGeom>
          <a:noFill/>
        </p:spPr>
        <p:txBody>
          <a:bodyPr wrap="none" anchor="ctr">
            <a:noAutofit/>
          </a:bodyPr>
          <a:lstStyle/>
          <a:p>
            <a:r>
              <a:rPr lang="zh-CN" altLang="en-US" sz="1600" b="1" dirty="0">
                <a:solidFill>
                  <a:srgbClr val="C55A11"/>
                </a:solidFill>
                <a:latin typeface="微软雅黑" panose="020B0503020204020204" pitchFamily="34" charset="-122"/>
                <a:ea typeface="微软雅黑" panose="020B0503020204020204" pitchFamily="34" charset="-122"/>
              </a:rPr>
              <a:t>标题文本预设</a:t>
            </a:r>
            <a:endParaRPr lang="zh-CN" altLang="en-US" sz="1600" b="1" dirty="0">
              <a:solidFill>
                <a:srgbClr val="C55A11"/>
              </a:solidFill>
              <a:latin typeface="微软雅黑" panose="020B0503020204020204" pitchFamily="34" charset="-122"/>
              <a:ea typeface="微软雅黑" panose="020B0503020204020204" pitchFamily="34" charset="-122"/>
            </a:endParaRPr>
          </a:p>
        </p:txBody>
      </p:sp>
      <p:sp>
        <p:nvSpPr>
          <p:cNvPr id="25" name="Rectangle 50"/>
          <p:cNvSpPr/>
          <p:nvPr/>
        </p:nvSpPr>
        <p:spPr>
          <a:xfrm>
            <a:off x="5243058" y="5278595"/>
            <a:ext cx="3571155" cy="483047"/>
          </a:xfrm>
          <a:prstGeom prst="rect">
            <a:avLst/>
          </a:prstGeom>
        </p:spPr>
        <p:txBody>
          <a:bodyPr wrap="square">
            <a:noAutofit/>
          </a:bodyPr>
          <a:lstStyle/>
          <a:p>
            <a:pPr>
              <a:lnSpc>
                <a:spcPct val="120000"/>
              </a:lnSpc>
            </a:pPr>
            <a:r>
              <a:rPr lang="zh-CN" altLang="en-US" sz="1600" dirty="0">
                <a:solidFill>
                  <a:srgbClr val="C55A11"/>
                </a:solidFill>
                <a:latin typeface="微软雅黑" panose="020B0503020204020204" pitchFamily="34" charset="-122"/>
                <a:ea typeface="微软雅黑" panose="020B0503020204020204" pitchFamily="34" charset="-122"/>
              </a:rPr>
              <a:t>此部分内容作为文字排版占位显示</a:t>
            </a:r>
            <a:br>
              <a:rPr lang="zh-CN" altLang="en-US" sz="1600" dirty="0">
                <a:solidFill>
                  <a:srgbClr val="C55A11"/>
                </a:solidFill>
                <a:latin typeface="微软雅黑" panose="020B0503020204020204" pitchFamily="34" charset="-122"/>
                <a:ea typeface="微软雅黑" panose="020B0503020204020204" pitchFamily="34" charset="-122"/>
              </a:rPr>
            </a:br>
            <a:r>
              <a:rPr lang="zh-CN" altLang="en-US" sz="1600" dirty="0">
                <a:solidFill>
                  <a:srgbClr val="C55A11"/>
                </a:solidFill>
                <a:latin typeface="微软雅黑" panose="020B0503020204020204" pitchFamily="34" charset="-122"/>
                <a:ea typeface="微软雅黑" panose="020B0503020204020204" pitchFamily="34" charset="-122"/>
              </a:rPr>
              <a:t>（建议使用主题字体）</a:t>
            </a:r>
            <a:endParaRPr lang="zh-CN" altLang="en-US" sz="1600" dirty="0">
              <a:solidFill>
                <a:srgbClr val="C55A1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500" fill="hold"/>
                                        <p:tgtEl>
                                          <p:spTgt spid="25"/>
                                        </p:tgtEl>
                                        <p:attrNameLst>
                                          <p:attrName>ppt_x</p:attrName>
                                        </p:attrNameLst>
                                      </p:cBhvr>
                                      <p:tavLst>
                                        <p:tav tm="0">
                                          <p:val>
                                            <p:strVal val="#ppt_x"/>
                                          </p:val>
                                        </p:tav>
                                        <p:tav tm="100000">
                                          <p:val>
                                            <p:strVal val="#ppt_x"/>
                                          </p:val>
                                        </p:tav>
                                      </p:tavLst>
                                    </p:anim>
                                    <p:anim calcmode="lin" valueType="num">
                                      <p:cBhvr additive="base">
                                        <p:cTn id="1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709115" y="2654992"/>
            <a:ext cx="1665500" cy="1665501"/>
            <a:chOff x="3176812" y="2273198"/>
            <a:chExt cx="2641825" cy="2726239"/>
          </a:xfrm>
        </p:grpSpPr>
        <p:sp>
          <p:nvSpPr>
            <p:cNvPr id="5" name="椭圆 4"/>
            <p:cNvSpPr/>
            <p:nvPr/>
          </p:nvSpPr>
          <p:spPr>
            <a:xfrm>
              <a:off x="3176812" y="2273198"/>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a:solidFill>
                  <a:prstClr val="white"/>
                </a:solidFill>
              </a:endParaRPr>
            </a:p>
          </p:txBody>
        </p:sp>
        <p:sp>
          <p:nvSpPr>
            <p:cNvPr id="6" name="椭圆 5"/>
            <p:cNvSpPr/>
            <p:nvPr/>
          </p:nvSpPr>
          <p:spPr>
            <a:xfrm>
              <a:off x="3268970" y="2368298"/>
              <a:ext cx="2457512" cy="2536037"/>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a:solidFill>
                  <a:prstClr val="white"/>
                </a:solidFill>
              </a:endParaRPr>
            </a:p>
          </p:txBody>
        </p:sp>
      </p:grpSp>
      <p:grpSp>
        <p:nvGrpSpPr>
          <p:cNvPr id="8" name="组合 7"/>
          <p:cNvGrpSpPr/>
          <p:nvPr/>
        </p:nvGrpSpPr>
        <p:grpSpPr>
          <a:xfrm>
            <a:off x="8275815" y="2654992"/>
            <a:ext cx="1665500" cy="1665501"/>
            <a:chOff x="3176812" y="2273198"/>
            <a:chExt cx="2641825" cy="2726239"/>
          </a:xfrm>
        </p:grpSpPr>
        <p:sp>
          <p:nvSpPr>
            <p:cNvPr id="10" name="椭圆 9"/>
            <p:cNvSpPr/>
            <p:nvPr/>
          </p:nvSpPr>
          <p:spPr>
            <a:xfrm>
              <a:off x="3176812" y="2273198"/>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a:solidFill>
                  <a:prstClr val="white"/>
                </a:solidFill>
              </a:endParaRPr>
            </a:p>
          </p:txBody>
        </p:sp>
        <p:sp>
          <p:nvSpPr>
            <p:cNvPr id="11" name="椭圆 10"/>
            <p:cNvSpPr/>
            <p:nvPr/>
          </p:nvSpPr>
          <p:spPr>
            <a:xfrm>
              <a:off x="3268970" y="2368298"/>
              <a:ext cx="2457512" cy="2536037"/>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a:solidFill>
                  <a:prstClr val="white"/>
                </a:solidFill>
              </a:endParaRPr>
            </a:p>
          </p:txBody>
        </p:sp>
      </p:grpSp>
      <p:sp>
        <p:nvSpPr>
          <p:cNvPr id="12" name="右箭头 11"/>
          <p:cNvSpPr/>
          <p:nvPr/>
        </p:nvSpPr>
        <p:spPr>
          <a:xfrm>
            <a:off x="5283964" y="2742031"/>
            <a:ext cx="1343251" cy="512064"/>
          </a:xfrm>
          <a:prstGeom prst="rightArrow">
            <a:avLst/>
          </a:prstGeom>
          <a:solidFill>
            <a:srgbClr val="C55A11"/>
          </a:solidFill>
          <a:ln>
            <a:solidFill>
              <a:srgbClr val="C55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右箭头 13"/>
          <p:cNvSpPr/>
          <p:nvPr/>
        </p:nvSpPr>
        <p:spPr>
          <a:xfrm rot="10800000">
            <a:off x="5214783" y="3750332"/>
            <a:ext cx="1343251" cy="512064"/>
          </a:xfrm>
          <a:prstGeom prst="rightArrow">
            <a:avLst/>
          </a:prstGeom>
          <a:solidFill>
            <a:srgbClr val="C55A11"/>
          </a:solidFill>
          <a:ln>
            <a:solidFill>
              <a:srgbClr val="C55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1432941" y="2613770"/>
            <a:ext cx="8703919" cy="1836310"/>
          </a:xfrm>
          <a:custGeom>
            <a:avLst/>
            <a:gdLst>
              <a:gd name="connsiteX0" fmla="*/ 268866 w 2650116"/>
              <a:gd name="connsiteY0" fmla="*/ 0 h 675411"/>
              <a:gd name="connsiteX1" fmla="*/ 2336657 w 2650116"/>
              <a:gd name="connsiteY1" fmla="*/ 0 h 675411"/>
              <a:gd name="connsiteX2" fmla="*/ 2336657 w 2650116"/>
              <a:gd name="connsiteY2" fmla="*/ 3473 h 675411"/>
              <a:gd name="connsiteX3" fmla="*/ 2365665 w 2650116"/>
              <a:gd name="connsiteY3" fmla="*/ 1 h 675411"/>
              <a:gd name="connsiteX4" fmla="*/ 2650116 w 2650116"/>
              <a:gd name="connsiteY4" fmla="*/ 337706 h 675411"/>
              <a:gd name="connsiteX5" fmla="*/ 2365665 w 2650116"/>
              <a:gd name="connsiteY5" fmla="*/ 675411 h 675411"/>
              <a:gd name="connsiteX6" fmla="*/ 2336657 w 2650116"/>
              <a:gd name="connsiteY6" fmla="*/ 671940 h 675411"/>
              <a:gd name="connsiteX7" fmla="*/ 2336657 w 2650116"/>
              <a:gd name="connsiteY7" fmla="*/ 675409 h 675411"/>
              <a:gd name="connsiteX8" fmla="*/ 284468 w 2650116"/>
              <a:gd name="connsiteY8" fmla="*/ 675409 h 675411"/>
              <a:gd name="connsiteX9" fmla="*/ 284451 w 2650116"/>
              <a:gd name="connsiteY9" fmla="*/ 675411 h 675411"/>
              <a:gd name="connsiteX10" fmla="*/ 284434 w 2650116"/>
              <a:gd name="connsiteY10" fmla="*/ 675409 h 675411"/>
              <a:gd name="connsiteX11" fmla="*/ 268866 w 2650116"/>
              <a:gd name="connsiteY11" fmla="*/ 675409 h 675411"/>
              <a:gd name="connsiteX12" fmla="*/ 268866 w 2650116"/>
              <a:gd name="connsiteY12" fmla="*/ 673546 h 675411"/>
              <a:gd name="connsiteX13" fmla="*/ 227124 w 2650116"/>
              <a:gd name="connsiteY13" fmla="*/ 668550 h 675411"/>
              <a:gd name="connsiteX14" fmla="*/ 0 w 2650116"/>
              <a:gd name="connsiteY14" fmla="*/ 337706 h 675411"/>
              <a:gd name="connsiteX15" fmla="*/ 227124 w 2650116"/>
              <a:gd name="connsiteY15" fmla="*/ 6862 h 675411"/>
              <a:gd name="connsiteX16" fmla="*/ 268866 w 2650116"/>
              <a:gd name="connsiteY16"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50116" h="675411">
                <a:moveTo>
                  <a:pt x="268866" y="0"/>
                </a:moveTo>
                <a:lnTo>
                  <a:pt x="2336657" y="0"/>
                </a:lnTo>
                <a:lnTo>
                  <a:pt x="2336657" y="3473"/>
                </a:lnTo>
                <a:lnTo>
                  <a:pt x="2365665" y="1"/>
                </a:lnTo>
                <a:cubicBezTo>
                  <a:pt x="2522763" y="1"/>
                  <a:pt x="2650116" y="151197"/>
                  <a:pt x="2650116" y="337706"/>
                </a:cubicBezTo>
                <a:cubicBezTo>
                  <a:pt x="2650116" y="524215"/>
                  <a:pt x="2522763" y="675411"/>
                  <a:pt x="2365665" y="675411"/>
                </a:cubicBezTo>
                <a:lnTo>
                  <a:pt x="2336657" y="671940"/>
                </a:lnTo>
                <a:lnTo>
                  <a:pt x="2336657" y="675409"/>
                </a:lnTo>
                <a:lnTo>
                  <a:pt x="284468" y="675409"/>
                </a:lnTo>
                <a:lnTo>
                  <a:pt x="284451" y="675411"/>
                </a:lnTo>
                <a:lnTo>
                  <a:pt x="284434" y="675409"/>
                </a:lnTo>
                <a:lnTo>
                  <a:pt x="268866" y="675409"/>
                </a:lnTo>
                <a:lnTo>
                  <a:pt x="268866" y="673546"/>
                </a:lnTo>
                <a:lnTo>
                  <a:pt x="227124" y="668550"/>
                </a:lnTo>
                <a:cubicBezTo>
                  <a:pt x="97505" y="637060"/>
                  <a:pt x="0" y="500902"/>
                  <a:pt x="0" y="337706"/>
                </a:cubicBezTo>
                <a:cubicBezTo>
                  <a:pt x="0" y="174511"/>
                  <a:pt x="97505" y="38352"/>
                  <a:pt x="227124" y="6862"/>
                </a:cubicBezTo>
                <a:lnTo>
                  <a:pt x="268866" y="1866"/>
                </a:lnTo>
                <a:close/>
              </a:path>
            </a:pathLst>
          </a:custGeom>
          <a:no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25"/>
          <p:cNvSpPr txBox="1"/>
          <p:nvPr/>
        </p:nvSpPr>
        <p:spPr>
          <a:xfrm>
            <a:off x="3899412" y="2747493"/>
            <a:ext cx="560308" cy="1193615"/>
          </a:xfrm>
          <a:prstGeom prst="rect">
            <a:avLst/>
          </a:prstGeom>
          <a:noFill/>
        </p:spPr>
        <p:txBody>
          <a:bodyPr wrap="square" rtlCol="0">
            <a:spAutoFit/>
          </a:bodyPr>
          <a:lstStyle/>
          <a:p>
            <a:pPr algn="ctr"/>
            <a:r>
              <a:rPr lang="en-US" altLang="zh-CN" sz="9600" dirty="0">
                <a:solidFill>
                  <a:schemeClr val="accent2">
                    <a:lumMod val="75000"/>
                  </a:schemeClr>
                </a:solidFill>
                <a:latin typeface="方正超粗黑_GBK" panose="03000509000000000000" pitchFamily="65" charset="-122"/>
                <a:ea typeface="方正超粗黑_GBK" panose="03000509000000000000" pitchFamily="65" charset="-122"/>
              </a:rPr>
              <a:t>A</a:t>
            </a:r>
            <a:endParaRPr lang="zh-CN" altLang="en-US" sz="9600" dirty="0">
              <a:solidFill>
                <a:schemeClr val="accent2">
                  <a:lumMod val="75000"/>
                </a:schemeClr>
              </a:solidFill>
              <a:latin typeface="方正超粗黑_GBK" panose="03000509000000000000" pitchFamily="65" charset="-122"/>
              <a:ea typeface="方正超粗黑_GBK" panose="03000509000000000000" pitchFamily="65" charset="-122"/>
            </a:endParaRPr>
          </a:p>
        </p:txBody>
      </p:sp>
      <p:sp>
        <p:nvSpPr>
          <p:cNvPr id="27" name="文本框 26"/>
          <p:cNvSpPr txBox="1"/>
          <p:nvPr/>
        </p:nvSpPr>
        <p:spPr>
          <a:xfrm>
            <a:off x="7210109" y="2747493"/>
            <a:ext cx="560308" cy="1193615"/>
          </a:xfrm>
          <a:prstGeom prst="rect">
            <a:avLst/>
          </a:prstGeom>
          <a:noFill/>
        </p:spPr>
        <p:txBody>
          <a:bodyPr wrap="square" rtlCol="0">
            <a:spAutoFit/>
          </a:bodyPr>
          <a:lstStyle/>
          <a:p>
            <a:pPr algn="ctr"/>
            <a:r>
              <a:rPr lang="en-US" altLang="zh-CN" sz="9600" dirty="0">
                <a:solidFill>
                  <a:schemeClr val="accent2">
                    <a:lumMod val="75000"/>
                  </a:schemeClr>
                </a:solidFill>
                <a:latin typeface="方正超粗黑_GBK" panose="03000509000000000000" pitchFamily="65" charset="-122"/>
                <a:ea typeface="方正超粗黑_GBK" panose="03000509000000000000" pitchFamily="65" charset="-122"/>
              </a:rPr>
              <a:t>B</a:t>
            </a:r>
            <a:endParaRPr lang="zh-CN" altLang="en-US" sz="9600" dirty="0">
              <a:solidFill>
                <a:schemeClr val="accent2">
                  <a:lumMod val="75000"/>
                </a:schemeClr>
              </a:solidFill>
              <a:latin typeface="方正超粗黑_GBK" panose="03000509000000000000" pitchFamily="65" charset="-122"/>
              <a:ea typeface="方正超粗黑_GBK" panose="03000509000000000000" pitchFamily="65" charset="-122"/>
            </a:endParaRPr>
          </a:p>
        </p:txBody>
      </p:sp>
      <p:grpSp>
        <p:nvGrpSpPr>
          <p:cNvPr id="28" name="组合 27"/>
          <p:cNvGrpSpPr/>
          <p:nvPr/>
        </p:nvGrpSpPr>
        <p:grpSpPr>
          <a:xfrm>
            <a:off x="2147324" y="3158605"/>
            <a:ext cx="789082" cy="658273"/>
            <a:chOff x="2338387" y="1427163"/>
            <a:chExt cx="593725" cy="495301"/>
          </a:xfrm>
          <a:solidFill>
            <a:srgbClr val="C55A11"/>
          </a:solidFill>
        </p:grpSpPr>
        <p:sp>
          <p:nvSpPr>
            <p:cNvPr id="29" name="Freeform 583"/>
            <p:cNvSpPr/>
            <p:nvPr/>
          </p:nvSpPr>
          <p:spPr bwMode="auto">
            <a:xfrm>
              <a:off x="2547937" y="1568451"/>
              <a:ext cx="15875" cy="9525"/>
            </a:xfrm>
            <a:custGeom>
              <a:avLst/>
              <a:gdLst>
                <a:gd name="T0" fmla="*/ 9 w 9"/>
                <a:gd name="T1" fmla="*/ 3 h 5"/>
                <a:gd name="T2" fmla="*/ 2 w 9"/>
                <a:gd name="T3" fmla="*/ 0 h 5"/>
                <a:gd name="T4" fmla="*/ 0 w 9"/>
                <a:gd name="T5" fmla="*/ 5 h 5"/>
                <a:gd name="T6" fmla="*/ 8 w 9"/>
                <a:gd name="T7" fmla="*/ 5 h 5"/>
                <a:gd name="T8" fmla="*/ 9 w 9"/>
                <a:gd name="T9" fmla="*/ 3 h 5"/>
              </a:gdLst>
              <a:ahLst/>
              <a:cxnLst>
                <a:cxn ang="0">
                  <a:pos x="T0" y="T1"/>
                </a:cxn>
                <a:cxn ang="0">
                  <a:pos x="T2" y="T3"/>
                </a:cxn>
                <a:cxn ang="0">
                  <a:pos x="T4" y="T5"/>
                </a:cxn>
                <a:cxn ang="0">
                  <a:pos x="T6" y="T7"/>
                </a:cxn>
                <a:cxn ang="0">
                  <a:pos x="T8" y="T9"/>
                </a:cxn>
              </a:cxnLst>
              <a:rect l="0" t="0" r="r" b="b"/>
              <a:pathLst>
                <a:path w="9" h="5">
                  <a:moveTo>
                    <a:pt x="9" y="3"/>
                  </a:moveTo>
                  <a:cubicBezTo>
                    <a:pt x="2" y="0"/>
                    <a:pt x="2" y="0"/>
                    <a:pt x="2" y="0"/>
                  </a:cubicBezTo>
                  <a:cubicBezTo>
                    <a:pt x="0" y="5"/>
                    <a:pt x="0" y="5"/>
                    <a:pt x="0" y="5"/>
                  </a:cubicBezTo>
                  <a:cubicBezTo>
                    <a:pt x="2" y="5"/>
                    <a:pt x="5" y="5"/>
                    <a:pt x="8" y="5"/>
                  </a:cubicBezTo>
                  <a:cubicBezTo>
                    <a:pt x="8" y="4"/>
                    <a:pt x="9" y="3"/>
                    <a:pt x="9"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584"/>
            <p:cNvSpPr/>
            <p:nvPr/>
          </p:nvSpPr>
          <p:spPr bwMode="auto">
            <a:xfrm>
              <a:off x="2630487" y="1571626"/>
              <a:ext cx="12700" cy="6350"/>
            </a:xfrm>
            <a:custGeom>
              <a:avLst/>
              <a:gdLst>
                <a:gd name="T0" fmla="*/ 7 w 7"/>
                <a:gd name="T1" fmla="*/ 0 h 3"/>
                <a:gd name="T2" fmla="*/ 0 w 7"/>
                <a:gd name="T3" fmla="*/ 0 h 3"/>
                <a:gd name="T4" fmla="*/ 0 w 7"/>
                <a:gd name="T5" fmla="*/ 3 h 3"/>
                <a:gd name="T6" fmla="*/ 7 w 7"/>
                <a:gd name="T7" fmla="*/ 3 h 3"/>
                <a:gd name="T8" fmla="*/ 7 w 7"/>
                <a:gd name="T9" fmla="*/ 0 h 3"/>
              </a:gdLst>
              <a:ahLst/>
              <a:cxnLst>
                <a:cxn ang="0">
                  <a:pos x="T0" y="T1"/>
                </a:cxn>
                <a:cxn ang="0">
                  <a:pos x="T2" y="T3"/>
                </a:cxn>
                <a:cxn ang="0">
                  <a:pos x="T4" y="T5"/>
                </a:cxn>
                <a:cxn ang="0">
                  <a:pos x="T6" y="T7"/>
                </a:cxn>
                <a:cxn ang="0">
                  <a:pos x="T8" y="T9"/>
                </a:cxn>
              </a:cxnLst>
              <a:rect l="0" t="0" r="r" b="b"/>
              <a:pathLst>
                <a:path w="7" h="3">
                  <a:moveTo>
                    <a:pt x="7" y="0"/>
                  </a:moveTo>
                  <a:cubicBezTo>
                    <a:pt x="0" y="0"/>
                    <a:pt x="0" y="0"/>
                    <a:pt x="0" y="0"/>
                  </a:cubicBezTo>
                  <a:cubicBezTo>
                    <a:pt x="0" y="0"/>
                    <a:pt x="0" y="1"/>
                    <a:pt x="0" y="3"/>
                  </a:cubicBezTo>
                  <a:cubicBezTo>
                    <a:pt x="2" y="3"/>
                    <a:pt x="5" y="3"/>
                    <a:pt x="7" y="3"/>
                  </a:cubicBez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585"/>
            <p:cNvSpPr>
              <a:spLocks noEditPoints="1"/>
            </p:cNvSpPr>
            <p:nvPr/>
          </p:nvSpPr>
          <p:spPr bwMode="auto">
            <a:xfrm>
              <a:off x="2390775" y="1565276"/>
              <a:ext cx="490537" cy="357188"/>
            </a:xfrm>
            <a:custGeom>
              <a:avLst/>
              <a:gdLst>
                <a:gd name="T0" fmla="*/ 216 w 261"/>
                <a:gd name="T1" fmla="*/ 0 h 190"/>
                <a:gd name="T2" fmla="*/ 214 w 261"/>
                <a:gd name="T3" fmla="*/ 0 h 190"/>
                <a:gd name="T4" fmla="*/ 45 w 261"/>
                <a:gd name="T5" fmla="*/ 0 h 190"/>
                <a:gd name="T6" fmla="*/ 0 w 261"/>
                <a:gd name="T7" fmla="*/ 60 h 190"/>
                <a:gd name="T8" fmla="*/ 128 w 261"/>
                <a:gd name="T9" fmla="*/ 187 h 190"/>
                <a:gd name="T10" fmla="*/ 130 w 261"/>
                <a:gd name="T11" fmla="*/ 190 h 190"/>
                <a:gd name="T12" fmla="*/ 134 w 261"/>
                <a:gd name="T13" fmla="*/ 187 h 190"/>
                <a:gd name="T14" fmla="*/ 261 w 261"/>
                <a:gd name="T15" fmla="*/ 60 h 190"/>
                <a:gd name="T16" fmla="*/ 216 w 261"/>
                <a:gd name="T17" fmla="*/ 0 h 190"/>
                <a:gd name="T18" fmla="*/ 212 w 261"/>
                <a:gd name="T19" fmla="*/ 7 h 190"/>
                <a:gd name="T20" fmla="*/ 249 w 261"/>
                <a:gd name="T21" fmla="*/ 56 h 190"/>
                <a:gd name="T22" fmla="*/ 202 w 261"/>
                <a:gd name="T23" fmla="*/ 56 h 190"/>
                <a:gd name="T24" fmla="*/ 178 w 261"/>
                <a:gd name="T25" fmla="*/ 7 h 190"/>
                <a:gd name="T26" fmla="*/ 212 w 261"/>
                <a:gd name="T27" fmla="*/ 7 h 190"/>
                <a:gd name="T28" fmla="*/ 48 w 261"/>
                <a:gd name="T29" fmla="*/ 7 h 190"/>
                <a:gd name="T30" fmla="*/ 83 w 261"/>
                <a:gd name="T31" fmla="*/ 7 h 190"/>
                <a:gd name="T32" fmla="*/ 85 w 261"/>
                <a:gd name="T33" fmla="*/ 2 h 190"/>
                <a:gd name="T34" fmla="*/ 92 w 261"/>
                <a:gd name="T35" fmla="*/ 5 h 190"/>
                <a:gd name="T36" fmla="*/ 91 w 261"/>
                <a:gd name="T37" fmla="*/ 7 h 190"/>
                <a:gd name="T38" fmla="*/ 127 w 261"/>
                <a:gd name="T39" fmla="*/ 7 h 190"/>
                <a:gd name="T40" fmla="*/ 127 w 261"/>
                <a:gd name="T41" fmla="*/ 4 h 190"/>
                <a:gd name="T42" fmla="*/ 134 w 261"/>
                <a:gd name="T43" fmla="*/ 4 h 190"/>
                <a:gd name="T44" fmla="*/ 134 w 261"/>
                <a:gd name="T45" fmla="*/ 7 h 190"/>
                <a:gd name="T46" fmla="*/ 170 w 261"/>
                <a:gd name="T47" fmla="*/ 7 h 190"/>
                <a:gd name="T48" fmla="*/ 194 w 261"/>
                <a:gd name="T49" fmla="*/ 56 h 190"/>
                <a:gd name="T50" fmla="*/ 134 w 261"/>
                <a:gd name="T51" fmla="*/ 56 h 190"/>
                <a:gd name="T52" fmla="*/ 134 w 261"/>
                <a:gd name="T53" fmla="*/ 7 h 190"/>
                <a:gd name="T54" fmla="*/ 127 w 261"/>
                <a:gd name="T55" fmla="*/ 7 h 190"/>
                <a:gd name="T56" fmla="*/ 127 w 261"/>
                <a:gd name="T57" fmla="*/ 56 h 190"/>
                <a:gd name="T58" fmla="*/ 66 w 261"/>
                <a:gd name="T59" fmla="*/ 56 h 190"/>
                <a:gd name="T60" fmla="*/ 91 w 261"/>
                <a:gd name="T61" fmla="*/ 7 h 190"/>
                <a:gd name="T62" fmla="*/ 83 w 261"/>
                <a:gd name="T63" fmla="*/ 7 h 190"/>
                <a:gd name="T64" fmla="*/ 58 w 261"/>
                <a:gd name="T65" fmla="*/ 56 h 190"/>
                <a:gd name="T66" fmla="*/ 12 w 261"/>
                <a:gd name="T67" fmla="*/ 56 h 190"/>
                <a:gd name="T68" fmla="*/ 48 w 261"/>
                <a:gd name="T69" fmla="*/ 7 h 190"/>
                <a:gd name="T70" fmla="*/ 127 w 261"/>
                <a:gd name="T71" fmla="*/ 171 h 190"/>
                <a:gd name="T72" fmla="*/ 67 w 261"/>
                <a:gd name="T73" fmla="*/ 63 h 190"/>
                <a:gd name="T74" fmla="*/ 127 w 261"/>
                <a:gd name="T75" fmla="*/ 63 h 190"/>
                <a:gd name="T76" fmla="*/ 127 w 261"/>
                <a:gd name="T77" fmla="*/ 171 h 190"/>
                <a:gd name="T78" fmla="*/ 134 w 261"/>
                <a:gd name="T79" fmla="*/ 63 h 190"/>
                <a:gd name="T80" fmla="*/ 194 w 261"/>
                <a:gd name="T81" fmla="*/ 63 h 190"/>
                <a:gd name="T82" fmla="*/ 134 w 261"/>
                <a:gd name="T83" fmla="*/ 171 h 190"/>
                <a:gd name="T84" fmla="*/ 134 w 261"/>
                <a:gd name="T85" fmla="*/ 63 h 190"/>
                <a:gd name="T86" fmla="*/ 13 w 261"/>
                <a:gd name="T87" fmla="*/ 63 h 190"/>
                <a:gd name="T88" fmla="*/ 59 w 261"/>
                <a:gd name="T89" fmla="*/ 63 h 190"/>
                <a:gd name="T90" fmla="*/ 115 w 261"/>
                <a:gd name="T91" fmla="*/ 165 h 190"/>
                <a:gd name="T92" fmla="*/ 13 w 261"/>
                <a:gd name="T93" fmla="*/ 63 h 190"/>
                <a:gd name="T94" fmla="*/ 146 w 261"/>
                <a:gd name="T95" fmla="*/ 165 h 190"/>
                <a:gd name="T96" fmla="*/ 202 w 261"/>
                <a:gd name="T97" fmla="*/ 63 h 190"/>
                <a:gd name="T98" fmla="*/ 247 w 261"/>
                <a:gd name="T99" fmla="*/ 63 h 190"/>
                <a:gd name="T100" fmla="*/ 146 w 261"/>
                <a:gd name="T101" fmla="*/ 16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1" h="190">
                  <a:moveTo>
                    <a:pt x="216" y="0"/>
                  </a:moveTo>
                  <a:cubicBezTo>
                    <a:pt x="214" y="0"/>
                    <a:pt x="214" y="0"/>
                    <a:pt x="214" y="0"/>
                  </a:cubicBezTo>
                  <a:cubicBezTo>
                    <a:pt x="45" y="0"/>
                    <a:pt x="45" y="0"/>
                    <a:pt x="45" y="0"/>
                  </a:cubicBezTo>
                  <a:cubicBezTo>
                    <a:pt x="0" y="60"/>
                    <a:pt x="0" y="60"/>
                    <a:pt x="0" y="60"/>
                  </a:cubicBezTo>
                  <a:cubicBezTo>
                    <a:pt x="128" y="187"/>
                    <a:pt x="128" y="187"/>
                    <a:pt x="128" y="187"/>
                  </a:cubicBezTo>
                  <a:cubicBezTo>
                    <a:pt x="130" y="190"/>
                    <a:pt x="130" y="190"/>
                    <a:pt x="130" y="190"/>
                  </a:cubicBezTo>
                  <a:cubicBezTo>
                    <a:pt x="134" y="187"/>
                    <a:pt x="134" y="187"/>
                    <a:pt x="134" y="187"/>
                  </a:cubicBezTo>
                  <a:cubicBezTo>
                    <a:pt x="261" y="60"/>
                    <a:pt x="261" y="60"/>
                    <a:pt x="261" y="60"/>
                  </a:cubicBezTo>
                  <a:lnTo>
                    <a:pt x="216" y="0"/>
                  </a:lnTo>
                  <a:close/>
                  <a:moveTo>
                    <a:pt x="212" y="7"/>
                  </a:moveTo>
                  <a:cubicBezTo>
                    <a:pt x="214" y="10"/>
                    <a:pt x="240" y="45"/>
                    <a:pt x="249" y="56"/>
                  </a:cubicBezTo>
                  <a:cubicBezTo>
                    <a:pt x="202" y="56"/>
                    <a:pt x="202" y="56"/>
                    <a:pt x="202" y="56"/>
                  </a:cubicBezTo>
                  <a:cubicBezTo>
                    <a:pt x="178" y="7"/>
                    <a:pt x="178" y="7"/>
                    <a:pt x="178" y="7"/>
                  </a:cubicBezTo>
                  <a:cubicBezTo>
                    <a:pt x="197" y="7"/>
                    <a:pt x="211" y="7"/>
                    <a:pt x="212" y="7"/>
                  </a:cubicBezTo>
                  <a:close/>
                  <a:moveTo>
                    <a:pt x="48" y="7"/>
                  </a:moveTo>
                  <a:cubicBezTo>
                    <a:pt x="49" y="7"/>
                    <a:pt x="63" y="7"/>
                    <a:pt x="83" y="7"/>
                  </a:cubicBezTo>
                  <a:cubicBezTo>
                    <a:pt x="85" y="2"/>
                    <a:pt x="85" y="2"/>
                    <a:pt x="85" y="2"/>
                  </a:cubicBezTo>
                  <a:cubicBezTo>
                    <a:pt x="92" y="5"/>
                    <a:pt x="92" y="5"/>
                    <a:pt x="92" y="5"/>
                  </a:cubicBezTo>
                  <a:cubicBezTo>
                    <a:pt x="92" y="5"/>
                    <a:pt x="91" y="6"/>
                    <a:pt x="91" y="7"/>
                  </a:cubicBezTo>
                  <a:cubicBezTo>
                    <a:pt x="102" y="7"/>
                    <a:pt x="114" y="7"/>
                    <a:pt x="127" y="7"/>
                  </a:cubicBezTo>
                  <a:cubicBezTo>
                    <a:pt x="127" y="5"/>
                    <a:pt x="127" y="4"/>
                    <a:pt x="127" y="4"/>
                  </a:cubicBezTo>
                  <a:cubicBezTo>
                    <a:pt x="134" y="4"/>
                    <a:pt x="134" y="4"/>
                    <a:pt x="134" y="4"/>
                  </a:cubicBezTo>
                  <a:cubicBezTo>
                    <a:pt x="134" y="7"/>
                    <a:pt x="134" y="7"/>
                    <a:pt x="134" y="7"/>
                  </a:cubicBezTo>
                  <a:cubicBezTo>
                    <a:pt x="147" y="7"/>
                    <a:pt x="159" y="7"/>
                    <a:pt x="170" y="7"/>
                  </a:cubicBezTo>
                  <a:cubicBezTo>
                    <a:pt x="174" y="15"/>
                    <a:pt x="189" y="46"/>
                    <a:pt x="194" y="56"/>
                  </a:cubicBezTo>
                  <a:cubicBezTo>
                    <a:pt x="134" y="56"/>
                    <a:pt x="134" y="56"/>
                    <a:pt x="134" y="56"/>
                  </a:cubicBezTo>
                  <a:cubicBezTo>
                    <a:pt x="134" y="7"/>
                    <a:pt x="134" y="7"/>
                    <a:pt x="134" y="7"/>
                  </a:cubicBezTo>
                  <a:cubicBezTo>
                    <a:pt x="132" y="7"/>
                    <a:pt x="129" y="7"/>
                    <a:pt x="127" y="7"/>
                  </a:cubicBezTo>
                  <a:cubicBezTo>
                    <a:pt x="127" y="15"/>
                    <a:pt x="127" y="34"/>
                    <a:pt x="127" y="56"/>
                  </a:cubicBezTo>
                  <a:cubicBezTo>
                    <a:pt x="66" y="56"/>
                    <a:pt x="66" y="56"/>
                    <a:pt x="66" y="56"/>
                  </a:cubicBezTo>
                  <a:cubicBezTo>
                    <a:pt x="72" y="46"/>
                    <a:pt x="87" y="15"/>
                    <a:pt x="91" y="7"/>
                  </a:cubicBezTo>
                  <a:cubicBezTo>
                    <a:pt x="88" y="7"/>
                    <a:pt x="85" y="7"/>
                    <a:pt x="83" y="7"/>
                  </a:cubicBezTo>
                  <a:cubicBezTo>
                    <a:pt x="58" y="56"/>
                    <a:pt x="58" y="56"/>
                    <a:pt x="58" y="56"/>
                  </a:cubicBezTo>
                  <a:cubicBezTo>
                    <a:pt x="12" y="56"/>
                    <a:pt x="12" y="56"/>
                    <a:pt x="12" y="56"/>
                  </a:cubicBezTo>
                  <a:cubicBezTo>
                    <a:pt x="20" y="45"/>
                    <a:pt x="47" y="10"/>
                    <a:pt x="48" y="7"/>
                  </a:cubicBezTo>
                  <a:close/>
                  <a:moveTo>
                    <a:pt x="127" y="171"/>
                  </a:moveTo>
                  <a:cubicBezTo>
                    <a:pt x="117" y="154"/>
                    <a:pt x="76" y="81"/>
                    <a:pt x="67" y="63"/>
                  </a:cubicBezTo>
                  <a:cubicBezTo>
                    <a:pt x="127" y="63"/>
                    <a:pt x="127" y="63"/>
                    <a:pt x="127" y="63"/>
                  </a:cubicBezTo>
                  <a:cubicBezTo>
                    <a:pt x="127" y="106"/>
                    <a:pt x="127" y="158"/>
                    <a:pt x="127" y="171"/>
                  </a:cubicBezTo>
                  <a:close/>
                  <a:moveTo>
                    <a:pt x="134" y="63"/>
                  </a:moveTo>
                  <a:cubicBezTo>
                    <a:pt x="194" y="63"/>
                    <a:pt x="194" y="63"/>
                    <a:pt x="194" y="63"/>
                  </a:cubicBezTo>
                  <a:cubicBezTo>
                    <a:pt x="185" y="79"/>
                    <a:pt x="149" y="144"/>
                    <a:pt x="134" y="171"/>
                  </a:cubicBezTo>
                  <a:lnTo>
                    <a:pt x="134" y="63"/>
                  </a:lnTo>
                  <a:close/>
                  <a:moveTo>
                    <a:pt x="13" y="63"/>
                  </a:moveTo>
                  <a:cubicBezTo>
                    <a:pt x="59" y="63"/>
                    <a:pt x="59" y="63"/>
                    <a:pt x="59" y="63"/>
                  </a:cubicBezTo>
                  <a:cubicBezTo>
                    <a:pt x="115" y="165"/>
                    <a:pt x="115" y="165"/>
                    <a:pt x="115" y="165"/>
                  </a:cubicBezTo>
                  <a:cubicBezTo>
                    <a:pt x="87" y="137"/>
                    <a:pt x="29" y="79"/>
                    <a:pt x="13" y="63"/>
                  </a:cubicBezTo>
                  <a:close/>
                  <a:moveTo>
                    <a:pt x="146" y="165"/>
                  </a:moveTo>
                  <a:cubicBezTo>
                    <a:pt x="202" y="63"/>
                    <a:pt x="202" y="63"/>
                    <a:pt x="202" y="63"/>
                  </a:cubicBezTo>
                  <a:cubicBezTo>
                    <a:pt x="247" y="63"/>
                    <a:pt x="247" y="63"/>
                    <a:pt x="247" y="63"/>
                  </a:cubicBezTo>
                  <a:cubicBezTo>
                    <a:pt x="232" y="79"/>
                    <a:pt x="174" y="137"/>
                    <a:pt x="146"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586"/>
            <p:cNvSpPr/>
            <p:nvPr/>
          </p:nvSpPr>
          <p:spPr bwMode="auto">
            <a:xfrm>
              <a:off x="2338387" y="1519238"/>
              <a:ext cx="66675" cy="58738"/>
            </a:xfrm>
            <a:custGeom>
              <a:avLst/>
              <a:gdLst>
                <a:gd name="T0" fmla="*/ 42 w 42"/>
                <a:gd name="T1" fmla="*/ 30 h 37"/>
                <a:gd name="T2" fmla="*/ 6 w 42"/>
                <a:gd name="T3" fmla="*/ 0 h 37"/>
                <a:gd name="T4" fmla="*/ 0 w 42"/>
                <a:gd name="T5" fmla="*/ 7 h 37"/>
                <a:gd name="T6" fmla="*/ 37 w 42"/>
                <a:gd name="T7" fmla="*/ 37 h 37"/>
                <a:gd name="T8" fmla="*/ 42 w 42"/>
                <a:gd name="T9" fmla="*/ 30 h 37"/>
              </a:gdLst>
              <a:ahLst/>
              <a:cxnLst>
                <a:cxn ang="0">
                  <a:pos x="T0" y="T1"/>
                </a:cxn>
                <a:cxn ang="0">
                  <a:pos x="T2" y="T3"/>
                </a:cxn>
                <a:cxn ang="0">
                  <a:pos x="T4" y="T5"/>
                </a:cxn>
                <a:cxn ang="0">
                  <a:pos x="T6" y="T7"/>
                </a:cxn>
                <a:cxn ang="0">
                  <a:pos x="T8" y="T9"/>
                </a:cxn>
              </a:cxnLst>
              <a:rect l="0" t="0" r="r" b="b"/>
              <a:pathLst>
                <a:path w="42" h="37">
                  <a:moveTo>
                    <a:pt x="42" y="30"/>
                  </a:moveTo>
                  <a:lnTo>
                    <a:pt x="6" y="0"/>
                  </a:lnTo>
                  <a:lnTo>
                    <a:pt x="0" y="7"/>
                  </a:lnTo>
                  <a:lnTo>
                    <a:pt x="37" y="37"/>
                  </a:lnTo>
                  <a:lnTo>
                    <a:pt x="42"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587"/>
            <p:cNvSpPr/>
            <p:nvPr/>
          </p:nvSpPr>
          <p:spPr bwMode="auto">
            <a:xfrm>
              <a:off x="2425700" y="1454151"/>
              <a:ext cx="46037" cy="69850"/>
            </a:xfrm>
            <a:custGeom>
              <a:avLst/>
              <a:gdLst>
                <a:gd name="T0" fmla="*/ 29 w 29"/>
                <a:gd name="T1" fmla="*/ 39 h 44"/>
                <a:gd name="T2" fmla="*/ 7 w 29"/>
                <a:gd name="T3" fmla="*/ 0 h 44"/>
                <a:gd name="T4" fmla="*/ 0 w 29"/>
                <a:gd name="T5" fmla="*/ 5 h 44"/>
                <a:gd name="T6" fmla="*/ 22 w 29"/>
                <a:gd name="T7" fmla="*/ 44 h 44"/>
                <a:gd name="T8" fmla="*/ 29 w 29"/>
                <a:gd name="T9" fmla="*/ 39 h 44"/>
              </a:gdLst>
              <a:ahLst/>
              <a:cxnLst>
                <a:cxn ang="0">
                  <a:pos x="T0" y="T1"/>
                </a:cxn>
                <a:cxn ang="0">
                  <a:pos x="T2" y="T3"/>
                </a:cxn>
                <a:cxn ang="0">
                  <a:pos x="T4" y="T5"/>
                </a:cxn>
                <a:cxn ang="0">
                  <a:pos x="T6" y="T7"/>
                </a:cxn>
                <a:cxn ang="0">
                  <a:pos x="T8" y="T9"/>
                </a:cxn>
              </a:cxnLst>
              <a:rect l="0" t="0" r="r" b="b"/>
              <a:pathLst>
                <a:path w="29" h="44">
                  <a:moveTo>
                    <a:pt x="29" y="39"/>
                  </a:moveTo>
                  <a:lnTo>
                    <a:pt x="7" y="0"/>
                  </a:lnTo>
                  <a:lnTo>
                    <a:pt x="0" y="5"/>
                  </a:lnTo>
                  <a:lnTo>
                    <a:pt x="22" y="44"/>
                  </a:lnTo>
                  <a:lnTo>
                    <a:pt x="29"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588"/>
            <p:cNvSpPr/>
            <p:nvPr/>
          </p:nvSpPr>
          <p:spPr bwMode="auto">
            <a:xfrm>
              <a:off x="2530475" y="1431926"/>
              <a:ext cx="23812" cy="73025"/>
            </a:xfrm>
            <a:custGeom>
              <a:avLst/>
              <a:gdLst>
                <a:gd name="T0" fmla="*/ 15 w 15"/>
                <a:gd name="T1" fmla="*/ 43 h 46"/>
                <a:gd name="T2" fmla="*/ 8 w 15"/>
                <a:gd name="T3" fmla="*/ 0 h 46"/>
                <a:gd name="T4" fmla="*/ 0 w 15"/>
                <a:gd name="T5" fmla="*/ 1 h 46"/>
                <a:gd name="T6" fmla="*/ 7 w 15"/>
                <a:gd name="T7" fmla="*/ 46 h 46"/>
                <a:gd name="T8" fmla="*/ 15 w 15"/>
                <a:gd name="T9" fmla="*/ 43 h 46"/>
              </a:gdLst>
              <a:ahLst/>
              <a:cxnLst>
                <a:cxn ang="0">
                  <a:pos x="T0" y="T1"/>
                </a:cxn>
                <a:cxn ang="0">
                  <a:pos x="T2" y="T3"/>
                </a:cxn>
                <a:cxn ang="0">
                  <a:pos x="T4" y="T5"/>
                </a:cxn>
                <a:cxn ang="0">
                  <a:pos x="T6" y="T7"/>
                </a:cxn>
                <a:cxn ang="0">
                  <a:pos x="T8" y="T9"/>
                </a:cxn>
              </a:cxnLst>
              <a:rect l="0" t="0" r="r" b="b"/>
              <a:pathLst>
                <a:path w="15" h="46">
                  <a:moveTo>
                    <a:pt x="15" y="43"/>
                  </a:moveTo>
                  <a:lnTo>
                    <a:pt x="8" y="0"/>
                  </a:lnTo>
                  <a:lnTo>
                    <a:pt x="0" y="1"/>
                  </a:lnTo>
                  <a:lnTo>
                    <a:pt x="7" y="46"/>
                  </a:lnTo>
                  <a:lnTo>
                    <a:pt x="15"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Rectangle 589"/>
            <p:cNvSpPr>
              <a:spLocks noChangeArrowheads="1"/>
            </p:cNvSpPr>
            <p:nvPr/>
          </p:nvSpPr>
          <p:spPr bwMode="auto">
            <a:xfrm>
              <a:off x="2630487" y="1427163"/>
              <a:ext cx="12700" cy="730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6" name="Freeform 590"/>
            <p:cNvSpPr/>
            <p:nvPr/>
          </p:nvSpPr>
          <p:spPr bwMode="auto">
            <a:xfrm>
              <a:off x="2867025" y="1519238"/>
              <a:ext cx="65087" cy="58738"/>
            </a:xfrm>
            <a:custGeom>
              <a:avLst/>
              <a:gdLst>
                <a:gd name="T0" fmla="*/ 41 w 41"/>
                <a:gd name="T1" fmla="*/ 7 h 37"/>
                <a:gd name="T2" fmla="*/ 35 w 41"/>
                <a:gd name="T3" fmla="*/ 0 h 37"/>
                <a:gd name="T4" fmla="*/ 0 w 41"/>
                <a:gd name="T5" fmla="*/ 30 h 37"/>
                <a:gd name="T6" fmla="*/ 6 w 41"/>
                <a:gd name="T7" fmla="*/ 37 h 37"/>
                <a:gd name="T8" fmla="*/ 41 w 41"/>
                <a:gd name="T9" fmla="*/ 7 h 37"/>
              </a:gdLst>
              <a:ahLst/>
              <a:cxnLst>
                <a:cxn ang="0">
                  <a:pos x="T0" y="T1"/>
                </a:cxn>
                <a:cxn ang="0">
                  <a:pos x="T2" y="T3"/>
                </a:cxn>
                <a:cxn ang="0">
                  <a:pos x="T4" y="T5"/>
                </a:cxn>
                <a:cxn ang="0">
                  <a:pos x="T6" y="T7"/>
                </a:cxn>
                <a:cxn ang="0">
                  <a:pos x="T8" y="T9"/>
                </a:cxn>
              </a:cxnLst>
              <a:rect l="0" t="0" r="r" b="b"/>
              <a:pathLst>
                <a:path w="41" h="37">
                  <a:moveTo>
                    <a:pt x="41" y="7"/>
                  </a:moveTo>
                  <a:lnTo>
                    <a:pt x="35" y="0"/>
                  </a:lnTo>
                  <a:lnTo>
                    <a:pt x="0" y="30"/>
                  </a:lnTo>
                  <a:lnTo>
                    <a:pt x="6" y="37"/>
                  </a:lnTo>
                  <a:lnTo>
                    <a:pt x="41"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591"/>
            <p:cNvSpPr/>
            <p:nvPr/>
          </p:nvSpPr>
          <p:spPr bwMode="auto">
            <a:xfrm>
              <a:off x="2800350" y="1454151"/>
              <a:ext cx="47625" cy="69850"/>
            </a:xfrm>
            <a:custGeom>
              <a:avLst/>
              <a:gdLst>
                <a:gd name="T0" fmla="*/ 30 w 30"/>
                <a:gd name="T1" fmla="*/ 5 h 44"/>
                <a:gd name="T2" fmla="*/ 23 w 30"/>
                <a:gd name="T3" fmla="*/ 0 h 44"/>
                <a:gd name="T4" fmla="*/ 0 w 30"/>
                <a:gd name="T5" fmla="*/ 39 h 44"/>
                <a:gd name="T6" fmla="*/ 8 w 30"/>
                <a:gd name="T7" fmla="*/ 44 h 44"/>
                <a:gd name="T8" fmla="*/ 30 w 30"/>
                <a:gd name="T9" fmla="*/ 5 h 44"/>
              </a:gdLst>
              <a:ahLst/>
              <a:cxnLst>
                <a:cxn ang="0">
                  <a:pos x="T0" y="T1"/>
                </a:cxn>
                <a:cxn ang="0">
                  <a:pos x="T2" y="T3"/>
                </a:cxn>
                <a:cxn ang="0">
                  <a:pos x="T4" y="T5"/>
                </a:cxn>
                <a:cxn ang="0">
                  <a:pos x="T6" y="T7"/>
                </a:cxn>
                <a:cxn ang="0">
                  <a:pos x="T8" y="T9"/>
                </a:cxn>
              </a:cxnLst>
              <a:rect l="0" t="0" r="r" b="b"/>
              <a:pathLst>
                <a:path w="30" h="44">
                  <a:moveTo>
                    <a:pt x="30" y="5"/>
                  </a:moveTo>
                  <a:lnTo>
                    <a:pt x="23" y="0"/>
                  </a:lnTo>
                  <a:lnTo>
                    <a:pt x="0" y="39"/>
                  </a:lnTo>
                  <a:lnTo>
                    <a:pt x="8" y="44"/>
                  </a:lnTo>
                  <a:lnTo>
                    <a:pt x="3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592"/>
            <p:cNvSpPr/>
            <p:nvPr/>
          </p:nvSpPr>
          <p:spPr bwMode="auto">
            <a:xfrm>
              <a:off x="2716212" y="1431926"/>
              <a:ext cx="26987" cy="73025"/>
            </a:xfrm>
            <a:custGeom>
              <a:avLst/>
              <a:gdLst>
                <a:gd name="T0" fmla="*/ 17 w 17"/>
                <a:gd name="T1" fmla="*/ 1 h 46"/>
                <a:gd name="T2" fmla="*/ 9 w 17"/>
                <a:gd name="T3" fmla="*/ 0 h 46"/>
                <a:gd name="T4" fmla="*/ 0 w 17"/>
                <a:gd name="T5" fmla="*/ 43 h 46"/>
                <a:gd name="T6" fmla="*/ 9 w 17"/>
                <a:gd name="T7" fmla="*/ 46 h 46"/>
                <a:gd name="T8" fmla="*/ 17 w 17"/>
                <a:gd name="T9" fmla="*/ 1 h 46"/>
              </a:gdLst>
              <a:ahLst/>
              <a:cxnLst>
                <a:cxn ang="0">
                  <a:pos x="T0" y="T1"/>
                </a:cxn>
                <a:cxn ang="0">
                  <a:pos x="T2" y="T3"/>
                </a:cxn>
                <a:cxn ang="0">
                  <a:pos x="T4" y="T5"/>
                </a:cxn>
                <a:cxn ang="0">
                  <a:pos x="T6" y="T7"/>
                </a:cxn>
                <a:cxn ang="0">
                  <a:pos x="T8" y="T9"/>
                </a:cxn>
              </a:cxnLst>
              <a:rect l="0" t="0" r="r" b="b"/>
              <a:pathLst>
                <a:path w="17" h="46">
                  <a:moveTo>
                    <a:pt x="17" y="1"/>
                  </a:moveTo>
                  <a:lnTo>
                    <a:pt x="9" y="0"/>
                  </a:lnTo>
                  <a:lnTo>
                    <a:pt x="0" y="43"/>
                  </a:lnTo>
                  <a:lnTo>
                    <a:pt x="9" y="46"/>
                  </a:lnTo>
                  <a:lnTo>
                    <a:pt x="17"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9" name="Freeform 21"/>
          <p:cNvSpPr>
            <a:spLocks noEditPoints="1"/>
          </p:cNvSpPr>
          <p:nvPr/>
        </p:nvSpPr>
        <p:spPr bwMode="auto">
          <a:xfrm>
            <a:off x="8798487" y="3051371"/>
            <a:ext cx="620156" cy="585857"/>
          </a:xfrm>
          <a:custGeom>
            <a:avLst/>
            <a:gdLst>
              <a:gd name="T0" fmla="*/ 68 w 283"/>
              <a:gd name="T1" fmla="*/ 150 h 267"/>
              <a:gd name="T2" fmla="*/ 92 w 283"/>
              <a:gd name="T3" fmla="*/ 161 h 267"/>
              <a:gd name="T4" fmla="*/ 115 w 283"/>
              <a:gd name="T5" fmla="*/ 149 h 267"/>
              <a:gd name="T6" fmla="*/ 138 w 283"/>
              <a:gd name="T7" fmla="*/ 161 h 267"/>
              <a:gd name="T8" fmla="*/ 163 w 283"/>
              <a:gd name="T9" fmla="*/ 148 h 267"/>
              <a:gd name="T10" fmla="*/ 182 w 283"/>
              <a:gd name="T11" fmla="*/ 149 h 267"/>
              <a:gd name="T12" fmla="*/ 208 w 283"/>
              <a:gd name="T13" fmla="*/ 152 h 267"/>
              <a:gd name="T14" fmla="*/ 228 w 283"/>
              <a:gd name="T15" fmla="*/ 147 h 267"/>
              <a:gd name="T16" fmla="*/ 199 w 283"/>
              <a:gd name="T17" fmla="*/ 107 h 267"/>
              <a:gd name="T18" fmla="*/ 169 w 283"/>
              <a:gd name="T19" fmla="*/ 90 h 267"/>
              <a:gd name="T20" fmla="*/ 141 w 283"/>
              <a:gd name="T21" fmla="*/ 108 h 267"/>
              <a:gd name="T22" fmla="*/ 114 w 283"/>
              <a:gd name="T23" fmla="*/ 90 h 267"/>
              <a:gd name="T24" fmla="*/ 84 w 283"/>
              <a:gd name="T25" fmla="*/ 107 h 267"/>
              <a:gd name="T26" fmla="*/ 55 w 283"/>
              <a:gd name="T27" fmla="*/ 147 h 267"/>
              <a:gd name="T28" fmla="*/ 89 w 283"/>
              <a:gd name="T29" fmla="*/ 97 h 267"/>
              <a:gd name="T30" fmla="*/ 92 w 283"/>
              <a:gd name="T31" fmla="*/ 79 h 267"/>
              <a:gd name="T32" fmla="*/ 205 w 283"/>
              <a:gd name="T33" fmla="*/ 80 h 267"/>
              <a:gd name="T34" fmla="*/ 183 w 283"/>
              <a:gd name="T35" fmla="*/ 77 h 267"/>
              <a:gd name="T36" fmla="*/ 205 w 283"/>
              <a:gd name="T37" fmla="*/ 80 h 267"/>
              <a:gd name="T38" fmla="*/ 129 w 283"/>
              <a:gd name="T39" fmla="*/ 82 h 267"/>
              <a:gd name="T40" fmla="*/ 141 w 283"/>
              <a:gd name="T41" fmla="*/ 79 h 267"/>
              <a:gd name="T42" fmla="*/ 283 w 283"/>
              <a:gd name="T43" fmla="*/ 267 h 267"/>
              <a:gd name="T44" fmla="*/ 283 w 283"/>
              <a:gd name="T45" fmla="*/ 256 h 267"/>
              <a:gd name="T46" fmla="*/ 230 w 283"/>
              <a:gd name="T47" fmla="*/ 192 h 267"/>
              <a:gd name="T48" fmla="*/ 200 w 283"/>
              <a:gd name="T49" fmla="*/ 172 h 267"/>
              <a:gd name="T50" fmla="*/ 169 w 283"/>
              <a:gd name="T51" fmla="*/ 193 h 267"/>
              <a:gd name="T52" fmla="*/ 138 w 283"/>
              <a:gd name="T53" fmla="*/ 172 h 267"/>
              <a:gd name="T54" fmla="*/ 111 w 283"/>
              <a:gd name="T55" fmla="*/ 191 h 267"/>
              <a:gd name="T56" fmla="*/ 63 w 283"/>
              <a:gd name="T57" fmla="*/ 192 h 267"/>
              <a:gd name="T58" fmla="*/ 38 w 283"/>
              <a:gd name="T59" fmla="*/ 174 h 267"/>
              <a:gd name="T60" fmla="*/ 260 w 283"/>
              <a:gd name="T61" fmla="*/ 243 h 267"/>
              <a:gd name="T62" fmla="*/ 70 w 283"/>
              <a:gd name="T63" fmla="*/ 162 h 267"/>
              <a:gd name="T64" fmla="*/ 48 w 283"/>
              <a:gd name="T65" fmla="*/ 165 h 267"/>
              <a:gd name="T66" fmla="*/ 70 w 283"/>
              <a:gd name="T67" fmla="*/ 162 h 267"/>
              <a:gd name="T68" fmla="*/ 214 w 283"/>
              <a:gd name="T69" fmla="*/ 162 h 267"/>
              <a:gd name="T70" fmla="*/ 236 w 283"/>
              <a:gd name="T71" fmla="*/ 165 h 267"/>
              <a:gd name="T72" fmla="*/ 115 w 283"/>
              <a:gd name="T73" fmla="*/ 181 h 267"/>
              <a:gd name="T74" fmla="*/ 115 w 283"/>
              <a:gd name="T75" fmla="*/ 163 h 267"/>
              <a:gd name="T76" fmla="*/ 128 w 283"/>
              <a:gd name="T77" fmla="*/ 167 h 267"/>
              <a:gd name="T78" fmla="*/ 156 w 283"/>
              <a:gd name="T79" fmla="*/ 167 h 267"/>
              <a:gd name="T80" fmla="*/ 169 w 283"/>
              <a:gd name="T81" fmla="*/ 163 h 267"/>
              <a:gd name="T82" fmla="*/ 191 w 283"/>
              <a:gd name="T83" fmla="*/ 33 h 267"/>
              <a:gd name="T84" fmla="*/ 125 w 283"/>
              <a:gd name="T85" fmla="*/ 64 h 267"/>
              <a:gd name="T86" fmla="*/ 134 w 283"/>
              <a:gd name="T87" fmla="*/ 12 h 267"/>
              <a:gd name="T88" fmla="*/ 182 w 283"/>
              <a:gd name="T89" fmla="*/ 33 h 267"/>
              <a:gd name="T90" fmla="*/ 137 w 283"/>
              <a:gd name="T91" fmla="*/ 41 h 267"/>
              <a:gd name="T92" fmla="*/ 129 w 283"/>
              <a:gd name="T93" fmla="*/ 20 h 267"/>
              <a:gd name="T94" fmla="*/ 125 w 283"/>
              <a:gd name="T95" fmla="*/ 56 h 267"/>
              <a:gd name="T96" fmla="*/ 146 w 283"/>
              <a:gd name="T97" fmla="*/ 20 h 267"/>
              <a:gd name="T98" fmla="*/ 158 w 283"/>
              <a:gd name="T99" fmla="*/ 56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3" h="267">
                <a:moveTo>
                  <a:pt x="55" y="147"/>
                </a:moveTo>
                <a:cubicBezTo>
                  <a:pt x="59" y="147"/>
                  <a:pt x="63" y="148"/>
                  <a:pt x="66" y="150"/>
                </a:cubicBezTo>
                <a:cubicBezTo>
                  <a:pt x="66" y="150"/>
                  <a:pt x="67" y="150"/>
                  <a:pt x="68" y="150"/>
                </a:cubicBezTo>
                <a:cubicBezTo>
                  <a:pt x="70" y="150"/>
                  <a:pt x="73" y="151"/>
                  <a:pt x="76" y="152"/>
                </a:cubicBezTo>
                <a:cubicBezTo>
                  <a:pt x="79" y="154"/>
                  <a:pt x="82" y="157"/>
                  <a:pt x="84" y="161"/>
                </a:cubicBezTo>
                <a:cubicBezTo>
                  <a:pt x="92" y="161"/>
                  <a:pt x="92" y="161"/>
                  <a:pt x="92" y="161"/>
                </a:cubicBezTo>
                <a:cubicBezTo>
                  <a:pt x="93" y="156"/>
                  <a:pt x="97" y="151"/>
                  <a:pt x="102" y="149"/>
                </a:cubicBezTo>
                <a:cubicBezTo>
                  <a:pt x="104" y="148"/>
                  <a:pt x="106" y="148"/>
                  <a:pt x="109" y="148"/>
                </a:cubicBezTo>
                <a:cubicBezTo>
                  <a:pt x="111" y="148"/>
                  <a:pt x="113" y="148"/>
                  <a:pt x="115" y="149"/>
                </a:cubicBezTo>
                <a:cubicBezTo>
                  <a:pt x="117" y="148"/>
                  <a:pt x="119" y="148"/>
                  <a:pt x="121" y="148"/>
                </a:cubicBezTo>
                <a:cubicBezTo>
                  <a:pt x="124" y="148"/>
                  <a:pt x="126" y="148"/>
                  <a:pt x="128" y="149"/>
                </a:cubicBezTo>
                <a:cubicBezTo>
                  <a:pt x="133" y="151"/>
                  <a:pt x="137" y="156"/>
                  <a:pt x="138" y="161"/>
                </a:cubicBezTo>
                <a:cubicBezTo>
                  <a:pt x="146" y="161"/>
                  <a:pt x="146" y="161"/>
                  <a:pt x="146" y="161"/>
                </a:cubicBezTo>
                <a:cubicBezTo>
                  <a:pt x="147" y="156"/>
                  <a:pt x="151" y="151"/>
                  <a:pt x="156" y="149"/>
                </a:cubicBezTo>
                <a:cubicBezTo>
                  <a:pt x="158" y="148"/>
                  <a:pt x="160" y="148"/>
                  <a:pt x="163" y="148"/>
                </a:cubicBezTo>
                <a:cubicBezTo>
                  <a:pt x="165" y="148"/>
                  <a:pt x="167" y="148"/>
                  <a:pt x="169" y="149"/>
                </a:cubicBezTo>
                <a:cubicBezTo>
                  <a:pt x="171" y="148"/>
                  <a:pt x="173" y="148"/>
                  <a:pt x="175" y="148"/>
                </a:cubicBezTo>
                <a:cubicBezTo>
                  <a:pt x="178" y="148"/>
                  <a:pt x="180" y="148"/>
                  <a:pt x="182" y="149"/>
                </a:cubicBezTo>
                <a:cubicBezTo>
                  <a:pt x="187" y="151"/>
                  <a:pt x="191" y="156"/>
                  <a:pt x="193" y="161"/>
                </a:cubicBezTo>
                <a:cubicBezTo>
                  <a:pt x="200" y="161"/>
                  <a:pt x="200" y="161"/>
                  <a:pt x="200" y="161"/>
                </a:cubicBezTo>
                <a:cubicBezTo>
                  <a:pt x="202" y="157"/>
                  <a:pt x="205" y="154"/>
                  <a:pt x="208" y="152"/>
                </a:cubicBezTo>
                <a:cubicBezTo>
                  <a:pt x="211" y="151"/>
                  <a:pt x="214" y="150"/>
                  <a:pt x="216" y="150"/>
                </a:cubicBezTo>
                <a:cubicBezTo>
                  <a:pt x="217" y="150"/>
                  <a:pt x="218" y="150"/>
                  <a:pt x="218" y="150"/>
                </a:cubicBezTo>
                <a:cubicBezTo>
                  <a:pt x="221" y="148"/>
                  <a:pt x="224" y="147"/>
                  <a:pt x="228" y="147"/>
                </a:cubicBezTo>
                <a:cubicBezTo>
                  <a:pt x="228" y="115"/>
                  <a:pt x="228" y="115"/>
                  <a:pt x="228" y="115"/>
                </a:cubicBezTo>
                <a:cubicBezTo>
                  <a:pt x="228" y="105"/>
                  <a:pt x="222" y="96"/>
                  <a:pt x="214" y="92"/>
                </a:cubicBezTo>
                <a:cubicBezTo>
                  <a:pt x="209" y="101"/>
                  <a:pt x="200" y="106"/>
                  <a:pt x="199" y="107"/>
                </a:cubicBezTo>
                <a:cubicBezTo>
                  <a:pt x="195" y="109"/>
                  <a:pt x="195" y="109"/>
                  <a:pt x="195" y="109"/>
                </a:cubicBezTo>
                <a:cubicBezTo>
                  <a:pt x="190" y="108"/>
                  <a:pt x="190" y="108"/>
                  <a:pt x="190" y="108"/>
                </a:cubicBezTo>
                <a:cubicBezTo>
                  <a:pt x="187" y="107"/>
                  <a:pt x="174" y="101"/>
                  <a:pt x="169" y="90"/>
                </a:cubicBezTo>
                <a:cubicBezTo>
                  <a:pt x="164" y="90"/>
                  <a:pt x="164" y="90"/>
                  <a:pt x="164" y="90"/>
                </a:cubicBezTo>
                <a:cubicBezTo>
                  <a:pt x="160" y="101"/>
                  <a:pt x="147" y="106"/>
                  <a:pt x="146" y="107"/>
                </a:cubicBezTo>
                <a:cubicBezTo>
                  <a:pt x="141" y="108"/>
                  <a:pt x="141" y="108"/>
                  <a:pt x="141" y="108"/>
                </a:cubicBezTo>
                <a:cubicBezTo>
                  <a:pt x="137" y="107"/>
                  <a:pt x="137" y="107"/>
                  <a:pt x="137" y="107"/>
                </a:cubicBezTo>
                <a:cubicBezTo>
                  <a:pt x="135" y="105"/>
                  <a:pt x="123" y="100"/>
                  <a:pt x="119" y="90"/>
                </a:cubicBezTo>
                <a:cubicBezTo>
                  <a:pt x="114" y="90"/>
                  <a:pt x="114" y="90"/>
                  <a:pt x="114" y="90"/>
                </a:cubicBezTo>
                <a:cubicBezTo>
                  <a:pt x="109" y="101"/>
                  <a:pt x="96" y="107"/>
                  <a:pt x="93" y="108"/>
                </a:cubicBezTo>
                <a:cubicBezTo>
                  <a:pt x="88" y="109"/>
                  <a:pt x="88" y="109"/>
                  <a:pt x="88" y="109"/>
                </a:cubicBezTo>
                <a:cubicBezTo>
                  <a:pt x="84" y="107"/>
                  <a:pt x="84" y="107"/>
                  <a:pt x="84" y="107"/>
                </a:cubicBezTo>
                <a:cubicBezTo>
                  <a:pt x="83" y="106"/>
                  <a:pt x="74" y="101"/>
                  <a:pt x="69" y="92"/>
                </a:cubicBezTo>
                <a:cubicBezTo>
                  <a:pt x="61" y="96"/>
                  <a:pt x="55" y="105"/>
                  <a:pt x="55" y="115"/>
                </a:cubicBezTo>
                <a:cubicBezTo>
                  <a:pt x="55" y="147"/>
                  <a:pt x="55" y="147"/>
                  <a:pt x="55" y="147"/>
                </a:cubicBezTo>
                <a:cubicBezTo>
                  <a:pt x="55" y="147"/>
                  <a:pt x="55" y="147"/>
                  <a:pt x="55" y="147"/>
                </a:cubicBezTo>
                <a:close/>
                <a:moveTo>
                  <a:pt x="104" y="84"/>
                </a:moveTo>
                <a:cubicBezTo>
                  <a:pt x="102" y="92"/>
                  <a:pt x="89" y="97"/>
                  <a:pt x="89" y="97"/>
                </a:cubicBezTo>
                <a:cubicBezTo>
                  <a:pt x="89" y="97"/>
                  <a:pt x="77" y="90"/>
                  <a:pt x="78" y="80"/>
                </a:cubicBezTo>
                <a:cubicBezTo>
                  <a:pt x="78" y="77"/>
                  <a:pt x="81" y="74"/>
                  <a:pt x="84" y="74"/>
                </a:cubicBezTo>
                <a:cubicBezTo>
                  <a:pt x="88" y="73"/>
                  <a:pt x="92" y="75"/>
                  <a:pt x="92" y="79"/>
                </a:cubicBezTo>
                <a:cubicBezTo>
                  <a:pt x="94" y="77"/>
                  <a:pt x="97" y="76"/>
                  <a:pt x="100" y="77"/>
                </a:cubicBezTo>
                <a:cubicBezTo>
                  <a:pt x="103" y="79"/>
                  <a:pt x="104" y="81"/>
                  <a:pt x="104" y="84"/>
                </a:cubicBezTo>
                <a:close/>
                <a:moveTo>
                  <a:pt x="205" y="80"/>
                </a:moveTo>
                <a:cubicBezTo>
                  <a:pt x="206" y="90"/>
                  <a:pt x="194" y="97"/>
                  <a:pt x="194" y="97"/>
                </a:cubicBezTo>
                <a:cubicBezTo>
                  <a:pt x="194" y="97"/>
                  <a:pt x="181" y="92"/>
                  <a:pt x="179" y="84"/>
                </a:cubicBezTo>
                <a:cubicBezTo>
                  <a:pt x="179" y="81"/>
                  <a:pt x="180" y="79"/>
                  <a:pt x="183" y="77"/>
                </a:cubicBezTo>
                <a:cubicBezTo>
                  <a:pt x="186" y="76"/>
                  <a:pt x="189" y="77"/>
                  <a:pt x="191" y="79"/>
                </a:cubicBezTo>
                <a:cubicBezTo>
                  <a:pt x="191" y="75"/>
                  <a:pt x="195" y="73"/>
                  <a:pt x="199" y="74"/>
                </a:cubicBezTo>
                <a:cubicBezTo>
                  <a:pt x="202" y="74"/>
                  <a:pt x="205" y="77"/>
                  <a:pt x="205" y="80"/>
                </a:cubicBezTo>
                <a:close/>
                <a:moveTo>
                  <a:pt x="154" y="82"/>
                </a:moveTo>
                <a:cubicBezTo>
                  <a:pt x="154" y="91"/>
                  <a:pt x="141" y="96"/>
                  <a:pt x="141" y="96"/>
                </a:cubicBezTo>
                <a:cubicBezTo>
                  <a:pt x="141" y="96"/>
                  <a:pt x="129" y="91"/>
                  <a:pt x="129" y="82"/>
                </a:cubicBezTo>
                <a:cubicBezTo>
                  <a:pt x="128" y="79"/>
                  <a:pt x="130" y="76"/>
                  <a:pt x="133" y="75"/>
                </a:cubicBezTo>
                <a:cubicBezTo>
                  <a:pt x="137" y="73"/>
                  <a:pt x="140" y="76"/>
                  <a:pt x="141" y="79"/>
                </a:cubicBezTo>
                <a:cubicBezTo>
                  <a:pt x="141" y="79"/>
                  <a:pt x="141" y="79"/>
                  <a:pt x="141" y="79"/>
                </a:cubicBezTo>
                <a:cubicBezTo>
                  <a:pt x="143" y="76"/>
                  <a:pt x="146" y="73"/>
                  <a:pt x="150" y="75"/>
                </a:cubicBezTo>
                <a:cubicBezTo>
                  <a:pt x="153" y="76"/>
                  <a:pt x="155" y="79"/>
                  <a:pt x="154" y="82"/>
                </a:cubicBezTo>
                <a:close/>
                <a:moveTo>
                  <a:pt x="283" y="267"/>
                </a:moveTo>
                <a:cubicBezTo>
                  <a:pt x="0" y="267"/>
                  <a:pt x="0" y="267"/>
                  <a:pt x="0" y="267"/>
                </a:cubicBezTo>
                <a:cubicBezTo>
                  <a:pt x="0" y="256"/>
                  <a:pt x="0" y="256"/>
                  <a:pt x="0" y="256"/>
                </a:cubicBezTo>
                <a:cubicBezTo>
                  <a:pt x="283" y="256"/>
                  <a:pt x="283" y="256"/>
                  <a:pt x="283" y="256"/>
                </a:cubicBezTo>
                <a:cubicBezTo>
                  <a:pt x="283" y="267"/>
                  <a:pt x="283" y="267"/>
                  <a:pt x="283" y="267"/>
                </a:cubicBezTo>
                <a:close/>
                <a:moveTo>
                  <a:pt x="246" y="175"/>
                </a:moveTo>
                <a:cubicBezTo>
                  <a:pt x="242" y="185"/>
                  <a:pt x="232" y="191"/>
                  <a:pt x="230" y="192"/>
                </a:cubicBezTo>
                <a:cubicBezTo>
                  <a:pt x="226" y="194"/>
                  <a:pt x="226" y="194"/>
                  <a:pt x="226" y="194"/>
                </a:cubicBezTo>
                <a:cubicBezTo>
                  <a:pt x="221" y="192"/>
                  <a:pt x="221" y="192"/>
                  <a:pt x="221" y="192"/>
                </a:cubicBezTo>
                <a:cubicBezTo>
                  <a:pt x="218" y="191"/>
                  <a:pt x="203" y="185"/>
                  <a:pt x="200" y="172"/>
                </a:cubicBezTo>
                <a:cubicBezTo>
                  <a:pt x="192" y="172"/>
                  <a:pt x="192" y="172"/>
                  <a:pt x="192" y="172"/>
                </a:cubicBezTo>
                <a:cubicBezTo>
                  <a:pt x="189" y="185"/>
                  <a:pt x="175" y="191"/>
                  <a:pt x="173" y="191"/>
                </a:cubicBezTo>
                <a:cubicBezTo>
                  <a:pt x="169" y="193"/>
                  <a:pt x="169" y="193"/>
                  <a:pt x="169" y="193"/>
                </a:cubicBezTo>
                <a:cubicBezTo>
                  <a:pt x="165" y="191"/>
                  <a:pt x="165" y="191"/>
                  <a:pt x="165" y="191"/>
                </a:cubicBezTo>
                <a:cubicBezTo>
                  <a:pt x="162" y="190"/>
                  <a:pt x="149" y="184"/>
                  <a:pt x="146" y="172"/>
                </a:cubicBezTo>
                <a:cubicBezTo>
                  <a:pt x="138" y="172"/>
                  <a:pt x="138" y="172"/>
                  <a:pt x="138" y="172"/>
                </a:cubicBezTo>
                <a:cubicBezTo>
                  <a:pt x="135" y="185"/>
                  <a:pt x="121" y="191"/>
                  <a:pt x="119" y="191"/>
                </a:cubicBezTo>
                <a:cubicBezTo>
                  <a:pt x="115" y="193"/>
                  <a:pt x="115" y="193"/>
                  <a:pt x="115" y="193"/>
                </a:cubicBezTo>
                <a:cubicBezTo>
                  <a:pt x="111" y="191"/>
                  <a:pt x="111" y="191"/>
                  <a:pt x="111" y="191"/>
                </a:cubicBezTo>
                <a:cubicBezTo>
                  <a:pt x="108" y="190"/>
                  <a:pt x="95" y="184"/>
                  <a:pt x="92" y="172"/>
                </a:cubicBezTo>
                <a:cubicBezTo>
                  <a:pt x="84" y="172"/>
                  <a:pt x="84" y="172"/>
                  <a:pt x="84" y="172"/>
                </a:cubicBezTo>
                <a:cubicBezTo>
                  <a:pt x="81" y="185"/>
                  <a:pt x="66" y="191"/>
                  <a:pt x="63" y="192"/>
                </a:cubicBezTo>
                <a:cubicBezTo>
                  <a:pt x="58" y="194"/>
                  <a:pt x="58" y="194"/>
                  <a:pt x="58" y="194"/>
                </a:cubicBezTo>
                <a:cubicBezTo>
                  <a:pt x="54" y="192"/>
                  <a:pt x="54" y="192"/>
                  <a:pt x="54" y="192"/>
                </a:cubicBezTo>
                <a:cubicBezTo>
                  <a:pt x="52" y="191"/>
                  <a:pt x="42" y="185"/>
                  <a:pt x="38" y="174"/>
                </a:cubicBezTo>
                <a:cubicBezTo>
                  <a:pt x="29" y="178"/>
                  <a:pt x="22" y="187"/>
                  <a:pt x="22" y="197"/>
                </a:cubicBezTo>
                <a:cubicBezTo>
                  <a:pt x="22" y="243"/>
                  <a:pt x="22" y="243"/>
                  <a:pt x="22" y="243"/>
                </a:cubicBezTo>
                <a:cubicBezTo>
                  <a:pt x="260" y="243"/>
                  <a:pt x="260" y="243"/>
                  <a:pt x="260" y="243"/>
                </a:cubicBezTo>
                <a:cubicBezTo>
                  <a:pt x="260" y="197"/>
                  <a:pt x="260" y="197"/>
                  <a:pt x="260" y="197"/>
                </a:cubicBezTo>
                <a:cubicBezTo>
                  <a:pt x="260" y="187"/>
                  <a:pt x="254" y="179"/>
                  <a:pt x="246" y="175"/>
                </a:cubicBezTo>
                <a:close/>
                <a:moveTo>
                  <a:pt x="70" y="162"/>
                </a:moveTo>
                <a:cubicBezTo>
                  <a:pt x="67" y="160"/>
                  <a:pt x="64" y="162"/>
                  <a:pt x="62" y="164"/>
                </a:cubicBezTo>
                <a:cubicBezTo>
                  <a:pt x="62" y="160"/>
                  <a:pt x="58" y="158"/>
                  <a:pt x="54" y="158"/>
                </a:cubicBezTo>
                <a:cubicBezTo>
                  <a:pt x="51" y="159"/>
                  <a:pt x="48" y="162"/>
                  <a:pt x="48" y="165"/>
                </a:cubicBezTo>
                <a:cubicBezTo>
                  <a:pt x="47" y="175"/>
                  <a:pt x="59" y="182"/>
                  <a:pt x="59" y="182"/>
                </a:cubicBezTo>
                <a:cubicBezTo>
                  <a:pt x="59" y="182"/>
                  <a:pt x="72" y="177"/>
                  <a:pt x="74" y="169"/>
                </a:cubicBezTo>
                <a:cubicBezTo>
                  <a:pt x="74" y="166"/>
                  <a:pt x="73" y="163"/>
                  <a:pt x="70" y="162"/>
                </a:cubicBezTo>
                <a:close/>
                <a:moveTo>
                  <a:pt x="225" y="182"/>
                </a:moveTo>
                <a:cubicBezTo>
                  <a:pt x="225" y="182"/>
                  <a:pt x="212" y="177"/>
                  <a:pt x="210" y="169"/>
                </a:cubicBezTo>
                <a:cubicBezTo>
                  <a:pt x="210" y="166"/>
                  <a:pt x="211" y="163"/>
                  <a:pt x="214" y="162"/>
                </a:cubicBezTo>
                <a:cubicBezTo>
                  <a:pt x="217" y="160"/>
                  <a:pt x="220" y="162"/>
                  <a:pt x="222" y="164"/>
                </a:cubicBezTo>
                <a:cubicBezTo>
                  <a:pt x="222" y="160"/>
                  <a:pt x="226" y="158"/>
                  <a:pt x="230" y="158"/>
                </a:cubicBezTo>
                <a:cubicBezTo>
                  <a:pt x="233" y="159"/>
                  <a:pt x="236" y="162"/>
                  <a:pt x="236" y="165"/>
                </a:cubicBezTo>
                <a:cubicBezTo>
                  <a:pt x="237" y="175"/>
                  <a:pt x="225" y="182"/>
                  <a:pt x="225" y="182"/>
                </a:cubicBezTo>
                <a:close/>
                <a:moveTo>
                  <a:pt x="128" y="167"/>
                </a:moveTo>
                <a:cubicBezTo>
                  <a:pt x="127" y="176"/>
                  <a:pt x="115" y="181"/>
                  <a:pt x="115" y="181"/>
                </a:cubicBezTo>
                <a:cubicBezTo>
                  <a:pt x="115" y="181"/>
                  <a:pt x="103" y="176"/>
                  <a:pt x="102" y="167"/>
                </a:cubicBezTo>
                <a:cubicBezTo>
                  <a:pt x="102" y="164"/>
                  <a:pt x="103" y="161"/>
                  <a:pt x="106" y="160"/>
                </a:cubicBezTo>
                <a:cubicBezTo>
                  <a:pt x="110" y="158"/>
                  <a:pt x="114" y="161"/>
                  <a:pt x="115" y="163"/>
                </a:cubicBezTo>
                <a:cubicBezTo>
                  <a:pt x="115" y="163"/>
                  <a:pt x="115" y="163"/>
                  <a:pt x="115" y="163"/>
                </a:cubicBezTo>
                <a:cubicBezTo>
                  <a:pt x="116" y="161"/>
                  <a:pt x="120" y="158"/>
                  <a:pt x="124" y="160"/>
                </a:cubicBezTo>
                <a:cubicBezTo>
                  <a:pt x="126" y="161"/>
                  <a:pt x="128" y="164"/>
                  <a:pt x="128" y="167"/>
                </a:cubicBezTo>
                <a:close/>
                <a:moveTo>
                  <a:pt x="182" y="167"/>
                </a:moveTo>
                <a:cubicBezTo>
                  <a:pt x="181" y="176"/>
                  <a:pt x="169" y="181"/>
                  <a:pt x="169" y="181"/>
                </a:cubicBezTo>
                <a:cubicBezTo>
                  <a:pt x="169" y="181"/>
                  <a:pt x="157" y="176"/>
                  <a:pt x="156" y="167"/>
                </a:cubicBezTo>
                <a:cubicBezTo>
                  <a:pt x="156" y="164"/>
                  <a:pt x="158" y="161"/>
                  <a:pt x="160" y="160"/>
                </a:cubicBezTo>
                <a:cubicBezTo>
                  <a:pt x="164" y="158"/>
                  <a:pt x="168" y="161"/>
                  <a:pt x="169" y="163"/>
                </a:cubicBezTo>
                <a:cubicBezTo>
                  <a:pt x="169" y="163"/>
                  <a:pt x="169" y="163"/>
                  <a:pt x="169" y="163"/>
                </a:cubicBezTo>
                <a:cubicBezTo>
                  <a:pt x="170" y="161"/>
                  <a:pt x="174" y="158"/>
                  <a:pt x="178" y="160"/>
                </a:cubicBezTo>
                <a:cubicBezTo>
                  <a:pt x="181" y="161"/>
                  <a:pt x="182" y="164"/>
                  <a:pt x="182" y="167"/>
                </a:cubicBezTo>
                <a:close/>
                <a:moveTo>
                  <a:pt x="191" y="33"/>
                </a:moveTo>
                <a:cubicBezTo>
                  <a:pt x="191" y="50"/>
                  <a:pt x="176" y="65"/>
                  <a:pt x="158" y="65"/>
                </a:cubicBezTo>
                <a:cubicBezTo>
                  <a:pt x="152" y="65"/>
                  <a:pt x="146" y="63"/>
                  <a:pt x="141" y="59"/>
                </a:cubicBezTo>
                <a:cubicBezTo>
                  <a:pt x="136" y="62"/>
                  <a:pt x="131" y="64"/>
                  <a:pt x="125" y="64"/>
                </a:cubicBezTo>
                <a:cubicBezTo>
                  <a:pt x="110" y="64"/>
                  <a:pt x="98" y="52"/>
                  <a:pt x="98" y="37"/>
                </a:cubicBezTo>
                <a:cubicBezTo>
                  <a:pt x="98" y="23"/>
                  <a:pt x="110" y="11"/>
                  <a:pt x="125" y="11"/>
                </a:cubicBezTo>
                <a:cubicBezTo>
                  <a:pt x="128" y="11"/>
                  <a:pt x="131" y="11"/>
                  <a:pt x="134" y="12"/>
                </a:cubicBezTo>
                <a:cubicBezTo>
                  <a:pt x="140" y="5"/>
                  <a:pt x="148" y="0"/>
                  <a:pt x="158" y="0"/>
                </a:cubicBezTo>
                <a:cubicBezTo>
                  <a:pt x="176" y="0"/>
                  <a:pt x="191" y="15"/>
                  <a:pt x="191" y="33"/>
                </a:cubicBezTo>
                <a:close/>
                <a:moveTo>
                  <a:pt x="182" y="33"/>
                </a:moveTo>
                <a:cubicBezTo>
                  <a:pt x="182" y="20"/>
                  <a:pt x="171" y="9"/>
                  <a:pt x="158" y="9"/>
                </a:cubicBezTo>
                <a:cubicBezTo>
                  <a:pt x="146" y="9"/>
                  <a:pt x="135" y="20"/>
                  <a:pt x="135" y="33"/>
                </a:cubicBezTo>
                <a:cubicBezTo>
                  <a:pt x="135" y="36"/>
                  <a:pt x="136" y="39"/>
                  <a:pt x="137" y="41"/>
                </a:cubicBezTo>
                <a:cubicBezTo>
                  <a:pt x="136" y="44"/>
                  <a:pt x="133" y="47"/>
                  <a:pt x="131" y="49"/>
                </a:cubicBezTo>
                <a:cubicBezTo>
                  <a:pt x="128" y="44"/>
                  <a:pt x="126" y="38"/>
                  <a:pt x="126" y="33"/>
                </a:cubicBezTo>
                <a:cubicBezTo>
                  <a:pt x="126" y="28"/>
                  <a:pt x="127" y="24"/>
                  <a:pt x="129" y="20"/>
                </a:cubicBezTo>
                <a:cubicBezTo>
                  <a:pt x="128" y="20"/>
                  <a:pt x="126" y="19"/>
                  <a:pt x="125" y="19"/>
                </a:cubicBezTo>
                <a:cubicBezTo>
                  <a:pt x="115" y="19"/>
                  <a:pt x="107" y="27"/>
                  <a:pt x="107" y="37"/>
                </a:cubicBezTo>
                <a:cubicBezTo>
                  <a:pt x="107" y="48"/>
                  <a:pt x="115" y="56"/>
                  <a:pt x="125" y="56"/>
                </a:cubicBezTo>
                <a:cubicBezTo>
                  <a:pt x="135" y="56"/>
                  <a:pt x="143" y="48"/>
                  <a:pt x="143" y="37"/>
                </a:cubicBezTo>
                <a:cubicBezTo>
                  <a:pt x="143" y="35"/>
                  <a:pt x="142" y="32"/>
                  <a:pt x="141" y="29"/>
                </a:cubicBezTo>
                <a:cubicBezTo>
                  <a:pt x="142" y="26"/>
                  <a:pt x="143" y="23"/>
                  <a:pt x="146" y="20"/>
                </a:cubicBezTo>
                <a:cubicBezTo>
                  <a:pt x="149" y="25"/>
                  <a:pt x="152" y="31"/>
                  <a:pt x="152" y="37"/>
                </a:cubicBezTo>
                <a:cubicBezTo>
                  <a:pt x="152" y="43"/>
                  <a:pt x="150" y="49"/>
                  <a:pt x="147" y="53"/>
                </a:cubicBezTo>
                <a:cubicBezTo>
                  <a:pt x="150" y="55"/>
                  <a:pt x="154" y="56"/>
                  <a:pt x="158" y="56"/>
                </a:cubicBezTo>
                <a:cubicBezTo>
                  <a:pt x="171" y="56"/>
                  <a:pt x="182" y="46"/>
                  <a:pt x="182" y="33"/>
                </a:cubicBezTo>
                <a:close/>
              </a:path>
            </a:pathLst>
          </a:custGeom>
          <a:solidFill>
            <a:srgbClr val="C55A11"/>
          </a:solidFill>
          <a:ln>
            <a:noFill/>
          </a:ln>
        </p:spPr>
        <p:txBody>
          <a:bodyPr vert="horz" wrap="square" lIns="91440" tIns="45720" rIns="91440" bIns="45720" numCol="1" anchor="t" anchorCtr="0" compatLnSpc="1"/>
          <a:lstStyle/>
          <a:p>
            <a:endParaRPr lang="zh-CN" altLang="en-US"/>
          </a:p>
        </p:txBody>
      </p:sp>
      <p:grpSp>
        <p:nvGrpSpPr>
          <p:cNvPr id="44" name="组合 43"/>
          <p:cNvGrpSpPr/>
          <p:nvPr/>
        </p:nvGrpSpPr>
        <p:grpSpPr>
          <a:xfrm>
            <a:off x="4882415" y="0"/>
            <a:ext cx="2327910" cy="1633968"/>
            <a:chOff x="4882415" y="0"/>
            <a:chExt cx="2327910" cy="1633968"/>
          </a:xfrm>
        </p:grpSpPr>
        <p:sp>
          <p:nvSpPr>
            <p:cNvPr id="45" name="矩形 44"/>
            <p:cNvSpPr/>
            <p:nvPr/>
          </p:nvSpPr>
          <p:spPr>
            <a:xfrm>
              <a:off x="4882415" y="1111998"/>
              <a:ext cx="2327910" cy="521970"/>
            </a:xfrm>
            <a:prstGeom prst="rect">
              <a:avLst/>
            </a:prstGeom>
          </p:spPr>
          <p:txBody>
            <a:bodyPr wrap="none">
              <a:spAutoFit/>
            </a:bodyPr>
            <a:lstStyle/>
            <a:p>
              <a:r>
                <a:rPr lang="zh-CN" altLang="en-US" sz="2800" b="1" i="0" dirty="0">
                  <a:solidFill>
                    <a:schemeClr val="accent2">
                      <a:lumMod val="75000"/>
                    </a:schemeClr>
                  </a:solidFill>
                  <a:effectLst/>
                  <a:latin typeface="宋体" panose="02010600030101010101" pitchFamily="2" charset="-122"/>
                  <a:ea typeface="宋体" panose="02010600030101010101" pitchFamily="2" charset="-122"/>
                </a:rPr>
                <a:t>输入文本内容</a:t>
              </a:r>
              <a:endParaRPr lang="zh-CN" altLang="en-US" sz="2800" b="1" i="0" dirty="0">
                <a:solidFill>
                  <a:schemeClr val="accent2">
                    <a:lumMod val="75000"/>
                  </a:schemeClr>
                </a:solidFill>
                <a:effectLst/>
                <a:latin typeface="宋体" panose="02010600030101010101" pitchFamily="2" charset="-122"/>
                <a:ea typeface="宋体" panose="02010600030101010101" pitchFamily="2" charset="-122"/>
              </a:endParaRPr>
            </a:p>
          </p:txBody>
        </p:sp>
        <p:sp>
          <p:nvSpPr>
            <p:cNvPr id="46" name="椭圆 45"/>
            <p:cNvSpPr/>
            <p:nvPr/>
          </p:nvSpPr>
          <p:spPr>
            <a:xfrm>
              <a:off x="5992765" y="0"/>
              <a:ext cx="133446" cy="1334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5995365" y="978552"/>
              <a:ext cx="133446" cy="1334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8" name="直接连接符 47"/>
            <p:cNvCxnSpPr>
              <a:stCxn id="46" idx="4"/>
              <a:endCxn id="47" idx="0"/>
            </p:cNvCxnSpPr>
            <p:nvPr/>
          </p:nvCxnSpPr>
          <p:spPr>
            <a:xfrm>
              <a:off x="6059488" y="133446"/>
              <a:ext cx="2600" cy="845106"/>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2" name="组合 1"/>
          <p:cNvGrpSpPr/>
          <p:nvPr/>
        </p:nvGrpSpPr>
        <p:grpSpPr>
          <a:xfrm>
            <a:off x="1276700" y="4931463"/>
            <a:ext cx="3571155" cy="809879"/>
            <a:chOff x="1276700" y="4931463"/>
            <a:chExt cx="3571155" cy="809879"/>
          </a:xfrm>
        </p:grpSpPr>
        <p:sp>
          <p:nvSpPr>
            <p:cNvPr id="49" name="TextBox 49"/>
            <p:cNvSpPr txBox="1"/>
            <p:nvPr/>
          </p:nvSpPr>
          <p:spPr>
            <a:xfrm>
              <a:off x="1276700" y="4931463"/>
              <a:ext cx="3571155" cy="326832"/>
            </a:xfrm>
            <a:prstGeom prst="rect">
              <a:avLst/>
            </a:prstGeom>
            <a:noFill/>
          </p:spPr>
          <p:txBody>
            <a:bodyPr wrap="none" anchor="ctr">
              <a:noAutofit/>
            </a:bodyPr>
            <a:lstStyle/>
            <a:p>
              <a:r>
                <a:rPr lang="zh-CN" altLang="en-US" sz="1600" b="1" dirty="0">
                  <a:solidFill>
                    <a:srgbClr val="C55A11"/>
                  </a:solidFill>
                  <a:latin typeface="微软雅黑" panose="020B0503020204020204" pitchFamily="34" charset="-122"/>
                  <a:ea typeface="微软雅黑" panose="020B0503020204020204" pitchFamily="34" charset="-122"/>
                </a:rPr>
                <a:t>标题文本预设</a:t>
              </a:r>
              <a:endParaRPr lang="zh-CN" altLang="en-US" sz="1600" b="1" dirty="0">
                <a:solidFill>
                  <a:srgbClr val="C55A11"/>
                </a:solidFill>
                <a:latin typeface="微软雅黑" panose="020B0503020204020204" pitchFamily="34" charset="-122"/>
                <a:ea typeface="微软雅黑" panose="020B0503020204020204" pitchFamily="34" charset="-122"/>
              </a:endParaRPr>
            </a:p>
          </p:txBody>
        </p:sp>
        <p:sp>
          <p:nvSpPr>
            <p:cNvPr id="50" name="Rectangle 50"/>
            <p:cNvSpPr/>
            <p:nvPr/>
          </p:nvSpPr>
          <p:spPr>
            <a:xfrm>
              <a:off x="1276700" y="5258295"/>
              <a:ext cx="3571155" cy="483047"/>
            </a:xfrm>
            <a:prstGeom prst="rect">
              <a:avLst/>
            </a:prstGeom>
          </p:spPr>
          <p:txBody>
            <a:bodyPr wrap="square">
              <a:noAutofit/>
            </a:bodyPr>
            <a:lstStyle/>
            <a:p>
              <a:pPr>
                <a:lnSpc>
                  <a:spcPct val="120000"/>
                </a:lnSpc>
              </a:pPr>
              <a:r>
                <a:rPr lang="zh-CN" altLang="en-US" sz="1600">
                  <a:solidFill>
                    <a:srgbClr val="C55A11"/>
                  </a:solidFill>
                  <a:latin typeface="微软雅黑" panose="020B0503020204020204" pitchFamily="34" charset="-122"/>
                  <a:ea typeface="微软雅黑" panose="020B0503020204020204" pitchFamily="34" charset="-122"/>
                </a:rPr>
                <a:t>此部分内容作为文字排版占位显示</a:t>
              </a:r>
              <a:br>
                <a:rPr lang="zh-CN" altLang="en-US" sz="1600">
                  <a:solidFill>
                    <a:srgbClr val="C55A11"/>
                  </a:solidFill>
                  <a:latin typeface="微软雅黑" panose="020B0503020204020204" pitchFamily="34" charset="-122"/>
                  <a:ea typeface="微软雅黑" panose="020B0503020204020204" pitchFamily="34" charset="-122"/>
                </a:rPr>
              </a:br>
              <a:r>
                <a:rPr lang="zh-CN" altLang="en-US" sz="1600">
                  <a:solidFill>
                    <a:srgbClr val="C55A11"/>
                  </a:solidFill>
                  <a:latin typeface="微软雅黑" panose="020B0503020204020204" pitchFamily="34" charset="-122"/>
                  <a:ea typeface="微软雅黑" panose="020B0503020204020204" pitchFamily="34" charset="-122"/>
                </a:rPr>
                <a:t>（建议使用主题字体）</a:t>
              </a:r>
              <a:endParaRPr lang="zh-CN" altLang="en-US" sz="1600">
                <a:solidFill>
                  <a:srgbClr val="C55A11"/>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8333915" y="4931463"/>
            <a:ext cx="3571155" cy="809879"/>
            <a:chOff x="8333915" y="4931463"/>
            <a:chExt cx="3571155" cy="809879"/>
          </a:xfrm>
        </p:grpSpPr>
        <p:sp>
          <p:nvSpPr>
            <p:cNvPr id="51" name="TextBox 49"/>
            <p:cNvSpPr txBox="1"/>
            <p:nvPr/>
          </p:nvSpPr>
          <p:spPr>
            <a:xfrm>
              <a:off x="8333915" y="4931463"/>
              <a:ext cx="3571155" cy="326832"/>
            </a:xfrm>
            <a:prstGeom prst="rect">
              <a:avLst/>
            </a:prstGeom>
            <a:noFill/>
          </p:spPr>
          <p:txBody>
            <a:bodyPr wrap="none" anchor="ctr">
              <a:noAutofit/>
            </a:bodyPr>
            <a:lstStyle/>
            <a:p>
              <a:r>
                <a:rPr lang="zh-CN" altLang="en-US" sz="1600" b="1" dirty="0">
                  <a:solidFill>
                    <a:srgbClr val="C55A11"/>
                  </a:solidFill>
                  <a:latin typeface="微软雅黑" panose="020B0503020204020204" pitchFamily="34" charset="-122"/>
                  <a:ea typeface="微软雅黑" panose="020B0503020204020204" pitchFamily="34" charset="-122"/>
                </a:rPr>
                <a:t>标题文本预设</a:t>
              </a:r>
              <a:endParaRPr lang="zh-CN" altLang="en-US" sz="1600" b="1" dirty="0">
                <a:solidFill>
                  <a:srgbClr val="C55A11"/>
                </a:solidFill>
                <a:latin typeface="微软雅黑" panose="020B0503020204020204" pitchFamily="34" charset="-122"/>
                <a:ea typeface="微软雅黑" panose="020B0503020204020204" pitchFamily="34" charset="-122"/>
              </a:endParaRPr>
            </a:p>
          </p:txBody>
        </p:sp>
        <p:sp>
          <p:nvSpPr>
            <p:cNvPr id="52" name="Rectangle 50"/>
            <p:cNvSpPr/>
            <p:nvPr/>
          </p:nvSpPr>
          <p:spPr>
            <a:xfrm>
              <a:off x="8333915" y="5258295"/>
              <a:ext cx="3571155" cy="483047"/>
            </a:xfrm>
            <a:prstGeom prst="rect">
              <a:avLst/>
            </a:prstGeom>
          </p:spPr>
          <p:txBody>
            <a:bodyPr wrap="square">
              <a:noAutofit/>
            </a:bodyPr>
            <a:lstStyle/>
            <a:p>
              <a:pPr>
                <a:lnSpc>
                  <a:spcPct val="120000"/>
                </a:lnSpc>
              </a:pPr>
              <a:r>
                <a:rPr lang="zh-CN" altLang="en-US" sz="1600" dirty="0">
                  <a:solidFill>
                    <a:srgbClr val="C55A11"/>
                  </a:solidFill>
                  <a:latin typeface="微软雅黑" panose="020B0503020204020204" pitchFamily="34" charset="-122"/>
                  <a:ea typeface="微软雅黑" panose="020B0503020204020204" pitchFamily="34" charset="-122"/>
                </a:rPr>
                <a:t>此部分内容作为文字排版占位显示</a:t>
              </a:r>
              <a:br>
                <a:rPr lang="zh-CN" altLang="en-US" sz="1600" dirty="0">
                  <a:solidFill>
                    <a:srgbClr val="C55A11"/>
                  </a:solidFill>
                  <a:latin typeface="微软雅黑" panose="020B0503020204020204" pitchFamily="34" charset="-122"/>
                  <a:ea typeface="微软雅黑" panose="020B0503020204020204" pitchFamily="34" charset="-122"/>
                </a:rPr>
              </a:br>
              <a:r>
                <a:rPr lang="zh-CN" altLang="en-US" sz="1600" dirty="0">
                  <a:solidFill>
                    <a:srgbClr val="C55A11"/>
                  </a:solidFill>
                  <a:latin typeface="微软雅黑" panose="020B0503020204020204" pitchFamily="34" charset="-122"/>
                  <a:ea typeface="微软雅黑" panose="020B0503020204020204" pitchFamily="34" charset="-122"/>
                </a:rPr>
                <a:t>（建议使用主题字体）</a:t>
              </a:r>
              <a:endParaRPr lang="zh-CN" altLang="en-US" sz="1600" dirty="0">
                <a:solidFill>
                  <a:srgbClr val="C55A1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p:cNvSpPr/>
          <p:nvPr/>
        </p:nvSpPr>
        <p:spPr bwMode="auto">
          <a:xfrm>
            <a:off x="3194966" y="5380782"/>
            <a:ext cx="2870771" cy="1053993"/>
          </a:xfrm>
          <a:custGeom>
            <a:avLst/>
            <a:gdLst/>
            <a:ahLst/>
            <a:cxnLst>
              <a:cxn ang="0">
                <a:pos x="1528" y="281"/>
              </a:cxn>
              <a:cxn ang="0">
                <a:pos x="767" y="561"/>
              </a:cxn>
              <a:cxn ang="0">
                <a:pos x="0" y="281"/>
              </a:cxn>
              <a:cxn ang="0">
                <a:pos x="761" y="0"/>
              </a:cxn>
              <a:cxn ang="0">
                <a:pos x="1528" y="281"/>
              </a:cxn>
            </a:cxnLst>
            <a:rect l="0" t="0" r="r" b="b"/>
            <a:pathLst>
              <a:path w="1528" h="561">
                <a:moveTo>
                  <a:pt x="1528" y="281"/>
                </a:moveTo>
                <a:lnTo>
                  <a:pt x="767" y="561"/>
                </a:lnTo>
                <a:lnTo>
                  <a:pt x="0" y="281"/>
                </a:lnTo>
                <a:lnTo>
                  <a:pt x="761" y="0"/>
                </a:lnTo>
                <a:lnTo>
                  <a:pt x="1528" y="281"/>
                </a:lnTo>
                <a:close/>
              </a:path>
            </a:pathLst>
          </a:custGeom>
          <a:solidFill>
            <a:srgbClr val="C55A11"/>
          </a:solidFill>
          <a:ln w="9525">
            <a:solidFill>
              <a:schemeClr val="bg1">
                <a:lumMod val="95000"/>
              </a:schemeClr>
            </a:solidFill>
            <a:round/>
          </a:ln>
        </p:spPr>
        <p:txBody>
          <a:bodyPr anchor="ctr"/>
          <a:lstStyle/>
          <a:p>
            <a:pPr algn="ctr"/>
          </a:p>
        </p:txBody>
      </p:sp>
      <p:sp>
        <p:nvSpPr>
          <p:cNvPr id="5" name="Freeform: Shape 4"/>
          <p:cNvSpPr/>
          <p:nvPr/>
        </p:nvSpPr>
        <p:spPr bwMode="auto">
          <a:xfrm>
            <a:off x="3194966" y="6434775"/>
            <a:ext cx="2865136" cy="1033328"/>
          </a:xfrm>
          <a:custGeom>
            <a:avLst/>
            <a:gdLst/>
            <a:ahLst/>
            <a:cxnLst>
              <a:cxn ang="0">
                <a:pos x="761" y="550"/>
              </a:cxn>
              <a:cxn ang="0">
                <a:pos x="0" y="278"/>
              </a:cxn>
              <a:cxn ang="0">
                <a:pos x="767" y="0"/>
              </a:cxn>
              <a:cxn ang="0">
                <a:pos x="1525" y="275"/>
              </a:cxn>
              <a:cxn ang="0">
                <a:pos x="761" y="550"/>
              </a:cxn>
            </a:cxnLst>
            <a:rect l="0" t="0" r="r" b="b"/>
            <a:pathLst>
              <a:path w="1525" h="550">
                <a:moveTo>
                  <a:pt x="761" y="550"/>
                </a:moveTo>
                <a:lnTo>
                  <a:pt x="0" y="278"/>
                </a:lnTo>
                <a:lnTo>
                  <a:pt x="767" y="0"/>
                </a:lnTo>
                <a:lnTo>
                  <a:pt x="1525" y="275"/>
                </a:lnTo>
                <a:lnTo>
                  <a:pt x="761" y="550"/>
                </a:lnTo>
                <a:close/>
              </a:path>
            </a:pathLst>
          </a:custGeom>
          <a:solidFill>
            <a:srgbClr val="E4E4E4"/>
          </a:solidFill>
          <a:ln w="9525">
            <a:noFill/>
            <a:round/>
          </a:ln>
        </p:spPr>
        <p:txBody>
          <a:bodyPr anchor="ctr"/>
          <a:lstStyle/>
          <a:p>
            <a:pPr algn="ctr"/>
          </a:p>
        </p:txBody>
      </p:sp>
      <p:sp>
        <p:nvSpPr>
          <p:cNvPr id="6" name="Freeform: Shape 5"/>
          <p:cNvSpPr/>
          <p:nvPr/>
        </p:nvSpPr>
        <p:spPr bwMode="auto">
          <a:xfrm>
            <a:off x="4635989" y="5908718"/>
            <a:ext cx="2855741" cy="1042721"/>
          </a:xfrm>
          <a:custGeom>
            <a:avLst/>
            <a:gdLst/>
            <a:ahLst/>
            <a:cxnLst>
              <a:cxn ang="0">
                <a:pos x="758" y="555"/>
              </a:cxn>
              <a:cxn ang="0">
                <a:pos x="0" y="280"/>
              </a:cxn>
              <a:cxn ang="0">
                <a:pos x="761" y="0"/>
              </a:cxn>
              <a:cxn ang="0">
                <a:pos x="1520" y="277"/>
              </a:cxn>
              <a:cxn ang="0">
                <a:pos x="758" y="555"/>
              </a:cxn>
            </a:cxnLst>
            <a:rect l="0" t="0" r="r" b="b"/>
            <a:pathLst>
              <a:path w="1520" h="555">
                <a:moveTo>
                  <a:pt x="758" y="555"/>
                </a:moveTo>
                <a:lnTo>
                  <a:pt x="0" y="280"/>
                </a:lnTo>
                <a:lnTo>
                  <a:pt x="761" y="0"/>
                </a:lnTo>
                <a:lnTo>
                  <a:pt x="1520" y="277"/>
                </a:lnTo>
                <a:lnTo>
                  <a:pt x="758" y="555"/>
                </a:lnTo>
                <a:close/>
              </a:path>
            </a:pathLst>
          </a:custGeom>
          <a:solidFill>
            <a:srgbClr val="C55A11"/>
          </a:solidFill>
          <a:ln w="9525">
            <a:solidFill>
              <a:schemeClr val="bg1">
                <a:lumMod val="95000"/>
              </a:schemeClr>
            </a:solidFill>
            <a:round/>
          </a:ln>
        </p:spPr>
        <p:txBody>
          <a:bodyPr anchor="ctr"/>
          <a:lstStyle/>
          <a:p>
            <a:pPr algn="ctr"/>
          </a:p>
        </p:txBody>
      </p:sp>
      <p:sp>
        <p:nvSpPr>
          <p:cNvPr id="7" name="Freeform: Shape 6"/>
          <p:cNvSpPr/>
          <p:nvPr/>
        </p:nvSpPr>
        <p:spPr bwMode="auto">
          <a:xfrm>
            <a:off x="6065737" y="5386418"/>
            <a:ext cx="2855741" cy="1042721"/>
          </a:xfrm>
          <a:custGeom>
            <a:avLst/>
            <a:gdLst/>
            <a:ahLst/>
            <a:cxnLst>
              <a:cxn ang="0">
                <a:pos x="762" y="555"/>
              </a:cxn>
              <a:cxn ang="0">
                <a:pos x="759" y="555"/>
              </a:cxn>
              <a:cxn ang="0">
                <a:pos x="0" y="278"/>
              </a:cxn>
              <a:cxn ang="0">
                <a:pos x="762" y="0"/>
              </a:cxn>
              <a:cxn ang="0">
                <a:pos x="1520" y="278"/>
              </a:cxn>
              <a:cxn ang="0">
                <a:pos x="762" y="555"/>
              </a:cxn>
            </a:cxnLst>
            <a:rect l="0" t="0" r="r" b="b"/>
            <a:pathLst>
              <a:path w="1520" h="555">
                <a:moveTo>
                  <a:pt x="762" y="555"/>
                </a:moveTo>
                <a:lnTo>
                  <a:pt x="759" y="555"/>
                </a:lnTo>
                <a:lnTo>
                  <a:pt x="0" y="278"/>
                </a:lnTo>
                <a:lnTo>
                  <a:pt x="762" y="0"/>
                </a:lnTo>
                <a:lnTo>
                  <a:pt x="1520" y="278"/>
                </a:lnTo>
                <a:lnTo>
                  <a:pt x="762" y="555"/>
                </a:lnTo>
                <a:close/>
              </a:path>
            </a:pathLst>
          </a:custGeom>
          <a:solidFill>
            <a:srgbClr val="C55A11"/>
          </a:solidFill>
          <a:ln w="9525">
            <a:solidFill>
              <a:schemeClr val="bg1">
                <a:lumMod val="95000"/>
              </a:schemeClr>
            </a:solidFill>
            <a:round/>
          </a:ln>
        </p:spPr>
        <p:txBody>
          <a:bodyPr anchor="ctr"/>
          <a:lstStyle/>
          <a:p>
            <a:pPr algn="ctr"/>
          </a:p>
        </p:txBody>
      </p:sp>
      <p:sp>
        <p:nvSpPr>
          <p:cNvPr id="8" name="Freeform: Shape 7"/>
          <p:cNvSpPr/>
          <p:nvPr/>
        </p:nvSpPr>
        <p:spPr bwMode="auto">
          <a:xfrm>
            <a:off x="6065737" y="6429140"/>
            <a:ext cx="2855741" cy="1033328"/>
          </a:xfrm>
          <a:custGeom>
            <a:avLst/>
            <a:gdLst/>
            <a:ahLst/>
            <a:cxnLst>
              <a:cxn ang="0">
                <a:pos x="762" y="0"/>
              </a:cxn>
              <a:cxn ang="0">
                <a:pos x="1520" y="278"/>
              </a:cxn>
              <a:cxn ang="0">
                <a:pos x="742" y="550"/>
              </a:cxn>
              <a:cxn ang="0">
                <a:pos x="0" y="278"/>
              </a:cxn>
              <a:cxn ang="0">
                <a:pos x="0" y="275"/>
              </a:cxn>
              <a:cxn ang="0">
                <a:pos x="759" y="0"/>
              </a:cxn>
              <a:cxn ang="0">
                <a:pos x="762" y="0"/>
              </a:cxn>
            </a:cxnLst>
            <a:rect l="0" t="0" r="r" b="b"/>
            <a:pathLst>
              <a:path w="1520" h="550">
                <a:moveTo>
                  <a:pt x="762" y="0"/>
                </a:moveTo>
                <a:lnTo>
                  <a:pt x="1520" y="278"/>
                </a:lnTo>
                <a:lnTo>
                  <a:pt x="742" y="550"/>
                </a:lnTo>
                <a:lnTo>
                  <a:pt x="0" y="278"/>
                </a:lnTo>
                <a:lnTo>
                  <a:pt x="0" y="275"/>
                </a:lnTo>
                <a:lnTo>
                  <a:pt x="759" y="0"/>
                </a:lnTo>
                <a:lnTo>
                  <a:pt x="762" y="0"/>
                </a:lnTo>
                <a:close/>
              </a:path>
            </a:pathLst>
          </a:custGeom>
          <a:solidFill>
            <a:srgbClr val="E4E4E4"/>
          </a:solidFill>
          <a:ln w="9525">
            <a:noFill/>
            <a:round/>
          </a:ln>
        </p:spPr>
        <p:txBody>
          <a:bodyPr anchor="ctr"/>
          <a:lstStyle/>
          <a:p>
            <a:pPr algn="ctr"/>
          </a:p>
        </p:txBody>
      </p:sp>
      <p:grpSp>
        <p:nvGrpSpPr>
          <p:cNvPr id="9" name="Group 8"/>
          <p:cNvGrpSpPr/>
          <p:nvPr/>
        </p:nvGrpSpPr>
        <p:grpSpPr>
          <a:xfrm>
            <a:off x="5193985" y="5110238"/>
            <a:ext cx="1711567" cy="1508657"/>
            <a:chOff x="3841750" y="2522538"/>
            <a:chExt cx="1446213" cy="1274762"/>
          </a:xfrm>
        </p:grpSpPr>
        <p:sp>
          <p:nvSpPr>
            <p:cNvPr id="34" name="Freeform: Shape 9"/>
            <p:cNvSpPr/>
            <p:nvPr/>
          </p:nvSpPr>
          <p:spPr bwMode="auto">
            <a:xfrm>
              <a:off x="3841750" y="2522538"/>
              <a:ext cx="1443038" cy="517525"/>
            </a:xfrm>
            <a:custGeom>
              <a:avLst/>
              <a:gdLst/>
              <a:ahLst/>
              <a:cxnLst>
                <a:cxn ang="0">
                  <a:pos x="0" y="159"/>
                </a:cxn>
                <a:cxn ang="0">
                  <a:pos x="464" y="0"/>
                </a:cxn>
                <a:cxn ang="0">
                  <a:pos x="909" y="159"/>
                </a:cxn>
                <a:cxn ang="0">
                  <a:pos x="464" y="326"/>
                </a:cxn>
                <a:cxn ang="0">
                  <a:pos x="0" y="159"/>
                </a:cxn>
              </a:cxnLst>
              <a:rect l="0" t="0" r="r" b="b"/>
              <a:pathLst>
                <a:path w="909" h="326">
                  <a:moveTo>
                    <a:pt x="0" y="159"/>
                  </a:moveTo>
                  <a:lnTo>
                    <a:pt x="464" y="0"/>
                  </a:lnTo>
                  <a:lnTo>
                    <a:pt x="909" y="159"/>
                  </a:lnTo>
                  <a:lnTo>
                    <a:pt x="464" y="326"/>
                  </a:lnTo>
                  <a:lnTo>
                    <a:pt x="0" y="159"/>
                  </a:lnTo>
                  <a:close/>
                </a:path>
              </a:pathLst>
            </a:custGeom>
            <a:solidFill>
              <a:srgbClr val="C55A11"/>
            </a:solidFill>
            <a:ln w="9525">
              <a:solidFill>
                <a:schemeClr val="bg1">
                  <a:lumMod val="95000"/>
                </a:schemeClr>
              </a:solidFill>
              <a:round/>
            </a:ln>
          </p:spPr>
          <p:txBody>
            <a:bodyPr anchor="ctr"/>
            <a:lstStyle/>
            <a:p>
              <a:pPr algn="ctr"/>
            </a:p>
          </p:txBody>
        </p:sp>
        <p:sp>
          <p:nvSpPr>
            <p:cNvPr id="35" name="Freeform: Shape 10"/>
            <p:cNvSpPr/>
            <p:nvPr/>
          </p:nvSpPr>
          <p:spPr bwMode="auto">
            <a:xfrm>
              <a:off x="3841750" y="2774950"/>
              <a:ext cx="736599" cy="1022350"/>
            </a:xfrm>
            <a:custGeom>
              <a:avLst/>
              <a:gdLst/>
              <a:ahLst/>
              <a:cxnLst>
                <a:cxn ang="0">
                  <a:pos x="0" y="479"/>
                </a:cxn>
                <a:cxn ang="0">
                  <a:pos x="0" y="0"/>
                </a:cxn>
                <a:cxn ang="0">
                  <a:pos x="464" y="167"/>
                </a:cxn>
                <a:cxn ang="0">
                  <a:pos x="464" y="644"/>
                </a:cxn>
                <a:cxn ang="0">
                  <a:pos x="0" y="479"/>
                </a:cxn>
              </a:cxnLst>
              <a:rect l="0" t="0" r="r" b="b"/>
              <a:pathLst>
                <a:path w="464" h="644">
                  <a:moveTo>
                    <a:pt x="0" y="479"/>
                  </a:moveTo>
                  <a:lnTo>
                    <a:pt x="0" y="0"/>
                  </a:lnTo>
                  <a:lnTo>
                    <a:pt x="464" y="167"/>
                  </a:lnTo>
                  <a:lnTo>
                    <a:pt x="464" y="644"/>
                  </a:lnTo>
                  <a:lnTo>
                    <a:pt x="0" y="479"/>
                  </a:lnTo>
                  <a:close/>
                </a:path>
              </a:pathLst>
            </a:custGeom>
            <a:solidFill>
              <a:srgbClr val="C55A11">
                <a:alpha val="98000"/>
              </a:srgbClr>
            </a:solidFill>
            <a:ln w="9525">
              <a:solidFill>
                <a:schemeClr val="bg1">
                  <a:lumMod val="95000"/>
                </a:schemeClr>
              </a:solidFill>
              <a:round/>
            </a:ln>
          </p:spPr>
          <p:txBody>
            <a:bodyPr anchor="ctr"/>
            <a:lstStyle/>
            <a:p>
              <a:pPr algn="ctr"/>
            </a:p>
          </p:txBody>
        </p:sp>
        <p:sp>
          <p:nvSpPr>
            <p:cNvPr id="36" name="Freeform: Shape 11"/>
            <p:cNvSpPr/>
            <p:nvPr/>
          </p:nvSpPr>
          <p:spPr bwMode="auto">
            <a:xfrm>
              <a:off x="4578350" y="2774950"/>
              <a:ext cx="709613" cy="1022350"/>
            </a:xfrm>
            <a:custGeom>
              <a:avLst/>
              <a:gdLst/>
              <a:ahLst/>
              <a:cxnLst>
                <a:cxn ang="0">
                  <a:pos x="447" y="482"/>
                </a:cxn>
                <a:cxn ang="0">
                  <a:pos x="445" y="482"/>
                </a:cxn>
                <a:cxn ang="0">
                  <a:pos x="0" y="644"/>
                </a:cxn>
                <a:cxn ang="0">
                  <a:pos x="0" y="167"/>
                </a:cxn>
                <a:cxn ang="0">
                  <a:pos x="445" y="0"/>
                </a:cxn>
                <a:cxn ang="0">
                  <a:pos x="447" y="482"/>
                </a:cxn>
              </a:cxnLst>
              <a:rect l="0" t="0" r="r" b="b"/>
              <a:pathLst>
                <a:path w="447" h="644">
                  <a:moveTo>
                    <a:pt x="447" y="482"/>
                  </a:moveTo>
                  <a:lnTo>
                    <a:pt x="445" y="482"/>
                  </a:lnTo>
                  <a:lnTo>
                    <a:pt x="0" y="644"/>
                  </a:lnTo>
                  <a:lnTo>
                    <a:pt x="0" y="167"/>
                  </a:lnTo>
                  <a:lnTo>
                    <a:pt x="445" y="0"/>
                  </a:lnTo>
                  <a:lnTo>
                    <a:pt x="447" y="482"/>
                  </a:lnTo>
                  <a:close/>
                </a:path>
              </a:pathLst>
            </a:custGeom>
            <a:solidFill>
              <a:srgbClr val="C55A11"/>
            </a:solidFill>
            <a:ln w="9525">
              <a:solidFill>
                <a:schemeClr val="bg1">
                  <a:lumMod val="95000"/>
                </a:schemeClr>
              </a:solidFill>
              <a:round/>
            </a:ln>
          </p:spPr>
          <p:txBody>
            <a:bodyPr anchor="ctr"/>
            <a:lstStyle/>
            <a:p>
              <a:pPr algn="ctr"/>
            </a:p>
          </p:txBody>
        </p:sp>
      </p:grpSp>
      <p:grpSp>
        <p:nvGrpSpPr>
          <p:cNvPr id="10" name="Group 12"/>
          <p:cNvGrpSpPr/>
          <p:nvPr/>
        </p:nvGrpSpPr>
        <p:grpSpPr>
          <a:xfrm>
            <a:off x="7497366" y="3879639"/>
            <a:ext cx="1424113" cy="2029079"/>
            <a:chOff x="5651357" y="2069468"/>
            <a:chExt cx="1068085" cy="1521809"/>
          </a:xfrm>
        </p:grpSpPr>
        <p:sp>
          <p:nvSpPr>
            <p:cNvPr id="32" name="Freeform: Shape 13"/>
            <p:cNvSpPr/>
            <p:nvPr/>
          </p:nvSpPr>
          <p:spPr bwMode="auto">
            <a:xfrm>
              <a:off x="5651357" y="2069468"/>
              <a:ext cx="1068085" cy="1521809"/>
            </a:xfrm>
            <a:custGeom>
              <a:avLst/>
              <a:gdLst/>
              <a:ahLst/>
              <a:cxnLst>
                <a:cxn ang="0">
                  <a:pos x="758" y="272"/>
                </a:cxn>
                <a:cxn ang="0">
                  <a:pos x="758" y="1080"/>
                </a:cxn>
                <a:cxn ang="0">
                  <a:pos x="0" y="802"/>
                </a:cxn>
                <a:cxn ang="0">
                  <a:pos x="0" y="0"/>
                </a:cxn>
                <a:cxn ang="0">
                  <a:pos x="758" y="272"/>
                </a:cxn>
              </a:cxnLst>
              <a:rect l="0" t="0" r="r" b="b"/>
              <a:pathLst>
                <a:path w="758" h="1080">
                  <a:moveTo>
                    <a:pt x="758" y="272"/>
                  </a:moveTo>
                  <a:lnTo>
                    <a:pt x="758" y="1080"/>
                  </a:lnTo>
                  <a:lnTo>
                    <a:pt x="0" y="802"/>
                  </a:lnTo>
                  <a:lnTo>
                    <a:pt x="0" y="0"/>
                  </a:lnTo>
                  <a:lnTo>
                    <a:pt x="758" y="272"/>
                  </a:lnTo>
                  <a:close/>
                </a:path>
              </a:pathLst>
            </a:custGeom>
            <a:solidFill>
              <a:srgbClr val="C55A11"/>
            </a:solidFill>
            <a:ln w="9525">
              <a:solidFill>
                <a:schemeClr val="bg1">
                  <a:lumMod val="95000"/>
                </a:schemeClr>
              </a:solidFill>
              <a:round/>
            </a:ln>
          </p:spPr>
          <p:txBody>
            <a:bodyPr anchor="ctr"/>
            <a:lstStyle/>
            <a:p>
              <a:pPr algn="ctr"/>
            </a:p>
          </p:txBody>
        </p:sp>
        <p:sp>
          <p:nvSpPr>
            <p:cNvPr id="33" name="Freeform: Shape 14"/>
            <p:cNvSpPr/>
            <p:nvPr/>
          </p:nvSpPr>
          <p:spPr bwMode="auto">
            <a:xfrm rot="1093960">
              <a:off x="5957887" y="2661406"/>
              <a:ext cx="380667" cy="353081"/>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ln>
          </p:spPr>
          <p:txBody>
            <a:bodyPr anchor="ctr"/>
            <a:lstStyle/>
            <a:p>
              <a:pPr algn="ctr"/>
            </a:p>
          </p:txBody>
        </p:sp>
      </p:grpSp>
      <p:grpSp>
        <p:nvGrpSpPr>
          <p:cNvPr id="11" name="Group 37"/>
          <p:cNvGrpSpPr/>
          <p:nvPr/>
        </p:nvGrpSpPr>
        <p:grpSpPr>
          <a:xfrm>
            <a:off x="681889" y="4717873"/>
            <a:ext cx="2513077" cy="1031777"/>
            <a:chOff x="719667" y="3139031"/>
            <a:chExt cx="2513077" cy="622357"/>
          </a:xfrm>
        </p:grpSpPr>
        <p:sp>
          <p:nvSpPr>
            <p:cNvPr id="30" name="TextBox 16"/>
            <p:cNvSpPr txBox="1"/>
            <p:nvPr/>
          </p:nvSpPr>
          <p:spPr>
            <a:xfrm>
              <a:off x="719667" y="3299723"/>
              <a:ext cx="2513077" cy="461665"/>
            </a:xfrm>
            <a:prstGeom prst="rect">
              <a:avLst/>
            </a:prstGeom>
            <a:noFill/>
          </p:spPr>
          <p:txBody>
            <a:bodyPr wrap="square" lIns="144000" tIns="0" rIns="144000" bIns="0">
              <a:normAutofit/>
            </a:bodyPr>
            <a:lstStyle/>
            <a:p>
              <a:pPr algn="r" defTabSz="1219200">
                <a:lnSpc>
                  <a:spcPct val="120000"/>
                </a:lnSpc>
                <a:spcBef>
                  <a:spcPct val="0"/>
                </a:spcBef>
                <a:defRPr/>
              </a:pPr>
              <a:r>
                <a:rPr lang="zh-CN" altLang="en-US" sz="1000" dirty="0">
                  <a:solidFill>
                    <a:srgbClr val="C55A11"/>
                  </a:solidFill>
                  <a:latin typeface="微软雅黑" panose="020B0503020204020204" pitchFamily="34" charset="-122"/>
                  <a:ea typeface="微软雅黑" panose="020B0503020204020204" pitchFamily="34" charset="-122"/>
                </a:rPr>
                <a:t>此部分内容作为文字排版占位显示</a:t>
              </a:r>
              <a:br>
                <a:rPr lang="zh-CN" altLang="en-US" sz="1000" dirty="0">
                  <a:solidFill>
                    <a:srgbClr val="C55A11"/>
                  </a:solidFill>
                  <a:latin typeface="微软雅黑" panose="020B0503020204020204" pitchFamily="34" charset="-122"/>
                  <a:ea typeface="微软雅黑" panose="020B0503020204020204" pitchFamily="34" charset="-122"/>
                </a:rPr>
              </a:br>
              <a:r>
                <a:rPr lang="zh-CN" altLang="en-US" sz="1000" dirty="0">
                  <a:solidFill>
                    <a:srgbClr val="C55A11"/>
                  </a:solidFill>
                  <a:latin typeface="微软雅黑" panose="020B0503020204020204" pitchFamily="34" charset="-122"/>
                  <a:ea typeface="微软雅黑" panose="020B0503020204020204" pitchFamily="34" charset="-122"/>
                </a:rPr>
                <a:t>（建议使用主题字体）</a:t>
              </a:r>
              <a:endParaRPr lang="zh-CN" altLang="en-US" sz="1000" dirty="0">
                <a:solidFill>
                  <a:srgbClr val="C55A11"/>
                </a:solidFill>
                <a:latin typeface="微软雅黑" panose="020B0503020204020204" pitchFamily="34" charset="-122"/>
                <a:ea typeface="微软雅黑" panose="020B0503020204020204" pitchFamily="34" charset="-122"/>
              </a:endParaRPr>
            </a:p>
          </p:txBody>
        </p:sp>
        <p:sp>
          <p:nvSpPr>
            <p:cNvPr id="31" name="Rectangle 17"/>
            <p:cNvSpPr/>
            <p:nvPr/>
          </p:nvSpPr>
          <p:spPr>
            <a:xfrm>
              <a:off x="719667" y="3139031"/>
              <a:ext cx="2513077" cy="160692"/>
            </a:xfrm>
            <a:prstGeom prst="rect">
              <a:avLst/>
            </a:prstGeom>
          </p:spPr>
          <p:txBody>
            <a:bodyPr wrap="none" lIns="144000" tIns="0" rIns="144000" bIns="0">
              <a:normAutofit/>
            </a:bodyPr>
            <a:lstStyle/>
            <a:p>
              <a:pPr algn="r"/>
              <a:r>
                <a:rPr lang="zh-CN" altLang="en-US" sz="1600" b="1" dirty="0">
                  <a:solidFill>
                    <a:srgbClr val="C55A11"/>
                  </a:solidFill>
                  <a:latin typeface="微软雅黑" panose="020B0503020204020204" pitchFamily="34" charset="-122"/>
                  <a:ea typeface="微软雅黑" panose="020B0503020204020204" pitchFamily="34" charset="-122"/>
                </a:rPr>
                <a:t>标题文本预设</a:t>
              </a:r>
              <a:endParaRPr lang="zh-CN" altLang="en-US" sz="1600" b="1" dirty="0">
                <a:solidFill>
                  <a:srgbClr val="C55A11"/>
                </a:solidFill>
                <a:latin typeface="微软雅黑" panose="020B0503020204020204" pitchFamily="34" charset="-122"/>
                <a:ea typeface="微软雅黑" panose="020B0503020204020204" pitchFamily="34" charset="-122"/>
              </a:endParaRPr>
            </a:p>
          </p:txBody>
        </p:sp>
      </p:grpSp>
      <p:grpSp>
        <p:nvGrpSpPr>
          <p:cNvPr id="12" name="Group 36"/>
          <p:cNvGrpSpPr/>
          <p:nvPr/>
        </p:nvGrpSpPr>
        <p:grpSpPr>
          <a:xfrm>
            <a:off x="8921479" y="4820234"/>
            <a:ext cx="2515608" cy="929416"/>
            <a:chOff x="8959257" y="3215839"/>
            <a:chExt cx="2515608" cy="622357"/>
          </a:xfrm>
        </p:grpSpPr>
        <p:sp>
          <p:nvSpPr>
            <p:cNvPr id="28" name="TextBox 19"/>
            <p:cNvSpPr txBox="1"/>
            <p:nvPr/>
          </p:nvSpPr>
          <p:spPr>
            <a:xfrm>
              <a:off x="8959257" y="3376531"/>
              <a:ext cx="2515608" cy="461665"/>
            </a:xfrm>
            <a:prstGeom prst="rect">
              <a:avLst/>
            </a:prstGeom>
            <a:noFill/>
          </p:spPr>
          <p:txBody>
            <a:bodyPr wrap="square" lIns="144000" tIns="0" rIns="144000" bIns="0">
              <a:normAutofit/>
            </a:bodyPr>
            <a:lstStyle/>
            <a:p>
              <a:pPr defTabSz="1219200">
                <a:lnSpc>
                  <a:spcPct val="120000"/>
                </a:lnSpc>
                <a:spcBef>
                  <a:spcPct val="0"/>
                </a:spcBef>
                <a:defRPr/>
              </a:pPr>
              <a:r>
                <a:rPr lang="zh-CN" altLang="en-US" sz="1000">
                  <a:solidFill>
                    <a:srgbClr val="C55A11"/>
                  </a:solidFill>
                  <a:latin typeface="微软雅黑" panose="020B0503020204020204" pitchFamily="34" charset="-122"/>
                  <a:ea typeface="微软雅黑" panose="020B0503020204020204" pitchFamily="34" charset="-122"/>
                </a:rPr>
                <a:t>此部分内容作为文字排版占位显示</a:t>
              </a:r>
              <a:br>
                <a:rPr lang="zh-CN" altLang="en-US" sz="1000">
                  <a:solidFill>
                    <a:srgbClr val="C55A11"/>
                  </a:solidFill>
                  <a:latin typeface="微软雅黑" panose="020B0503020204020204" pitchFamily="34" charset="-122"/>
                  <a:ea typeface="微软雅黑" panose="020B0503020204020204" pitchFamily="34" charset="-122"/>
                </a:rPr>
              </a:br>
              <a:r>
                <a:rPr lang="zh-CN" altLang="en-US" sz="1000">
                  <a:solidFill>
                    <a:srgbClr val="C55A11"/>
                  </a:solidFill>
                  <a:latin typeface="微软雅黑" panose="020B0503020204020204" pitchFamily="34" charset="-122"/>
                  <a:ea typeface="微软雅黑" panose="020B0503020204020204" pitchFamily="34" charset="-122"/>
                </a:rPr>
                <a:t>（建议使用主题字体）</a:t>
              </a:r>
              <a:endParaRPr lang="zh-CN" altLang="en-US" sz="1000">
                <a:solidFill>
                  <a:srgbClr val="C55A11"/>
                </a:solidFill>
                <a:latin typeface="微软雅黑" panose="020B0503020204020204" pitchFamily="34" charset="-122"/>
                <a:ea typeface="微软雅黑" panose="020B0503020204020204" pitchFamily="34" charset="-122"/>
              </a:endParaRPr>
            </a:p>
          </p:txBody>
        </p:sp>
        <p:sp>
          <p:nvSpPr>
            <p:cNvPr id="29" name="Rectangle 20"/>
            <p:cNvSpPr/>
            <p:nvPr/>
          </p:nvSpPr>
          <p:spPr>
            <a:xfrm>
              <a:off x="8959257" y="3215839"/>
              <a:ext cx="2515608" cy="160692"/>
            </a:xfrm>
            <a:prstGeom prst="rect">
              <a:avLst/>
            </a:prstGeom>
          </p:spPr>
          <p:txBody>
            <a:bodyPr wrap="none" lIns="144000" tIns="0" rIns="144000" bIns="0">
              <a:normAutofit lnSpcReduction="10000"/>
            </a:bodyPr>
            <a:lstStyle/>
            <a:p>
              <a:r>
                <a:rPr lang="zh-CN" altLang="en-US" sz="1600" b="1">
                  <a:solidFill>
                    <a:srgbClr val="C55A11"/>
                  </a:solidFill>
                  <a:latin typeface="微软雅黑" panose="020B0503020204020204" pitchFamily="34" charset="-122"/>
                  <a:ea typeface="微软雅黑" panose="020B0503020204020204" pitchFamily="34" charset="-122"/>
                </a:rPr>
                <a:t>标题文本预设</a:t>
              </a:r>
              <a:endParaRPr lang="zh-CN" altLang="en-US" sz="1600" b="1">
                <a:solidFill>
                  <a:srgbClr val="C55A11"/>
                </a:solidFill>
                <a:latin typeface="微软雅黑" panose="020B0503020204020204" pitchFamily="34" charset="-122"/>
                <a:ea typeface="微软雅黑" panose="020B0503020204020204" pitchFamily="34" charset="-122"/>
              </a:endParaRPr>
            </a:p>
          </p:txBody>
        </p:sp>
      </p:grpSp>
      <p:grpSp>
        <p:nvGrpSpPr>
          <p:cNvPr id="13" name="Group 38"/>
          <p:cNvGrpSpPr/>
          <p:nvPr/>
        </p:nvGrpSpPr>
        <p:grpSpPr>
          <a:xfrm>
            <a:off x="4612709" y="2887130"/>
            <a:ext cx="3034927" cy="885450"/>
            <a:chOff x="4650487" y="1449227"/>
            <a:chExt cx="3034927" cy="622357"/>
          </a:xfrm>
        </p:grpSpPr>
        <p:sp>
          <p:nvSpPr>
            <p:cNvPr id="26" name="TextBox 22"/>
            <p:cNvSpPr txBox="1"/>
            <p:nvPr/>
          </p:nvSpPr>
          <p:spPr>
            <a:xfrm>
              <a:off x="4650487" y="1609919"/>
              <a:ext cx="3034927" cy="461665"/>
            </a:xfrm>
            <a:prstGeom prst="rect">
              <a:avLst/>
            </a:prstGeom>
            <a:noFill/>
          </p:spPr>
          <p:txBody>
            <a:bodyPr wrap="square" lIns="0" tIns="0" rIns="0" bIns="0">
              <a:normAutofit/>
            </a:bodyPr>
            <a:lstStyle/>
            <a:p>
              <a:pPr algn="ctr" defTabSz="1219200">
                <a:lnSpc>
                  <a:spcPct val="120000"/>
                </a:lnSpc>
                <a:spcBef>
                  <a:spcPct val="0"/>
                </a:spcBef>
                <a:defRPr/>
              </a:pPr>
              <a:r>
                <a:rPr lang="zh-CN" altLang="en-US" sz="1000" dirty="0">
                  <a:solidFill>
                    <a:srgbClr val="C55A11"/>
                  </a:solidFill>
                  <a:latin typeface="微软雅黑" panose="020B0503020204020204" pitchFamily="34" charset="-122"/>
                  <a:ea typeface="微软雅黑" panose="020B0503020204020204" pitchFamily="34" charset="-122"/>
                </a:rPr>
                <a:t>此部分内容作为文字排版占位显示</a:t>
              </a:r>
              <a:br>
                <a:rPr lang="zh-CN" altLang="en-US" sz="1000" dirty="0">
                  <a:solidFill>
                    <a:srgbClr val="C55A11"/>
                  </a:solidFill>
                  <a:latin typeface="微软雅黑" panose="020B0503020204020204" pitchFamily="34" charset="-122"/>
                  <a:ea typeface="微软雅黑" panose="020B0503020204020204" pitchFamily="34" charset="-122"/>
                </a:rPr>
              </a:br>
              <a:r>
                <a:rPr lang="zh-CN" altLang="en-US" sz="1000" dirty="0">
                  <a:solidFill>
                    <a:srgbClr val="C55A11"/>
                  </a:solidFill>
                  <a:latin typeface="微软雅黑" panose="020B0503020204020204" pitchFamily="34" charset="-122"/>
                  <a:ea typeface="微软雅黑" panose="020B0503020204020204" pitchFamily="34" charset="-122"/>
                </a:rPr>
                <a:t>（建议使用主题字体）</a:t>
              </a:r>
              <a:endParaRPr lang="zh-CN" altLang="en-US" sz="1000" dirty="0">
                <a:solidFill>
                  <a:srgbClr val="C55A11"/>
                </a:solidFill>
                <a:latin typeface="微软雅黑" panose="020B0503020204020204" pitchFamily="34" charset="-122"/>
                <a:ea typeface="微软雅黑" panose="020B0503020204020204" pitchFamily="34" charset="-122"/>
              </a:endParaRPr>
            </a:p>
          </p:txBody>
        </p:sp>
        <p:sp>
          <p:nvSpPr>
            <p:cNvPr id="27" name="Rectangle 23"/>
            <p:cNvSpPr/>
            <p:nvPr/>
          </p:nvSpPr>
          <p:spPr>
            <a:xfrm>
              <a:off x="4650487" y="1449227"/>
              <a:ext cx="3034927" cy="160692"/>
            </a:xfrm>
            <a:prstGeom prst="rect">
              <a:avLst/>
            </a:prstGeom>
          </p:spPr>
          <p:txBody>
            <a:bodyPr wrap="none" lIns="0" tIns="0" rIns="0" bIns="0">
              <a:normAutofit lnSpcReduction="10000"/>
            </a:bodyPr>
            <a:lstStyle/>
            <a:p>
              <a:pPr algn="ctr"/>
              <a:r>
                <a:rPr lang="zh-CN" altLang="en-US" sz="1600" b="1" dirty="0">
                  <a:solidFill>
                    <a:srgbClr val="C55A11"/>
                  </a:solidFill>
                  <a:latin typeface="微软雅黑" panose="020B0503020204020204" pitchFamily="34" charset="-122"/>
                  <a:ea typeface="微软雅黑" panose="020B0503020204020204" pitchFamily="34" charset="-122"/>
                </a:rPr>
                <a:t>标题文本预设</a:t>
              </a:r>
              <a:endParaRPr lang="zh-CN" altLang="en-US" sz="1600" b="1" dirty="0">
                <a:solidFill>
                  <a:srgbClr val="C55A11"/>
                </a:solidFill>
                <a:latin typeface="微软雅黑" panose="020B0503020204020204" pitchFamily="34" charset="-122"/>
                <a:ea typeface="微软雅黑" panose="020B0503020204020204" pitchFamily="34" charset="-122"/>
              </a:endParaRPr>
            </a:p>
          </p:txBody>
        </p:sp>
      </p:grpSp>
      <p:grpSp>
        <p:nvGrpSpPr>
          <p:cNvPr id="16" name="Group 30"/>
          <p:cNvGrpSpPr/>
          <p:nvPr/>
        </p:nvGrpSpPr>
        <p:grpSpPr>
          <a:xfrm>
            <a:off x="5555437" y="3822351"/>
            <a:ext cx="1047997" cy="1047989"/>
            <a:chOff x="846989" y="1401020"/>
            <a:chExt cx="877416" cy="877416"/>
          </a:xfrm>
          <a:effectLst/>
        </p:grpSpPr>
        <p:sp>
          <p:nvSpPr>
            <p:cNvPr id="20" name="Teardrop 31"/>
            <p:cNvSpPr/>
            <p:nvPr/>
          </p:nvSpPr>
          <p:spPr>
            <a:xfrm rot="8100000">
              <a:off x="846989" y="1401020"/>
              <a:ext cx="877416" cy="877416"/>
            </a:xfrm>
            <a:prstGeom prst="teardrop">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21" name="Oval 3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r>
                <a:rPr lang="en-US" sz="1465" b="1">
                  <a:solidFill>
                    <a:schemeClr val="tx1">
                      <a:lumMod val="75000"/>
                      <a:lumOff val="25000"/>
                    </a:schemeClr>
                  </a:solidFill>
                </a:rPr>
                <a:t>70%</a:t>
              </a:r>
              <a:endParaRPr lang="en-US" sz="1465" b="1">
                <a:solidFill>
                  <a:schemeClr val="tx1">
                    <a:lumMod val="75000"/>
                    <a:lumOff val="25000"/>
                  </a:schemeClr>
                </a:solidFill>
              </a:endParaRPr>
            </a:p>
          </p:txBody>
        </p:sp>
      </p:grpSp>
      <p:grpSp>
        <p:nvGrpSpPr>
          <p:cNvPr id="17" name="Group 33"/>
          <p:cNvGrpSpPr/>
          <p:nvPr/>
        </p:nvGrpSpPr>
        <p:grpSpPr>
          <a:xfrm>
            <a:off x="3194966" y="3874003"/>
            <a:ext cx="1429749" cy="2034715"/>
            <a:chOff x="2424558" y="2065241"/>
            <a:chExt cx="1072312" cy="1526036"/>
          </a:xfrm>
        </p:grpSpPr>
        <p:sp>
          <p:nvSpPr>
            <p:cNvPr id="18" name="Freeform: Shape 34"/>
            <p:cNvSpPr/>
            <p:nvPr/>
          </p:nvSpPr>
          <p:spPr bwMode="auto">
            <a:xfrm>
              <a:off x="2424558" y="2065241"/>
              <a:ext cx="1072312" cy="1526036"/>
            </a:xfrm>
            <a:custGeom>
              <a:avLst/>
              <a:gdLst/>
              <a:ahLst/>
              <a:cxnLst>
                <a:cxn ang="0">
                  <a:pos x="0" y="1083"/>
                </a:cxn>
                <a:cxn ang="0">
                  <a:pos x="0" y="1083"/>
                </a:cxn>
                <a:cxn ang="0">
                  <a:pos x="0" y="278"/>
                </a:cxn>
                <a:cxn ang="0">
                  <a:pos x="761" y="0"/>
                </a:cxn>
                <a:cxn ang="0">
                  <a:pos x="761" y="802"/>
                </a:cxn>
                <a:cxn ang="0">
                  <a:pos x="0" y="1083"/>
                </a:cxn>
              </a:cxnLst>
              <a:rect l="0" t="0" r="r" b="b"/>
              <a:pathLst>
                <a:path w="761" h="1083">
                  <a:moveTo>
                    <a:pt x="0" y="1083"/>
                  </a:moveTo>
                  <a:lnTo>
                    <a:pt x="0" y="1083"/>
                  </a:lnTo>
                  <a:lnTo>
                    <a:pt x="0" y="278"/>
                  </a:lnTo>
                  <a:lnTo>
                    <a:pt x="761" y="0"/>
                  </a:lnTo>
                  <a:lnTo>
                    <a:pt x="761" y="802"/>
                  </a:lnTo>
                  <a:lnTo>
                    <a:pt x="0" y="1083"/>
                  </a:lnTo>
                  <a:close/>
                </a:path>
              </a:pathLst>
            </a:custGeom>
            <a:solidFill>
              <a:srgbClr val="C55A11"/>
            </a:solidFill>
            <a:ln w="9525">
              <a:solidFill>
                <a:schemeClr val="bg1">
                  <a:lumMod val="95000"/>
                </a:schemeClr>
              </a:solidFill>
              <a:round/>
            </a:ln>
          </p:spPr>
          <p:txBody>
            <a:bodyPr anchor="ctr"/>
            <a:lstStyle/>
            <a:p>
              <a:pPr algn="ctr"/>
            </a:p>
          </p:txBody>
        </p:sp>
        <p:sp>
          <p:nvSpPr>
            <p:cNvPr id="19" name="Freeform: Shape 35"/>
            <p:cNvSpPr/>
            <p:nvPr/>
          </p:nvSpPr>
          <p:spPr bwMode="auto">
            <a:xfrm>
              <a:off x="2762393" y="2623151"/>
              <a:ext cx="447459" cy="41397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ln>
          </p:spPr>
          <p:txBody>
            <a:bodyPr anchor="ctr"/>
            <a:lstStyle/>
            <a:p>
              <a:pPr algn="ctr"/>
            </a:p>
          </p:txBody>
        </p:sp>
      </p:grpSp>
      <p:grpSp>
        <p:nvGrpSpPr>
          <p:cNvPr id="48" name="组合 47"/>
          <p:cNvGrpSpPr/>
          <p:nvPr/>
        </p:nvGrpSpPr>
        <p:grpSpPr>
          <a:xfrm>
            <a:off x="3261813" y="2782734"/>
            <a:ext cx="1047997" cy="1047989"/>
            <a:chOff x="3261813" y="2782734"/>
            <a:chExt cx="1047997" cy="1047989"/>
          </a:xfrm>
        </p:grpSpPr>
        <p:sp>
          <p:nvSpPr>
            <p:cNvPr id="24" name="Teardrop 25"/>
            <p:cNvSpPr/>
            <p:nvPr/>
          </p:nvSpPr>
          <p:spPr>
            <a:xfrm rot="8100000">
              <a:off x="3261813" y="2782734"/>
              <a:ext cx="1047997" cy="1047989"/>
            </a:xfrm>
            <a:prstGeom prst="teardrop">
              <a:avLst/>
            </a:prstGeom>
            <a:solidFill>
              <a:srgbClr val="C55A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nvGrpSpPr>
            <p:cNvPr id="37" name="组合 36"/>
            <p:cNvGrpSpPr/>
            <p:nvPr/>
          </p:nvGrpSpPr>
          <p:grpSpPr>
            <a:xfrm>
              <a:off x="3311922" y="2830262"/>
              <a:ext cx="947259" cy="947259"/>
              <a:chOff x="3272949" y="3722523"/>
              <a:chExt cx="813408" cy="877328"/>
            </a:xfrm>
          </p:grpSpPr>
          <p:sp>
            <p:nvSpPr>
              <p:cNvPr id="38" name="椭圆 37"/>
              <p:cNvSpPr/>
              <p:nvPr/>
            </p:nvSpPr>
            <p:spPr>
              <a:xfrm>
                <a:off x="3272949" y="3722523"/>
                <a:ext cx="813408" cy="877328"/>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635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prstClr val="white"/>
                  </a:solidFill>
                </a:endParaRPr>
              </a:p>
            </p:txBody>
          </p:sp>
          <p:sp>
            <p:nvSpPr>
              <p:cNvPr id="39" name="椭圆 38"/>
              <p:cNvSpPr/>
              <p:nvPr/>
            </p:nvSpPr>
            <p:spPr>
              <a:xfrm>
                <a:off x="3286069" y="3736674"/>
                <a:ext cx="787168" cy="849026"/>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accent2">
                        <a:lumMod val="75000"/>
                      </a:schemeClr>
                    </a:solidFill>
                  </a:rPr>
                  <a:t>90%</a:t>
                </a:r>
                <a:endParaRPr lang="zh-CN" altLang="en-US" b="1" dirty="0">
                  <a:solidFill>
                    <a:schemeClr val="accent2">
                      <a:lumMod val="75000"/>
                    </a:schemeClr>
                  </a:solidFill>
                </a:endParaRPr>
              </a:p>
            </p:txBody>
          </p:sp>
        </p:grpSp>
      </p:grpSp>
      <p:grpSp>
        <p:nvGrpSpPr>
          <p:cNvPr id="49" name="组合 48"/>
          <p:cNvGrpSpPr/>
          <p:nvPr/>
        </p:nvGrpSpPr>
        <p:grpSpPr>
          <a:xfrm>
            <a:off x="7950536" y="2782734"/>
            <a:ext cx="1047997" cy="1047989"/>
            <a:chOff x="7950536" y="2782734"/>
            <a:chExt cx="1047997" cy="1047989"/>
          </a:xfrm>
        </p:grpSpPr>
        <p:sp>
          <p:nvSpPr>
            <p:cNvPr id="22" name="Teardrop 28"/>
            <p:cNvSpPr/>
            <p:nvPr/>
          </p:nvSpPr>
          <p:spPr>
            <a:xfrm rot="8100000">
              <a:off x="7950536" y="2782734"/>
              <a:ext cx="1047997" cy="1047989"/>
            </a:xfrm>
            <a:prstGeom prst="teardrop">
              <a:avLst/>
            </a:prstGeom>
            <a:solidFill>
              <a:srgbClr val="C55A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nvGrpSpPr>
            <p:cNvPr id="40" name="组合 39"/>
            <p:cNvGrpSpPr/>
            <p:nvPr/>
          </p:nvGrpSpPr>
          <p:grpSpPr>
            <a:xfrm>
              <a:off x="8000904" y="2817149"/>
              <a:ext cx="947259" cy="947259"/>
              <a:chOff x="3272949" y="3722525"/>
              <a:chExt cx="813408" cy="877328"/>
            </a:xfrm>
          </p:grpSpPr>
          <p:sp>
            <p:nvSpPr>
              <p:cNvPr id="41" name="椭圆 40"/>
              <p:cNvSpPr/>
              <p:nvPr/>
            </p:nvSpPr>
            <p:spPr>
              <a:xfrm>
                <a:off x="3272949" y="3722525"/>
                <a:ext cx="813408" cy="877328"/>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635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prstClr val="white"/>
                  </a:solidFill>
                </a:endParaRPr>
              </a:p>
            </p:txBody>
          </p:sp>
          <p:sp>
            <p:nvSpPr>
              <p:cNvPr id="42" name="椭圆 41"/>
              <p:cNvSpPr/>
              <p:nvPr/>
            </p:nvSpPr>
            <p:spPr>
              <a:xfrm>
                <a:off x="3286069" y="3736675"/>
                <a:ext cx="787168" cy="849026"/>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accent2">
                        <a:lumMod val="75000"/>
                      </a:schemeClr>
                    </a:solidFill>
                  </a:rPr>
                  <a:t>95%</a:t>
                </a:r>
                <a:endParaRPr lang="zh-CN" altLang="en-US" b="1" dirty="0">
                  <a:solidFill>
                    <a:schemeClr val="accent2">
                      <a:lumMod val="75000"/>
                    </a:schemeClr>
                  </a:solidFill>
                </a:endParaRPr>
              </a:p>
            </p:txBody>
          </p:sp>
        </p:grpSp>
      </p:grpSp>
      <p:grpSp>
        <p:nvGrpSpPr>
          <p:cNvPr id="43" name="组合 42"/>
          <p:cNvGrpSpPr/>
          <p:nvPr/>
        </p:nvGrpSpPr>
        <p:grpSpPr>
          <a:xfrm>
            <a:off x="4883685" y="0"/>
            <a:ext cx="2327910" cy="1633968"/>
            <a:chOff x="4883685" y="0"/>
            <a:chExt cx="2327910" cy="1633968"/>
          </a:xfrm>
        </p:grpSpPr>
        <p:sp>
          <p:nvSpPr>
            <p:cNvPr id="44" name="矩形 43"/>
            <p:cNvSpPr/>
            <p:nvPr/>
          </p:nvSpPr>
          <p:spPr>
            <a:xfrm>
              <a:off x="4883685" y="1111998"/>
              <a:ext cx="2327910" cy="521970"/>
            </a:xfrm>
            <a:prstGeom prst="rect">
              <a:avLst/>
            </a:prstGeom>
          </p:spPr>
          <p:txBody>
            <a:bodyPr wrap="none">
              <a:spAutoFit/>
            </a:bodyPr>
            <a:lstStyle/>
            <a:p>
              <a:r>
                <a:rPr lang="en-US" altLang="zh-CN" sz="2800" b="1" i="0" dirty="0">
                  <a:solidFill>
                    <a:schemeClr val="accent2">
                      <a:lumMod val="75000"/>
                    </a:schemeClr>
                  </a:solidFill>
                  <a:effectLst/>
                  <a:latin typeface="宋体" panose="02010600030101010101" pitchFamily="2" charset="-122"/>
                  <a:ea typeface="宋体" panose="02010600030101010101" pitchFamily="2" charset="-122"/>
                </a:rPr>
                <a:t>输入文本内容</a:t>
              </a:r>
              <a:endParaRPr lang="zh-CN" altLang="en-US" sz="2800" b="1" dirty="0"/>
            </a:p>
          </p:txBody>
        </p:sp>
        <p:sp>
          <p:nvSpPr>
            <p:cNvPr id="45" name="椭圆 44"/>
            <p:cNvSpPr/>
            <p:nvPr/>
          </p:nvSpPr>
          <p:spPr>
            <a:xfrm>
              <a:off x="5992765" y="0"/>
              <a:ext cx="133446" cy="1334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5995365" y="978552"/>
              <a:ext cx="133446" cy="1334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7" name="直接连接符 46"/>
            <p:cNvCxnSpPr>
              <a:stCxn id="45" idx="4"/>
              <a:endCxn id="46" idx="0"/>
            </p:cNvCxnSpPr>
            <p:nvPr/>
          </p:nvCxnSpPr>
          <p:spPr>
            <a:xfrm>
              <a:off x="6059488" y="133446"/>
              <a:ext cx="2600" cy="845106"/>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additive="base">
                                        <p:cTn id="22" dur="500" fill="hold"/>
                                        <p:tgtEl>
                                          <p:spTgt spid="48"/>
                                        </p:tgtEl>
                                        <p:attrNameLst>
                                          <p:attrName>ppt_x</p:attrName>
                                        </p:attrNameLst>
                                      </p:cBhvr>
                                      <p:tavLst>
                                        <p:tav tm="0">
                                          <p:val>
                                            <p:strVal val="#ppt_x"/>
                                          </p:val>
                                        </p:tav>
                                        <p:tav tm="100000">
                                          <p:val>
                                            <p:strVal val="#ppt_x"/>
                                          </p:val>
                                        </p:tav>
                                      </p:tavLst>
                                    </p:anim>
                                    <p:anim calcmode="lin" valueType="num">
                                      <p:cBhvr additive="base">
                                        <p:cTn id="23" dur="500" fill="hold"/>
                                        <p:tgtEl>
                                          <p:spTgt spid="4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500" fill="hold"/>
                                        <p:tgtEl>
                                          <p:spTgt spid="49"/>
                                        </p:tgtEl>
                                        <p:attrNameLst>
                                          <p:attrName>ppt_x</p:attrName>
                                        </p:attrNameLst>
                                      </p:cBhvr>
                                      <p:tavLst>
                                        <p:tav tm="0">
                                          <p:val>
                                            <p:strVal val="#ppt_x"/>
                                          </p:val>
                                        </p:tav>
                                        <p:tav tm="100000">
                                          <p:val>
                                            <p:strVal val="#ppt_x"/>
                                          </p:val>
                                        </p:tav>
                                      </p:tavLst>
                                    </p:anim>
                                    <p:anim calcmode="lin" valueType="num">
                                      <p:cBhvr additive="base">
                                        <p:cTn id="28" dur="500" fill="hold"/>
                                        <p:tgtEl>
                                          <p:spTgt spid="49"/>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ppt_x"/>
                                          </p:val>
                                        </p:tav>
                                        <p:tav tm="100000">
                                          <p:val>
                                            <p:strVal val="#ppt_x"/>
                                          </p:val>
                                        </p:tav>
                                      </p:tavLst>
                                    </p:anim>
                                    <p:anim calcmode="lin" valueType="num">
                                      <p:cBhvr additive="base">
                                        <p:cTn id="3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277978" y="2240464"/>
            <a:ext cx="1665500" cy="1665501"/>
            <a:chOff x="3176812" y="2273198"/>
            <a:chExt cx="2641825" cy="2726239"/>
          </a:xfrm>
        </p:grpSpPr>
        <p:sp>
          <p:nvSpPr>
            <p:cNvPr id="3" name="椭圆 2"/>
            <p:cNvSpPr/>
            <p:nvPr/>
          </p:nvSpPr>
          <p:spPr>
            <a:xfrm>
              <a:off x="3176812" y="2273198"/>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a:solidFill>
                  <a:prstClr val="white"/>
                </a:solidFill>
              </a:endParaRPr>
            </a:p>
          </p:txBody>
        </p:sp>
        <p:sp>
          <p:nvSpPr>
            <p:cNvPr id="4" name="椭圆 3"/>
            <p:cNvSpPr/>
            <p:nvPr/>
          </p:nvSpPr>
          <p:spPr>
            <a:xfrm>
              <a:off x="3268970" y="2368298"/>
              <a:ext cx="2457512" cy="2536037"/>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a:solidFill>
                  <a:prstClr val="white"/>
                </a:solidFill>
              </a:endParaRPr>
            </a:p>
          </p:txBody>
        </p:sp>
      </p:grpSp>
      <p:grpSp>
        <p:nvGrpSpPr>
          <p:cNvPr id="13" name="组合 12"/>
          <p:cNvGrpSpPr/>
          <p:nvPr/>
        </p:nvGrpSpPr>
        <p:grpSpPr>
          <a:xfrm>
            <a:off x="5784385" y="2721205"/>
            <a:ext cx="543623" cy="704018"/>
            <a:chOff x="10221913" y="385762"/>
            <a:chExt cx="801688" cy="1038225"/>
          </a:xfrm>
        </p:grpSpPr>
        <p:sp>
          <p:nvSpPr>
            <p:cNvPr id="10" name="Oval 325"/>
            <p:cNvSpPr>
              <a:spLocks noChangeArrowheads="1"/>
            </p:cNvSpPr>
            <p:nvPr/>
          </p:nvSpPr>
          <p:spPr bwMode="auto">
            <a:xfrm>
              <a:off x="10325101" y="385762"/>
              <a:ext cx="157163" cy="155575"/>
            </a:xfrm>
            <a:prstGeom prst="ellipse">
              <a:avLst/>
            </a:prstGeom>
            <a:solidFill>
              <a:srgbClr val="C55A11"/>
            </a:solidFill>
            <a:ln>
              <a:noFill/>
            </a:ln>
          </p:spPr>
          <p:txBody>
            <a:bodyPr vert="horz" wrap="square" lIns="91440" tIns="45720" rIns="91440" bIns="45720" numCol="1" anchor="t" anchorCtr="0" compatLnSpc="1"/>
            <a:lstStyle/>
            <a:p>
              <a:endParaRPr lang="zh-CN" altLang="en-US"/>
            </a:p>
          </p:txBody>
        </p:sp>
        <p:sp>
          <p:nvSpPr>
            <p:cNvPr id="11" name="Oval 326"/>
            <p:cNvSpPr>
              <a:spLocks noChangeArrowheads="1"/>
            </p:cNvSpPr>
            <p:nvPr/>
          </p:nvSpPr>
          <p:spPr bwMode="auto">
            <a:xfrm>
              <a:off x="10761663" y="385762"/>
              <a:ext cx="157163" cy="155575"/>
            </a:xfrm>
            <a:prstGeom prst="ellipse">
              <a:avLst/>
            </a:prstGeom>
            <a:solidFill>
              <a:srgbClr val="C55A11"/>
            </a:solidFill>
            <a:ln>
              <a:noFill/>
            </a:ln>
          </p:spPr>
          <p:txBody>
            <a:bodyPr vert="horz" wrap="square" lIns="91440" tIns="45720" rIns="91440" bIns="45720" numCol="1" anchor="t" anchorCtr="0" compatLnSpc="1"/>
            <a:lstStyle/>
            <a:p>
              <a:endParaRPr lang="zh-CN" altLang="en-US"/>
            </a:p>
          </p:txBody>
        </p:sp>
        <p:sp>
          <p:nvSpPr>
            <p:cNvPr id="12" name="Freeform 327"/>
            <p:cNvSpPr/>
            <p:nvPr/>
          </p:nvSpPr>
          <p:spPr bwMode="auto">
            <a:xfrm>
              <a:off x="10221913" y="574675"/>
              <a:ext cx="801688" cy="849312"/>
            </a:xfrm>
            <a:custGeom>
              <a:avLst/>
              <a:gdLst>
                <a:gd name="T0" fmla="*/ 442 w 493"/>
                <a:gd name="T1" fmla="*/ 5 h 522"/>
                <a:gd name="T2" fmla="*/ 412 w 493"/>
                <a:gd name="T3" fmla="*/ 0 h 522"/>
                <a:gd name="T4" fmla="*/ 380 w 493"/>
                <a:gd name="T5" fmla="*/ 0 h 522"/>
                <a:gd name="T6" fmla="*/ 348 w 493"/>
                <a:gd name="T7" fmla="*/ 0 h 522"/>
                <a:gd name="T8" fmla="*/ 318 w 493"/>
                <a:gd name="T9" fmla="*/ 5 h 522"/>
                <a:gd name="T10" fmla="*/ 276 w 493"/>
                <a:gd name="T11" fmla="*/ 69 h 522"/>
                <a:gd name="T12" fmla="*/ 246 w 493"/>
                <a:gd name="T13" fmla="*/ 180 h 522"/>
                <a:gd name="T14" fmla="*/ 217 w 493"/>
                <a:gd name="T15" fmla="*/ 69 h 522"/>
                <a:gd name="T16" fmla="*/ 175 w 493"/>
                <a:gd name="T17" fmla="*/ 5 h 522"/>
                <a:gd name="T18" fmla="*/ 144 w 493"/>
                <a:gd name="T19" fmla="*/ 0 h 522"/>
                <a:gd name="T20" fmla="*/ 112 w 493"/>
                <a:gd name="T21" fmla="*/ 0 h 522"/>
                <a:gd name="T22" fmla="*/ 80 w 493"/>
                <a:gd name="T23" fmla="*/ 0 h 522"/>
                <a:gd name="T24" fmla="*/ 50 w 493"/>
                <a:gd name="T25" fmla="*/ 5 h 522"/>
                <a:gd name="T26" fmla="*/ 7 w 493"/>
                <a:gd name="T27" fmla="*/ 94 h 522"/>
                <a:gd name="T28" fmla="*/ 18 w 493"/>
                <a:gd name="T29" fmla="*/ 250 h 522"/>
                <a:gd name="T30" fmla="*/ 50 w 493"/>
                <a:gd name="T31" fmla="*/ 250 h 522"/>
                <a:gd name="T32" fmla="*/ 29 w 493"/>
                <a:gd name="T33" fmla="*/ 344 h 522"/>
                <a:gd name="T34" fmla="*/ 60 w 493"/>
                <a:gd name="T35" fmla="*/ 344 h 522"/>
                <a:gd name="T36" fmla="*/ 81 w 493"/>
                <a:gd name="T37" fmla="*/ 522 h 522"/>
                <a:gd name="T38" fmla="*/ 106 w 493"/>
                <a:gd name="T39" fmla="*/ 522 h 522"/>
                <a:gd name="T40" fmla="*/ 106 w 493"/>
                <a:gd name="T41" fmla="*/ 344 h 522"/>
                <a:gd name="T42" fmla="*/ 118 w 493"/>
                <a:gd name="T43" fmla="*/ 344 h 522"/>
                <a:gd name="T44" fmla="*/ 118 w 493"/>
                <a:gd name="T45" fmla="*/ 522 h 522"/>
                <a:gd name="T46" fmla="*/ 144 w 493"/>
                <a:gd name="T47" fmla="*/ 522 h 522"/>
                <a:gd name="T48" fmla="*/ 164 w 493"/>
                <a:gd name="T49" fmla="*/ 344 h 522"/>
                <a:gd name="T50" fmla="*/ 196 w 493"/>
                <a:gd name="T51" fmla="*/ 344 h 522"/>
                <a:gd name="T52" fmla="*/ 175 w 493"/>
                <a:gd name="T53" fmla="*/ 250 h 522"/>
                <a:gd name="T54" fmla="*/ 175 w 493"/>
                <a:gd name="T55" fmla="*/ 103 h 522"/>
                <a:gd name="T56" fmla="*/ 230 w 493"/>
                <a:gd name="T57" fmla="*/ 240 h 522"/>
                <a:gd name="T58" fmla="*/ 262 w 493"/>
                <a:gd name="T59" fmla="*/ 240 h 522"/>
                <a:gd name="T60" fmla="*/ 317 w 493"/>
                <a:gd name="T61" fmla="*/ 103 h 522"/>
                <a:gd name="T62" fmla="*/ 317 w 493"/>
                <a:gd name="T63" fmla="*/ 250 h 522"/>
                <a:gd name="T64" fmla="*/ 317 w 493"/>
                <a:gd name="T65" fmla="*/ 522 h 522"/>
                <a:gd name="T66" fmla="*/ 359 w 493"/>
                <a:gd name="T67" fmla="*/ 522 h 522"/>
                <a:gd name="T68" fmla="*/ 380 w 493"/>
                <a:gd name="T69" fmla="*/ 292 h 522"/>
                <a:gd name="T70" fmla="*/ 401 w 493"/>
                <a:gd name="T71" fmla="*/ 522 h 522"/>
                <a:gd name="T72" fmla="*/ 443 w 493"/>
                <a:gd name="T73" fmla="*/ 522 h 522"/>
                <a:gd name="T74" fmla="*/ 443 w 493"/>
                <a:gd name="T75" fmla="*/ 250 h 522"/>
                <a:gd name="T76" fmla="*/ 475 w 493"/>
                <a:gd name="T77" fmla="*/ 250 h 522"/>
                <a:gd name="T78" fmla="*/ 485 w 493"/>
                <a:gd name="T79" fmla="*/ 94 h 522"/>
                <a:gd name="T80" fmla="*/ 442 w 493"/>
                <a:gd name="T81" fmla="*/ 5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93" h="522">
                  <a:moveTo>
                    <a:pt x="442" y="5"/>
                  </a:moveTo>
                  <a:cubicBezTo>
                    <a:pt x="434" y="2"/>
                    <a:pt x="424" y="0"/>
                    <a:pt x="412" y="0"/>
                  </a:cubicBezTo>
                  <a:cubicBezTo>
                    <a:pt x="380" y="0"/>
                    <a:pt x="380" y="0"/>
                    <a:pt x="380" y="0"/>
                  </a:cubicBezTo>
                  <a:cubicBezTo>
                    <a:pt x="348" y="0"/>
                    <a:pt x="348" y="0"/>
                    <a:pt x="348" y="0"/>
                  </a:cubicBezTo>
                  <a:cubicBezTo>
                    <a:pt x="336" y="0"/>
                    <a:pt x="326" y="2"/>
                    <a:pt x="318" y="5"/>
                  </a:cubicBezTo>
                  <a:cubicBezTo>
                    <a:pt x="287" y="17"/>
                    <a:pt x="281" y="47"/>
                    <a:pt x="276" y="69"/>
                  </a:cubicBezTo>
                  <a:cubicBezTo>
                    <a:pt x="246" y="180"/>
                    <a:pt x="246" y="180"/>
                    <a:pt x="246" y="180"/>
                  </a:cubicBezTo>
                  <a:cubicBezTo>
                    <a:pt x="217" y="69"/>
                    <a:pt x="217" y="69"/>
                    <a:pt x="217" y="69"/>
                  </a:cubicBezTo>
                  <a:cubicBezTo>
                    <a:pt x="211" y="46"/>
                    <a:pt x="205" y="17"/>
                    <a:pt x="175" y="5"/>
                  </a:cubicBezTo>
                  <a:cubicBezTo>
                    <a:pt x="166" y="2"/>
                    <a:pt x="156" y="0"/>
                    <a:pt x="144" y="0"/>
                  </a:cubicBezTo>
                  <a:cubicBezTo>
                    <a:pt x="112" y="0"/>
                    <a:pt x="112" y="0"/>
                    <a:pt x="112" y="0"/>
                  </a:cubicBezTo>
                  <a:cubicBezTo>
                    <a:pt x="80" y="0"/>
                    <a:pt x="80" y="0"/>
                    <a:pt x="80" y="0"/>
                  </a:cubicBezTo>
                  <a:cubicBezTo>
                    <a:pt x="68" y="0"/>
                    <a:pt x="58" y="2"/>
                    <a:pt x="50" y="5"/>
                  </a:cubicBezTo>
                  <a:cubicBezTo>
                    <a:pt x="0" y="25"/>
                    <a:pt x="7" y="94"/>
                    <a:pt x="7" y="94"/>
                  </a:cubicBezTo>
                  <a:cubicBezTo>
                    <a:pt x="18" y="250"/>
                    <a:pt x="18" y="250"/>
                    <a:pt x="18" y="250"/>
                  </a:cubicBezTo>
                  <a:cubicBezTo>
                    <a:pt x="50" y="250"/>
                    <a:pt x="50" y="250"/>
                    <a:pt x="50" y="250"/>
                  </a:cubicBezTo>
                  <a:cubicBezTo>
                    <a:pt x="29" y="344"/>
                    <a:pt x="29" y="344"/>
                    <a:pt x="29" y="344"/>
                  </a:cubicBezTo>
                  <a:cubicBezTo>
                    <a:pt x="60" y="344"/>
                    <a:pt x="60" y="344"/>
                    <a:pt x="60" y="344"/>
                  </a:cubicBezTo>
                  <a:cubicBezTo>
                    <a:pt x="81" y="522"/>
                    <a:pt x="81" y="522"/>
                    <a:pt x="81" y="522"/>
                  </a:cubicBezTo>
                  <a:cubicBezTo>
                    <a:pt x="106" y="522"/>
                    <a:pt x="106" y="522"/>
                    <a:pt x="106" y="522"/>
                  </a:cubicBezTo>
                  <a:cubicBezTo>
                    <a:pt x="106" y="344"/>
                    <a:pt x="106" y="344"/>
                    <a:pt x="106" y="344"/>
                  </a:cubicBezTo>
                  <a:cubicBezTo>
                    <a:pt x="118" y="344"/>
                    <a:pt x="118" y="344"/>
                    <a:pt x="118" y="344"/>
                  </a:cubicBezTo>
                  <a:cubicBezTo>
                    <a:pt x="118" y="522"/>
                    <a:pt x="118" y="522"/>
                    <a:pt x="118" y="522"/>
                  </a:cubicBezTo>
                  <a:cubicBezTo>
                    <a:pt x="144" y="522"/>
                    <a:pt x="144" y="522"/>
                    <a:pt x="144" y="522"/>
                  </a:cubicBezTo>
                  <a:cubicBezTo>
                    <a:pt x="164" y="344"/>
                    <a:pt x="164" y="344"/>
                    <a:pt x="164" y="344"/>
                  </a:cubicBezTo>
                  <a:cubicBezTo>
                    <a:pt x="196" y="344"/>
                    <a:pt x="196" y="344"/>
                    <a:pt x="196" y="344"/>
                  </a:cubicBezTo>
                  <a:cubicBezTo>
                    <a:pt x="175" y="250"/>
                    <a:pt x="175" y="250"/>
                    <a:pt x="175" y="250"/>
                  </a:cubicBezTo>
                  <a:cubicBezTo>
                    <a:pt x="175" y="103"/>
                    <a:pt x="175" y="103"/>
                    <a:pt x="175" y="103"/>
                  </a:cubicBezTo>
                  <a:cubicBezTo>
                    <a:pt x="230" y="240"/>
                    <a:pt x="230" y="240"/>
                    <a:pt x="230" y="240"/>
                  </a:cubicBezTo>
                  <a:cubicBezTo>
                    <a:pt x="262" y="240"/>
                    <a:pt x="262" y="240"/>
                    <a:pt x="262" y="240"/>
                  </a:cubicBezTo>
                  <a:cubicBezTo>
                    <a:pt x="317" y="103"/>
                    <a:pt x="317" y="103"/>
                    <a:pt x="317" y="103"/>
                  </a:cubicBezTo>
                  <a:cubicBezTo>
                    <a:pt x="317" y="250"/>
                    <a:pt x="317" y="250"/>
                    <a:pt x="317" y="250"/>
                  </a:cubicBezTo>
                  <a:cubicBezTo>
                    <a:pt x="317" y="522"/>
                    <a:pt x="317" y="522"/>
                    <a:pt x="317" y="522"/>
                  </a:cubicBezTo>
                  <a:cubicBezTo>
                    <a:pt x="359" y="522"/>
                    <a:pt x="359" y="522"/>
                    <a:pt x="359" y="522"/>
                  </a:cubicBezTo>
                  <a:cubicBezTo>
                    <a:pt x="380" y="292"/>
                    <a:pt x="380" y="292"/>
                    <a:pt x="380" y="292"/>
                  </a:cubicBezTo>
                  <a:cubicBezTo>
                    <a:pt x="401" y="522"/>
                    <a:pt x="401" y="522"/>
                    <a:pt x="401" y="522"/>
                  </a:cubicBezTo>
                  <a:cubicBezTo>
                    <a:pt x="443" y="522"/>
                    <a:pt x="443" y="522"/>
                    <a:pt x="443" y="522"/>
                  </a:cubicBezTo>
                  <a:cubicBezTo>
                    <a:pt x="443" y="250"/>
                    <a:pt x="443" y="250"/>
                    <a:pt x="443" y="250"/>
                  </a:cubicBezTo>
                  <a:cubicBezTo>
                    <a:pt x="475" y="250"/>
                    <a:pt x="475" y="250"/>
                    <a:pt x="475" y="250"/>
                  </a:cubicBezTo>
                  <a:cubicBezTo>
                    <a:pt x="485" y="94"/>
                    <a:pt x="485" y="94"/>
                    <a:pt x="485" y="94"/>
                  </a:cubicBezTo>
                  <a:cubicBezTo>
                    <a:pt x="485" y="94"/>
                    <a:pt x="493" y="25"/>
                    <a:pt x="442" y="5"/>
                  </a:cubicBezTo>
                  <a:close/>
                </a:path>
              </a:pathLst>
            </a:custGeom>
            <a:solidFill>
              <a:srgbClr val="C55A11"/>
            </a:solidFill>
            <a:ln>
              <a:noFill/>
            </a:ln>
          </p:spPr>
          <p:txBody>
            <a:bodyPr vert="horz" wrap="square" lIns="91440" tIns="45720" rIns="91440" bIns="45720" numCol="1" anchor="t" anchorCtr="0" compatLnSpc="1"/>
            <a:lstStyle/>
            <a:p>
              <a:endParaRPr lang="zh-CN" altLang="en-US"/>
            </a:p>
          </p:txBody>
        </p:sp>
      </p:grpSp>
      <p:sp>
        <p:nvSpPr>
          <p:cNvPr id="14" name="椭圆 13"/>
          <p:cNvSpPr/>
          <p:nvPr/>
        </p:nvSpPr>
        <p:spPr>
          <a:xfrm>
            <a:off x="1255776" y="3073214"/>
            <a:ext cx="3145536" cy="3145536"/>
          </a:xfrm>
          <a:prstGeom prst="ellipse">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0" dirty="0">
                <a:solidFill>
                  <a:schemeClr val="accent2">
                    <a:lumMod val="75000"/>
                  </a:schemeClr>
                </a:solidFill>
                <a:effectLst/>
                <a:latin typeface="宋体" panose="02010600030101010101" pitchFamily="2" charset="-122"/>
                <a:ea typeface="宋体" panose="02010600030101010101" pitchFamily="2" charset="-122"/>
              </a:rPr>
              <a:t>Age has reached the end of the beginning of a word.</a:t>
            </a:r>
            <a:endParaRPr lang="zh-CN" altLang="en-US" dirty="0"/>
          </a:p>
        </p:txBody>
      </p:sp>
      <p:sp>
        <p:nvSpPr>
          <p:cNvPr id="15" name="椭圆 14"/>
          <p:cNvSpPr/>
          <p:nvPr/>
        </p:nvSpPr>
        <p:spPr>
          <a:xfrm>
            <a:off x="3668176" y="2267237"/>
            <a:ext cx="1055438" cy="1055438"/>
          </a:xfrm>
          <a:prstGeom prst="ellipse">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647329" y="3538298"/>
            <a:ext cx="2713219" cy="2713219"/>
          </a:xfrm>
          <a:prstGeom prst="ellipse">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0">
                <a:solidFill>
                  <a:schemeClr val="accent2">
                    <a:lumMod val="75000"/>
                  </a:schemeClr>
                </a:solidFill>
                <a:effectLst/>
                <a:latin typeface="宋体" panose="02010600030101010101" pitchFamily="2" charset="-122"/>
                <a:ea typeface="宋体" panose="02010600030101010101" pitchFamily="2" charset="-122"/>
              </a:rPr>
              <a:t>Age has reached the end of the beginning of a word.</a:t>
            </a:r>
            <a:endParaRPr lang="zh-CN" altLang="en-US"/>
          </a:p>
        </p:txBody>
      </p:sp>
      <p:sp>
        <p:nvSpPr>
          <p:cNvPr id="17" name="椭圆 16"/>
          <p:cNvSpPr/>
          <p:nvPr/>
        </p:nvSpPr>
        <p:spPr>
          <a:xfrm>
            <a:off x="6969007" y="2298562"/>
            <a:ext cx="1340503" cy="1340503"/>
          </a:xfrm>
          <a:prstGeom prst="ellipse">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4280640" y="5215938"/>
            <a:ext cx="1055438" cy="1055438"/>
          </a:xfrm>
          <a:prstGeom prst="ellipse">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5525649" y="4822481"/>
            <a:ext cx="763987" cy="763987"/>
          </a:xfrm>
          <a:prstGeom prst="ellipse">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a:off x="4946550" y="0"/>
            <a:ext cx="2327910" cy="1633968"/>
            <a:chOff x="4946550" y="0"/>
            <a:chExt cx="2327910" cy="1633968"/>
          </a:xfrm>
        </p:grpSpPr>
        <p:sp>
          <p:nvSpPr>
            <p:cNvPr id="21" name="矩形 20"/>
            <p:cNvSpPr/>
            <p:nvPr/>
          </p:nvSpPr>
          <p:spPr>
            <a:xfrm>
              <a:off x="4946550" y="1111998"/>
              <a:ext cx="2327910" cy="521970"/>
            </a:xfrm>
            <a:prstGeom prst="rect">
              <a:avLst/>
            </a:prstGeom>
          </p:spPr>
          <p:txBody>
            <a:bodyPr wrap="none">
              <a:spAutoFit/>
            </a:bodyPr>
            <a:lstStyle/>
            <a:p>
              <a:r>
                <a:rPr lang="en-US" altLang="zh-CN" sz="2800" b="1" i="0" dirty="0">
                  <a:solidFill>
                    <a:schemeClr val="accent2">
                      <a:lumMod val="75000"/>
                    </a:schemeClr>
                  </a:solidFill>
                  <a:effectLst/>
                  <a:latin typeface="宋体" panose="02010600030101010101" pitchFamily="2" charset="-122"/>
                  <a:ea typeface="宋体" panose="02010600030101010101" pitchFamily="2" charset="-122"/>
                </a:rPr>
                <a:t>输入文本内容</a:t>
              </a:r>
              <a:endParaRPr lang="zh-CN" altLang="en-US" sz="2800" b="1" dirty="0"/>
            </a:p>
          </p:txBody>
        </p:sp>
        <p:sp>
          <p:nvSpPr>
            <p:cNvPr id="22" name="椭圆 21"/>
            <p:cNvSpPr/>
            <p:nvPr/>
          </p:nvSpPr>
          <p:spPr>
            <a:xfrm>
              <a:off x="5992765" y="0"/>
              <a:ext cx="133446" cy="1334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5995365" y="978552"/>
              <a:ext cx="133446" cy="1334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 name="直接连接符 23"/>
            <p:cNvCxnSpPr>
              <a:stCxn id="22" idx="4"/>
              <a:endCxn id="23" idx="0"/>
            </p:cNvCxnSpPr>
            <p:nvPr/>
          </p:nvCxnSpPr>
          <p:spPr>
            <a:xfrm>
              <a:off x="6059488" y="133446"/>
              <a:ext cx="2600" cy="845106"/>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p:nvGrpSpPr>
        <p:grpSpPr>
          <a:xfrm>
            <a:off x="3756218" y="2322312"/>
            <a:ext cx="917693" cy="917694"/>
            <a:chOff x="3176812" y="2273198"/>
            <a:chExt cx="2641825" cy="2726239"/>
          </a:xfrm>
        </p:grpSpPr>
        <p:sp>
          <p:nvSpPr>
            <p:cNvPr id="26" name="椭圆 25"/>
            <p:cNvSpPr/>
            <p:nvPr/>
          </p:nvSpPr>
          <p:spPr>
            <a:xfrm>
              <a:off x="3176812" y="2273198"/>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a:solidFill>
                  <a:prstClr val="white"/>
                </a:solidFill>
              </a:endParaRPr>
            </a:p>
          </p:txBody>
        </p:sp>
        <p:sp>
          <p:nvSpPr>
            <p:cNvPr id="27" name="椭圆 26"/>
            <p:cNvSpPr/>
            <p:nvPr/>
          </p:nvSpPr>
          <p:spPr>
            <a:xfrm>
              <a:off x="3268970" y="2368298"/>
              <a:ext cx="2457512" cy="2536037"/>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a:solidFill>
                  <a:prstClr val="white"/>
                </a:solidFill>
              </a:endParaRPr>
            </a:p>
          </p:txBody>
        </p:sp>
      </p:grpSp>
      <p:grpSp>
        <p:nvGrpSpPr>
          <p:cNvPr id="28" name="组合 27"/>
          <p:cNvGrpSpPr/>
          <p:nvPr/>
        </p:nvGrpSpPr>
        <p:grpSpPr>
          <a:xfrm>
            <a:off x="5599484" y="4870861"/>
            <a:ext cx="690152" cy="690153"/>
            <a:chOff x="3176812" y="2273198"/>
            <a:chExt cx="2641825" cy="2726239"/>
          </a:xfrm>
        </p:grpSpPr>
        <p:sp>
          <p:nvSpPr>
            <p:cNvPr id="29" name="椭圆 28"/>
            <p:cNvSpPr/>
            <p:nvPr/>
          </p:nvSpPr>
          <p:spPr>
            <a:xfrm>
              <a:off x="3176812" y="2273198"/>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a:solidFill>
                  <a:prstClr val="white"/>
                </a:solidFill>
              </a:endParaRPr>
            </a:p>
          </p:txBody>
        </p:sp>
        <p:sp>
          <p:nvSpPr>
            <p:cNvPr id="30" name="椭圆 29"/>
            <p:cNvSpPr/>
            <p:nvPr/>
          </p:nvSpPr>
          <p:spPr>
            <a:xfrm>
              <a:off x="3268970" y="2368298"/>
              <a:ext cx="2457512" cy="2536037"/>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a:solidFill>
                  <a:prstClr val="white"/>
                </a:solidFill>
              </a:endParaRPr>
            </a:p>
          </p:txBody>
        </p:sp>
      </p:grpSp>
      <p:grpSp>
        <p:nvGrpSpPr>
          <p:cNvPr id="31" name="组合 30"/>
          <p:cNvGrpSpPr/>
          <p:nvPr/>
        </p:nvGrpSpPr>
        <p:grpSpPr>
          <a:xfrm>
            <a:off x="4376250" y="5310886"/>
            <a:ext cx="865541" cy="865542"/>
            <a:chOff x="3176812" y="2273198"/>
            <a:chExt cx="2641825" cy="2726239"/>
          </a:xfrm>
        </p:grpSpPr>
        <p:sp>
          <p:nvSpPr>
            <p:cNvPr id="32" name="椭圆 31"/>
            <p:cNvSpPr/>
            <p:nvPr/>
          </p:nvSpPr>
          <p:spPr>
            <a:xfrm>
              <a:off x="3176812" y="2273198"/>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a:solidFill>
                  <a:prstClr val="white"/>
                </a:solidFill>
              </a:endParaRPr>
            </a:p>
          </p:txBody>
        </p:sp>
        <p:sp>
          <p:nvSpPr>
            <p:cNvPr id="33" name="椭圆 32"/>
            <p:cNvSpPr/>
            <p:nvPr/>
          </p:nvSpPr>
          <p:spPr>
            <a:xfrm>
              <a:off x="3268970" y="2368298"/>
              <a:ext cx="2457512" cy="2536037"/>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a:solidFill>
                  <a:prstClr val="white"/>
                </a:solidFill>
              </a:endParaRPr>
            </a:p>
          </p:txBody>
        </p:sp>
      </p:grpSp>
      <p:grpSp>
        <p:nvGrpSpPr>
          <p:cNvPr id="34" name="组合 33"/>
          <p:cNvGrpSpPr/>
          <p:nvPr/>
        </p:nvGrpSpPr>
        <p:grpSpPr>
          <a:xfrm>
            <a:off x="7043726" y="2354697"/>
            <a:ext cx="1234707" cy="1234708"/>
            <a:chOff x="3176812" y="2273198"/>
            <a:chExt cx="2641825" cy="2726239"/>
          </a:xfrm>
        </p:grpSpPr>
        <p:sp>
          <p:nvSpPr>
            <p:cNvPr id="35" name="椭圆 34"/>
            <p:cNvSpPr/>
            <p:nvPr/>
          </p:nvSpPr>
          <p:spPr>
            <a:xfrm>
              <a:off x="3176812" y="2273198"/>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a:solidFill>
                  <a:prstClr val="white"/>
                </a:solidFill>
              </a:endParaRPr>
            </a:p>
          </p:txBody>
        </p:sp>
        <p:sp>
          <p:nvSpPr>
            <p:cNvPr id="36" name="椭圆 35"/>
            <p:cNvSpPr/>
            <p:nvPr/>
          </p:nvSpPr>
          <p:spPr>
            <a:xfrm>
              <a:off x="3268970" y="2368298"/>
              <a:ext cx="2457512" cy="2536037"/>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a:solidFill>
                  <a:prstClr val="white"/>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p:cNvGrpSpPr/>
          <p:nvPr/>
        </p:nvGrpSpPr>
        <p:grpSpPr>
          <a:xfrm>
            <a:off x="2780227" y="1628064"/>
            <a:ext cx="6558521" cy="5084540"/>
            <a:chOff x="2828492" y="974921"/>
            <a:chExt cx="6558521" cy="5084540"/>
          </a:xfrm>
        </p:grpSpPr>
        <p:sp>
          <p:nvSpPr>
            <p:cNvPr id="4" name="Oval 3"/>
            <p:cNvSpPr/>
            <p:nvPr/>
          </p:nvSpPr>
          <p:spPr>
            <a:xfrm>
              <a:off x="4804783" y="2935409"/>
              <a:ext cx="2582437" cy="2582435"/>
            </a:xfrm>
            <a:prstGeom prst="ellipse">
              <a:avLst/>
            </a:prstGeom>
            <a:solidFill>
              <a:srgbClr val="C55A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rgbClr val="C55A11"/>
                </a:solidFill>
                <a:latin typeface="微软雅黑" panose="020B0503020204020204" pitchFamily="34" charset="-122"/>
                <a:ea typeface="微软雅黑" panose="020B0503020204020204" pitchFamily="34" charset="-122"/>
              </a:endParaRPr>
            </a:p>
          </p:txBody>
        </p:sp>
        <p:sp>
          <p:nvSpPr>
            <p:cNvPr id="5" name="Teardrop 4"/>
            <p:cNvSpPr>
              <a:spLocks noChangeAspect="1"/>
            </p:cNvSpPr>
            <p:nvPr/>
          </p:nvSpPr>
          <p:spPr>
            <a:xfrm rot="13976589">
              <a:off x="6993162" y="3480054"/>
              <a:ext cx="2361144" cy="2361144"/>
            </a:xfrm>
            <a:prstGeom prst="teardrop">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rgbClr val="C55A11"/>
                </a:solidFill>
                <a:latin typeface="微软雅黑" panose="020B0503020204020204" pitchFamily="34" charset="-122"/>
                <a:ea typeface="微软雅黑" panose="020B0503020204020204" pitchFamily="34" charset="-122"/>
              </a:endParaRPr>
            </a:p>
          </p:txBody>
        </p:sp>
        <p:sp>
          <p:nvSpPr>
            <p:cNvPr id="6" name="Teardrop 5"/>
            <p:cNvSpPr>
              <a:spLocks noChangeAspect="1"/>
            </p:cNvSpPr>
            <p:nvPr/>
          </p:nvSpPr>
          <p:spPr>
            <a:xfrm rot="7461556" flipH="1">
              <a:off x="2903873" y="3506881"/>
              <a:ext cx="2361144" cy="2361144"/>
            </a:xfrm>
            <a:prstGeom prst="teardrop">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rgbClr val="C55A11"/>
                </a:solidFill>
                <a:latin typeface="微软雅黑" panose="020B0503020204020204" pitchFamily="34" charset="-122"/>
                <a:ea typeface="微软雅黑" panose="020B0503020204020204" pitchFamily="34" charset="-122"/>
              </a:endParaRPr>
            </a:p>
          </p:txBody>
        </p:sp>
        <p:sp>
          <p:nvSpPr>
            <p:cNvPr id="7" name="Teardrop 6"/>
            <p:cNvSpPr>
              <a:spLocks noChangeAspect="1"/>
            </p:cNvSpPr>
            <p:nvPr/>
          </p:nvSpPr>
          <p:spPr>
            <a:xfrm rot="8068996">
              <a:off x="4915428" y="1056391"/>
              <a:ext cx="2361144" cy="2361144"/>
            </a:xfrm>
            <a:prstGeom prst="teardrop">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rgbClr val="C55A11"/>
                </a:solidFill>
                <a:latin typeface="微软雅黑" panose="020B0503020204020204" pitchFamily="34" charset="-122"/>
                <a:ea typeface="微软雅黑" panose="020B0503020204020204" pitchFamily="34" charset="-122"/>
              </a:endParaRPr>
            </a:p>
          </p:txBody>
        </p:sp>
        <p:sp>
          <p:nvSpPr>
            <p:cNvPr id="11" name="Rectangle 16"/>
            <p:cNvSpPr/>
            <p:nvPr/>
          </p:nvSpPr>
          <p:spPr>
            <a:xfrm>
              <a:off x="5480450" y="4805523"/>
              <a:ext cx="1231106" cy="246221"/>
            </a:xfrm>
            <a:prstGeom prst="rect">
              <a:avLst/>
            </a:prstGeom>
          </p:spPr>
          <p:txBody>
            <a:bodyPr wrap="none" lIns="0" tIns="0" rIns="0" bIns="0" anchor="ctr">
              <a:norm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标题文本预设</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12" name="Arc 17"/>
            <p:cNvSpPr/>
            <p:nvPr/>
          </p:nvSpPr>
          <p:spPr>
            <a:xfrm rot="19552821">
              <a:off x="6960453" y="3250409"/>
              <a:ext cx="2426560" cy="2426558"/>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anchor="ctr"/>
            <a:lstStyle/>
            <a:p>
              <a:pPr algn="ctr"/>
              <a:endParaRPr>
                <a:solidFill>
                  <a:srgbClr val="C55A11"/>
                </a:solidFill>
                <a:latin typeface="微软雅黑" panose="020B0503020204020204" pitchFamily="34" charset="-122"/>
                <a:ea typeface="微软雅黑" panose="020B0503020204020204" pitchFamily="34" charset="-122"/>
              </a:endParaRPr>
            </a:p>
          </p:txBody>
        </p:sp>
        <p:sp>
          <p:nvSpPr>
            <p:cNvPr id="13" name="Arc 18"/>
            <p:cNvSpPr/>
            <p:nvPr/>
          </p:nvSpPr>
          <p:spPr>
            <a:xfrm rot="14322164">
              <a:off x="4689644" y="974921"/>
              <a:ext cx="2426558" cy="2426558"/>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anchor="ctr"/>
            <a:lstStyle/>
            <a:p>
              <a:pPr algn="ctr"/>
              <a:endParaRPr>
                <a:solidFill>
                  <a:srgbClr val="C55A11"/>
                </a:solidFill>
                <a:latin typeface="微软雅黑" panose="020B0503020204020204" pitchFamily="34" charset="-122"/>
                <a:ea typeface="微软雅黑" panose="020B0503020204020204" pitchFamily="34" charset="-122"/>
              </a:endParaRPr>
            </a:p>
          </p:txBody>
        </p:sp>
        <p:sp>
          <p:nvSpPr>
            <p:cNvPr id="14" name="Arc 19"/>
            <p:cNvSpPr/>
            <p:nvPr/>
          </p:nvSpPr>
          <p:spPr>
            <a:xfrm rot="9363247">
              <a:off x="2828492" y="3632903"/>
              <a:ext cx="2426556" cy="2426558"/>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anchor="ctr"/>
            <a:lstStyle/>
            <a:p>
              <a:pPr algn="ctr"/>
              <a:endParaRPr>
                <a:solidFill>
                  <a:srgbClr val="C55A11"/>
                </a:solidFill>
                <a:latin typeface="微软雅黑" panose="020B0503020204020204" pitchFamily="34" charset="-122"/>
                <a:ea typeface="微软雅黑" panose="020B0503020204020204" pitchFamily="34" charset="-122"/>
              </a:endParaRPr>
            </a:p>
          </p:txBody>
        </p:sp>
        <p:sp>
          <p:nvSpPr>
            <p:cNvPr id="18" name="Freeform: Shape 23"/>
            <p:cNvSpPr/>
            <p:nvPr/>
          </p:nvSpPr>
          <p:spPr bwMode="auto">
            <a:xfrm>
              <a:off x="5808911" y="3939536"/>
              <a:ext cx="574181" cy="574181"/>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ln>
          </p:spPr>
          <p:txBody>
            <a:bodyPr anchor="ctr"/>
            <a:lstStyle/>
            <a:p>
              <a:pPr algn="ctr"/>
              <a:endParaRPr>
                <a:solidFill>
                  <a:srgbClr val="C55A11"/>
                </a:solidFill>
                <a:latin typeface="微软雅黑" panose="020B0503020204020204" pitchFamily="34" charset="-122"/>
                <a:ea typeface="微软雅黑" panose="020B0503020204020204" pitchFamily="34" charset="-122"/>
              </a:endParaRPr>
            </a:p>
          </p:txBody>
        </p:sp>
        <p:grpSp>
          <p:nvGrpSpPr>
            <p:cNvPr id="25" name="组合 24"/>
            <p:cNvGrpSpPr/>
            <p:nvPr/>
          </p:nvGrpSpPr>
          <p:grpSpPr>
            <a:xfrm>
              <a:off x="5046539" y="1179349"/>
              <a:ext cx="2146482" cy="2146483"/>
              <a:chOff x="3176812" y="2273198"/>
              <a:chExt cx="2641825" cy="2726239"/>
            </a:xfrm>
          </p:grpSpPr>
          <p:sp>
            <p:nvSpPr>
              <p:cNvPr id="26" name="椭圆 25"/>
              <p:cNvSpPr/>
              <p:nvPr/>
            </p:nvSpPr>
            <p:spPr>
              <a:xfrm>
                <a:off x="3176812" y="2273198"/>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a:solidFill>
                    <a:srgbClr val="C55A11"/>
                  </a:solidFill>
                  <a:latin typeface="微软雅黑" panose="020B0503020204020204" pitchFamily="34" charset="-122"/>
                  <a:ea typeface="微软雅黑" panose="020B0503020204020204" pitchFamily="34" charset="-122"/>
                </a:endParaRPr>
              </a:p>
            </p:txBody>
          </p:sp>
          <p:sp>
            <p:nvSpPr>
              <p:cNvPr id="27" name="椭圆 26"/>
              <p:cNvSpPr/>
              <p:nvPr/>
            </p:nvSpPr>
            <p:spPr>
              <a:xfrm>
                <a:off x="3268970" y="2368298"/>
                <a:ext cx="2457512" cy="2536037"/>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a:solidFill>
                    <a:srgbClr val="C55A11"/>
                  </a:solidFill>
                  <a:latin typeface="微软雅黑" panose="020B0503020204020204" pitchFamily="34" charset="-122"/>
                  <a:ea typeface="微软雅黑" panose="020B0503020204020204" pitchFamily="34" charset="-122"/>
                </a:endParaRPr>
              </a:p>
            </p:txBody>
          </p:sp>
        </p:grpSp>
        <p:grpSp>
          <p:nvGrpSpPr>
            <p:cNvPr id="8" name="Group 25"/>
            <p:cNvGrpSpPr/>
            <p:nvPr/>
          </p:nvGrpSpPr>
          <p:grpSpPr>
            <a:xfrm>
              <a:off x="5081153" y="2239015"/>
              <a:ext cx="2160672" cy="754052"/>
              <a:chOff x="5009071" y="2126322"/>
              <a:chExt cx="2160672" cy="754052"/>
            </a:xfrm>
          </p:grpSpPr>
          <p:sp>
            <p:nvSpPr>
              <p:cNvPr id="23" name="TextBox 8"/>
              <p:cNvSpPr txBox="1"/>
              <p:nvPr/>
            </p:nvSpPr>
            <p:spPr>
              <a:xfrm>
                <a:off x="5009071" y="2372543"/>
                <a:ext cx="2160672" cy="507831"/>
              </a:xfrm>
              <a:prstGeom prst="rect">
                <a:avLst/>
              </a:prstGeom>
              <a:noFill/>
            </p:spPr>
            <p:txBody>
              <a:bodyPr wrap="square" lIns="0" tIns="0" rIns="0" bIns="0">
                <a:normAutofit/>
              </a:bodyPr>
              <a:lstStyle/>
              <a:p>
                <a:pPr algn="ctr" defTabSz="1219200">
                  <a:lnSpc>
                    <a:spcPct val="120000"/>
                  </a:lnSpc>
                  <a:spcBef>
                    <a:spcPct val="0"/>
                  </a:spcBef>
                  <a:defRPr/>
                </a:pPr>
                <a:r>
                  <a:rPr lang="zh-CN" altLang="en-US" sz="1050" dirty="0">
                    <a:solidFill>
                      <a:srgbClr val="C55A11"/>
                    </a:solidFill>
                    <a:latin typeface="微软雅黑" panose="020B0503020204020204" pitchFamily="34" charset="-122"/>
                    <a:ea typeface="微软雅黑" panose="020B0503020204020204" pitchFamily="34" charset="-122"/>
                  </a:rPr>
                  <a:t>此部分内容作为文字排版占位</a:t>
                </a:r>
                <a:br>
                  <a:rPr lang="zh-CN" altLang="en-US" sz="1050" dirty="0">
                    <a:solidFill>
                      <a:srgbClr val="C55A11"/>
                    </a:solidFill>
                    <a:latin typeface="微软雅黑" panose="020B0503020204020204" pitchFamily="34" charset="-122"/>
                    <a:ea typeface="微软雅黑" panose="020B0503020204020204" pitchFamily="34" charset="-122"/>
                  </a:rPr>
                </a:br>
                <a:r>
                  <a:rPr lang="zh-CN" altLang="en-US" sz="1050" dirty="0">
                    <a:solidFill>
                      <a:srgbClr val="C55A11"/>
                    </a:solidFill>
                    <a:latin typeface="微软雅黑" panose="020B0503020204020204" pitchFamily="34" charset="-122"/>
                    <a:ea typeface="微软雅黑" panose="020B0503020204020204" pitchFamily="34" charset="-122"/>
                  </a:rPr>
                  <a:t>（建议使用主题字体）</a:t>
                </a:r>
                <a:endParaRPr lang="zh-CN" altLang="en-US" sz="1050" dirty="0">
                  <a:solidFill>
                    <a:srgbClr val="C55A11"/>
                  </a:solidFill>
                  <a:latin typeface="微软雅黑" panose="020B0503020204020204" pitchFamily="34" charset="-122"/>
                  <a:ea typeface="微软雅黑" panose="020B0503020204020204" pitchFamily="34" charset="-122"/>
                </a:endParaRPr>
              </a:p>
            </p:txBody>
          </p:sp>
          <p:sp>
            <p:nvSpPr>
              <p:cNvPr id="24" name="Rectangle 9"/>
              <p:cNvSpPr/>
              <p:nvPr/>
            </p:nvSpPr>
            <p:spPr>
              <a:xfrm>
                <a:off x="5473854" y="2126322"/>
                <a:ext cx="1231106" cy="246221"/>
              </a:xfrm>
              <a:prstGeom prst="rect">
                <a:avLst/>
              </a:prstGeom>
            </p:spPr>
            <p:txBody>
              <a:bodyPr wrap="none" lIns="0" tIns="0" rIns="0" bIns="0" anchor="ctr">
                <a:normAutofit/>
              </a:bodyPr>
              <a:lstStyle/>
              <a:p>
                <a:pPr algn="ctr"/>
                <a:r>
                  <a:rPr lang="zh-CN" altLang="en-US" sz="1400" b="1" dirty="0">
                    <a:solidFill>
                      <a:srgbClr val="C55A11"/>
                    </a:solidFill>
                    <a:latin typeface="微软雅黑" panose="020B0503020204020204" pitchFamily="34" charset="-122"/>
                    <a:ea typeface="微软雅黑" panose="020B0503020204020204" pitchFamily="34" charset="-122"/>
                  </a:rPr>
                  <a:t>标题文本预设</a:t>
                </a:r>
                <a:endParaRPr lang="zh-CN" altLang="en-US" sz="1400" b="1" dirty="0">
                  <a:solidFill>
                    <a:srgbClr val="C55A11"/>
                  </a:solidFill>
                  <a:latin typeface="微软雅黑" panose="020B0503020204020204" pitchFamily="34" charset="-122"/>
                  <a:ea typeface="微软雅黑" panose="020B0503020204020204" pitchFamily="34" charset="-122"/>
                </a:endParaRPr>
              </a:p>
            </p:txBody>
          </p:sp>
        </p:grpSp>
        <p:sp>
          <p:nvSpPr>
            <p:cNvPr id="15" name="Freeform: Shape 20"/>
            <p:cNvSpPr/>
            <p:nvPr/>
          </p:nvSpPr>
          <p:spPr bwMode="auto">
            <a:xfrm>
              <a:off x="5835620" y="1467916"/>
              <a:ext cx="520759" cy="513212"/>
            </a:xfrm>
            <a:custGeom>
              <a:avLst/>
              <a:gdLst/>
              <a:ahLst/>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rgbClr val="C55A11"/>
            </a:solidFill>
            <a:ln w="9525">
              <a:noFill/>
              <a:round/>
            </a:ln>
          </p:spPr>
          <p:txBody>
            <a:bodyPr anchor="ctr"/>
            <a:lstStyle/>
            <a:p>
              <a:pPr algn="ctr"/>
              <a:endParaRPr>
                <a:solidFill>
                  <a:srgbClr val="C55A11"/>
                </a:solidFill>
                <a:latin typeface="微软雅黑" panose="020B0503020204020204" pitchFamily="34" charset="-122"/>
                <a:ea typeface="微软雅黑" panose="020B0503020204020204" pitchFamily="34" charset="-122"/>
              </a:endParaRPr>
            </a:p>
          </p:txBody>
        </p:sp>
        <p:grpSp>
          <p:nvGrpSpPr>
            <p:cNvPr id="28" name="组合 27"/>
            <p:cNvGrpSpPr/>
            <p:nvPr/>
          </p:nvGrpSpPr>
          <p:grpSpPr>
            <a:xfrm>
              <a:off x="3014014" y="3614211"/>
              <a:ext cx="2146482" cy="2146483"/>
              <a:chOff x="3176812" y="2273198"/>
              <a:chExt cx="2641825" cy="2726239"/>
            </a:xfrm>
          </p:grpSpPr>
          <p:sp>
            <p:nvSpPr>
              <p:cNvPr id="29" name="椭圆 28"/>
              <p:cNvSpPr/>
              <p:nvPr/>
            </p:nvSpPr>
            <p:spPr>
              <a:xfrm>
                <a:off x="3176812" y="2273198"/>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a:solidFill>
                    <a:srgbClr val="C55A11"/>
                  </a:solidFill>
                  <a:latin typeface="微软雅黑" panose="020B0503020204020204" pitchFamily="34" charset="-122"/>
                  <a:ea typeface="微软雅黑" panose="020B0503020204020204" pitchFamily="34" charset="-122"/>
                </a:endParaRPr>
              </a:p>
            </p:txBody>
          </p:sp>
          <p:sp>
            <p:nvSpPr>
              <p:cNvPr id="30" name="椭圆 29"/>
              <p:cNvSpPr/>
              <p:nvPr/>
            </p:nvSpPr>
            <p:spPr>
              <a:xfrm>
                <a:off x="3268970" y="2368298"/>
                <a:ext cx="2457512" cy="2536037"/>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a:solidFill>
                    <a:srgbClr val="C55A11"/>
                  </a:solidFill>
                  <a:latin typeface="微软雅黑" panose="020B0503020204020204" pitchFamily="34" charset="-122"/>
                  <a:ea typeface="微软雅黑" panose="020B0503020204020204" pitchFamily="34" charset="-122"/>
                </a:endParaRPr>
              </a:p>
            </p:txBody>
          </p:sp>
        </p:grpSp>
        <p:sp>
          <p:nvSpPr>
            <p:cNvPr id="16" name="Freeform: Shape 21"/>
            <p:cNvSpPr/>
            <p:nvPr/>
          </p:nvSpPr>
          <p:spPr bwMode="auto">
            <a:xfrm>
              <a:off x="3754765" y="3832323"/>
              <a:ext cx="567455" cy="581073"/>
            </a:xfrm>
            <a:custGeom>
              <a:avLst/>
              <a:gdLst/>
              <a:ahLst/>
              <a:cxnLst>
                <a:cxn ang="0">
                  <a:pos x="46" y="30"/>
                </a:cxn>
                <a:cxn ang="0">
                  <a:pos x="39" y="36"/>
                </a:cxn>
                <a:cxn ang="0">
                  <a:pos x="39" y="50"/>
                </a:cxn>
                <a:cxn ang="0">
                  <a:pos x="38" y="50"/>
                </a:cxn>
                <a:cxn ang="0">
                  <a:pos x="24" y="58"/>
                </a:cxn>
                <a:cxn ang="0">
                  <a:pos x="24" y="59"/>
                </a:cxn>
                <a:cxn ang="0">
                  <a:pos x="23" y="58"/>
                </a:cxn>
                <a:cxn ang="0">
                  <a:pos x="21" y="56"/>
                </a:cxn>
                <a:cxn ang="0">
                  <a:pos x="21" y="55"/>
                </a:cxn>
                <a:cxn ang="0">
                  <a:pos x="24" y="45"/>
                </a:cxn>
                <a:cxn ang="0">
                  <a:pos x="14" y="35"/>
                </a:cxn>
                <a:cxn ang="0">
                  <a:pos x="4" y="38"/>
                </a:cxn>
                <a:cxn ang="0">
                  <a:pos x="3" y="38"/>
                </a:cxn>
                <a:cxn ang="0">
                  <a:pos x="3" y="38"/>
                </a:cxn>
                <a:cxn ang="0">
                  <a:pos x="0" y="35"/>
                </a:cxn>
                <a:cxn ang="0">
                  <a:pos x="0" y="34"/>
                </a:cxn>
                <a:cxn ang="0">
                  <a:pos x="8" y="20"/>
                </a:cxn>
                <a:cxn ang="0">
                  <a:pos x="9" y="20"/>
                </a:cxn>
                <a:cxn ang="0">
                  <a:pos x="23" y="19"/>
                </a:cxn>
                <a:cxn ang="0">
                  <a:pos x="29" y="12"/>
                </a:cxn>
                <a:cxn ang="0">
                  <a:pos x="57" y="0"/>
                </a:cxn>
                <a:cxn ang="0">
                  <a:pos x="58" y="1"/>
                </a:cxn>
                <a:cxn ang="0">
                  <a:pos x="46" y="30"/>
                </a:cxn>
                <a:cxn ang="0">
                  <a:pos x="47" y="8"/>
                </a:cxn>
                <a:cxn ang="0">
                  <a:pos x="43" y="12"/>
                </a:cxn>
                <a:cxn ang="0">
                  <a:pos x="47" y="15"/>
                </a:cxn>
                <a:cxn ang="0">
                  <a:pos x="50" y="12"/>
                </a:cxn>
                <a:cxn ang="0">
                  <a:pos x="47" y="8"/>
                </a:cxn>
              </a:cxnLst>
              <a:rect l="0" t="0" r="r" b="b"/>
              <a:pathLst>
                <a:path w="58" h="59">
                  <a:moveTo>
                    <a:pt x="46" y="30"/>
                  </a:moveTo>
                  <a:cubicBezTo>
                    <a:pt x="44" y="32"/>
                    <a:pt x="42" y="34"/>
                    <a:pt x="39" y="36"/>
                  </a:cubicBezTo>
                  <a:cubicBezTo>
                    <a:pt x="39" y="50"/>
                    <a:pt x="39" y="50"/>
                    <a:pt x="39" y="50"/>
                  </a:cubicBezTo>
                  <a:cubicBezTo>
                    <a:pt x="39" y="50"/>
                    <a:pt x="39" y="50"/>
                    <a:pt x="38" y="50"/>
                  </a:cubicBezTo>
                  <a:cubicBezTo>
                    <a:pt x="24" y="58"/>
                    <a:pt x="24" y="58"/>
                    <a:pt x="24" y="58"/>
                  </a:cubicBezTo>
                  <a:cubicBezTo>
                    <a:pt x="24" y="59"/>
                    <a:pt x="24" y="59"/>
                    <a:pt x="24" y="59"/>
                  </a:cubicBezTo>
                  <a:cubicBezTo>
                    <a:pt x="24" y="59"/>
                    <a:pt x="23" y="58"/>
                    <a:pt x="23" y="58"/>
                  </a:cubicBezTo>
                  <a:cubicBezTo>
                    <a:pt x="21" y="56"/>
                    <a:pt x="21" y="56"/>
                    <a:pt x="21" y="56"/>
                  </a:cubicBezTo>
                  <a:cubicBezTo>
                    <a:pt x="21" y="56"/>
                    <a:pt x="20" y="55"/>
                    <a:pt x="21" y="55"/>
                  </a:cubicBezTo>
                  <a:cubicBezTo>
                    <a:pt x="24" y="45"/>
                    <a:pt x="24" y="45"/>
                    <a:pt x="24" y="45"/>
                  </a:cubicBezTo>
                  <a:cubicBezTo>
                    <a:pt x="14" y="35"/>
                    <a:pt x="14" y="35"/>
                    <a:pt x="14" y="35"/>
                  </a:cubicBezTo>
                  <a:cubicBezTo>
                    <a:pt x="4" y="38"/>
                    <a:pt x="4" y="38"/>
                    <a:pt x="4" y="38"/>
                  </a:cubicBezTo>
                  <a:cubicBezTo>
                    <a:pt x="4" y="38"/>
                    <a:pt x="3" y="38"/>
                    <a:pt x="3" y="38"/>
                  </a:cubicBezTo>
                  <a:cubicBezTo>
                    <a:pt x="3" y="38"/>
                    <a:pt x="3" y="38"/>
                    <a:pt x="3" y="38"/>
                  </a:cubicBezTo>
                  <a:cubicBezTo>
                    <a:pt x="0" y="35"/>
                    <a:pt x="0" y="35"/>
                    <a:pt x="0" y="35"/>
                  </a:cubicBezTo>
                  <a:cubicBezTo>
                    <a:pt x="0" y="35"/>
                    <a:pt x="0" y="34"/>
                    <a:pt x="0" y="34"/>
                  </a:cubicBezTo>
                  <a:cubicBezTo>
                    <a:pt x="8" y="20"/>
                    <a:pt x="8" y="20"/>
                    <a:pt x="8" y="20"/>
                  </a:cubicBezTo>
                  <a:cubicBezTo>
                    <a:pt x="8" y="20"/>
                    <a:pt x="9" y="20"/>
                    <a:pt x="9" y="20"/>
                  </a:cubicBezTo>
                  <a:cubicBezTo>
                    <a:pt x="23" y="19"/>
                    <a:pt x="23" y="19"/>
                    <a:pt x="23" y="19"/>
                  </a:cubicBezTo>
                  <a:cubicBezTo>
                    <a:pt x="25" y="17"/>
                    <a:pt x="27" y="14"/>
                    <a:pt x="29" y="12"/>
                  </a:cubicBezTo>
                  <a:cubicBezTo>
                    <a:pt x="38" y="3"/>
                    <a:pt x="45" y="0"/>
                    <a:pt x="57" y="0"/>
                  </a:cubicBezTo>
                  <a:cubicBezTo>
                    <a:pt x="58" y="0"/>
                    <a:pt x="58" y="1"/>
                    <a:pt x="58" y="1"/>
                  </a:cubicBezTo>
                  <a:cubicBezTo>
                    <a:pt x="58" y="13"/>
                    <a:pt x="55" y="21"/>
                    <a:pt x="46" y="30"/>
                  </a:cubicBezTo>
                  <a:close/>
                  <a:moveTo>
                    <a:pt x="47" y="8"/>
                  </a:moveTo>
                  <a:cubicBezTo>
                    <a:pt x="45" y="8"/>
                    <a:pt x="43" y="10"/>
                    <a:pt x="43" y="12"/>
                  </a:cubicBezTo>
                  <a:cubicBezTo>
                    <a:pt x="43" y="14"/>
                    <a:pt x="45" y="15"/>
                    <a:pt x="47" y="15"/>
                  </a:cubicBezTo>
                  <a:cubicBezTo>
                    <a:pt x="49" y="15"/>
                    <a:pt x="50" y="14"/>
                    <a:pt x="50" y="12"/>
                  </a:cubicBezTo>
                  <a:cubicBezTo>
                    <a:pt x="50" y="10"/>
                    <a:pt x="49" y="8"/>
                    <a:pt x="47" y="8"/>
                  </a:cubicBezTo>
                  <a:close/>
                </a:path>
              </a:pathLst>
            </a:custGeom>
            <a:solidFill>
              <a:srgbClr val="C55A11"/>
            </a:solidFill>
            <a:ln w="9525">
              <a:noFill/>
              <a:round/>
            </a:ln>
          </p:spPr>
          <p:txBody>
            <a:bodyPr anchor="ctr"/>
            <a:lstStyle/>
            <a:p>
              <a:pPr algn="ctr"/>
              <a:endParaRPr>
                <a:solidFill>
                  <a:srgbClr val="C55A11"/>
                </a:solidFill>
                <a:latin typeface="微软雅黑" panose="020B0503020204020204" pitchFamily="34" charset="-122"/>
                <a:ea typeface="微软雅黑" panose="020B0503020204020204" pitchFamily="34" charset="-122"/>
              </a:endParaRPr>
            </a:p>
          </p:txBody>
        </p:sp>
        <p:grpSp>
          <p:nvGrpSpPr>
            <p:cNvPr id="31" name="Group 25"/>
            <p:cNvGrpSpPr/>
            <p:nvPr/>
          </p:nvGrpSpPr>
          <p:grpSpPr>
            <a:xfrm>
              <a:off x="2999824" y="4695333"/>
              <a:ext cx="2160672" cy="754052"/>
              <a:chOff x="5009071" y="2126322"/>
              <a:chExt cx="2160672" cy="754052"/>
            </a:xfrm>
          </p:grpSpPr>
          <p:sp>
            <p:nvSpPr>
              <p:cNvPr id="32" name="TextBox 8"/>
              <p:cNvSpPr txBox="1"/>
              <p:nvPr/>
            </p:nvSpPr>
            <p:spPr>
              <a:xfrm>
                <a:off x="5009071" y="2372543"/>
                <a:ext cx="2160672" cy="507831"/>
              </a:xfrm>
              <a:prstGeom prst="rect">
                <a:avLst/>
              </a:prstGeom>
              <a:noFill/>
            </p:spPr>
            <p:txBody>
              <a:bodyPr wrap="square" lIns="0" tIns="0" rIns="0" bIns="0">
                <a:normAutofit/>
              </a:bodyPr>
              <a:lstStyle/>
              <a:p>
                <a:pPr algn="ctr" defTabSz="1219200">
                  <a:lnSpc>
                    <a:spcPct val="120000"/>
                  </a:lnSpc>
                  <a:spcBef>
                    <a:spcPct val="0"/>
                  </a:spcBef>
                  <a:defRPr/>
                </a:pPr>
                <a:r>
                  <a:rPr lang="zh-CN" altLang="en-US" sz="1050" dirty="0">
                    <a:solidFill>
                      <a:srgbClr val="C55A11"/>
                    </a:solidFill>
                    <a:latin typeface="微软雅黑" panose="020B0503020204020204" pitchFamily="34" charset="-122"/>
                    <a:ea typeface="微软雅黑" panose="020B0503020204020204" pitchFamily="34" charset="-122"/>
                  </a:rPr>
                  <a:t>此部分内容作为文字排版占位</a:t>
                </a:r>
                <a:br>
                  <a:rPr lang="zh-CN" altLang="en-US" sz="1050" dirty="0">
                    <a:solidFill>
                      <a:srgbClr val="C55A11"/>
                    </a:solidFill>
                    <a:latin typeface="微软雅黑" panose="020B0503020204020204" pitchFamily="34" charset="-122"/>
                    <a:ea typeface="微软雅黑" panose="020B0503020204020204" pitchFamily="34" charset="-122"/>
                  </a:rPr>
                </a:br>
                <a:r>
                  <a:rPr lang="zh-CN" altLang="en-US" sz="1050" dirty="0">
                    <a:solidFill>
                      <a:srgbClr val="C55A11"/>
                    </a:solidFill>
                    <a:latin typeface="微软雅黑" panose="020B0503020204020204" pitchFamily="34" charset="-122"/>
                    <a:ea typeface="微软雅黑" panose="020B0503020204020204" pitchFamily="34" charset="-122"/>
                  </a:rPr>
                  <a:t>（建议使用主题字体）</a:t>
                </a:r>
                <a:endParaRPr lang="zh-CN" altLang="en-US" sz="1050" dirty="0">
                  <a:solidFill>
                    <a:srgbClr val="C55A11"/>
                  </a:solidFill>
                  <a:latin typeface="微软雅黑" panose="020B0503020204020204" pitchFamily="34" charset="-122"/>
                  <a:ea typeface="微软雅黑" panose="020B0503020204020204" pitchFamily="34" charset="-122"/>
                </a:endParaRPr>
              </a:p>
            </p:txBody>
          </p:sp>
          <p:sp>
            <p:nvSpPr>
              <p:cNvPr id="33" name="Rectangle 9"/>
              <p:cNvSpPr/>
              <p:nvPr/>
            </p:nvSpPr>
            <p:spPr>
              <a:xfrm>
                <a:off x="5473854" y="2126322"/>
                <a:ext cx="1231106" cy="246221"/>
              </a:xfrm>
              <a:prstGeom prst="rect">
                <a:avLst/>
              </a:prstGeom>
            </p:spPr>
            <p:txBody>
              <a:bodyPr wrap="none" lIns="0" tIns="0" rIns="0" bIns="0" anchor="ctr">
                <a:normAutofit/>
              </a:bodyPr>
              <a:lstStyle/>
              <a:p>
                <a:pPr algn="ctr"/>
                <a:r>
                  <a:rPr lang="zh-CN" altLang="en-US" sz="1400" b="1" dirty="0">
                    <a:solidFill>
                      <a:srgbClr val="C55A11"/>
                    </a:solidFill>
                    <a:latin typeface="微软雅黑" panose="020B0503020204020204" pitchFamily="34" charset="-122"/>
                    <a:ea typeface="微软雅黑" panose="020B0503020204020204" pitchFamily="34" charset="-122"/>
                  </a:rPr>
                  <a:t>标题文本预设</a:t>
                </a:r>
                <a:endParaRPr lang="zh-CN" altLang="en-US" sz="1400" b="1" dirty="0">
                  <a:solidFill>
                    <a:srgbClr val="C55A11"/>
                  </a:solidFill>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7118145" y="3599728"/>
              <a:ext cx="2146482" cy="2146483"/>
              <a:chOff x="3176812" y="2273198"/>
              <a:chExt cx="2641825" cy="2726239"/>
            </a:xfrm>
          </p:grpSpPr>
          <p:sp>
            <p:nvSpPr>
              <p:cNvPr id="35" name="椭圆 34"/>
              <p:cNvSpPr/>
              <p:nvPr/>
            </p:nvSpPr>
            <p:spPr>
              <a:xfrm>
                <a:off x="3176812" y="2273198"/>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a:solidFill>
                    <a:srgbClr val="C55A11"/>
                  </a:solidFill>
                  <a:latin typeface="微软雅黑" panose="020B0503020204020204" pitchFamily="34" charset="-122"/>
                  <a:ea typeface="微软雅黑" panose="020B0503020204020204" pitchFamily="34" charset="-122"/>
                </a:endParaRPr>
              </a:p>
            </p:txBody>
          </p:sp>
          <p:sp>
            <p:nvSpPr>
              <p:cNvPr id="36" name="椭圆 35"/>
              <p:cNvSpPr/>
              <p:nvPr/>
            </p:nvSpPr>
            <p:spPr>
              <a:xfrm>
                <a:off x="3268970" y="2368298"/>
                <a:ext cx="2457512" cy="2536037"/>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a:solidFill>
                    <a:srgbClr val="C55A11"/>
                  </a:solidFill>
                  <a:latin typeface="微软雅黑" panose="020B0503020204020204" pitchFamily="34" charset="-122"/>
                  <a:ea typeface="微软雅黑" panose="020B0503020204020204" pitchFamily="34" charset="-122"/>
                </a:endParaRPr>
              </a:p>
            </p:txBody>
          </p:sp>
        </p:grpSp>
        <p:sp>
          <p:nvSpPr>
            <p:cNvPr id="37" name="anchor_146641"/>
            <p:cNvSpPr>
              <a:spLocks noChangeAspect="1"/>
            </p:cNvSpPr>
            <p:nvPr/>
          </p:nvSpPr>
          <p:spPr bwMode="auto">
            <a:xfrm>
              <a:off x="7948220" y="3689087"/>
              <a:ext cx="523481" cy="609685"/>
            </a:xfrm>
            <a:custGeom>
              <a:avLst/>
              <a:gdLst>
                <a:gd name="connsiteX0" fmla="*/ 144482 w 288965"/>
                <a:gd name="connsiteY0" fmla="*/ 79375 h 336550"/>
                <a:gd name="connsiteX1" fmla="*/ 124638 w 288965"/>
                <a:gd name="connsiteY1" fmla="*/ 99219 h 336550"/>
                <a:gd name="connsiteX2" fmla="*/ 144482 w 288965"/>
                <a:gd name="connsiteY2" fmla="*/ 119063 h 336550"/>
                <a:gd name="connsiteX3" fmla="*/ 164326 w 288965"/>
                <a:gd name="connsiteY3" fmla="*/ 99219 h 336550"/>
                <a:gd name="connsiteX4" fmla="*/ 144482 w 288965"/>
                <a:gd name="connsiteY4" fmla="*/ 79375 h 336550"/>
                <a:gd name="connsiteX5" fmla="*/ 144483 w 288965"/>
                <a:gd name="connsiteY5" fmla="*/ 0 h 336550"/>
                <a:gd name="connsiteX6" fmla="*/ 172213 w 288965"/>
                <a:gd name="connsiteY6" fmla="*/ 27607 h 336550"/>
                <a:gd name="connsiteX7" fmla="*/ 159008 w 288965"/>
                <a:gd name="connsiteY7" fmla="*/ 49957 h 336550"/>
                <a:gd name="connsiteX8" fmla="*/ 159008 w 288965"/>
                <a:gd name="connsiteY8" fmla="*/ 57844 h 336550"/>
                <a:gd name="connsiteX9" fmla="*/ 185419 w 288965"/>
                <a:gd name="connsiteY9" fmla="*/ 85452 h 336550"/>
                <a:gd name="connsiteX10" fmla="*/ 228996 w 288965"/>
                <a:gd name="connsiteY10" fmla="*/ 85452 h 336550"/>
                <a:gd name="connsiteX11" fmla="*/ 239560 w 288965"/>
                <a:gd name="connsiteY11" fmla="*/ 97284 h 336550"/>
                <a:gd name="connsiteX12" fmla="*/ 228996 w 288965"/>
                <a:gd name="connsiteY12" fmla="*/ 109116 h 336550"/>
                <a:gd name="connsiteX13" fmla="*/ 186739 w 288965"/>
                <a:gd name="connsiteY13" fmla="*/ 109116 h 336550"/>
                <a:gd name="connsiteX14" fmla="*/ 159008 w 288965"/>
                <a:gd name="connsiteY14" fmla="*/ 139353 h 336550"/>
                <a:gd name="connsiteX15" fmla="*/ 159008 w 288965"/>
                <a:gd name="connsiteY15" fmla="*/ 265559 h 336550"/>
                <a:gd name="connsiteX16" fmla="*/ 164290 w 288965"/>
                <a:gd name="connsiteY16" fmla="*/ 277391 h 336550"/>
                <a:gd name="connsiteX17" fmla="*/ 176175 w 288965"/>
                <a:gd name="connsiteY17" fmla="*/ 280020 h 336550"/>
                <a:gd name="connsiteX18" fmla="*/ 211829 w 288965"/>
                <a:gd name="connsiteY18" fmla="*/ 264244 h 336550"/>
                <a:gd name="connsiteX19" fmla="*/ 235598 w 288965"/>
                <a:gd name="connsiteY19" fmla="*/ 234008 h 336550"/>
                <a:gd name="connsiteX20" fmla="*/ 215790 w 288965"/>
                <a:gd name="connsiteY20" fmla="*/ 235322 h 336550"/>
                <a:gd name="connsiteX21" fmla="*/ 210508 w 288965"/>
                <a:gd name="connsiteY21" fmla="*/ 232693 h 336550"/>
                <a:gd name="connsiteX22" fmla="*/ 210508 w 288965"/>
                <a:gd name="connsiteY22" fmla="*/ 226120 h 336550"/>
                <a:gd name="connsiteX23" fmla="*/ 262008 w 288965"/>
                <a:gd name="connsiteY23" fmla="*/ 169590 h 336550"/>
                <a:gd name="connsiteX24" fmla="*/ 268611 w 288965"/>
                <a:gd name="connsiteY24" fmla="*/ 168275 h 336550"/>
                <a:gd name="connsiteX25" fmla="*/ 272572 w 288965"/>
                <a:gd name="connsiteY25" fmla="*/ 172219 h 336550"/>
                <a:gd name="connsiteX26" fmla="*/ 288419 w 288965"/>
                <a:gd name="connsiteY26" fmla="*/ 245839 h 336550"/>
                <a:gd name="connsiteX27" fmla="*/ 287098 w 288965"/>
                <a:gd name="connsiteY27" fmla="*/ 252413 h 336550"/>
                <a:gd name="connsiteX28" fmla="*/ 280496 w 288965"/>
                <a:gd name="connsiteY28" fmla="*/ 252413 h 336550"/>
                <a:gd name="connsiteX29" fmla="*/ 263329 w 288965"/>
                <a:gd name="connsiteY29" fmla="*/ 241895 h 336550"/>
                <a:gd name="connsiteX30" fmla="*/ 228996 w 288965"/>
                <a:gd name="connsiteY30" fmla="*/ 287908 h 336550"/>
                <a:gd name="connsiteX31" fmla="*/ 197303 w 288965"/>
                <a:gd name="connsiteY31" fmla="*/ 303684 h 336550"/>
                <a:gd name="connsiteX32" fmla="*/ 144483 w 288965"/>
                <a:gd name="connsiteY32" fmla="*/ 336550 h 336550"/>
                <a:gd name="connsiteX33" fmla="*/ 91662 w 288965"/>
                <a:gd name="connsiteY33" fmla="*/ 303684 h 336550"/>
                <a:gd name="connsiteX34" fmla="*/ 59970 w 288965"/>
                <a:gd name="connsiteY34" fmla="*/ 287908 h 336550"/>
                <a:gd name="connsiteX35" fmla="*/ 25636 w 288965"/>
                <a:gd name="connsiteY35" fmla="*/ 241895 h 336550"/>
                <a:gd name="connsiteX36" fmla="*/ 8469 w 288965"/>
                <a:gd name="connsiteY36" fmla="*/ 252413 h 336550"/>
                <a:gd name="connsiteX37" fmla="*/ 1867 w 288965"/>
                <a:gd name="connsiteY37" fmla="*/ 252413 h 336550"/>
                <a:gd name="connsiteX38" fmla="*/ 546 w 288965"/>
                <a:gd name="connsiteY38" fmla="*/ 245839 h 336550"/>
                <a:gd name="connsiteX39" fmla="*/ 16393 w 288965"/>
                <a:gd name="connsiteY39" fmla="*/ 172219 h 336550"/>
                <a:gd name="connsiteX40" fmla="*/ 20354 w 288965"/>
                <a:gd name="connsiteY40" fmla="*/ 168275 h 336550"/>
                <a:gd name="connsiteX41" fmla="*/ 26957 w 288965"/>
                <a:gd name="connsiteY41" fmla="*/ 169590 h 336550"/>
                <a:gd name="connsiteX42" fmla="*/ 78457 w 288965"/>
                <a:gd name="connsiteY42" fmla="*/ 226120 h 336550"/>
                <a:gd name="connsiteX43" fmla="*/ 78457 w 288965"/>
                <a:gd name="connsiteY43" fmla="*/ 232693 h 336550"/>
                <a:gd name="connsiteX44" fmla="*/ 73175 w 288965"/>
                <a:gd name="connsiteY44" fmla="*/ 235322 h 336550"/>
                <a:gd name="connsiteX45" fmla="*/ 53367 w 288965"/>
                <a:gd name="connsiteY45" fmla="*/ 234008 h 336550"/>
                <a:gd name="connsiteX46" fmla="*/ 77136 w 288965"/>
                <a:gd name="connsiteY46" fmla="*/ 264244 h 336550"/>
                <a:gd name="connsiteX47" fmla="*/ 112790 w 288965"/>
                <a:gd name="connsiteY47" fmla="*/ 280020 h 336550"/>
                <a:gd name="connsiteX48" fmla="*/ 124675 w 288965"/>
                <a:gd name="connsiteY48" fmla="*/ 277391 h 336550"/>
                <a:gd name="connsiteX49" fmla="*/ 129957 w 288965"/>
                <a:gd name="connsiteY49" fmla="*/ 265559 h 336550"/>
                <a:gd name="connsiteX50" fmla="*/ 129957 w 288965"/>
                <a:gd name="connsiteY50" fmla="*/ 139353 h 336550"/>
                <a:gd name="connsiteX51" fmla="*/ 102226 w 288965"/>
                <a:gd name="connsiteY51" fmla="*/ 109116 h 336550"/>
                <a:gd name="connsiteX52" fmla="*/ 61290 w 288965"/>
                <a:gd name="connsiteY52" fmla="*/ 109116 h 336550"/>
                <a:gd name="connsiteX53" fmla="*/ 49405 w 288965"/>
                <a:gd name="connsiteY53" fmla="*/ 97284 h 336550"/>
                <a:gd name="connsiteX54" fmla="*/ 61290 w 288965"/>
                <a:gd name="connsiteY54" fmla="*/ 85452 h 336550"/>
                <a:gd name="connsiteX55" fmla="*/ 103546 w 288965"/>
                <a:gd name="connsiteY55" fmla="*/ 85452 h 336550"/>
                <a:gd name="connsiteX56" fmla="*/ 129957 w 288965"/>
                <a:gd name="connsiteY56" fmla="*/ 57844 h 336550"/>
                <a:gd name="connsiteX57" fmla="*/ 129957 w 288965"/>
                <a:gd name="connsiteY57" fmla="*/ 49957 h 336550"/>
                <a:gd name="connsiteX58" fmla="*/ 116752 w 288965"/>
                <a:gd name="connsiteY58" fmla="*/ 27607 h 336550"/>
                <a:gd name="connsiteX59" fmla="*/ 144483 w 288965"/>
                <a:gd name="connsiteY59"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88965" h="336550">
                  <a:moveTo>
                    <a:pt x="144482" y="79375"/>
                  </a:moveTo>
                  <a:cubicBezTo>
                    <a:pt x="133522" y="79375"/>
                    <a:pt x="124638" y="88259"/>
                    <a:pt x="124638" y="99219"/>
                  </a:cubicBezTo>
                  <a:cubicBezTo>
                    <a:pt x="124638" y="110179"/>
                    <a:pt x="133522" y="119063"/>
                    <a:pt x="144482" y="119063"/>
                  </a:cubicBezTo>
                  <a:cubicBezTo>
                    <a:pt x="155442" y="119063"/>
                    <a:pt x="164326" y="110179"/>
                    <a:pt x="164326" y="99219"/>
                  </a:cubicBezTo>
                  <a:cubicBezTo>
                    <a:pt x="164326" y="88259"/>
                    <a:pt x="155442" y="79375"/>
                    <a:pt x="144482" y="79375"/>
                  </a:cubicBezTo>
                  <a:close/>
                  <a:moveTo>
                    <a:pt x="144483" y="0"/>
                  </a:moveTo>
                  <a:cubicBezTo>
                    <a:pt x="159008" y="0"/>
                    <a:pt x="172213" y="11832"/>
                    <a:pt x="172213" y="27607"/>
                  </a:cubicBezTo>
                  <a:cubicBezTo>
                    <a:pt x="172213" y="36810"/>
                    <a:pt x="166931" y="46013"/>
                    <a:pt x="159008" y="49957"/>
                  </a:cubicBezTo>
                  <a:cubicBezTo>
                    <a:pt x="159008" y="49957"/>
                    <a:pt x="159008" y="49957"/>
                    <a:pt x="159008" y="57844"/>
                  </a:cubicBezTo>
                  <a:cubicBezTo>
                    <a:pt x="172213" y="63103"/>
                    <a:pt x="181457" y="72306"/>
                    <a:pt x="185419" y="85452"/>
                  </a:cubicBezTo>
                  <a:cubicBezTo>
                    <a:pt x="185419" y="85452"/>
                    <a:pt x="185419" y="85452"/>
                    <a:pt x="228996" y="85452"/>
                  </a:cubicBezTo>
                  <a:cubicBezTo>
                    <a:pt x="234278" y="85452"/>
                    <a:pt x="239560" y="90711"/>
                    <a:pt x="239560" y="97284"/>
                  </a:cubicBezTo>
                  <a:cubicBezTo>
                    <a:pt x="239560" y="103857"/>
                    <a:pt x="234278" y="109116"/>
                    <a:pt x="228996" y="109116"/>
                  </a:cubicBezTo>
                  <a:cubicBezTo>
                    <a:pt x="228996" y="109116"/>
                    <a:pt x="228996" y="109116"/>
                    <a:pt x="186739" y="109116"/>
                  </a:cubicBezTo>
                  <a:cubicBezTo>
                    <a:pt x="182778" y="122262"/>
                    <a:pt x="172213" y="134094"/>
                    <a:pt x="159008" y="139353"/>
                  </a:cubicBezTo>
                  <a:cubicBezTo>
                    <a:pt x="159008" y="139353"/>
                    <a:pt x="159008" y="139353"/>
                    <a:pt x="159008" y="265559"/>
                  </a:cubicBezTo>
                  <a:cubicBezTo>
                    <a:pt x="159008" y="270818"/>
                    <a:pt x="161649" y="274762"/>
                    <a:pt x="164290" y="277391"/>
                  </a:cubicBezTo>
                  <a:cubicBezTo>
                    <a:pt x="168252" y="280020"/>
                    <a:pt x="172213" y="280020"/>
                    <a:pt x="176175" y="280020"/>
                  </a:cubicBezTo>
                  <a:cubicBezTo>
                    <a:pt x="189380" y="276076"/>
                    <a:pt x="201265" y="270818"/>
                    <a:pt x="211829" y="264244"/>
                  </a:cubicBezTo>
                  <a:cubicBezTo>
                    <a:pt x="223713" y="255042"/>
                    <a:pt x="231637" y="244525"/>
                    <a:pt x="235598" y="234008"/>
                  </a:cubicBezTo>
                  <a:cubicBezTo>
                    <a:pt x="235598" y="234008"/>
                    <a:pt x="235598" y="234008"/>
                    <a:pt x="215790" y="235322"/>
                  </a:cubicBezTo>
                  <a:cubicBezTo>
                    <a:pt x="213149" y="235322"/>
                    <a:pt x="211829" y="234008"/>
                    <a:pt x="210508" y="232693"/>
                  </a:cubicBezTo>
                  <a:cubicBezTo>
                    <a:pt x="209188" y="230064"/>
                    <a:pt x="209188" y="227434"/>
                    <a:pt x="210508" y="226120"/>
                  </a:cubicBezTo>
                  <a:cubicBezTo>
                    <a:pt x="210508" y="226120"/>
                    <a:pt x="210508" y="226120"/>
                    <a:pt x="262008" y="169590"/>
                  </a:cubicBezTo>
                  <a:cubicBezTo>
                    <a:pt x="263329" y="168275"/>
                    <a:pt x="265970" y="166960"/>
                    <a:pt x="268611" y="168275"/>
                  </a:cubicBezTo>
                  <a:cubicBezTo>
                    <a:pt x="269931" y="168275"/>
                    <a:pt x="271252" y="169590"/>
                    <a:pt x="272572" y="172219"/>
                  </a:cubicBezTo>
                  <a:cubicBezTo>
                    <a:pt x="272572" y="172219"/>
                    <a:pt x="272572" y="172219"/>
                    <a:pt x="288419" y="245839"/>
                  </a:cubicBezTo>
                  <a:cubicBezTo>
                    <a:pt x="289739" y="248469"/>
                    <a:pt x="288419" y="251098"/>
                    <a:pt x="287098" y="252413"/>
                  </a:cubicBezTo>
                  <a:cubicBezTo>
                    <a:pt x="284457" y="253727"/>
                    <a:pt x="281816" y="253727"/>
                    <a:pt x="280496" y="252413"/>
                  </a:cubicBezTo>
                  <a:cubicBezTo>
                    <a:pt x="280496" y="252413"/>
                    <a:pt x="280496" y="252413"/>
                    <a:pt x="263329" y="241895"/>
                  </a:cubicBezTo>
                  <a:cubicBezTo>
                    <a:pt x="259367" y="258986"/>
                    <a:pt x="246162" y="274762"/>
                    <a:pt x="228996" y="287908"/>
                  </a:cubicBezTo>
                  <a:cubicBezTo>
                    <a:pt x="219752" y="294481"/>
                    <a:pt x="207867" y="299740"/>
                    <a:pt x="197303" y="303684"/>
                  </a:cubicBezTo>
                  <a:cubicBezTo>
                    <a:pt x="177495" y="310257"/>
                    <a:pt x="159008" y="322089"/>
                    <a:pt x="144483" y="336550"/>
                  </a:cubicBezTo>
                  <a:cubicBezTo>
                    <a:pt x="129957" y="322089"/>
                    <a:pt x="111470" y="310257"/>
                    <a:pt x="91662" y="303684"/>
                  </a:cubicBezTo>
                  <a:cubicBezTo>
                    <a:pt x="81098" y="299740"/>
                    <a:pt x="69213" y="294481"/>
                    <a:pt x="59970" y="287908"/>
                  </a:cubicBezTo>
                  <a:cubicBezTo>
                    <a:pt x="42803" y="274762"/>
                    <a:pt x="29598" y="258986"/>
                    <a:pt x="25636" y="241895"/>
                  </a:cubicBezTo>
                  <a:cubicBezTo>
                    <a:pt x="25636" y="241895"/>
                    <a:pt x="25636" y="241895"/>
                    <a:pt x="8469" y="252413"/>
                  </a:cubicBezTo>
                  <a:cubicBezTo>
                    <a:pt x="7149" y="253727"/>
                    <a:pt x="4508" y="253727"/>
                    <a:pt x="1867" y="252413"/>
                  </a:cubicBezTo>
                  <a:cubicBezTo>
                    <a:pt x="546" y="251098"/>
                    <a:pt x="-774" y="248469"/>
                    <a:pt x="546" y="245839"/>
                  </a:cubicBezTo>
                  <a:cubicBezTo>
                    <a:pt x="546" y="245839"/>
                    <a:pt x="546" y="245839"/>
                    <a:pt x="16393" y="172219"/>
                  </a:cubicBezTo>
                  <a:cubicBezTo>
                    <a:pt x="17713" y="169590"/>
                    <a:pt x="19034" y="168275"/>
                    <a:pt x="20354" y="168275"/>
                  </a:cubicBezTo>
                  <a:cubicBezTo>
                    <a:pt x="22995" y="166960"/>
                    <a:pt x="25636" y="168275"/>
                    <a:pt x="26957" y="169590"/>
                  </a:cubicBezTo>
                  <a:cubicBezTo>
                    <a:pt x="26957" y="169590"/>
                    <a:pt x="26957" y="169590"/>
                    <a:pt x="78457" y="226120"/>
                  </a:cubicBezTo>
                  <a:cubicBezTo>
                    <a:pt x="79777" y="227434"/>
                    <a:pt x="79777" y="230064"/>
                    <a:pt x="78457" y="232693"/>
                  </a:cubicBezTo>
                  <a:cubicBezTo>
                    <a:pt x="77136" y="234008"/>
                    <a:pt x="75816" y="235322"/>
                    <a:pt x="73175" y="235322"/>
                  </a:cubicBezTo>
                  <a:cubicBezTo>
                    <a:pt x="73175" y="235322"/>
                    <a:pt x="73175" y="235322"/>
                    <a:pt x="53367" y="234008"/>
                  </a:cubicBezTo>
                  <a:cubicBezTo>
                    <a:pt x="57328" y="244525"/>
                    <a:pt x="65252" y="255042"/>
                    <a:pt x="77136" y="264244"/>
                  </a:cubicBezTo>
                  <a:cubicBezTo>
                    <a:pt x="87700" y="270818"/>
                    <a:pt x="99585" y="276076"/>
                    <a:pt x="112790" y="280020"/>
                  </a:cubicBezTo>
                  <a:cubicBezTo>
                    <a:pt x="116752" y="280020"/>
                    <a:pt x="120713" y="280020"/>
                    <a:pt x="124675" y="277391"/>
                  </a:cubicBezTo>
                  <a:cubicBezTo>
                    <a:pt x="127316" y="274762"/>
                    <a:pt x="129957" y="270818"/>
                    <a:pt x="129957" y="265559"/>
                  </a:cubicBezTo>
                  <a:cubicBezTo>
                    <a:pt x="129957" y="265559"/>
                    <a:pt x="129957" y="265559"/>
                    <a:pt x="129957" y="139353"/>
                  </a:cubicBezTo>
                  <a:cubicBezTo>
                    <a:pt x="116752" y="134094"/>
                    <a:pt x="106187" y="122262"/>
                    <a:pt x="102226" y="109116"/>
                  </a:cubicBezTo>
                  <a:cubicBezTo>
                    <a:pt x="102226" y="109116"/>
                    <a:pt x="102226" y="109116"/>
                    <a:pt x="61290" y="109116"/>
                  </a:cubicBezTo>
                  <a:cubicBezTo>
                    <a:pt x="54687" y="109116"/>
                    <a:pt x="49405" y="103857"/>
                    <a:pt x="49405" y="97284"/>
                  </a:cubicBezTo>
                  <a:cubicBezTo>
                    <a:pt x="49405" y="90711"/>
                    <a:pt x="54687" y="85452"/>
                    <a:pt x="61290" y="85452"/>
                  </a:cubicBezTo>
                  <a:cubicBezTo>
                    <a:pt x="61290" y="85452"/>
                    <a:pt x="61290" y="85452"/>
                    <a:pt x="103546" y="85452"/>
                  </a:cubicBezTo>
                  <a:cubicBezTo>
                    <a:pt x="107508" y="72306"/>
                    <a:pt x="116752" y="63103"/>
                    <a:pt x="129957" y="57844"/>
                  </a:cubicBezTo>
                  <a:cubicBezTo>
                    <a:pt x="129957" y="57844"/>
                    <a:pt x="129957" y="57844"/>
                    <a:pt x="129957" y="49957"/>
                  </a:cubicBezTo>
                  <a:cubicBezTo>
                    <a:pt x="122034" y="46013"/>
                    <a:pt x="116752" y="36810"/>
                    <a:pt x="116752" y="27607"/>
                  </a:cubicBezTo>
                  <a:cubicBezTo>
                    <a:pt x="116752" y="11832"/>
                    <a:pt x="129957" y="0"/>
                    <a:pt x="144483" y="0"/>
                  </a:cubicBezTo>
                  <a:close/>
                </a:path>
              </a:pathLst>
            </a:custGeom>
            <a:solidFill>
              <a:srgbClr val="C55A11"/>
            </a:solidFill>
            <a:ln>
              <a:noFill/>
            </a:ln>
          </p:spPr>
        </p:sp>
        <p:grpSp>
          <p:nvGrpSpPr>
            <p:cNvPr id="38" name="Group 25"/>
            <p:cNvGrpSpPr/>
            <p:nvPr/>
          </p:nvGrpSpPr>
          <p:grpSpPr>
            <a:xfrm>
              <a:off x="7130891" y="4669459"/>
              <a:ext cx="2160672" cy="754052"/>
              <a:chOff x="5009071" y="2126322"/>
              <a:chExt cx="2160672" cy="754052"/>
            </a:xfrm>
          </p:grpSpPr>
          <p:sp>
            <p:nvSpPr>
              <p:cNvPr id="39" name="TextBox 8"/>
              <p:cNvSpPr txBox="1"/>
              <p:nvPr/>
            </p:nvSpPr>
            <p:spPr>
              <a:xfrm>
                <a:off x="5009071" y="2372543"/>
                <a:ext cx="2160672" cy="507831"/>
              </a:xfrm>
              <a:prstGeom prst="rect">
                <a:avLst/>
              </a:prstGeom>
              <a:noFill/>
            </p:spPr>
            <p:txBody>
              <a:bodyPr wrap="square" lIns="0" tIns="0" rIns="0" bIns="0">
                <a:normAutofit/>
              </a:bodyPr>
              <a:lstStyle/>
              <a:p>
                <a:pPr algn="ctr" defTabSz="1219200">
                  <a:lnSpc>
                    <a:spcPct val="120000"/>
                  </a:lnSpc>
                  <a:spcBef>
                    <a:spcPct val="0"/>
                  </a:spcBef>
                  <a:defRPr/>
                </a:pPr>
                <a:r>
                  <a:rPr lang="zh-CN" altLang="en-US" sz="1050" dirty="0">
                    <a:solidFill>
                      <a:srgbClr val="C55A11"/>
                    </a:solidFill>
                    <a:latin typeface="微软雅黑" panose="020B0503020204020204" pitchFamily="34" charset="-122"/>
                    <a:ea typeface="微软雅黑" panose="020B0503020204020204" pitchFamily="34" charset="-122"/>
                  </a:rPr>
                  <a:t>此部分内容作为文字排版占位</a:t>
                </a:r>
                <a:br>
                  <a:rPr lang="zh-CN" altLang="en-US" sz="1050" dirty="0">
                    <a:solidFill>
                      <a:srgbClr val="C55A11"/>
                    </a:solidFill>
                    <a:latin typeface="微软雅黑" panose="020B0503020204020204" pitchFamily="34" charset="-122"/>
                    <a:ea typeface="微软雅黑" panose="020B0503020204020204" pitchFamily="34" charset="-122"/>
                  </a:rPr>
                </a:br>
                <a:r>
                  <a:rPr lang="zh-CN" altLang="en-US" sz="1050" dirty="0">
                    <a:solidFill>
                      <a:srgbClr val="C55A11"/>
                    </a:solidFill>
                    <a:latin typeface="微软雅黑" panose="020B0503020204020204" pitchFamily="34" charset="-122"/>
                    <a:ea typeface="微软雅黑" panose="020B0503020204020204" pitchFamily="34" charset="-122"/>
                  </a:rPr>
                  <a:t>（建议使用主题字体）</a:t>
                </a:r>
                <a:endParaRPr lang="zh-CN" altLang="en-US" sz="1050" dirty="0">
                  <a:solidFill>
                    <a:srgbClr val="C55A11"/>
                  </a:solidFill>
                  <a:latin typeface="微软雅黑" panose="020B0503020204020204" pitchFamily="34" charset="-122"/>
                  <a:ea typeface="微软雅黑" panose="020B0503020204020204" pitchFamily="34" charset="-122"/>
                </a:endParaRPr>
              </a:p>
            </p:txBody>
          </p:sp>
          <p:sp>
            <p:nvSpPr>
              <p:cNvPr id="40" name="Rectangle 9"/>
              <p:cNvSpPr/>
              <p:nvPr/>
            </p:nvSpPr>
            <p:spPr>
              <a:xfrm>
                <a:off x="5473854" y="2126322"/>
                <a:ext cx="1231106" cy="246221"/>
              </a:xfrm>
              <a:prstGeom prst="rect">
                <a:avLst/>
              </a:prstGeom>
            </p:spPr>
            <p:txBody>
              <a:bodyPr wrap="none" lIns="0" tIns="0" rIns="0" bIns="0" anchor="ctr">
                <a:normAutofit/>
              </a:bodyPr>
              <a:lstStyle/>
              <a:p>
                <a:pPr algn="ctr"/>
                <a:r>
                  <a:rPr lang="zh-CN" altLang="en-US" sz="1400" b="1" dirty="0">
                    <a:solidFill>
                      <a:srgbClr val="C55A11"/>
                    </a:solidFill>
                    <a:latin typeface="微软雅黑" panose="020B0503020204020204" pitchFamily="34" charset="-122"/>
                    <a:ea typeface="微软雅黑" panose="020B0503020204020204" pitchFamily="34" charset="-122"/>
                  </a:rPr>
                  <a:t>标题文本预设</a:t>
                </a:r>
                <a:endParaRPr lang="zh-CN" altLang="en-US" sz="1400" b="1" dirty="0">
                  <a:solidFill>
                    <a:srgbClr val="C55A11"/>
                  </a:solidFill>
                  <a:latin typeface="微软雅黑" panose="020B0503020204020204" pitchFamily="34" charset="-122"/>
                  <a:ea typeface="微软雅黑" panose="020B0503020204020204" pitchFamily="34" charset="-122"/>
                </a:endParaRPr>
              </a:p>
            </p:txBody>
          </p:sp>
        </p:grpSp>
      </p:grpSp>
      <p:grpSp>
        <p:nvGrpSpPr>
          <p:cNvPr id="42" name="组合 41"/>
          <p:cNvGrpSpPr/>
          <p:nvPr/>
        </p:nvGrpSpPr>
        <p:grpSpPr>
          <a:xfrm>
            <a:off x="4898290" y="0"/>
            <a:ext cx="2327910" cy="1666353"/>
            <a:chOff x="4898290" y="0"/>
            <a:chExt cx="2327910" cy="1666353"/>
          </a:xfrm>
        </p:grpSpPr>
        <p:sp>
          <p:nvSpPr>
            <p:cNvPr id="43" name="矩形 42"/>
            <p:cNvSpPr/>
            <p:nvPr/>
          </p:nvSpPr>
          <p:spPr>
            <a:xfrm>
              <a:off x="4898290" y="1144383"/>
              <a:ext cx="2327910" cy="521970"/>
            </a:xfrm>
            <a:prstGeom prst="rect">
              <a:avLst/>
            </a:prstGeom>
          </p:spPr>
          <p:txBody>
            <a:bodyPr wrap="none">
              <a:spAutoFit/>
            </a:bodyPr>
            <a:lstStyle/>
            <a:p>
              <a:r>
                <a:rPr lang="en-US" altLang="zh-CN" sz="2800" b="1" i="0" dirty="0">
                  <a:solidFill>
                    <a:schemeClr val="accent2">
                      <a:lumMod val="75000"/>
                    </a:schemeClr>
                  </a:solidFill>
                  <a:effectLst/>
                  <a:latin typeface="宋体" panose="02010600030101010101" pitchFamily="2" charset="-122"/>
                  <a:ea typeface="宋体" panose="02010600030101010101" pitchFamily="2" charset="-122"/>
                </a:rPr>
                <a:t>输入文本内容</a:t>
              </a:r>
              <a:endParaRPr lang="zh-CN" altLang="en-US" sz="2800" b="1" dirty="0"/>
            </a:p>
          </p:txBody>
        </p:sp>
        <p:sp>
          <p:nvSpPr>
            <p:cNvPr id="44" name="椭圆 43"/>
            <p:cNvSpPr/>
            <p:nvPr/>
          </p:nvSpPr>
          <p:spPr>
            <a:xfrm>
              <a:off x="5992765" y="0"/>
              <a:ext cx="133446" cy="1334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5995365" y="978552"/>
              <a:ext cx="133446" cy="1334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6" name="直接连接符 45"/>
            <p:cNvCxnSpPr>
              <a:stCxn id="44" idx="4"/>
              <a:endCxn id="45" idx="0"/>
            </p:cNvCxnSpPr>
            <p:nvPr/>
          </p:nvCxnSpPr>
          <p:spPr>
            <a:xfrm>
              <a:off x="6059488" y="133446"/>
              <a:ext cx="2600" cy="845106"/>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ppt_x"/>
                                          </p:val>
                                        </p:tav>
                                        <p:tav tm="100000">
                                          <p:val>
                                            <p:strVal val="#ppt_x"/>
                                          </p:val>
                                        </p:tav>
                                      </p:tavLst>
                                    </p:anim>
                                    <p:anim calcmode="lin" valueType="num">
                                      <p:cBhvr additive="base">
                                        <p:cTn id="8"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4039699" y="2050416"/>
            <a:ext cx="1192608" cy="1192608"/>
            <a:chOff x="3272949" y="3722523"/>
            <a:chExt cx="813408" cy="877328"/>
          </a:xfrm>
        </p:grpSpPr>
        <p:sp>
          <p:nvSpPr>
            <p:cNvPr id="16" name="椭圆 15"/>
            <p:cNvSpPr/>
            <p:nvPr/>
          </p:nvSpPr>
          <p:spPr>
            <a:xfrm>
              <a:off x="3272949" y="3722523"/>
              <a:ext cx="813408" cy="877328"/>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635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椭圆 16"/>
            <p:cNvSpPr/>
            <p:nvPr/>
          </p:nvSpPr>
          <p:spPr>
            <a:xfrm>
              <a:off x="3286068" y="3736674"/>
              <a:ext cx="787168" cy="849026"/>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grpSp>
      <p:grpSp>
        <p:nvGrpSpPr>
          <p:cNvPr id="7" name="组合 6"/>
          <p:cNvGrpSpPr/>
          <p:nvPr/>
        </p:nvGrpSpPr>
        <p:grpSpPr>
          <a:xfrm>
            <a:off x="5607760" y="4307319"/>
            <a:ext cx="705382" cy="705382"/>
            <a:chOff x="3272949" y="3722523"/>
            <a:chExt cx="813408" cy="877328"/>
          </a:xfrm>
        </p:grpSpPr>
        <p:sp>
          <p:nvSpPr>
            <p:cNvPr id="8" name="椭圆 7"/>
            <p:cNvSpPr/>
            <p:nvPr/>
          </p:nvSpPr>
          <p:spPr>
            <a:xfrm>
              <a:off x="3272949" y="3722523"/>
              <a:ext cx="813408" cy="877328"/>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635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椭圆 8"/>
            <p:cNvSpPr/>
            <p:nvPr/>
          </p:nvSpPr>
          <p:spPr>
            <a:xfrm>
              <a:off x="3286069" y="3736674"/>
              <a:ext cx="787168" cy="849026"/>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0" name="组合 9"/>
          <p:cNvGrpSpPr/>
          <p:nvPr/>
        </p:nvGrpSpPr>
        <p:grpSpPr>
          <a:xfrm>
            <a:off x="4881070" y="2242874"/>
            <a:ext cx="2190211" cy="2190212"/>
            <a:chOff x="1488310" y="1579494"/>
            <a:chExt cx="1414094" cy="1414094"/>
          </a:xfrm>
        </p:grpSpPr>
        <p:grpSp>
          <p:nvGrpSpPr>
            <p:cNvPr id="11" name="组合 10"/>
            <p:cNvGrpSpPr/>
            <p:nvPr/>
          </p:nvGrpSpPr>
          <p:grpSpPr>
            <a:xfrm>
              <a:off x="1488310" y="1579494"/>
              <a:ext cx="1414094" cy="1414094"/>
              <a:chOff x="3176812" y="2273198"/>
              <a:chExt cx="2641825" cy="2726239"/>
            </a:xfrm>
          </p:grpSpPr>
          <p:sp>
            <p:nvSpPr>
              <p:cNvPr id="13" name="椭圆 12"/>
              <p:cNvSpPr/>
              <p:nvPr/>
            </p:nvSpPr>
            <p:spPr>
              <a:xfrm>
                <a:off x="3176812" y="2273198"/>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a:solidFill>
                    <a:prstClr val="white"/>
                  </a:solidFill>
                </a:endParaRPr>
              </a:p>
            </p:txBody>
          </p:sp>
          <p:sp>
            <p:nvSpPr>
              <p:cNvPr id="14" name="椭圆 13"/>
              <p:cNvSpPr/>
              <p:nvPr/>
            </p:nvSpPr>
            <p:spPr>
              <a:xfrm>
                <a:off x="3268970" y="2368298"/>
                <a:ext cx="2457512" cy="2536037"/>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a:solidFill>
                    <a:prstClr val="white"/>
                  </a:solidFill>
                </a:endParaRPr>
              </a:p>
            </p:txBody>
          </p:sp>
        </p:grpSp>
        <p:sp>
          <p:nvSpPr>
            <p:cNvPr id="12" name="文本框 11"/>
            <p:cNvSpPr txBox="1"/>
            <p:nvPr/>
          </p:nvSpPr>
          <p:spPr>
            <a:xfrm>
              <a:off x="1957492" y="1840234"/>
              <a:ext cx="475730" cy="1013439"/>
            </a:xfrm>
            <a:prstGeom prst="rect">
              <a:avLst/>
            </a:prstGeom>
            <a:noFill/>
          </p:spPr>
          <p:txBody>
            <a:bodyPr wrap="square" rtlCol="0">
              <a:spAutoFit/>
            </a:bodyPr>
            <a:lstStyle/>
            <a:p>
              <a:pPr algn="ctr"/>
              <a:r>
                <a:rPr lang="en-US" altLang="zh-CN" sz="9600" dirty="0">
                  <a:solidFill>
                    <a:schemeClr val="accent2">
                      <a:lumMod val="75000"/>
                    </a:schemeClr>
                  </a:solidFill>
                  <a:latin typeface="方正超粗黑_GBK" panose="03000509000000000000" pitchFamily="65" charset="-122"/>
                  <a:ea typeface="方正超粗黑_GBK" panose="03000509000000000000" pitchFamily="65" charset="-122"/>
                </a:rPr>
                <a:t>4</a:t>
              </a:r>
              <a:endParaRPr lang="zh-CN" altLang="en-US" sz="9600" dirty="0">
                <a:solidFill>
                  <a:schemeClr val="accent2">
                    <a:lumMod val="75000"/>
                  </a:schemeClr>
                </a:solidFill>
                <a:latin typeface="方正超粗黑_GBK" panose="03000509000000000000" pitchFamily="65" charset="-122"/>
                <a:ea typeface="方正超粗黑_GBK" panose="03000509000000000000" pitchFamily="65" charset="-122"/>
              </a:endParaRPr>
            </a:p>
          </p:txBody>
        </p:sp>
      </p:grpSp>
      <p:sp>
        <p:nvSpPr>
          <p:cNvPr id="18" name="Freeform 232"/>
          <p:cNvSpPr>
            <a:spLocks noEditPoints="1"/>
          </p:cNvSpPr>
          <p:nvPr/>
        </p:nvSpPr>
        <p:spPr bwMode="auto">
          <a:xfrm>
            <a:off x="4264875" y="2279020"/>
            <a:ext cx="742251" cy="649082"/>
          </a:xfrm>
          <a:custGeom>
            <a:avLst/>
            <a:gdLst>
              <a:gd name="T0" fmla="*/ 171 w 192"/>
              <a:gd name="T1" fmla="*/ 168 h 168"/>
              <a:gd name="T2" fmla="*/ 99 w 192"/>
              <a:gd name="T3" fmla="*/ 168 h 168"/>
              <a:gd name="T4" fmla="*/ 92 w 192"/>
              <a:gd name="T5" fmla="*/ 168 h 168"/>
              <a:gd name="T6" fmla="*/ 19 w 192"/>
              <a:gd name="T7" fmla="*/ 168 h 168"/>
              <a:gd name="T8" fmla="*/ 0 w 192"/>
              <a:gd name="T9" fmla="*/ 146 h 168"/>
              <a:gd name="T10" fmla="*/ 0 w 192"/>
              <a:gd name="T11" fmla="*/ 52 h 168"/>
              <a:gd name="T12" fmla="*/ 19 w 192"/>
              <a:gd name="T13" fmla="*/ 32 h 168"/>
              <a:gd name="T14" fmla="*/ 33 w 192"/>
              <a:gd name="T15" fmla="*/ 32 h 168"/>
              <a:gd name="T16" fmla="*/ 38 w 192"/>
              <a:gd name="T17" fmla="*/ 17 h 168"/>
              <a:gd name="T18" fmla="*/ 64 w 192"/>
              <a:gd name="T19" fmla="*/ 0 h 168"/>
              <a:gd name="T20" fmla="*/ 125 w 192"/>
              <a:gd name="T21" fmla="*/ 0 h 168"/>
              <a:gd name="T22" fmla="*/ 152 w 192"/>
              <a:gd name="T23" fmla="*/ 17 h 168"/>
              <a:gd name="T24" fmla="*/ 157 w 192"/>
              <a:gd name="T25" fmla="*/ 32 h 168"/>
              <a:gd name="T26" fmla="*/ 171 w 192"/>
              <a:gd name="T27" fmla="*/ 32 h 168"/>
              <a:gd name="T28" fmla="*/ 192 w 192"/>
              <a:gd name="T29" fmla="*/ 53 h 168"/>
              <a:gd name="T30" fmla="*/ 192 w 192"/>
              <a:gd name="T31" fmla="*/ 146 h 168"/>
              <a:gd name="T32" fmla="*/ 171 w 192"/>
              <a:gd name="T33" fmla="*/ 168 h 168"/>
              <a:gd name="T34" fmla="*/ 95 w 192"/>
              <a:gd name="T35" fmla="*/ 40 h 168"/>
              <a:gd name="T36" fmla="*/ 39 w 192"/>
              <a:gd name="T37" fmla="*/ 94 h 168"/>
              <a:gd name="T38" fmla="*/ 95 w 192"/>
              <a:gd name="T39" fmla="*/ 152 h 168"/>
              <a:gd name="T40" fmla="*/ 152 w 192"/>
              <a:gd name="T41" fmla="*/ 94 h 168"/>
              <a:gd name="T42" fmla="*/ 95 w 192"/>
              <a:gd name="T43" fmla="*/ 40 h 168"/>
              <a:gd name="T44" fmla="*/ 96 w 192"/>
              <a:gd name="T45" fmla="*/ 140 h 168"/>
              <a:gd name="T46" fmla="*/ 52 w 192"/>
              <a:gd name="T47" fmla="*/ 96 h 168"/>
              <a:gd name="T48" fmla="*/ 96 w 192"/>
              <a:gd name="T49" fmla="*/ 52 h 168"/>
              <a:gd name="T50" fmla="*/ 140 w 192"/>
              <a:gd name="T51" fmla="*/ 96 h 168"/>
              <a:gd name="T52" fmla="*/ 96 w 192"/>
              <a:gd name="T53" fmla="*/ 14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2" h="168">
                <a:moveTo>
                  <a:pt x="171" y="168"/>
                </a:moveTo>
                <a:cubicBezTo>
                  <a:pt x="99" y="168"/>
                  <a:pt x="99" y="168"/>
                  <a:pt x="99" y="168"/>
                </a:cubicBezTo>
                <a:cubicBezTo>
                  <a:pt x="92" y="168"/>
                  <a:pt x="92" y="168"/>
                  <a:pt x="92" y="168"/>
                </a:cubicBezTo>
                <a:cubicBezTo>
                  <a:pt x="19" y="168"/>
                  <a:pt x="19" y="168"/>
                  <a:pt x="19" y="168"/>
                </a:cubicBezTo>
                <a:cubicBezTo>
                  <a:pt x="9" y="168"/>
                  <a:pt x="0" y="157"/>
                  <a:pt x="0" y="146"/>
                </a:cubicBezTo>
                <a:cubicBezTo>
                  <a:pt x="0" y="52"/>
                  <a:pt x="0" y="52"/>
                  <a:pt x="0" y="52"/>
                </a:cubicBezTo>
                <a:cubicBezTo>
                  <a:pt x="0" y="41"/>
                  <a:pt x="9" y="32"/>
                  <a:pt x="19" y="32"/>
                </a:cubicBezTo>
                <a:cubicBezTo>
                  <a:pt x="33" y="32"/>
                  <a:pt x="33" y="32"/>
                  <a:pt x="33" y="32"/>
                </a:cubicBezTo>
                <a:cubicBezTo>
                  <a:pt x="38" y="17"/>
                  <a:pt x="38" y="17"/>
                  <a:pt x="38" y="17"/>
                </a:cubicBezTo>
                <a:cubicBezTo>
                  <a:pt x="42" y="7"/>
                  <a:pt x="53" y="0"/>
                  <a:pt x="64" y="0"/>
                </a:cubicBezTo>
                <a:cubicBezTo>
                  <a:pt x="125" y="0"/>
                  <a:pt x="125" y="0"/>
                  <a:pt x="125" y="0"/>
                </a:cubicBezTo>
                <a:cubicBezTo>
                  <a:pt x="136" y="0"/>
                  <a:pt x="148" y="7"/>
                  <a:pt x="152" y="17"/>
                </a:cubicBezTo>
                <a:cubicBezTo>
                  <a:pt x="157" y="32"/>
                  <a:pt x="157" y="32"/>
                  <a:pt x="157" y="32"/>
                </a:cubicBezTo>
                <a:cubicBezTo>
                  <a:pt x="171" y="32"/>
                  <a:pt x="171" y="32"/>
                  <a:pt x="171" y="32"/>
                </a:cubicBezTo>
                <a:cubicBezTo>
                  <a:pt x="182" y="32"/>
                  <a:pt x="192" y="42"/>
                  <a:pt x="192" y="53"/>
                </a:cubicBezTo>
                <a:cubicBezTo>
                  <a:pt x="192" y="146"/>
                  <a:pt x="192" y="146"/>
                  <a:pt x="192" y="146"/>
                </a:cubicBezTo>
                <a:cubicBezTo>
                  <a:pt x="192" y="157"/>
                  <a:pt x="182" y="168"/>
                  <a:pt x="171" y="168"/>
                </a:cubicBezTo>
                <a:close/>
                <a:moveTo>
                  <a:pt x="95" y="40"/>
                </a:moveTo>
                <a:cubicBezTo>
                  <a:pt x="54" y="41"/>
                  <a:pt x="39" y="75"/>
                  <a:pt x="39" y="94"/>
                </a:cubicBezTo>
                <a:cubicBezTo>
                  <a:pt x="39" y="113"/>
                  <a:pt x="44" y="150"/>
                  <a:pt x="95" y="152"/>
                </a:cubicBezTo>
                <a:cubicBezTo>
                  <a:pt x="147" y="150"/>
                  <a:pt x="152" y="113"/>
                  <a:pt x="152" y="94"/>
                </a:cubicBezTo>
                <a:cubicBezTo>
                  <a:pt x="152" y="75"/>
                  <a:pt x="137" y="41"/>
                  <a:pt x="95" y="40"/>
                </a:cubicBezTo>
                <a:close/>
                <a:moveTo>
                  <a:pt x="96" y="140"/>
                </a:moveTo>
                <a:cubicBezTo>
                  <a:pt x="71" y="140"/>
                  <a:pt x="52" y="120"/>
                  <a:pt x="52" y="96"/>
                </a:cubicBezTo>
                <a:cubicBezTo>
                  <a:pt x="52" y="72"/>
                  <a:pt x="71" y="52"/>
                  <a:pt x="96" y="52"/>
                </a:cubicBezTo>
                <a:cubicBezTo>
                  <a:pt x="120" y="52"/>
                  <a:pt x="140" y="72"/>
                  <a:pt x="140" y="96"/>
                </a:cubicBezTo>
                <a:cubicBezTo>
                  <a:pt x="140" y="120"/>
                  <a:pt x="120" y="140"/>
                  <a:pt x="96" y="140"/>
                </a:cubicBezTo>
                <a:close/>
              </a:path>
            </a:pathLst>
          </a:custGeom>
          <a:solidFill>
            <a:srgbClr val="C55A11"/>
          </a:solidFill>
          <a:ln>
            <a:noFill/>
          </a:ln>
        </p:spPr>
        <p:txBody>
          <a:bodyPr vert="horz" wrap="square" lIns="91440" tIns="45720" rIns="91440" bIns="45720" numCol="1" anchor="t" anchorCtr="0" compatLnSpc="1"/>
          <a:lstStyle/>
          <a:p>
            <a:endParaRPr lang="zh-CN" altLang="en-US"/>
          </a:p>
        </p:txBody>
      </p:sp>
      <p:grpSp>
        <p:nvGrpSpPr>
          <p:cNvPr id="19" name="组合 18"/>
          <p:cNvGrpSpPr/>
          <p:nvPr/>
        </p:nvGrpSpPr>
        <p:grpSpPr>
          <a:xfrm>
            <a:off x="4881145" y="0"/>
            <a:ext cx="2327910" cy="1625713"/>
            <a:chOff x="4881145" y="0"/>
            <a:chExt cx="2327910" cy="1625713"/>
          </a:xfrm>
        </p:grpSpPr>
        <p:sp>
          <p:nvSpPr>
            <p:cNvPr id="20" name="矩形 19"/>
            <p:cNvSpPr/>
            <p:nvPr/>
          </p:nvSpPr>
          <p:spPr>
            <a:xfrm>
              <a:off x="4881145" y="1103743"/>
              <a:ext cx="2327910" cy="521970"/>
            </a:xfrm>
            <a:prstGeom prst="rect">
              <a:avLst/>
            </a:prstGeom>
          </p:spPr>
          <p:txBody>
            <a:bodyPr wrap="none">
              <a:spAutoFit/>
            </a:bodyPr>
            <a:lstStyle/>
            <a:p>
              <a:r>
                <a:rPr lang="en-US" altLang="zh-CN" sz="2800" b="1" i="0" dirty="0">
                  <a:solidFill>
                    <a:schemeClr val="accent2">
                      <a:lumMod val="75000"/>
                    </a:schemeClr>
                  </a:solidFill>
                  <a:effectLst/>
                  <a:latin typeface="宋体" panose="02010600030101010101" pitchFamily="2" charset="-122"/>
                  <a:ea typeface="宋体" panose="02010600030101010101" pitchFamily="2" charset="-122"/>
                </a:rPr>
                <a:t>输入文本内容</a:t>
              </a:r>
              <a:endParaRPr lang="zh-CN" altLang="en-US" sz="2800" b="1" dirty="0"/>
            </a:p>
          </p:txBody>
        </p:sp>
        <p:sp>
          <p:nvSpPr>
            <p:cNvPr id="21" name="椭圆 20"/>
            <p:cNvSpPr/>
            <p:nvPr/>
          </p:nvSpPr>
          <p:spPr>
            <a:xfrm>
              <a:off x="5992765" y="0"/>
              <a:ext cx="133446" cy="1334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5995365" y="978552"/>
              <a:ext cx="133446" cy="1334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3" name="直接连接符 22"/>
            <p:cNvCxnSpPr>
              <a:stCxn id="21" idx="4"/>
              <a:endCxn id="22" idx="0"/>
            </p:cNvCxnSpPr>
            <p:nvPr/>
          </p:nvCxnSpPr>
          <p:spPr>
            <a:xfrm>
              <a:off x="6059488" y="133446"/>
              <a:ext cx="2600" cy="845106"/>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
        <p:nvSpPr>
          <p:cNvPr id="24" name="TextBox 49"/>
          <p:cNvSpPr txBox="1"/>
          <p:nvPr/>
        </p:nvSpPr>
        <p:spPr>
          <a:xfrm>
            <a:off x="5209302" y="5103640"/>
            <a:ext cx="3571155" cy="326832"/>
          </a:xfrm>
          <a:prstGeom prst="rect">
            <a:avLst/>
          </a:prstGeom>
          <a:noFill/>
        </p:spPr>
        <p:txBody>
          <a:bodyPr wrap="none" anchor="ctr">
            <a:noAutofit/>
          </a:bodyPr>
          <a:lstStyle/>
          <a:p>
            <a:r>
              <a:rPr lang="zh-CN" altLang="en-US" sz="1600" b="1" dirty="0">
                <a:solidFill>
                  <a:srgbClr val="C55A11"/>
                </a:solidFill>
                <a:latin typeface="微软雅黑" panose="020B0503020204020204" pitchFamily="34" charset="-122"/>
                <a:ea typeface="微软雅黑" panose="020B0503020204020204" pitchFamily="34" charset="-122"/>
              </a:rPr>
              <a:t>标题文本预设</a:t>
            </a:r>
            <a:endParaRPr lang="zh-CN" altLang="en-US" sz="1600" b="1" dirty="0">
              <a:solidFill>
                <a:srgbClr val="C55A11"/>
              </a:solidFill>
              <a:latin typeface="微软雅黑" panose="020B0503020204020204" pitchFamily="34" charset="-122"/>
              <a:ea typeface="微软雅黑" panose="020B0503020204020204" pitchFamily="34" charset="-122"/>
            </a:endParaRPr>
          </a:p>
        </p:txBody>
      </p:sp>
      <p:sp>
        <p:nvSpPr>
          <p:cNvPr id="25" name="Rectangle 50"/>
          <p:cNvSpPr/>
          <p:nvPr/>
        </p:nvSpPr>
        <p:spPr>
          <a:xfrm>
            <a:off x="5209302" y="5430472"/>
            <a:ext cx="3571155" cy="483047"/>
          </a:xfrm>
          <a:prstGeom prst="rect">
            <a:avLst/>
          </a:prstGeom>
        </p:spPr>
        <p:txBody>
          <a:bodyPr wrap="square">
            <a:noAutofit/>
          </a:bodyPr>
          <a:lstStyle/>
          <a:p>
            <a:pPr>
              <a:lnSpc>
                <a:spcPct val="120000"/>
              </a:lnSpc>
            </a:pPr>
            <a:r>
              <a:rPr lang="zh-CN" altLang="en-US" sz="1600" dirty="0">
                <a:solidFill>
                  <a:srgbClr val="C55A11"/>
                </a:solidFill>
                <a:latin typeface="微软雅黑" panose="020B0503020204020204" pitchFamily="34" charset="-122"/>
                <a:ea typeface="微软雅黑" panose="020B0503020204020204" pitchFamily="34" charset="-122"/>
              </a:rPr>
              <a:t>此部分内容作为文字排版占位显示</a:t>
            </a:r>
            <a:br>
              <a:rPr lang="zh-CN" altLang="en-US" sz="1600" dirty="0">
                <a:solidFill>
                  <a:srgbClr val="C55A11"/>
                </a:solidFill>
                <a:latin typeface="微软雅黑" panose="020B0503020204020204" pitchFamily="34" charset="-122"/>
                <a:ea typeface="微软雅黑" panose="020B0503020204020204" pitchFamily="34" charset="-122"/>
              </a:rPr>
            </a:br>
            <a:r>
              <a:rPr lang="zh-CN" altLang="en-US" sz="1600" dirty="0">
                <a:solidFill>
                  <a:srgbClr val="C55A11"/>
                </a:solidFill>
                <a:latin typeface="微软雅黑" panose="020B0503020204020204" pitchFamily="34" charset="-122"/>
                <a:ea typeface="微软雅黑" panose="020B0503020204020204" pitchFamily="34" charset="-122"/>
              </a:rPr>
              <a:t>（建议使用主题字体）</a:t>
            </a:r>
            <a:endParaRPr lang="zh-CN" altLang="en-US" sz="1600" dirty="0">
              <a:solidFill>
                <a:srgbClr val="C55A1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500" fill="hold"/>
                                        <p:tgtEl>
                                          <p:spTgt spid="25"/>
                                        </p:tgtEl>
                                        <p:attrNameLst>
                                          <p:attrName>ppt_x</p:attrName>
                                        </p:attrNameLst>
                                      </p:cBhvr>
                                      <p:tavLst>
                                        <p:tav tm="0">
                                          <p:val>
                                            <p:strVal val="#ppt_x"/>
                                          </p:val>
                                        </p:tav>
                                        <p:tav tm="100000">
                                          <p:val>
                                            <p:strVal val="#ppt_x"/>
                                          </p:val>
                                        </p:tav>
                                      </p:tavLst>
                                    </p:anim>
                                    <p:anim calcmode="lin" valueType="num">
                                      <p:cBhvr additive="base">
                                        <p:cTn id="1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67512" y="4629912"/>
            <a:ext cx="274320" cy="2228088"/>
            <a:chOff x="801624" y="4629912"/>
            <a:chExt cx="274320" cy="2228088"/>
          </a:xfrm>
        </p:grpSpPr>
        <p:cxnSp>
          <p:nvCxnSpPr>
            <p:cNvPr id="2" name="直接连接符 1"/>
            <p:cNvCxnSpPr/>
            <p:nvPr/>
          </p:nvCxnSpPr>
          <p:spPr>
            <a:xfrm>
              <a:off x="938784" y="4767072"/>
              <a:ext cx="2537" cy="2090928"/>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椭圆 3"/>
            <p:cNvSpPr/>
            <p:nvPr/>
          </p:nvSpPr>
          <p:spPr>
            <a:xfrm>
              <a:off x="801624" y="4629912"/>
              <a:ext cx="274320" cy="2743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7" name="直接连接符 6"/>
          <p:cNvCxnSpPr/>
          <p:nvPr/>
        </p:nvCxnSpPr>
        <p:spPr>
          <a:xfrm flipH="1">
            <a:off x="2052418" y="3614741"/>
            <a:ext cx="12505" cy="3255390"/>
          </a:xfrm>
          <a:prstGeom prst="line">
            <a:avLst/>
          </a:prstGeom>
          <a:ln w="12700">
            <a:solidFill>
              <a:srgbClr val="C55A11"/>
            </a:solidFill>
            <a:prstDash val="dash"/>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1993170" y="3492820"/>
            <a:ext cx="143506" cy="121921"/>
          </a:xfrm>
          <a:prstGeom prst="ellipse">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连接符 10"/>
          <p:cNvCxnSpPr>
            <a:stCxn id="12" idx="4"/>
          </p:cNvCxnSpPr>
          <p:nvPr/>
        </p:nvCxnSpPr>
        <p:spPr>
          <a:xfrm>
            <a:off x="3525730" y="2475101"/>
            <a:ext cx="9950" cy="4382899"/>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3394728" y="2213098"/>
            <a:ext cx="262003" cy="26200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0" name="直接连接符 19"/>
          <p:cNvCxnSpPr/>
          <p:nvPr/>
        </p:nvCxnSpPr>
        <p:spPr>
          <a:xfrm>
            <a:off x="5309616" y="5812536"/>
            <a:ext cx="2537" cy="1045464"/>
          </a:xfrm>
          <a:prstGeom prst="line">
            <a:avLst/>
          </a:prstGeom>
          <a:ln w="12700">
            <a:solidFill>
              <a:srgbClr val="C55A11"/>
            </a:solidFill>
            <a:prstDash val="dash"/>
          </a:ln>
        </p:spPr>
        <p:style>
          <a:lnRef idx="1">
            <a:schemeClr val="accent1"/>
          </a:lnRef>
          <a:fillRef idx="0">
            <a:schemeClr val="accent1"/>
          </a:fillRef>
          <a:effectRef idx="0">
            <a:schemeClr val="accent1"/>
          </a:effectRef>
          <a:fontRef idx="minor">
            <a:schemeClr val="tx1"/>
          </a:fontRef>
        </p:style>
      </p:cxnSp>
      <p:sp>
        <p:nvSpPr>
          <p:cNvPr id="21" name="椭圆 20"/>
          <p:cNvSpPr/>
          <p:nvPr/>
        </p:nvSpPr>
        <p:spPr>
          <a:xfrm>
            <a:off x="5241036" y="5675376"/>
            <a:ext cx="137160" cy="137160"/>
          </a:xfrm>
          <a:prstGeom prst="ellipse">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3" name="直接连接符 22"/>
          <p:cNvCxnSpPr/>
          <p:nvPr/>
        </p:nvCxnSpPr>
        <p:spPr>
          <a:xfrm flipH="1">
            <a:off x="6929533" y="4904232"/>
            <a:ext cx="7504" cy="1953768"/>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4" name="椭圆 23"/>
          <p:cNvSpPr/>
          <p:nvPr/>
        </p:nvSpPr>
        <p:spPr>
          <a:xfrm>
            <a:off x="6868656" y="4767134"/>
            <a:ext cx="138506" cy="13850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6" name="直接连接符 25"/>
          <p:cNvCxnSpPr/>
          <p:nvPr/>
        </p:nvCxnSpPr>
        <p:spPr>
          <a:xfrm flipH="1">
            <a:off x="8617038" y="2938272"/>
            <a:ext cx="28091" cy="3919666"/>
          </a:xfrm>
          <a:prstGeom prst="line">
            <a:avLst/>
          </a:prstGeom>
          <a:ln w="12700">
            <a:solidFill>
              <a:srgbClr val="C55A11"/>
            </a:solidFill>
            <a:prstDash val="dash"/>
          </a:ln>
        </p:spPr>
        <p:style>
          <a:lnRef idx="1">
            <a:schemeClr val="accent1"/>
          </a:lnRef>
          <a:fillRef idx="0">
            <a:schemeClr val="accent1"/>
          </a:fillRef>
          <a:effectRef idx="0">
            <a:schemeClr val="accent1"/>
          </a:effectRef>
          <a:fontRef idx="minor">
            <a:schemeClr val="tx1"/>
          </a:fontRef>
        </p:style>
      </p:cxnSp>
      <p:sp>
        <p:nvSpPr>
          <p:cNvPr id="27" name="椭圆 26"/>
          <p:cNvSpPr/>
          <p:nvPr/>
        </p:nvSpPr>
        <p:spPr>
          <a:xfrm>
            <a:off x="8575876" y="2865120"/>
            <a:ext cx="138506" cy="138506"/>
          </a:xfrm>
          <a:prstGeom prst="ellipse">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0" name="直接连接符 29"/>
          <p:cNvCxnSpPr/>
          <p:nvPr/>
        </p:nvCxnSpPr>
        <p:spPr>
          <a:xfrm flipH="1">
            <a:off x="10817695" y="4108704"/>
            <a:ext cx="69761" cy="2756769"/>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2" name="椭圆 31"/>
          <p:cNvSpPr/>
          <p:nvPr/>
        </p:nvSpPr>
        <p:spPr>
          <a:xfrm>
            <a:off x="10756454" y="3846701"/>
            <a:ext cx="262003" cy="26200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形标注 32"/>
          <p:cNvSpPr/>
          <p:nvPr/>
        </p:nvSpPr>
        <p:spPr>
          <a:xfrm>
            <a:off x="1148229" y="1812842"/>
            <a:ext cx="1976893" cy="1324518"/>
          </a:xfrm>
          <a:prstGeom prst="wedgeEllipseCallout">
            <a:avLst>
              <a:gd name="adj1" fmla="val -3713"/>
              <a:gd name="adj2" fmla="val 66200"/>
            </a:avLst>
          </a:prstGeom>
          <a:noFill/>
          <a:ln>
            <a:solidFill>
              <a:srgbClr val="C55A1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tx1"/>
                </a:solidFill>
                <a:latin typeface="微软雅黑" panose="020B0503020204020204" pitchFamily="34" charset="-122"/>
                <a:ea typeface="微软雅黑" panose="020B0503020204020204" pitchFamily="34" charset="-122"/>
              </a:rPr>
              <a:t>此部分内容作为文字排版占位显示</a:t>
            </a:r>
            <a:endParaRPr lang="zh-CN" altLang="en-US" sz="1600" dirty="0">
              <a:solidFill>
                <a:schemeClr val="tx1"/>
              </a:solidFill>
            </a:endParaRPr>
          </a:p>
        </p:txBody>
      </p:sp>
      <p:sp>
        <p:nvSpPr>
          <p:cNvPr id="34" name="椭圆形标注 33"/>
          <p:cNvSpPr/>
          <p:nvPr/>
        </p:nvSpPr>
        <p:spPr>
          <a:xfrm>
            <a:off x="4403175" y="4004291"/>
            <a:ext cx="1976893" cy="1324518"/>
          </a:xfrm>
          <a:prstGeom prst="wedgeEllipseCallout">
            <a:avLst>
              <a:gd name="adj1" fmla="val -3713"/>
              <a:gd name="adj2" fmla="val 66200"/>
            </a:avLst>
          </a:prstGeom>
          <a:noFill/>
          <a:ln>
            <a:solidFill>
              <a:srgbClr val="C55A1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微软雅黑" panose="020B0503020204020204" pitchFamily="34" charset="-122"/>
                <a:ea typeface="微软雅黑" panose="020B0503020204020204" pitchFamily="34" charset="-122"/>
              </a:rPr>
              <a:t>此部分内容作为文字排版占位显示</a:t>
            </a:r>
            <a:endParaRPr lang="zh-CN" altLang="en-US" dirty="0">
              <a:solidFill>
                <a:schemeClr val="tx1"/>
              </a:solidFill>
            </a:endParaRPr>
          </a:p>
        </p:txBody>
      </p:sp>
      <p:sp>
        <p:nvSpPr>
          <p:cNvPr id="35" name="椭圆形标注 34"/>
          <p:cNvSpPr/>
          <p:nvPr/>
        </p:nvSpPr>
        <p:spPr>
          <a:xfrm>
            <a:off x="7725935" y="1279379"/>
            <a:ext cx="1976893" cy="1324518"/>
          </a:xfrm>
          <a:prstGeom prst="wedgeEllipseCallout">
            <a:avLst>
              <a:gd name="adj1" fmla="val -3713"/>
              <a:gd name="adj2" fmla="val 66200"/>
            </a:avLst>
          </a:prstGeom>
          <a:noFill/>
          <a:ln>
            <a:solidFill>
              <a:srgbClr val="C55A1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微软雅黑" panose="020B0503020204020204" pitchFamily="34" charset="-122"/>
                <a:ea typeface="微软雅黑" panose="020B0503020204020204" pitchFamily="34" charset="-122"/>
              </a:rPr>
              <a:t>此部分内容作为文字排版占位显示</a:t>
            </a:r>
            <a:endParaRPr lang="zh-CN" altLang="en-US" dirty="0">
              <a:solidFill>
                <a:schemeClr val="tx1"/>
              </a:solidFill>
            </a:endParaRPr>
          </a:p>
        </p:txBody>
      </p:sp>
      <p:grpSp>
        <p:nvGrpSpPr>
          <p:cNvPr id="36" name="组合 35"/>
          <p:cNvGrpSpPr/>
          <p:nvPr/>
        </p:nvGrpSpPr>
        <p:grpSpPr>
          <a:xfrm>
            <a:off x="902994" y="4898105"/>
            <a:ext cx="949120" cy="949121"/>
            <a:chOff x="3176812" y="2273198"/>
            <a:chExt cx="2641825" cy="2726239"/>
          </a:xfrm>
        </p:grpSpPr>
        <p:sp>
          <p:nvSpPr>
            <p:cNvPr id="37" name="椭圆 36"/>
            <p:cNvSpPr/>
            <p:nvPr/>
          </p:nvSpPr>
          <p:spPr>
            <a:xfrm>
              <a:off x="3176812" y="2273198"/>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a:solidFill>
                  <a:prstClr val="white"/>
                </a:solidFill>
              </a:endParaRPr>
            </a:p>
          </p:txBody>
        </p:sp>
        <p:sp>
          <p:nvSpPr>
            <p:cNvPr id="38" name="椭圆 37"/>
            <p:cNvSpPr/>
            <p:nvPr/>
          </p:nvSpPr>
          <p:spPr>
            <a:xfrm>
              <a:off x="3268970" y="2368298"/>
              <a:ext cx="2457512" cy="2536037"/>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a:solidFill>
                  <a:prstClr val="white"/>
                </a:solidFill>
              </a:endParaRPr>
            </a:p>
          </p:txBody>
        </p:sp>
      </p:grpSp>
      <p:grpSp>
        <p:nvGrpSpPr>
          <p:cNvPr id="39" name="组合 38"/>
          <p:cNvGrpSpPr/>
          <p:nvPr/>
        </p:nvGrpSpPr>
        <p:grpSpPr>
          <a:xfrm>
            <a:off x="3651522" y="5200815"/>
            <a:ext cx="949120" cy="949121"/>
            <a:chOff x="3176812" y="2273198"/>
            <a:chExt cx="2641825" cy="2726239"/>
          </a:xfrm>
        </p:grpSpPr>
        <p:sp>
          <p:nvSpPr>
            <p:cNvPr id="40" name="椭圆 39"/>
            <p:cNvSpPr/>
            <p:nvPr/>
          </p:nvSpPr>
          <p:spPr>
            <a:xfrm>
              <a:off x="3176812" y="2273198"/>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a:solidFill>
                  <a:prstClr val="white"/>
                </a:solidFill>
              </a:endParaRPr>
            </a:p>
          </p:txBody>
        </p:sp>
        <p:sp>
          <p:nvSpPr>
            <p:cNvPr id="41" name="椭圆 40"/>
            <p:cNvSpPr/>
            <p:nvPr/>
          </p:nvSpPr>
          <p:spPr>
            <a:xfrm>
              <a:off x="3268970" y="2368298"/>
              <a:ext cx="2457512" cy="2536037"/>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a:solidFill>
                  <a:prstClr val="white"/>
                </a:solidFill>
              </a:endParaRPr>
            </a:p>
          </p:txBody>
        </p:sp>
      </p:grpSp>
      <p:grpSp>
        <p:nvGrpSpPr>
          <p:cNvPr id="42" name="组合 41"/>
          <p:cNvGrpSpPr/>
          <p:nvPr/>
        </p:nvGrpSpPr>
        <p:grpSpPr>
          <a:xfrm>
            <a:off x="7390197" y="3680791"/>
            <a:ext cx="949120" cy="949121"/>
            <a:chOff x="3176812" y="2273198"/>
            <a:chExt cx="2641825" cy="2726239"/>
          </a:xfrm>
        </p:grpSpPr>
        <p:sp>
          <p:nvSpPr>
            <p:cNvPr id="43" name="椭圆 42"/>
            <p:cNvSpPr/>
            <p:nvPr/>
          </p:nvSpPr>
          <p:spPr>
            <a:xfrm>
              <a:off x="3176812" y="2273198"/>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a:solidFill>
                  <a:prstClr val="white"/>
                </a:solidFill>
              </a:endParaRPr>
            </a:p>
          </p:txBody>
        </p:sp>
        <p:sp>
          <p:nvSpPr>
            <p:cNvPr id="44" name="椭圆 43"/>
            <p:cNvSpPr/>
            <p:nvPr/>
          </p:nvSpPr>
          <p:spPr>
            <a:xfrm>
              <a:off x="3268970" y="2368298"/>
              <a:ext cx="2457512" cy="2536037"/>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a:solidFill>
                  <a:prstClr val="white"/>
                </a:solidFill>
              </a:endParaRPr>
            </a:p>
          </p:txBody>
        </p:sp>
      </p:grpSp>
      <p:grpSp>
        <p:nvGrpSpPr>
          <p:cNvPr id="45" name="组合 44"/>
          <p:cNvGrpSpPr/>
          <p:nvPr/>
        </p:nvGrpSpPr>
        <p:grpSpPr>
          <a:xfrm>
            <a:off x="10988156" y="2344099"/>
            <a:ext cx="949120" cy="949121"/>
            <a:chOff x="3176812" y="2273198"/>
            <a:chExt cx="2641825" cy="2726239"/>
          </a:xfrm>
        </p:grpSpPr>
        <p:sp>
          <p:nvSpPr>
            <p:cNvPr id="46" name="椭圆 45"/>
            <p:cNvSpPr/>
            <p:nvPr/>
          </p:nvSpPr>
          <p:spPr>
            <a:xfrm>
              <a:off x="3176812" y="2273198"/>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a:solidFill>
                  <a:prstClr val="white"/>
                </a:solidFill>
              </a:endParaRPr>
            </a:p>
          </p:txBody>
        </p:sp>
        <p:sp>
          <p:nvSpPr>
            <p:cNvPr id="47" name="椭圆 46"/>
            <p:cNvSpPr/>
            <p:nvPr/>
          </p:nvSpPr>
          <p:spPr>
            <a:xfrm>
              <a:off x="3268970" y="2368298"/>
              <a:ext cx="2457512" cy="2536037"/>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a:solidFill>
                  <a:prstClr val="white"/>
                </a:solidFill>
              </a:endParaRPr>
            </a:p>
          </p:txBody>
        </p:sp>
      </p:grpSp>
      <p:sp>
        <p:nvSpPr>
          <p:cNvPr id="53" name="Freeform 74"/>
          <p:cNvSpPr>
            <a:spLocks noEditPoints="1"/>
          </p:cNvSpPr>
          <p:nvPr/>
        </p:nvSpPr>
        <p:spPr bwMode="auto">
          <a:xfrm>
            <a:off x="1093939" y="5096522"/>
            <a:ext cx="554503" cy="552286"/>
          </a:xfrm>
          <a:custGeom>
            <a:avLst/>
            <a:gdLst>
              <a:gd name="T0" fmla="*/ 100 w 200"/>
              <a:gd name="T1" fmla="*/ 200 h 200"/>
              <a:gd name="T2" fmla="*/ 0 w 200"/>
              <a:gd name="T3" fmla="*/ 100 h 200"/>
              <a:gd name="T4" fmla="*/ 100 w 200"/>
              <a:gd name="T5" fmla="*/ 0 h 200"/>
              <a:gd name="T6" fmla="*/ 200 w 200"/>
              <a:gd name="T7" fmla="*/ 100 h 200"/>
              <a:gd name="T8" fmla="*/ 100 w 200"/>
              <a:gd name="T9" fmla="*/ 200 h 200"/>
              <a:gd name="T10" fmla="*/ 155 w 200"/>
              <a:gd name="T11" fmla="*/ 43 h 200"/>
              <a:gd name="T12" fmla="*/ 138 w 200"/>
              <a:gd name="T13" fmla="*/ 43 h 200"/>
              <a:gd name="T14" fmla="*/ 108 w 200"/>
              <a:gd name="T15" fmla="*/ 73 h 200"/>
              <a:gd name="T16" fmla="*/ 44 w 200"/>
              <a:gd name="T17" fmla="*/ 60 h 200"/>
              <a:gd name="T18" fmla="*/ 36 w 200"/>
              <a:gd name="T19" fmla="*/ 68 h 200"/>
              <a:gd name="T20" fmla="*/ 87 w 200"/>
              <a:gd name="T21" fmla="*/ 94 h 200"/>
              <a:gd name="T22" fmla="*/ 63 w 200"/>
              <a:gd name="T23" fmla="*/ 118 h 200"/>
              <a:gd name="T24" fmla="*/ 40 w 200"/>
              <a:gd name="T25" fmla="*/ 115 h 200"/>
              <a:gd name="T26" fmla="*/ 31 w 200"/>
              <a:gd name="T27" fmla="*/ 124 h 200"/>
              <a:gd name="T28" fmla="*/ 61 w 200"/>
              <a:gd name="T29" fmla="*/ 136 h 200"/>
              <a:gd name="T30" fmla="*/ 74 w 200"/>
              <a:gd name="T31" fmla="*/ 166 h 200"/>
              <a:gd name="T32" fmla="*/ 82 w 200"/>
              <a:gd name="T33" fmla="*/ 158 h 200"/>
              <a:gd name="T34" fmla="*/ 80 w 200"/>
              <a:gd name="T35" fmla="*/ 135 h 200"/>
              <a:gd name="T36" fmla="*/ 104 w 200"/>
              <a:gd name="T37" fmla="*/ 111 h 200"/>
              <a:gd name="T38" fmla="*/ 129 w 200"/>
              <a:gd name="T39" fmla="*/ 162 h 200"/>
              <a:gd name="T40" fmla="*/ 138 w 200"/>
              <a:gd name="T41" fmla="*/ 153 h 200"/>
              <a:gd name="T42" fmla="*/ 125 w 200"/>
              <a:gd name="T43" fmla="*/ 90 h 200"/>
              <a:gd name="T44" fmla="*/ 155 w 200"/>
              <a:gd name="T45" fmla="*/ 60 h 200"/>
              <a:gd name="T46" fmla="*/ 155 w 200"/>
              <a:gd name="T47" fmla="*/ 4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0" h="200">
                <a:moveTo>
                  <a:pt x="100" y="200"/>
                </a:moveTo>
                <a:cubicBezTo>
                  <a:pt x="44" y="200"/>
                  <a:pt x="0" y="155"/>
                  <a:pt x="0" y="100"/>
                </a:cubicBezTo>
                <a:cubicBezTo>
                  <a:pt x="0" y="45"/>
                  <a:pt x="44" y="0"/>
                  <a:pt x="100" y="0"/>
                </a:cubicBezTo>
                <a:cubicBezTo>
                  <a:pt x="155" y="0"/>
                  <a:pt x="200" y="45"/>
                  <a:pt x="200" y="100"/>
                </a:cubicBezTo>
                <a:cubicBezTo>
                  <a:pt x="200" y="155"/>
                  <a:pt x="155" y="200"/>
                  <a:pt x="100" y="200"/>
                </a:cubicBezTo>
                <a:close/>
                <a:moveTo>
                  <a:pt x="155" y="43"/>
                </a:moveTo>
                <a:cubicBezTo>
                  <a:pt x="146" y="34"/>
                  <a:pt x="138" y="43"/>
                  <a:pt x="138" y="43"/>
                </a:cubicBezTo>
                <a:cubicBezTo>
                  <a:pt x="108" y="73"/>
                  <a:pt x="108" y="73"/>
                  <a:pt x="108" y="73"/>
                </a:cubicBezTo>
                <a:cubicBezTo>
                  <a:pt x="44" y="60"/>
                  <a:pt x="44" y="60"/>
                  <a:pt x="44" y="60"/>
                </a:cubicBezTo>
                <a:cubicBezTo>
                  <a:pt x="36" y="68"/>
                  <a:pt x="36" y="68"/>
                  <a:pt x="36" y="68"/>
                </a:cubicBezTo>
                <a:cubicBezTo>
                  <a:pt x="87" y="94"/>
                  <a:pt x="87" y="94"/>
                  <a:pt x="87" y="94"/>
                </a:cubicBezTo>
                <a:cubicBezTo>
                  <a:pt x="63" y="118"/>
                  <a:pt x="63" y="118"/>
                  <a:pt x="63" y="118"/>
                </a:cubicBezTo>
                <a:cubicBezTo>
                  <a:pt x="40" y="115"/>
                  <a:pt x="40" y="115"/>
                  <a:pt x="40" y="115"/>
                </a:cubicBezTo>
                <a:cubicBezTo>
                  <a:pt x="31" y="124"/>
                  <a:pt x="31" y="124"/>
                  <a:pt x="31" y="124"/>
                </a:cubicBezTo>
                <a:cubicBezTo>
                  <a:pt x="61" y="136"/>
                  <a:pt x="61" y="136"/>
                  <a:pt x="61" y="136"/>
                </a:cubicBezTo>
                <a:cubicBezTo>
                  <a:pt x="74" y="166"/>
                  <a:pt x="74" y="166"/>
                  <a:pt x="74" y="166"/>
                </a:cubicBezTo>
                <a:cubicBezTo>
                  <a:pt x="82" y="158"/>
                  <a:pt x="82" y="158"/>
                  <a:pt x="82" y="158"/>
                </a:cubicBezTo>
                <a:cubicBezTo>
                  <a:pt x="80" y="135"/>
                  <a:pt x="80" y="135"/>
                  <a:pt x="80" y="135"/>
                </a:cubicBezTo>
                <a:cubicBezTo>
                  <a:pt x="104" y="111"/>
                  <a:pt x="104" y="111"/>
                  <a:pt x="104" y="111"/>
                </a:cubicBezTo>
                <a:cubicBezTo>
                  <a:pt x="129" y="162"/>
                  <a:pt x="129" y="162"/>
                  <a:pt x="129" y="162"/>
                </a:cubicBezTo>
                <a:cubicBezTo>
                  <a:pt x="138" y="153"/>
                  <a:pt x="138" y="153"/>
                  <a:pt x="138" y="153"/>
                </a:cubicBezTo>
                <a:cubicBezTo>
                  <a:pt x="125" y="90"/>
                  <a:pt x="125" y="90"/>
                  <a:pt x="125" y="90"/>
                </a:cubicBezTo>
                <a:cubicBezTo>
                  <a:pt x="155" y="60"/>
                  <a:pt x="155" y="60"/>
                  <a:pt x="155" y="60"/>
                </a:cubicBezTo>
                <a:cubicBezTo>
                  <a:pt x="155" y="60"/>
                  <a:pt x="163" y="51"/>
                  <a:pt x="155" y="43"/>
                </a:cubicBezTo>
                <a:close/>
              </a:path>
            </a:pathLst>
          </a:custGeom>
          <a:solidFill>
            <a:srgbClr val="C55A11"/>
          </a:solidFill>
          <a:ln>
            <a:noFill/>
          </a:ln>
        </p:spPr>
        <p:txBody>
          <a:bodyPr vert="horz" wrap="square" lIns="91440" tIns="45720" rIns="91440" bIns="45720" numCol="1" anchor="t" anchorCtr="0" compatLnSpc="1"/>
          <a:lstStyle/>
          <a:p>
            <a:endParaRPr lang="zh-CN" altLang="en-US"/>
          </a:p>
        </p:txBody>
      </p:sp>
      <p:sp>
        <p:nvSpPr>
          <p:cNvPr id="54" name="Freeform 77"/>
          <p:cNvSpPr>
            <a:spLocks noEditPoints="1"/>
          </p:cNvSpPr>
          <p:nvPr/>
        </p:nvSpPr>
        <p:spPr bwMode="auto">
          <a:xfrm>
            <a:off x="11188228" y="2543069"/>
            <a:ext cx="548976" cy="551180"/>
          </a:xfrm>
          <a:custGeom>
            <a:avLst/>
            <a:gdLst>
              <a:gd name="T0" fmla="*/ 100 w 200"/>
              <a:gd name="T1" fmla="*/ 0 h 200"/>
              <a:gd name="T2" fmla="*/ 138 w 200"/>
              <a:gd name="T3" fmla="*/ 162 h 200"/>
              <a:gd name="T4" fmla="*/ 125 w 200"/>
              <a:gd name="T5" fmla="*/ 149 h 200"/>
              <a:gd name="T6" fmla="*/ 97 w 200"/>
              <a:gd name="T7" fmla="*/ 149 h 200"/>
              <a:gd name="T8" fmla="*/ 85 w 200"/>
              <a:gd name="T9" fmla="*/ 162 h 200"/>
              <a:gd name="T10" fmla="*/ 156 w 200"/>
              <a:gd name="T11" fmla="*/ 77 h 200"/>
              <a:gd name="T12" fmla="*/ 56 w 200"/>
              <a:gd name="T13" fmla="*/ 66 h 200"/>
              <a:gd name="T14" fmla="*/ 52 w 200"/>
              <a:gd name="T15" fmla="*/ 56 h 200"/>
              <a:gd name="T16" fmla="*/ 28 w 200"/>
              <a:gd name="T17" fmla="*/ 59 h 200"/>
              <a:gd name="T18" fmla="*/ 49 w 200"/>
              <a:gd name="T19" fmla="*/ 62 h 200"/>
              <a:gd name="T20" fmla="*/ 69 w 200"/>
              <a:gd name="T21" fmla="*/ 131 h 200"/>
              <a:gd name="T22" fmla="*/ 155 w 200"/>
              <a:gd name="T23" fmla="*/ 127 h 200"/>
              <a:gd name="T24" fmla="*/ 69 w 200"/>
              <a:gd name="T25" fmla="*/ 124 h 200"/>
              <a:gd name="T26" fmla="*/ 151 w 200"/>
              <a:gd name="T27" fmla="*/ 117 h 200"/>
              <a:gd name="T28" fmla="*/ 156 w 200"/>
              <a:gd name="T29" fmla="*/ 110 h 200"/>
              <a:gd name="T30" fmla="*/ 137 w 200"/>
              <a:gd name="T31" fmla="*/ 106 h 200"/>
              <a:gd name="T32" fmla="*/ 151 w 200"/>
              <a:gd name="T33" fmla="*/ 112 h 200"/>
              <a:gd name="T34" fmla="*/ 151 w 200"/>
              <a:gd name="T35" fmla="*/ 102 h 200"/>
              <a:gd name="T36" fmla="*/ 137 w 200"/>
              <a:gd name="T37" fmla="*/ 90 h 200"/>
              <a:gd name="T38" fmla="*/ 137 w 200"/>
              <a:gd name="T39" fmla="*/ 94 h 200"/>
              <a:gd name="T40" fmla="*/ 151 w 200"/>
              <a:gd name="T41" fmla="*/ 82 h 200"/>
              <a:gd name="T42" fmla="*/ 137 w 200"/>
              <a:gd name="T43" fmla="*/ 82 h 200"/>
              <a:gd name="T44" fmla="*/ 133 w 200"/>
              <a:gd name="T45" fmla="*/ 112 h 200"/>
              <a:gd name="T46" fmla="*/ 117 w 200"/>
              <a:gd name="T47" fmla="*/ 98 h 200"/>
              <a:gd name="T48" fmla="*/ 117 w 200"/>
              <a:gd name="T49" fmla="*/ 102 h 200"/>
              <a:gd name="T50" fmla="*/ 133 w 200"/>
              <a:gd name="T51" fmla="*/ 90 h 200"/>
              <a:gd name="T52" fmla="*/ 116 w 200"/>
              <a:gd name="T53" fmla="*/ 90 h 200"/>
              <a:gd name="T54" fmla="*/ 133 w 200"/>
              <a:gd name="T55" fmla="*/ 86 h 200"/>
              <a:gd name="T56" fmla="*/ 116 w 200"/>
              <a:gd name="T57" fmla="*/ 73 h 200"/>
              <a:gd name="T58" fmla="*/ 116 w 200"/>
              <a:gd name="T59" fmla="*/ 78 h 200"/>
              <a:gd name="T60" fmla="*/ 113 w 200"/>
              <a:gd name="T61" fmla="*/ 106 h 200"/>
              <a:gd name="T62" fmla="*/ 97 w 200"/>
              <a:gd name="T63" fmla="*/ 106 h 200"/>
              <a:gd name="T64" fmla="*/ 113 w 200"/>
              <a:gd name="T65" fmla="*/ 102 h 200"/>
              <a:gd name="T66" fmla="*/ 96 w 200"/>
              <a:gd name="T67" fmla="*/ 90 h 200"/>
              <a:gd name="T68" fmla="*/ 96 w 200"/>
              <a:gd name="T69" fmla="*/ 94 h 200"/>
              <a:gd name="T70" fmla="*/ 112 w 200"/>
              <a:gd name="T71" fmla="*/ 82 h 200"/>
              <a:gd name="T72" fmla="*/ 96 w 200"/>
              <a:gd name="T73" fmla="*/ 82 h 200"/>
              <a:gd name="T74" fmla="*/ 112 w 200"/>
              <a:gd name="T75" fmla="*/ 78 h 200"/>
              <a:gd name="T76" fmla="*/ 81 w 200"/>
              <a:gd name="T77" fmla="*/ 106 h 200"/>
              <a:gd name="T78" fmla="*/ 82 w 200"/>
              <a:gd name="T79" fmla="*/ 114 h 200"/>
              <a:gd name="T80" fmla="*/ 93 w 200"/>
              <a:gd name="T81" fmla="*/ 98 h 200"/>
              <a:gd name="T82" fmla="*/ 80 w 200"/>
              <a:gd name="T83" fmla="*/ 98 h 200"/>
              <a:gd name="T84" fmla="*/ 92 w 200"/>
              <a:gd name="T85" fmla="*/ 94 h 200"/>
              <a:gd name="T86" fmla="*/ 77 w 200"/>
              <a:gd name="T87" fmla="*/ 82 h 200"/>
              <a:gd name="T88" fmla="*/ 78 w 200"/>
              <a:gd name="T89" fmla="*/ 86 h 200"/>
              <a:gd name="T90" fmla="*/ 91 w 200"/>
              <a:gd name="T91" fmla="*/ 73 h 200"/>
              <a:gd name="T92" fmla="*/ 75 w 200"/>
              <a:gd name="T93" fmla="*/ 72 h 200"/>
              <a:gd name="T94" fmla="*/ 75 w 200"/>
              <a:gd name="T95" fmla="*/ 94 h 200"/>
              <a:gd name="T96" fmla="*/ 60 w 200"/>
              <a:gd name="T97" fmla="*/ 82 h 200"/>
              <a:gd name="T98" fmla="*/ 62 w 200"/>
              <a:gd name="T99" fmla="*/ 86 h 200"/>
              <a:gd name="T100" fmla="*/ 72 w 200"/>
              <a:gd name="T101" fmla="*/ 72 h 200"/>
              <a:gd name="T102" fmla="*/ 57 w 200"/>
              <a:gd name="T103" fmla="*/ 71 h 200"/>
              <a:gd name="T104" fmla="*/ 65 w 200"/>
              <a:gd name="T105" fmla="*/ 98 h 200"/>
              <a:gd name="T106" fmla="*/ 79 w 200"/>
              <a:gd name="T107" fmla="*/ 114 h 200"/>
              <a:gd name="T108" fmla="*/ 77 w 200"/>
              <a:gd name="T109" fmla="*/ 106 h 200"/>
              <a:gd name="T110" fmla="*/ 151 w 200"/>
              <a:gd name="T111" fmla="*/ 77 h 200"/>
              <a:gd name="T112" fmla="*/ 151 w 200"/>
              <a:gd name="T113" fmla="*/ 77 h 200"/>
              <a:gd name="T114" fmla="*/ 151 w 200"/>
              <a:gd name="T115" fmla="*/ 75 h 200"/>
              <a:gd name="T116" fmla="*/ 151 w 200"/>
              <a:gd name="T117" fmla="*/ 78 h 200"/>
              <a:gd name="T118" fmla="*/ 90 w 200"/>
              <a:gd name="T119" fmla="*/ 149 h 200"/>
              <a:gd name="T120" fmla="*/ 85 w 200"/>
              <a:gd name="T121" fmla="*/ 143 h 200"/>
              <a:gd name="T122" fmla="*/ 138 w 200"/>
              <a:gd name="T123" fmla="*/ 15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0" h="200">
                <a:moveTo>
                  <a:pt x="100" y="200"/>
                </a:moveTo>
                <a:cubicBezTo>
                  <a:pt x="44" y="200"/>
                  <a:pt x="0" y="155"/>
                  <a:pt x="0" y="100"/>
                </a:cubicBezTo>
                <a:cubicBezTo>
                  <a:pt x="0" y="45"/>
                  <a:pt x="44" y="0"/>
                  <a:pt x="100" y="0"/>
                </a:cubicBezTo>
                <a:cubicBezTo>
                  <a:pt x="155" y="0"/>
                  <a:pt x="200" y="45"/>
                  <a:pt x="200" y="100"/>
                </a:cubicBezTo>
                <a:cubicBezTo>
                  <a:pt x="200" y="155"/>
                  <a:pt x="155" y="200"/>
                  <a:pt x="100" y="200"/>
                </a:cubicBezTo>
                <a:close/>
                <a:moveTo>
                  <a:pt x="138" y="162"/>
                </a:moveTo>
                <a:cubicBezTo>
                  <a:pt x="145" y="162"/>
                  <a:pt x="151" y="156"/>
                  <a:pt x="151" y="149"/>
                </a:cubicBezTo>
                <a:cubicBezTo>
                  <a:pt x="151" y="142"/>
                  <a:pt x="145" y="136"/>
                  <a:pt x="138" y="136"/>
                </a:cubicBezTo>
                <a:cubicBezTo>
                  <a:pt x="131" y="136"/>
                  <a:pt x="125" y="142"/>
                  <a:pt x="125" y="149"/>
                </a:cubicBezTo>
                <a:cubicBezTo>
                  <a:pt x="125" y="156"/>
                  <a:pt x="131" y="162"/>
                  <a:pt x="138" y="162"/>
                </a:cubicBezTo>
                <a:close/>
                <a:moveTo>
                  <a:pt x="85" y="162"/>
                </a:moveTo>
                <a:cubicBezTo>
                  <a:pt x="92" y="162"/>
                  <a:pt x="97" y="156"/>
                  <a:pt x="97" y="149"/>
                </a:cubicBezTo>
                <a:cubicBezTo>
                  <a:pt x="97" y="142"/>
                  <a:pt x="92" y="136"/>
                  <a:pt x="85" y="136"/>
                </a:cubicBezTo>
                <a:cubicBezTo>
                  <a:pt x="77" y="136"/>
                  <a:pt x="72" y="142"/>
                  <a:pt x="72" y="149"/>
                </a:cubicBezTo>
                <a:cubicBezTo>
                  <a:pt x="72" y="156"/>
                  <a:pt x="77" y="162"/>
                  <a:pt x="85" y="162"/>
                </a:cubicBezTo>
                <a:close/>
                <a:moveTo>
                  <a:pt x="156" y="110"/>
                </a:moveTo>
                <a:cubicBezTo>
                  <a:pt x="156" y="77"/>
                  <a:pt x="156" y="77"/>
                  <a:pt x="156" y="77"/>
                </a:cubicBezTo>
                <a:cubicBezTo>
                  <a:pt x="156" y="77"/>
                  <a:pt x="156" y="77"/>
                  <a:pt x="156" y="77"/>
                </a:cubicBezTo>
                <a:cubicBezTo>
                  <a:pt x="156" y="70"/>
                  <a:pt x="151" y="70"/>
                  <a:pt x="151" y="70"/>
                </a:cubicBezTo>
                <a:cubicBezTo>
                  <a:pt x="151" y="70"/>
                  <a:pt x="151" y="70"/>
                  <a:pt x="151" y="70"/>
                </a:cubicBezTo>
                <a:cubicBezTo>
                  <a:pt x="56" y="66"/>
                  <a:pt x="56" y="66"/>
                  <a:pt x="56" y="66"/>
                </a:cubicBezTo>
                <a:cubicBezTo>
                  <a:pt x="53" y="56"/>
                  <a:pt x="53" y="56"/>
                  <a:pt x="53" y="56"/>
                </a:cubicBezTo>
                <a:cubicBezTo>
                  <a:pt x="52" y="56"/>
                  <a:pt x="52" y="56"/>
                  <a:pt x="52" y="56"/>
                </a:cubicBezTo>
                <a:cubicBezTo>
                  <a:pt x="52" y="56"/>
                  <a:pt x="52" y="56"/>
                  <a:pt x="52" y="56"/>
                </a:cubicBezTo>
                <a:cubicBezTo>
                  <a:pt x="41" y="56"/>
                  <a:pt x="41" y="56"/>
                  <a:pt x="41" y="56"/>
                </a:cubicBezTo>
                <a:cubicBezTo>
                  <a:pt x="40" y="54"/>
                  <a:pt x="38" y="53"/>
                  <a:pt x="35" y="53"/>
                </a:cubicBezTo>
                <a:cubicBezTo>
                  <a:pt x="31" y="53"/>
                  <a:pt x="28" y="56"/>
                  <a:pt x="28" y="59"/>
                </a:cubicBezTo>
                <a:cubicBezTo>
                  <a:pt x="28" y="63"/>
                  <a:pt x="31" y="66"/>
                  <a:pt x="35" y="66"/>
                </a:cubicBezTo>
                <a:cubicBezTo>
                  <a:pt x="37" y="66"/>
                  <a:pt x="40" y="64"/>
                  <a:pt x="41" y="62"/>
                </a:cubicBezTo>
                <a:cubicBezTo>
                  <a:pt x="49" y="62"/>
                  <a:pt x="49" y="62"/>
                  <a:pt x="49" y="62"/>
                </a:cubicBezTo>
                <a:cubicBezTo>
                  <a:pt x="65" y="114"/>
                  <a:pt x="65" y="114"/>
                  <a:pt x="65" y="114"/>
                </a:cubicBezTo>
                <a:cubicBezTo>
                  <a:pt x="64" y="114"/>
                  <a:pt x="64" y="114"/>
                  <a:pt x="64" y="114"/>
                </a:cubicBezTo>
                <a:cubicBezTo>
                  <a:pt x="57" y="114"/>
                  <a:pt x="56" y="131"/>
                  <a:pt x="69" y="131"/>
                </a:cubicBezTo>
                <a:cubicBezTo>
                  <a:pt x="69" y="132"/>
                  <a:pt x="70" y="132"/>
                  <a:pt x="70" y="132"/>
                </a:cubicBezTo>
                <a:cubicBezTo>
                  <a:pt x="152" y="132"/>
                  <a:pt x="152" y="132"/>
                  <a:pt x="152" y="132"/>
                </a:cubicBezTo>
                <a:cubicBezTo>
                  <a:pt x="154" y="132"/>
                  <a:pt x="155" y="129"/>
                  <a:pt x="155" y="127"/>
                </a:cubicBezTo>
                <a:cubicBezTo>
                  <a:pt x="155" y="125"/>
                  <a:pt x="154" y="124"/>
                  <a:pt x="152" y="124"/>
                </a:cubicBezTo>
                <a:cubicBezTo>
                  <a:pt x="70" y="124"/>
                  <a:pt x="70" y="124"/>
                  <a:pt x="70" y="124"/>
                </a:cubicBezTo>
                <a:cubicBezTo>
                  <a:pt x="70" y="124"/>
                  <a:pt x="69" y="124"/>
                  <a:pt x="69" y="124"/>
                </a:cubicBezTo>
                <a:cubicBezTo>
                  <a:pt x="64" y="124"/>
                  <a:pt x="65" y="119"/>
                  <a:pt x="69" y="119"/>
                </a:cubicBezTo>
                <a:cubicBezTo>
                  <a:pt x="69" y="119"/>
                  <a:pt x="69" y="119"/>
                  <a:pt x="69" y="119"/>
                </a:cubicBezTo>
                <a:cubicBezTo>
                  <a:pt x="151" y="117"/>
                  <a:pt x="151" y="117"/>
                  <a:pt x="151" y="117"/>
                </a:cubicBezTo>
                <a:cubicBezTo>
                  <a:pt x="151" y="117"/>
                  <a:pt x="151" y="117"/>
                  <a:pt x="151" y="117"/>
                </a:cubicBezTo>
                <a:cubicBezTo>
                  <a:pt x="151" y="117"/>
                  <a:pt x="157" y="116"/>
                  <a:pt x="157" y="110"/>
                </a:cubicBezTo>
                <a:cubicBezTo>
                  <a:pt x="157" y="110"/>
                  <a:pt x="157" y="110"/>
                  <a:pt x="156" y="110"/>
                </a:cubicBezTo>
                <a:close/>
                <a:moveTo>
                  <a:pt x="151" y="112"/>
                </a:moveTo>
                <a:cubicBezTo>
                  <a:pt x="137" y="112"/>
                  <a:pt x="137" y="112"/>
                  <a:pt x="137" y="112"/>
                </a:cubicBezTo>
                <a:cubicBezTo>
                  <a:pt x="137" y="106"/>
                  <a:pt x="137" y="106"/>
                  <a:pt x="137" y="106"/>
                </a:cubicBezTo>
                <a:cubicBezTo>
                  <a:pt x="151" y="106"/>
                  <a:pt x="151" y="106"/>
                  <a:pt x="151" y="106"/>
                </a:cubicBezTo>
                <a:cubicBezTo>
                  <a:pt x="151" y="110"/>
                  <a:pt x="151" y="110"/>
                  <a:pt x="151" y="110"/>
                </a:cubicBezTo>
                <a:cubicBezTo>
                  <a:pt x="151" y="112"/>
                  <a:pt x="151" y="112"/>
                  <a:pt x="151" y="112"/>
                </a:cubicBezTo>
                <a:close/>
                <a:moveTo>
                  <a:pt x="137" y="98"/>
                </a:moveTo>
                <a:cubicBezTo>
                  <a:pt x="151" y="98"/>
                  <a:pt x="151" y="98"/>
                  <a:pt x="151" y="98"/>
                </a:cubicBezTo>
                <a:cubicBezTo>
                  <a:pt x="151" y="102"/>
                  <a:pt x="151" y="102"/>
                  <a:pt x="151" y="102"/>
                </a:cubicBezTo>
                <a:cubicBezTo>
                  <a:pt x="137" y="102"/>
                  <a:pt x="137" y="102"/>
                  <a:pt x="137" y="102"/>
                </a:cubicBezTo>
                <a:lnTo>
                  <a:pt x="137" y="98"/>
                </a:lnTo>
                <a:close/>
                <a:moveTo>
                  <a:pt x="137" y="90"/>
                </a:moveTo>
                <a:cubicBezTo>
                  <a:pt x="151" y="90"/>
                  <a:pt x="151" y="90"/>
                  <a:pt x="151" y="90"/>
                </a:cubicBezTo>
                <a:cubicBezTo>
                  <a:pt x="151" y="94"/>
                  <a:pt x="151" y="94"/>
                  <a:pt x="151" y="94"/>
                </a:cubicBezTo>
                <a:cubicBezTo>
                  <a:pt x="137" y="94"/>
                  <a:pt x="137" y="94"/>
                  <a:pt x="137" y="94"/>
                </a:cubicBezTo>
                <a:lnTo>
                  <a:pt x="137" y="90"/>
                </a:lnTo>
                <a:close/>
                <a:moveTo>
                  <a:pt x="137" y="82"/>
                </a:moveTo>
                <a:cubicBezTo>
                  <a:pt x="151" y="82"/>
                  <a:pt x="151" y="82"/>
                  <a:pt x="151" y="82"/>
                </a:cubicBezTo>
                <a:cubicBezTo>
                  <a:pt x="151" y="86"/>
                  <a:pt x="151" y="86"/>
                  <a:pt x="151" y="86"/>
                </a:cubicBezTo>
                <a:cubicBezTo>
                  <a:pt x="137" y="86"/>
                  <a:pt x="137" y="86"/>
                  <a:pt x="137" y="86"/>
                </a:cubicBezTo>
                <a:lnTo>
                  <a:pt x="137" y="82"/>
                </a:lnTo>
                <a:close/>
                <a:moveTo>
                  <a:pt x="117" y="106"/>
                </a:moveTo>
                <a:cubicBezTo>
                  <a:pt x="133" y="106"/>
                  <a:pt x="133" y="106"/>
                  <a:pt x="133" y="106"/>
                </a:cubicBezTo>
                <a:cubicBezTo>
                  <a:pt x="133" y="112"/>
                  <a:pt x="133" y="112"/>
                  <a:pt x="133" y="112"/>
                </a:cubicBezTo>
                <a:cubicBezTo>
                  <a:pt x="117" y="113"/>
                  <a:pt x="117" y="113"/>
                  <a:pt x="117" y="113"/>
                </a:cubicBezTo>
                <a:lnTo>
                  <a:pt x="117" y="106"/>
                </a:lnTo>
                <a:close/>
                <a:moveTo>
                  <a:pt x="117" y="98"/>
                </a:moveTo>
                <a:cubicBezTo>
                  <a:pt x="133" y="98"/>
                  <a:pt x="133" y="98"/>
                  <a:pt x="133" y="98"/>
                </a:cubicBezTo>
                <a:cubicBezTo>
                  <a:pt x="133" y="102"/>
                  <a:pt x="133" y="102"/>
                  <a:pt x="133" y="102"/>
                </a:cubicBezTo>
                <a:cubicBezTo>
                  <a:pt x="117" y="102"/>
                  <a:pt x="117" y="102"/>
                  <a:pt x="117" y="102"/>
                </a:cubicBezTo>
                <a:lnTo>
                  <a:pt x="117" y="98"/>
                </a:lnTo>
                <a:close/>
                <a:moveTo>
                  <a:pt x="116" y="90"/>
                </a:moveTo>
                <a:cubicBezTo>
                  <a:pt x="133" y="90"/>
                  <a:pt x="133" y="90"/>
                  <a:pt x="133" y="90"/>
                </a:cubicBezTo>
                <a:cubicBezTo>
                  <a:pt x="133" y="94"/>
                  <a:pt x="133" y="94"/>
                  <a:pt x="133" y="94"/>
                </a:cubicBezTo>
                <a:cubicBezTo>
                  <a:pt x="116" y="94"/>
                  <a:pt x="116" y="94"/>
                  <a:pt x="116" y="94"/>
                </a:cubicBezTo>
                <a:lnTo>
                  <a:pt x="116" y="90"/>
                </a:lnTo>
                <a:close/>
                <a:moveTo>
                  <a:pt x="116" y="82"/>
                </a:moveTo>
                <a:cubicBezTo>
                  <a:pt x="133" y="82"/>
                  <a:pt x="133" y="82"/>
                  <a:pt x="133" y="82"/>
                </a:cubicBezTo>
                <a:cubicBezTo>
                  <a:pt x="133" y="86"/>
                  <a:pt x="133" y="86"/>
                  <a:pt x="133" y="86"/>
                </a:cubicBezTo>
                <a:cubicBezTo>
                  <a:pt x="116" y="86"/>
                  <a:pt x="116" y="86"/>
                  <a:pt x="116" y="86"/>
                </a:cubicBezTo>
                <a:lnTo>
                  <a:pt x="116" y="82"/>
                </a:lnTo>
                <a:close/>
                <a:moveTo>
                  <a:pt x="116" y="73"/>
                </a:moveTo>
                <a:cubicBezTo>
                  <a:pt x="133" y="74"/>
                  <a:pt x="133" y="74"/>
                  <a:pt x="133" y="74"/>
                </a:cubicBezTo>
                <a:cubicBezTo>
                  <a:pt x="133" y="78"/>
                  <a:pt x="133" y="78"/>
                  <a:pt x="133" y="78"/>
                </a:cubicBezTo>
                <a:cubicBezTo>
                  <a:pt x="116" y="78"/>
                  <a:pt x="116" y="78"/>
                  <a:pt x="116" y="78"/>
                </a:cubicBezTo>
                <a:lnTo>
                  <a:pt x="116" y="73"/>
                </a:lnTo>
                <a:close/>
                <a:moveTo>
                  <a:pt x="97" y="106"/>
                </a:moveTo>
                <a:cubicBezTo>
                  <a:pt x="113" y="106"/>
                  <a:pt x="113" y="106"/>
                  <a:pt x="113" y="106"/>
                </a:cubicBezTo>
                <a:cubicBezTo>
                  <a:pt x="113" y="113"/>
                  <a:pt x="113" y="113"/>
                  <a:pt x="113" y="113"/>
                </a:cubicBezTo>
                <a:cubicBezTo>
                  <a:pt x="97" y="113"/>
                  <a:pt x="97" y="113"/>
                  <a:pt x="97" y="113"/>
                </a:cubicBezTo>
                <a:lnTo>
                  <a:pt x="97" y="106"/>
                </a:lnTo>
                <a:close/>
                <a:moveTo>
                  <a:pt x="97" y="98"/>
                </a:moveTo>
                <a:cubicBezTo>
                  <a:pt x="113" y="98"/>
                  <a:pt x="113" y="98"/>
                  <a:pt x="113" y="98"/>
                </a:cubicBezTo>
                <a:cubicBezTo>
                  <a:pt x="113" y="102"/>
                  <a:pt x="113" y="102"/>
                  <a:pt x="113" y="102"/>
                </a:cubicBezTo>
                <a:cubicBezTo>
                  <a:pt x="97" y="102"/>
                  <a:pt x="97" y="102"/>
                  <a:pt x="97" y="102"/>
                </a:cubicBezTo>
                <a:lnTo>
                  <a:pt x="97" y="98"/>
                </a:lnTo>
                <a:close/>
                <a:moveTo>
                  <a:pt x="96" y="90"/>
                </a:moveTo>
                <a:cubicBezTo>
                  <a:pt x="112" y="90"/>
                  <a:pt x="112" y="90"/>
                  <a:pt x="112" y="90"/>
                </a:cubicBezTo>
                <a:cubicBezTo>
                  <a:pt x="113" y="94"/>
                  <a:pt x="113" y="94"/>
                  <a:pt x="113" y="94"/>
                </a:cubicBezTo>
                <a:cubicBezTo>
                  <a:pt x="96" y="94"/>
                  <a:pt x="96" y="94"/>
                  <a:pt x="96" y="94"/>
                </a:cubicBezTo>
                <a:lnTo>
                  <a:pt x="96" y="90"/>
                </a:lnTo>
                <a:close/>
                <a:moveTo>
                  <a:pt x="96" y="82"/>
                </a:moveTo>
                <a:cubicBezTo>
                  <a:pt x="112" y="82"/>
                  <a:pt x="112" y="82"/>
                  <a:pt x="112" y="82"/>
                </a:cubicBezTo>
                <a:cubicBezTo>
                  <a:pt x="112" y="86"/>
                  <a:pt x="112" y="86"/>
                  <a:pt x="112" y="86"/>
                </a:cubicBezTo>
                <a:cubicBezTo>
                  <a:pt x="96" y="86"/>
                  <a:pt x="96" y="86"/>
                  <a:pt x="96" y="86"/>
                </a:cubicBezTo>
                <a:lnTo>
                  <a:pt x="96" y="82"/>
                </a:lnTo>
                <a:close/>
                <a:moveTo>
                  <a:pt x="95" y="73"/>
                </a:moveTo>
                <a:cubicBezTo>
                  <a:pt x="112" y="73"/>
                  <a:pt x="112" y="73"/>
                  <a:pt x="112" y="73"/>
                </a:cubicBezTo>
                <a:cubicBezTo>
                  <a:pt x="112" y="78"/>
                  <a:pt x="112" y="78"/>
                  <a:pt x="112" y="78"/>
                </a:cubicBezTo>
                <a:cubicBezTo>
                  <a:pt x="96" y="78"/>
                  <a:pt x="96" y="78"/>
                  <a:pt x="96" y="78"/>
                </a:cubicBezTo>
                <a:lnTo>
                  <a:pt x="95" y="73"/>
                </a:lnTo>
                <a:close/>
                <a:moveTo>
                  <a:pt x="81" y="106"/>
                </a:moveTo>
                <a:cubicBezTo>
                  <a:pt x="93" y="106"/>
                  <a:pt x="93" y="106"/>
                  <a:pt x="93" y="106"/>
                </a:cubicBezTo>
                <a:cubicBezTo>
                  <a:pt x="93" y="113"/>
                  <a:pt x="93" y="113"/>
                  <a:pt x="93" y="113"/>
                </a:cubicBezTo>
                <a:cubicBezTo>
                  <a:pt x="82" y="114"/>
                  <a:pt x="82" y="114"/>
                  <a:pt x="82" y="114"/>
                </a:cubicBezTo>
                <a:lnTo>
                  <a:pt x="81" y="106"/>
                </a:lnTo>
                <a:close/>
                <a:moveTo>
                  <a:pt x="80" y="98"/>
                </a:moveTo>
                <a:cubicBezTo>
                  <a:pt x="93" y="98"/>
                  <a:pt x="93" y="98"/>
                  <a:pt x="93" y="98"/>
                </a:cubicBezTo>
                <a:cubicBezTo>
                  <a:pt x="93" y="102"/>
                  <a:pt x="93" y="102"/>
                  <a:pt x="93" y="102"/>
                </a:cubicBezTo>
                <a:cubicBezTo>
                  <a:pt x="81" y="102"/>
                  <a:pt x="81" y="102"/>
                  <a:pt x="81" y="102"/>
                </a:cubicBezTo>
                <a:lnTo>
                  <a:pt x="80" y="98"/>
                </a:lnTo>
                <a:close/>
                <a:moveTo>
                  <a:pt x="79" y="90"/>
                </a:moveTo>
                <a:cubicBezTo>
                  <a:pt x="92" y="90"/>
                  <a:pt x="92" y="90"/>
                  <a:pt x="92" y="90"/>
                </a:cubicBezTo>
                <a:cubicBezTo>
                  <a:pt x="92" y="94"/>
                  <a:pt x="92" y="94"/>
                  <a:pt x="92" y="94"/>
                </a:cubicBezTo>
                <a:cubicBezTo>
                  <a:pt x="79" y="94"/>
                  <a:pt x="79" y="94"/>
                  <a:pt x="79" y="94"/>
                </a:cubicBezTo>
                <a:lnTo>
                  <a:pt x="79" y="90"/>
                </a:lnTo>
                <a:close/>
                <a:moveTo>
                  <a:pt x="77" y="82"/>
                </a:moveTo>
                <a:cubicBezTo>
                  <a:pt x="92" y="82"/>
                  <a:pt x="92" y="82"/>
                  <a:pt x="92" y="82"/>
                </a:cubicBezTo>
                <a:cubicBezTo>
                  <a:pt x="92" y="86"/>
                  <a:pt x="92" y="86"/>
                  <a:pt x="92" y="86"/>
                </a:cubicBezTo>
                <a:cubicBezTo>
                  <a:pt x="78" y="86"/>
                  <a:pt x="78" y="86"/>
                  <a:pt x="78" y="86"/>
                </a:cubicBezTo>
                <a:lnTo>
                  <a:pt x="77" y="82"/>
                </a:lnTo>
                <a:close/>
                <a:moveTo>
                  <a:pt x="75" y="72"/>
                </a:moveTo>
                <a:cubicBezTo>
                  <a:pt x="91" y="73"/>
                  <a:pt x="91" y="73"/>
                  <a:pt x="91" y="73"/>
                </a:cubicBezTo>
                <a:cubicBezTo>
                  <a:pt x="92" y="78"/>
                  <a:pt x="92" y="78"/>
                  <a:pt x="92" y="78"/>
                </a:cubicBezTo>
                <a:cubicBezTo>
                  <a:pt x="77" y="78"/>
                  <a:pt x="77" y="78"/>
                  <a:pt x="77" y="78"/>
                </a:cubicBezTo>
                <a:lnTo>
                  <a:pt x="75" y="72"/>
                </a:lnTo>
                <a:close/>
                <a:moveTo>
                  <a:pt x="63" y="90"/>
                </a:moveTo>
                <a:cubicBezTo>
                  <a:pt x="75" y="90"/>
                  <a:pt x="75" y="90"/>
                  <a:pt x="75" y="90"/>
                </a:cubicBezTo>
                <a:cubicBezTo>
                  <a:pt x="75" y="94"/>
                  <a:pt x="75" y="94"/>
                  <a:pt x="75" y="94"/>
                </a:cubicBezTo>
                <a:cubicBezTo>
                  <a:pt x="64" y="94"/>
                  <a:pt x="64" y="94"/>
                  <a:pt x="64" y="94"/>
                </a:cubicBezTo>
                <a:lnTo>
                  <a:pt x="63" y="90"/>
                </a:lnTo>
                <a:close/>
                <a:moveTo>
                  <a:pt x="60" y="82"/>
                </a:moveTo>
                <a:cubicBezTo>
                  <a:pt x="73" y="82"/>
                  <a:pt x="73" y="82"/>
                  <a:pt x="73" y="82"/>
                </a:cubicBezTo>
                <a:cubicBezTo>
                  <a:pt x="74" y="86"/>
                  <a:pt x="74" y="86"/>
                  <a:pt x="74" y="86"/>
                </a:cubicBezTo>
                <a:cubicBezTo>
                  <a:pt x="62" y="86"/>
                  <a:pt x="62" y="86"/>
                  <a:pt x="62" y="86"/>
                </a:cubicBezTo>
                <a:lnTo>
                  <a:pt x="60" y="82"/>
                </a:lnTo>
                <a:close/>
                <a:moveTo>
                  <a:pt x="57" y="71"/>
                </a:moveTo>
                <a:cubicBezTo>
                  <a:pt x="72" y="72"/>
                  <a:pt x="72" y="72"/>
                  <a:pt x="72" y="72"/>
                </a:cubicBezTo>
                <a:cubicBezTo>
                  <a:pt x="73" y="78"/>
                  <a:pt x="73" y="78"/>
                  <a:pt x="73" y="78"/>
                </a:cubicBezTo>
                <a:cubicBezTo>
                  <a:pt x="59" y="78"/>
                  <a:pt x="59" y="78"/>
                  <a:pt x="59" y="78"/>
                </a:cubicBezTo>
                <a:lnTo>
                  <a:pt x="57" y="71"/>
                </a:lnTo>
                <a:close/>
                <a:moveTo>
                  <a:pt x="77" y="102"/>
                </a:moveTo>
                <a:cubicBezTo>
                  <a:pt x="67" y="102"/>
                  <a:pt x="67" y="102"/>
                  <a:pt x="67" y="102"/>
                </a:cubicBezTo>
                <a:cubicBezTo>
                  <a:pt x="65" y="98"/>
                  <a:pt x="65" y="98"/>
                  <a:pt x="65" y="98"/>
                </a:cubicBezTo>
                <a:cubicBezTo>
                  <a:pt x="76" y="98"/>
                  <a:pt x="76" y="98"/>
                  <a:pt x="76" y="98"/>
                </a:cubicBezTo>
                <a:lnTo>
                  <a:pt x="77" y="102"/>
                </a:lnTo>
                <a:close/>
                <a:moveTo>
                  <a:pt x="79" y="114"/>
                </a:moveTo>
                <a:cubicBezTo>
                  <a:pt x="70" y="114"/>
                  <a:pt x="70" y="114"/>
                  <a:pt x="70" y="114"/>
                </a:cubicBezTo>
                <a:cubicBezTo>
                  <a:pt x="67" y="106"/>
                  <a:pt x="67" y="106"/>
                  <a:pt x="67" y="106"/>
                </a:cubicBezTo>
                <a:cubicBezTo>
                  <a:pt x="77" y="106"/>
                  <a:pt x="77" y="106"/>
                  <a:pt x="77" y="106"/>
                </a:cubicBezTo>
                <a:lnTo>
                  <a:pt x="79" y="114"/>
                </a:lnTo>
                <a:close/>
                <a:moveTo>
                  <a:pt x="151" y="77"/>
                </a:moveTo>
                <a:cubicBezTo>
                  <a:pt x="151" y="77"/>
                  <a:pt x="151" y="77"/>
                  <a:pt x="151" y="77"/>
                </a:cubicBezTo>
                <a:cubicBezTo>
                  <a:pt x="156" y="77"/>
                  <a:pt x="156" y="77"/>
                  <a:pt x="156" y="77"/>
                </a:cubicBezTo>
                <a:cubicBezTo>
                  <a:pt x="156" y="77"/>
                  <a:pt x="156" y="77"/>
                  <a:pt x="156" y="77"/>
                </a:cubicBezTo>
                <a:cubicBezTo>
                  <a:pt x="156" y="77"/>
                  <a:pt x="151" y="77"/>
                  <a:pt x="151" y="77"/>
                </a:cubicBezTo>
                <a:close/>
                <a:moveTo>
                  <a:pt x="137" y="78"/>
                </a:moveTo>
                <a:cubicBezTo>
                  <a:pt x="137" y="74"/>
                  <a:pt x="137" y="74"/>
                  <a:pt x="137" y="74"/>
                </a:cubicBezTo>
                <a:cubicBezTo>
                  <a:pt x="151" y="75"/>
                  <a:pt x="151" y="75"/>
                  <a:pt x="151" y="75"/>
                </a:cubicBezTo>
                <a:cubicBezTo>
                  <a:pt x="151" y="75"/>
                  <a:pt x="151" y="75"/>
                  <a:pt x="151" y="75"/>
                </a:cubicBezTo>
                <a:cubicBezTo>
                  <a:pt x="151" y="77"/>
                  <a:pt x="151" y="77"/>
                  <a:pt x="151" y="77"/>
                </a:cubicBezTo>
                <a:cubicBezTo>
                  <a:pt x="151" y="78"/>
                  <a:pt x="151" y="78"/>
                  <a:pt x="151" y="78"/>
                </a:cubicBezTo>
                <a:lnTo>
                  <a:pt x="137" y="78"/>
                </a:lnTo>
                <a:close/>
                <a:moveTo>
                  <a:pt x="85" y="143"/>
                </a:moveTo>
                <a:cubicBezTo>
                  <a:pt x="88" y="143"/>
                  <a:pt x="90" y="145"/>
                  <a:pt x="90" y="149"/>
                </a:cubicBezTo>
                <a:cubicBezTo>
                  <a:pt x="90" y="152"/>
                  <a:pt x="88" y="155"/>
                  <a:pt x="85" y="155"/>
                </a:cubicBezTo>
                <a:cubicBezTo>
                  <a:pt x="81" y="155"/>
                  <a:pt x="79" y="152"/>
                  <a:pt x="79" y="149"/>
                </a:cubicBezTo>
                <a:cubicBezTo>
                  <a:pt x="79" y="145"/>
                  <a:pt x="81" y="143"/>
                  <a:pt x="85" y="143"/>
                </a:cubicBezTo>
                <a:close/>
                <a:moveTo>
                  <a:pt x="138" y="143"/>
                </a:moveTo>
                <a:cubicBezTo>
                  <a:pt x="142" y="143"/>
                  <a:pt x="144" y="145"/>
                  <a:pt x="144" y="149"/>
                </a:cubicBezTo>
                <a:cubicBezTo>
                  <a:pt x="144" y="152"/>
                  <a:pt x="142" y="155"/>
                  <a:pt x="138" y="155"/>
                </a:cubicBezTo>
                <a:cubicBezTo>
                  <a:pt x="135" y="155"/>
                  <a:pt x="132" y="152"/>
                  <a:pt x="132" y="149"/>
                </a:cubicBezTo>
                <a:cubicBezTo>
                  <a:pt x="132" y="145"/>
                  <a:pt x="135" y="143"/>
                  <a:pt x="138" y="143"/>
                </a:cubicBezTo>
                <a:close/>
              </a:path>
            </a:pathLst>
          </a:custGeom>
          <a:solidFill>
            <a:srgbClr val="C55A11"/>
          </a:solidFill>
          <a:ln>
            <a:noFill/>
          </a:ln>
        </p:spPr>
        <p:txBody>
          <a:bodyPr vert="horz" wrap="square" lIns="91440" tIns="45720" rIns="91440" bIns="45720" numCol="1" anchor="t" anchorCtr="0" compatLnSpc="1"/>
          <a:lstStyle/>
          <a:p>
            <a:endParaRPr lang="zh-CN" altLang="en-US"/>
          </a:p>
        </p:txBody>
      </p:sp>
      <p:sp>
        <p:nvSpPr>
          <p:cNvPr id="55" name="Freeform 78"/>
          <p:cNvSpPr>
            <a:spLocks noEditPoints="1"/>
          </p:cNvSpPr>
          <p:nvPr/>
        </p:nvSpPr>
        <p:spPr bwMode="auto">
          <a:xfrm>
            <a:off x="7585872" y="3878099"/>
            <a:ext cx="552286" cy="554503"/>
          </a:xfrm>
          <a:custGeom>
            <a:avLst/>
            <a:gdLst>
              <a:gd name="T0" fmla="*/ 0 w 200"/>
              <a:gd name="T1" fmla="*/ 100 h 200"/>
              <a:gd name="T2" fmla="*/ 200 w 200"/>
              <a:gd name="T3" fmla="*/ 100 h 200"/>
              <a:gd name="T4" fmla="*/ 159 w 200"/>
              <a:gd name="T5" fmla="*/ 82 h 200"/>
              <a:gd name="T6" fmla="*/ 132 w 200"/>
              <a:gd name="T7" fmla="*/ 76 h 200"/>
              <a:gd name="T8" fmla="*/ 132 w 200"/>
              <a:gd name="T9" fmla="*/ 88 h 200"/>
              <a:gd name="T10" fmla="*/ 136 w 200"/>
              <a:gd name="T11" fmla="*/ 141 h 200"/>
              <a:gd name="T12" fmla="*/ 146 w 200"/>
              <a:gd name="T13" fmla="*/ 144 h 200"/>
              <a:gd name="T14" fmla="*/ 148 w 200"/>
              <a:gd name="T15" fmla="*/ 86 h 200"/>
              <a:gd name="T16" fmla="*/ 159 w 200"/>
              <a:gd name="T17" fmla="*/ 82 h 200"/>
              <a:gd name="T18" fmla="*/ 149 w 200"/>
              <a:gd name="T19" fmla="*/ 168 h 200"/>
              <a:gd name="T20" fmla="*/ 149 w 200"/>
              <a:gd name="T21" fmla="*/ 164 h 200"/>
              <a:gd name="T22" fmla="*/ 48 w 200"/>
              <a:gd name="T23" fmla="*/ 166 h 200"/>
              <a:gd name="T24" fmla="*/ 51 w 200"/>
              <a:gd name="T25" fmla="*/ 160 h 200"/>
              <a:gd name="T26" fmla="*/ 152 w 200"/>
              <a:gd name="T27" fmla="*/ 158 h 200"/>
              <a:gd name="T28" fmla="*/ 51 w 200"/>
              <a:gd name="T29" fmla="*/ 156 h 200"/>
              <a:gd name="T30" fmla="*/ 51 w 200"/>
              <a:gd name="T31" fmla="*/ 160 h 200"/>
              <a:gd name="T32" fmla="*/ 149 w 200"/>
              <a:gd name="T33" fmla="*/ 152 h 200"/>
              <a:gd name="T34" fmla="*/ 149 w 200"/>
              <a:gd name="T35" fmla="*/ 148 h 200"/>
              <a:gd name="T36" fmla="*/ 48 w 200"/>
              <a:gd name="T37" fmla="*/ 150 h 200"/>
              <a:gd name="T38" fmla="*/ 111 w 200"/>
              <a:gd name="T39" fmla="*/ 88 h 200"/>
              <a:gd name="T40" fmla="*/ 111 w 200"/>
              <a:gd name="T41" fmla="*/ 76 h 200"/>
              <a:gd name="T42" fmla="*/ 84 w 200"/>
              <a:gd name="T43" fmla="*/ 82 h 200"/>
              <a:gd name="T44" fmla="*/ 94 w 200"/>
              <a:gd name="T45" fmla="*/ 86 h 200"/>
              <a:gd name="T46" fmla="*/ 97 w 200"/>
              <a:gd name="T47" fmla="*/ 144 h 200"/>
              <a:gd name="T48" fmla="*/ 107 w 200"/>
              <a:gd name="T49" fmla="*/ 141 h 200"/>
              <a:gd name="T50" fmla="*/ 111 w 200"/>
              <a:gd name="T51" fmla="*/ 88 h 200"/>
              <a:gd name="T52" fmla="*/ 52 w 200"/>
              <a:gd name="T53" fmla="*/ 86 h 200"/>
              <a:gd name="T54" fmla="*/ 54 w 200"/>
              <a:gd name="T55" fmla="*/ 144 h 200"/>
              <a:gd name="T56" fmla="*/ 65 w 200"/>
              <a:gd name="T57" fmla="*/ 141 h 200"/>
              <a:gd name="T58" fmla="*/ 69 w 200"/>
              <a:gd name="T59" fmla="*/ 88 h 200"/>
              <a:gd name="T60" fmla="*/ 69 w 200"/>
              <a:gd name="T61" fmla="*/ 76 h 200"/>
              <a:gd name="T62" fmla="*/ 42 w 200"/>
              <a:gd name="T63" fmla="*/ 82 h 200"/>
              <a:gd name="T64" fmla="*/ 133 w 200"/>
              <a:gd name="T65" fmla="*/ 51 h 200"/>
              <a:gd name="T66" fmla="*/ 68 w 200"/>
              <a:gd name="T67" fmla="*/ 51 h 200"/>
              <a:gd name="T68" fmla="*/ 100 w 200"/>
              <a:gd name="T69" fmla="*/ 68 h 200"/>
              <a:gd name="T70" fmla="*/ 133 w 200"/>
              <a:gd name="T71" fmla="*/ 51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0" h="200">
                <a:moveTo>
                  <a:pt x="100" y="200"/>
                </a:moveTo>
                <a:cubicBezTo>
                  <a:pt x="45" y="200"/>
                  <a:pt x="0" y="155"/>
                  <a:pt x="0" y="100"/>
                </a:cubicBezTo>
                <a:cubicBezTo>
                  <a:pt x="0" y="45"/>
                  <a:pt x="45" y="0"/>
                  <a:pt x="100" y="0"/>
                </a:cubicBezTo>
                <a:cubicBezTo>
                  <a:pt x="156" y="0"/>
                  <a:pt x="200" y="45"/>
                  <a:pt x="200" y="100"/>
                </a:cubicBezTo>
                <a:cubicBezTo>
                  <a:pt x="200" y="155"/>
                  <a:pt x="156" y="200"/>
                  <a:pt x="100" y="200"/>
                </a:cubicBezTo>
                <a:close/>
                <a:moveTo>
                  <a:pt x="159" y="82"/>
                </a:moveTo>
                <a:cubicBezTo>
                  <a:pt x="159" y="79"/>
                  <a:pt x="156" y="76"/>
                  <a:pt x="153" y="76"/>
                </a:cubicBezTo>
                <a:cubicBezTo>
                  <a:pt x="132" y="76"/>
                  <a:pt x="132" y="76"/>
                  <a:pt x="132" y="76"/>
                </a:cubicBezTo>
                <a:cubicBezTo>
                  <a:pt x="129" y="76"/>
                  <a:pt x="127" y="79"/>
                  <a:pt x="127" y="82"/>
                </a:cubicBezTo>
                <a:cubicBezTo>
                  <a:pt x="127" y="86"/>
                  <a:pt x="129" y="88"/>
                  <a:pt x="132" y="88"/>
                </a:cubicBezTo>
                <a:cubicBezTo>
                  <a:pt x="134" y="88"/>
                  <a:pt x="135" y="88"/>
                  <a:pt x="136" y="86"/>
                </a:cubicBezTo>
                <a:cubicBezTo>
                  <a:pt x="136" y="141"/>
                  <a:pt x="136" y="141"/>
                  <a:pt x="136" y="141"/>
                </a:cubicBezTo>
                <a:cubicBezTo>
                  <a:pt x="136" y="143"/>
                  <a:pt x="137" y="144"/>
                  <a:pt x="139" y="144"/>
                </a:cubicBezTo>
                <a:cubicBezTo>
                  <a:pt x="146" y="144"/>
                  <a:pt x="146" y="144"/>
                  <a:pt x="146" y="144"/>
                </a:cubicBezTo>
                <a:cubicBezTo>
                  <a:pt x="147" y="144"/>
                  <a:pt x="148" y="143"/>
                  <a:pt x="148" y="141"/>
                </a:cubicBezTo>
                <a:cubicBezTo>
                  <a:pt x="148" y="86"/>
                  <a:pt x="148" y="86"/>
                  <a:pt x="148" y="86"/>
                </a:cubicBezTo>
                <a:cubicBezTo>
                  <a:pt x="149" y="88"/>
                  <a:pt x="151" y="88"/>
                  <a:pt x="153" y="88"/>
                </a:cubicBezTo>
                <a:cubicBezTo>
                  <a:pt x="156" y="88"/>
                  <a:pt x="159" y="86"/>
                  <a:pt x="159" y="82"/>
                </a:cubicBezTo>
                <a:close/>
                <a:moveTo>
                  <a:pt x="51" y="168"/>
                </a:moveTo>
                <a:cubicBezTo>
                  <a:pt x="149" y="168"/>
                  <a:pt x="149" y="168"/>
                  <a:pt x="149" y="168"/>
                </a:cubicBezTo>
                <a:cubicBezTo>
                  <a:pt x="151" y="168"/>
                  <a:pt x="152" y="168"/>
                  <a:pt x="152" y="166"/>
                </a:cubicBezTo>
                <a:cubicBezTo>
                  <a:pt x="152" y="165"/>
                  <a:pt x="151" y="164"/>
                  <a:pt x="149" y="164"/>
                </a:cubicBezTo>
                <a:cubicBezTo>
                  <a:pt x="51" y="164"/>
                  <a:pt x="51" y="164"/>
                  <a:pt x="51" y="164"/>
                </a:cubicBezTo>
                <a:cubicBezTo>
                  <a:pt x="50" y="164"/>
                  <a:pt x="48" y="165"/>
                  <a:pt x="48" y="166"/>
                </a:cubicBezTo>
                <a:cubicBezTo>
                  <a:pt x="48" y="168"/>
                  <a:pt x="50" y="168"/>
                  <a:pt x="51" y="168"/>
                </a:cubicBezTo>
                <a:close/>
                <a:moveTo>
                  <a:pt x="51" y="160"/>
                </a:moveTo>
                <a:cubicBezTo>
                  <a:pt x="149" y="160"/>
                  <a:pt x="149" y="160"/>
                  <a:pt x="149" y="160"/>
                </a:cubicBezTo>
                <a:cubicBezTo>
                  <a:pt x="151" y="160"/>
                  <a:pt x="152" y="160"/>
                  <a:pt x="152" y="158"/>
                </a:cubicBezTo>
                <a:cubicBezTo>
                  <a:pt x="152" y="157"/>
                  <a:pt x="151" y="156"/>
                  <a:pt x="149" y="156"/>
                </a:cubicBezTo>
                <a:cubicBezTo>
                  <a:pt x="51" y="156"/>
                  <a:pt x="51" y="156"/>
                  <a:pt x="51" y="156"/>
                </a:cubicBezTo>
                <a:cubicBezTo>
                  <a:pt x="50" y="156"/>
                  <a:pt x="48" y="157"/>
                  <a:pt x="48" y="158"/>
                </a:cubicBezTo>
                <a:cubicBezTo>
                  <a:pt x="48" y="160"/>
                  <a:pt x="50" y="160"/>
                  <a:pt x="51" y="160"/>
                </a:cubicBezTo>
                <a:close/>
                <a:moveTo>
                  <a:pt x="51" y="152"/>
                </a:moveTo>
                <a:cubicBezTo>
                  <a:pt x="149" y="152"/>
                  <a:pt x="149" y="152"/>
                  <a:pt x="149" y="152"/>
                </a:cubicBezTo>
                <a:cubicBezTo>
                  <a:pt x="151" y="152"/>
                  <a:pt x="152" y="152"/>
                  <a:pt x="152" y="150"/>
                </a:cubicBezTo>
                <a:cubicBezTo>
                  <a:pt x="152" y="149"/>
                  <a:pt x="151" y="148"/>
                  <a:pt x="149" y="148"/>
                </a:cubicBezTo>
                <a:cubicBezTo>
                  <a:pt x="51" y="148"/>
                  <a:pt x="51" y="148"/>
                  <a:pt x="51" y="148"/>
                </a:cubicBezTo>
                <a:cubicBezTo>
                  <a:pt x="50" y="148"/>
                  <a:pt x="48" y="149"/>
                  <a:pt x="48" y="150"/>
                </a:cubicBezTo>
                <a:cubicBezTo>
                  <a:pt x="48" y="152"/>
                  <a:pt x="50" y="152"/>
                  <a:pt x="51" y="152"/>
                </a:cubicBezTo>
                <a:close/>
                <a:moveTo>
                  <a:pt x="111" y="88"/>
                </a:moveTo>
                <a:cubicBezTo>
                  <a:pt x="114" y="88"/>
                  <a:pt x="116" y="86"/>
                  <a:pt x="116" y="82"/>
                </a:cubicBezTo>
                <a:cubicBezTo>
                  <a:pt x="116" y="79"/>
                  <a:pt x="114" y="76"/>
                  <a:pt x="111" y="76"/>
                </a:cubicBezTo>
                <a:cubicBezTo>
                  <a:pt x="90" y="76"/>
                  <a:pt x="90" y="76"/>
                  <a:pt x="90" y="76"/>
                </a:cubicBezTo>
                <a:cubicBezTo>
                  <a:pt x="87" y="76"/>
                  <a:pt x="84" y="79"/>
                  <a:pt x="84" y="82"/>
                </a:cubicBezTo>
                <a:cubicBezTo>
                  <a:pt x="84" y="86"/>
                  <a:pt x="87" y="88"/>
                  <a:pt x="90" y="88"/>
                </a:cubicBezTo>
                <a:cubicBezTo>
                  <a:pt x="91" y="88"/>
                  <a:pt x="93" y="88"/>
                  <a:pt x="94" y="86"/>
                </a:cubicBezTo>
                <a:cubicBezTo>
                  <a:pt x="94" y="141"/>
                  <a:pt x="94" y="141"/>
                  <a:pt x="94" y="141"/>
                </a:cubicBezTo>
                <a:cubicBezTo>
                  <a:pt x="94" y="143"/>
                  <a:pt x="95" y="144"/>
                  <a:pt x="97" y="144"/>
                </a:cubicBezTo>
                <a:cubicBezTo>
                  <a:pt x="104" y="144"/>
                  <a:pt x="104" y="144"/>
                  <a:pt x="104" y="144"/>
                </a:cubicBezTo>
                <a:cubicBezTo>
                  <a:pt x="106" y="144"/>
                  <a:pt x="107" y="143"/>
                  <a:pt x="107" y="141"/>
                </a:cubicBezTo>
                <a:cubicBezTo>
                  <a:pt x="107" y="86"/>
                  <a:pt x="107" y="86"/>
                  <a:pt x="107" y="86"/>
                </a:cubicBezTo>
                <a:cubicBezTo>
                  <a:pt x="108" y="88"/>
                  <a:pt x="109" y="88"/>
                  <a:pt x="111" y="88"/>
                </a:cubicBezTo>
                <a:close/>
                <a:moveTo>
                  <a:pt x="48" y="88"/>
                </a:moveTo>
                <a:cubicBezTo>
                  <a:pt x="49" y="88"/>
                  <a:pt x="51" y="88"/>
                  <a:pt x="52" y="86"/>
                </a:cubicBezTo>
                <a:cubicBezTo>
                  <a:pt x="52" y="141"/>
                  <a:pt x="52" y="141"/>
                  <a:pt x="52" y="141"/>
                </a:cubicBezTo>
                <a:cubicBezTo>
                  <a:pt x="52" y="143"/>
                  <a:pt x="53" y="144"/>
                  <a:pt x="54" y="144"/>
                </a:cubicBezTo>
                <a:cubicBezTo>
                  <a:pt x="62" y="144"/>
                  <a:pt x="62" y="144"/>
                  <a:pt x="62" y="144"/>
                </a:cubicBezTo>
                <a:cubicBezTo>
                  <a:pt x="63" y="144"/>
                  <a:pt x="65" y="143"/>
                  <a:pt x="65" y="141"/>
                </a:cubicBezTo>
                <a:cubicBezTo>
                  <a:pt x="65" y="86"/>
                  <a:pt x="65" y="86"/>
                  <a:pt x="65" y="86"/>
                </a:cubicBezTo>
                <a:cubicBezTo>
                  <a:pt x="66" y="88"/>
                  <a:pt x="67" y="88"/>
                  <a:pt x="69" y="88"/>
                </a:cubicBezTo>
                <a:cubicBezTo>
                  <a:pt x="72" y="88"/>
                  <a:pt x="74" y="86"/>
                  <a:pt x="74" y="82"/>
                </a:cubicBezTo>
                <a:cubicBezTo>
                  <a:pt x="74" y="79"/>
                  <a:pt x="72" y="76"/>
                  <a:pt x="69" y="76"/>
                </a:cubicBezTo>
                <a:cubicBezTo>
                  <a:pt x="48" y="76"/>
                  <a:pt x="48" y="76"/>
                  <a:pt x="48" y="76"/>
                </a:cubicBezTo>
                <a:cubicBezTo>
                  <a:pt x="45" y="76"/>
                  <a:pt x="42" y="79"/>
                  <a:pt x="42" y="82"/>
                </a:cubicBezTo>
                <a:cubicBezTo>
                  <a:pt x="42" y="86"/>
                  <a:pt x="45" y="88"/>
                  <a:pt x="48" y="88"/>
                </a:cubicBezTo>
                <a:close/>
                <a:moveTo>
                  <a:pt x="133" y="51"/>
                </a:moveTo>
                <a:cubicBezTo>
                  <a:pt x="100" y="34"/>
                  <a:pt x="100" y="34"/>
                  <a:pt x="100" y="34"/>
                </a:cubicBezTo>
                <a:cubicBezTo>
                  <a:pt x="68" y="51"/>
                  <a:pt x="68" y="51"/>
                  <a:pt x="68" y="51"/>
                </a:cubicBezTo>
                <a:cubicBezTo>
                  <a:pt x="36" y="68"/>
                  <a:pt x="36" y="68"/>
                  <a:pt x="36" y="68"/>
                </a:cubicBezTo>
                <a:cubicBezTo>
                  <a:pt x="100" y="68"/>
                  <a:pt x="100" y="68"/>
                  <a:pt x="100" y="68"/>
                </a:cubicBezTo>
                <a:cubicBezTo>
                  <a:pt x="165" y="68"/>
                  <a:pt x="165" y="68"/>
                  <a:pt x="165" y="68"/>
                </a:cubicBezTo>
                <a:lnTo>
                  <a:pt x="133" y="51"/>
                </a:lnTo>
                <a:close/>
              </a:path>
            </a:pathLst>
          </a:custGeom>
          <a:solidFill>
            <a:srgbClr val="C55A11"/>
          </a:solidFill>
          <a:ln>
            <a:noFill/>
          </a:ln>
        </p:spPr>
        <p:txBody>
          <a:bodyPr vert="horz" wrap="square" lIns="91440" tIns="45720" rIns="91440" bIns="45720" numCol="1" anchor="t" anchorCtr="0" compatLnSpc="1"/>
          <a:lstStyle/>
          <a:p>
            <a:endParaRPr lang="zh-CN" altLang="en-US"/>
          </a:p>
        </p:txBody>
      </p:sp>
      <p:sp>
        <p:nvSpPr>
          <p:cNvPr id="56" name="Freeform 79"/>
          <p:cNvSpPr>
            <a:spLocks noEditPoints="1"/>
          </p:cNvSpPr>
          <p:nvPr/>
        </p:nvSpPr>
        <p:spPr bwMode="auto">
          <a:xfrm>
            <a:off x="3860932" y="5399232"/>
            <a:ext cx="552286" cy="552286"/>
          </a:xfrm>
          <a:custGeom>
            <a:avLst/>
            <a:gdLst>
              <a:gd name="T0" fmla="*/ 100 w 200"/>
              <a:gd name="T1" fmla="*/ 200 h 200"/>
              <a:gd name="T2" fmla="*/ 0 w 200"/>
              <a:gd name="T3" fmla="*/ 100 h 200"/>
              <a:gd name="T4" fmla="*/ 100 w 200"/>
              <a:gd name="T5" fmla="*/ 0 h 200"/>
              <a:gd name="T6" fmla="*/ 200 w 200"/>
              <a:gd name="T7" fmla="*/ 100 h 200"/>
              <a:gd name="T8" fmla="*/ 100 w 200"/>
              <a:gd name="T9" fmla="*/ 200 h 200"/>
              <a:gd name="T10" fmla="*/ 156 w 200"/>
              <a:gd name="T11" fmla="*/ 80 h 200"/>
              <a:gd name="T12" fmla="*/ 142 w 200"/>
              <a:gd name="T13" fmla="*/ 80 h 200"/>
              <a:gd name="T14" fmla="*/ 142 w 200"/>
              <a:gd name="T15" fmla="*/ 62 h 200"/>
              <a:gd name="T16" fmla="*/ 100 w 200"/>
              <a:gd name="T17" fmla="*/ 20 h 200"/>
              <a:gd name="T18" fmla="*/ 58 w 200"/>
              <a:gd name="T19" fmla="*/ 62 h 200"/>
              <a:gd name="T20" fmla="*/ 58 w 200"/>
              <a:gd name="T21" fmla="*/ 80 h 200"/>
              <a:gd name="T22" fmla="*/ 44 w 200"/>
              <a:gd name="T23" fmla="*/ 80 h 200"/>
              <a:gd name="T24" fmla="*/ 44 w 200"/>
              <a:gd name="T25" fmla="*/ 160 h 200"/>
              <a:gd name="T26" fmla="*/ 156 w 200"/>
              <a:gd name="T27" fmla="*/ 160 h 200"/>
              <a:gd name="T28" fmla="*/ 156 w 200"/>
              <a:gd name="T29" fmla="*/ 80 h 200"/>
              <a:gd name="T30" fmla="*/ 100 w 200"/>
              <a:gd name="T31" fmla="*/ 32 h 200"/>
              <a:gd name="T32" fmla="*/ 130 w 200"/>
              <a:gd name="T33" fmla="*/ 62 h 200"/>
              <a:gd name="T34" fmla="*/ 130 w 200"/>
              <a:gd name="T35" fmla="*/ 80 h 200"/>
              <a:gd name="T36" fmla="*/ 70 w 200"/>
              <a:gd name="T37" fmla="*/ 80 h 200"/>
              <a:gd name="T38" fmla="*/ 70 w 200"/>
              <a:gd name="T39" fmla="*/ 63 h 200"/>
              <a:gd name="T40" fmla="*/ 100 w 200"/>
              <a:gd name="T41" fmla="*/ 32 h 200"/>
              <a:gd name="T42" fmla="*/ 100 w 200"/>
              <a:gd name="T43" fmla="*/ 104 h 200"/>
              <a:gd name="T44" fmla="*/ 112 w 200"/>
              <a:gd name="T45" fmla="*/ 116 h 200"/>
              <a:gd name="T46" fmla="*/ 106 w 200"/>
              <a:gd name="T47" fmla="*/ 127 h 200"/>
              <a:gd name="T48" fmla="*/ 106 w 200"/>
              <a:gd name="T49" fmla="*/ 148 h 200"/>
              <a:gd name="T50" fmla="*/ 94 w 200"/>
              <a:gd name="T51" fmla="*/ 148 h 200"/>
              <a:gd name="T52" fmla="*/ 94 w 200"/>
              <a:gd name="T53" fmla="*/ 127 h 200"/>
              <a:gd name="T54" fmla="*/ 88 w 200"/>
              <a:gd name="T55" fmla="*/ 116 h 200"/>
              <a:gd name="T56" fmla="*/ 100 w 200"/>
              <a:gd name="T57" fmla="*/ 10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0" h="200">
                <a:moveTo>
                  <a:pt x="100" y="200"/>
                </a:moveTo>
                <a:cubicBezTo>
                  <a:pt x="44" y="200"/>
                  <a:pt x="0" y="156"/>
                  <a:pt x="0" y="100"/>
                </a:cubicBezTo>
                <a:cubicBezTo>
                  <a:pt x="0" y="45"/>
                  <a:pt x="44" y="0"/>
                  <a:pt x="100" y="0"/>
                </a:cubicBezTo>
                <a:cubicBezTo>
                  <a:pt x="155" y="0"/>
                  <a:pt x="200" y="45"/>
                  <a:pt x="200" y="100"/>
                </a:cubicBezTo>
                <a:cubicBezTo>
                  <a:pt x="200" y="156"/>
                  <a:pt x="155" y="200"/>
                  <a:pt x="100" y="200"/>
                </a:cubicBezTo>
                <a:close/>
                <a:moveTo>
                  <a:pt x="156" y="80"/>
                </a:moveTo>
                <a:cubicBezTo>
                  <a:pt x="142" y="80"/>
                  <a:pt x="142" y="80"/>
                  <a:pt x="142" y="80"/>
                </a:cubicBezTo>
                <a:cubicBezTo>
                  <a:pt x="142" y="62"/>
                  <a:pt x="142" y="62"/>
                  <a:pt x="142" y="62"/>
                </a:cubicBezTo>
                <a:cubicBezTo>
                  <a:pt x="142" y="62"/>
                  <a:pt x="141" y="20"/>
                  <a:pt x="100" y="20"/>
                </a:cubicBezTo>
                <a:cubicBezTo>
                  <a:pt x="58" y="20"/>
                  <a:pt x="58" y="62"/>
                  <a:pt x="58" y="62"/>
                </a:cubicBezTo>
                <a:cubicBezTo>
                  <a:pt x="58" y="80"/>
                  <a:pt x="58" y="80"/>
                  <a:pt x="58" y="80"/>
                </a:cubicBezTo>
                <a:cubicBezTo>
                  <a:pt x="44" y="80"/>
                  <a:pt x="44" y="80"/>
                  <a:pt x="44" y="80"/>
                </a:cubicBezTo>
                <a:cubicBezTo>
                  <a:pt x="44" y="160"/>
                  <a:pt x="44" y="160"/>
                  <a:pt x="44" y="160"/>
                </a:cubicBezTo>
                <a:cubicBezTo>
                  <a:pt x="156" y="160"/>
                  <a:pt x="156" y="160"/>
                  <a:pt x="156" y="160"/>
                </a:cubicBezTo>
                <a:lnTo>
                  <a:pt x="156" y="80"/>
                </a:lnTo>
                <a:close/>
                <a:moveTo>
                  <a:pt x="100" y="32"/>
                </a:moveTo>
                <a:cubicBezTo>
                  <a:pt x="128" y="32"/>
                  <a:pt x="129" y="58"/>
                  <a:pt x="130" y="62"/>
                </a:cubicBezTo>
                <a:cubicBezTo>
                  <a:pt x="130" y="80"/>
                  <a:pt x="130" y="80"/>
                  <a:pt x="130" y="80"/>
                </a:cubicBezTo>
                <a:cubicBezTo>
                  <a:pt x="70" y="80"/>
                  <a:pt x="70" y="80"/>
                  <a:pt x="70" y="80"/>
                </a:cubicBezTo>
                <a:cubicBezTo>
                  <a:pt x="70" y="63"/>
                  <a:pt x="70" y="63"/>
                  <a:pt x="70" y="63"/>
                </a:cubicBezTo>
                <a:cubicBezTo>
                  <a:pt x="70" y="58"/>
                  <a:pt x="71" y="32"/>
                  <a:pt x="100" y="32"/>
                </a:cubicBezTo>
                <a:close/>
                <a:moveTo>
                  <a:pt x="100" y="104"/>
                </a:moveTo>
                <a:cubicBezTo>
                  <a:pt x="106" y="104"/>
                  <a:pt x="112" y="110"/>
                  <a:pt x="112" y="116"/>
                </a:cubicBezTo>
                <a:cubicBezTo>
                  <a:pt x="112" y="121"/>
                  <a:pt x="109" y="125"/>
                  <a:pt x="106" y="127"/>
                </a:cubicBezTo>
                <a:cubicBezTo>
                  <a:pt x="106" y="148"/>
                  <a:pt x="106" y="148"/>
                  <a:pt x="106" y="148"/>
                </a:cubicBezTo>
                <a:cubicBezTo>
                  <a:pt x="94" y="148"/>
                  <a:pt x="94" y="148"/>
                  <a:pt x="94" y="148"/>
                </a:cubicBezTo>
                <a:cubicBezTo>
                  <a:pt x="94" y="127"/>
                  <a:pt x="94" y="127"/>
                  <a:pt x="94" y="127"/>
                </a:cubicBezTo>
                <a:cubicBezTo>
                  <a:pt x="90" y="125"/>
                  <a:pt x="88" y="121"/>
                  <a:pt x="88" y="116"/>
                </a:cubicBezTo>
                <a:cubicBezTo>
                  <a:pt x="88" y="110"/>
                  <a:pt x="93" y="104"/>
                  <a:pt x="100" y="104"/>
                </a:cubicBezTo>
                <a:close/>
              </a:path>
            </a:pathLst>
          </a:custGeom>
          <a:solidFill>
            <a:srgbClr val="C55A11"/>
          </a:solidFill>
          <a:ln>
            <a:noFill/>
          </a:ln>
        </p:spPr>
        <p:txBody>
          <a:bodyPr vert="horz" wrap="square" lIns="91440" tIns="45720" rIns="91440" bIns="45720" numCol="1" anchor="t" anchorCtr="0" compatLnSpc="1"/>
          <a:lstStyle/>
          <a:p>
            <a:endParaRPr lang="zh-CN" altLang="en-US"/>
          </a:p>
        </p:txBody>
      </p:sp>
      <p:grpSp>
        <p:nvGrpSpPr>
          <p:cNvPr id="57" name="组合 56"/>
          <p:cNvGrpSpPr/>
          <p:nvPr/>
        </p:nvGrpSpPr>
        <p:grpSpPr>
          <a:xfrm>
            <a:off x="4948533" y="0"/>
            <a:ext cx="2327910" cy="1633968"/>
            <a:chOff x="4895750" y="0"/>
            <a:chExt cx="2327910" cy="1633968"/>
          </a:xfrm>
        </p:grpSpPr>
        <p:sp>
          <p:nvSpPr>
            <p:cNvPr id="58" name="矩形 57"/>
            <p:cNvSpPr/>
            <p:nvPr/>
          </p:nvSpPr>
          <p:spPr>
            <a:xfrm>
              <a:off x="4895750" y="1111998"/>
              <a:ext cx="2327910" cy="521970"/>
            </a:xfrm>
            <a:prstGeom prst="rect">
              <a:avLst/>
            </a:prstGeom>
          </p:spPr>
          <p:txBody>
            <a:bodyPr wrap="none">
              <a:spAutoFit/>
            </a:bodyPr>
            <a:lstStyle/>
            <a:p>
              <a:r>
                <a:rPr lang="en-US" altLang="zh-CN" sz="2800" b="1" i="0" dirty="0">
                  <a:solidFill>
                    <a:schemeClr val="accent2">
                      <a:lumMod val="75000"/>
                    </a:schemeClr>
                  </a:solidFill>
                  <a:effectLst/>
                  <a:latin typeface="宋体" panose="02010600030101010101" pitchFamily="2" charset="-122"/>
                  <a:ea typeface="宋体" panose="02010600030101010101" pitchFamily="2" charset="-122"/>
                </a:rPr>
                <a:t>输入文本内容</a:t>
              </a:r>
              <a:endParaRPr lang="zh-CN" altLang="en-US" sz="2800" b="1" dirty="0"/>
            </a:p>
          </p:txBody>
        </p:sp>
        <p:sp>
          <p:nvSpPr>
            <p:cNvPr id="59" name="椭圆 58"/>
            <p:cNvSpPr/>
            <p:nvPr/>
          </p:nvSpPr>
          <p:spPr>
            <a:xfrm>
              <a:off x="5992765" y="0"/>
              <a:ext cx="133446" cy="1334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a:off x="5995365" y="978552"/>
              <a:ext cx="133446" cy="1334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1" name="直接连接符 60"/>
            <p:cNvCxnSpPr>
              <a:stCxn id="59" idx="4"/>
              <a:endCxn id="60" idx="0"/>
            </p:cNvCxnSpPr>
            <p:nvPr/>
          </p:nvCxnSpPr>
          <p:spPr>
            <a:xfrm>
              <a:off x="6059488" y="133446"/>
              <a:ext cx="2600" cy="845106"/>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1000"/>
                                        <p:tgtEl>
                                          <p:spTgt spid="34"/>
                                        </p:tgtEl>
                                      </p:cBhvr>
                                    </p:animEffect>
                                    <p:anim calcmode="lin" valueType="num">
                                      <p:cBhvr>
                                        <p:cTn id="14" dur="1000" fill="hold"/>
                                        <p:tgtEl>
                                          <p:spTgt spid="34"/>
                                        </p:tgtEl>
                                        <p:attrNameLst>
                                          <p:attrName>ppt_x</p:attrName>
                                        </p:attrNameLst>
                                      </p:cBhvr>
                                      <p:tavLst>
                                        <p:tav tm="0">
                                          <p:val>
                                            <p:strVal val="#ppt_x"/>
                                          </p:val>
                                        </p:tav>
                                        <p:tav tm="100000">
                                          <p:val>
                                            <p:strVal val="#ppt_x"/>
                                          </p:val>
                                        </p:tav>
                                      </p:tavLst>
                                    </p:anim>
                                    <p:anim calcmode="lin" valueType="num">
                                      <p:cBhvr>
                                        <p:cTn id="15" dur="1000" fill="hold"/>
                                        <p:tgtEl>
                                          <p:spTgt spid="3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1000"/>
                                        <p:tgtEl>
                                          <p:spTgt spid="35"/>
                                        </p:tgtEl>
                                      </p:cBhvr>
                                    </p:animEffect>
                                    <p:anim calcmode="lin" valueType="num">
                                      <p:cBhvr>
                                        <p:cTn id="20" dur="1000" fill="hold"/>
                                        <p:tgtEl>
                                          <p:spTgt spid="35"/>
                                        </p:tgtEl>
                                        <p:attrNameLst>
                                          <p:attrName>ppt_x</p:attrName>
                                        </p:attrNameLst>
                                      </p:cBhvr>
                                      <p:tavLst>
                                        <p:tav tm="0">
                                          <p:val>
                                            <p:strVal val="#ppt_x"/>
                                          </p:val>
                                        </p:tav>
                                        <p:tav tm="100000">
                                          <p:val>
                                            <p:strVal val="#ppt_x"/>
                                          </p:val>
                                        </p:tav>
                                      </p:tavLst>
                                    </p:anim>
                                    <p:anim calcmode="lin" valueType="num">
                                      <p:cBhvr>
                                        <p:cTn id="21"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305363" y="85728"/>
            <a:ext cx="143405" cy="1769072"/>
            <a:chOff x="3291075" y="5088928"/>
            <a:chExt cx="143405" cy="1769072"/>
          </a:xfrm>
        </p:grpSpPr>
        <p:cxnSp>
          <p:nvCxnSpPr>
            <p:cNvPr id="3" name="直接连接符 2"/>
            <p:cNvCxnSpPr/>
            <p:nvPr/>
          </p:nvCxnSpPr>
          <p:spPr>
            <a:xfrm flipH="1">
              <a:off x="3359976" y="5088928"/>
              <a:ext cx="1" cy="1769072"/>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椭圆 3"/>
            <p:cNvSpPr/>
            <p:nvPr/>
          </p:nvSpPr>
          <p:spPr>
            <a:xfrm>
              <a:off x="3301034" y="5698530"/>
              <a:ext cx="133446" cy="1334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3291075" y="6551018"/>
              <a:ext cx="133446" cy="1334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
          <p:cNvGrpSpPr/>
          <p:nvPr/>
        </p:nvGrpSpPr>
        <p:grpSpPr>
          <a:xfrm>
            <a:off x="4993578" y="965846"/>
            <a:ext cx="3727443" cy="1080566"/>
            <a:chOff x="4993578" y="965846"/>
            <a:chExt cx="3727443" cy="1080566"/>
          </a:xfrm>
        </p:grpSpPr>
        <p:grpSp>
          <p:nvGrpSpPr>
            <p:cNvPr id="27" name="组合 26"/>
            <p:cNvGrpSpPr/>
            <p:nvPr/>
          </p:nvGrpSpPr>
          <p:grpSpPr>
            <a:xfrm>
              <a:off x="4993578" y="965846"/>
              <a:ext cx="1080565" cy="1080566"/>
              <a:chOff x="1488310" y="1579494"/>
              <a:chExt cx="1414094" cy="1414094"/>
            </a:xfrm>
          </p:grpSpPr>
          <p:grpSp>
            <p:nvGrpSpPr>
              <p:cNvPr id="28" name="组合 27"/>
              <p:cNvGrpSpPr/>
              <p:nvPr/>
            </p:nvGrpSpPr>
            <p:grpSpPr>
              <a:xfrm>
                <a:off x="1488310" y="1579494"/>
                <a:ext cx="1414094" cy="1414094"/>
                <a:chOff x="3176812" y="2273198"/>
                <a:chExt cx="2641825" cy="2726239"/>
              </a:xfrm>
            </p:grpSpPr>
            <p:sp>
              <p:nvSpPr>
                <p:cNvPr id="30" name="椭圆 29"/>
                <p:cNvSpPr/>
                <p:nvPr/>
              </p:nvSpPr>
              <p:spPr>
                <a:xfrm>
                  <a:off x="3176812" y="2273198"/>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1" name="椭圆 30"/>
                <p:cNvSpPr/>
                <p:nvPr/>
              </p:nvSpPr>
              <p:spPr>
                <a:xfrm>
                  <a:off x="3268970" y="2368298"/>
                  <a:ext cx="2457512" cy="2536037"/>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9" name="文本框 28"/>
              <p:cNvSpPr txBox="1"/>
              <p:nvPr/>
            </p:nvSpPr>
            <p:spPr>
              <a:xfrm>
                <a:off x="1897260" y="1863626"/>
                <a:ext cx="596192" cy="845828"/>
              </a:xfrm>
              <a:prstGeom prst="rect">
                <a:avLst/>
              </a:prstGeom>
              <a:noFill/>
            </p:spPr>
            <p:txBody>
              <a:bodyPr wrap="none" rtlCol="0">
                <a:spAutoFit/>
              </a:bodyPr>
              <a:lstStyle/>
              <a:p>
                <a:pPr algn="ctr"/>
                <a:r>
                  <a:rPr lang="en-US" altLang="zh-CN" sz="3600" dirty="0">
                    <a:solidFill>
                      <a:schemeClr val="accent2">
                        <a:lumMod val="75000"/>
                      </a:schemeClr>
                    </a:solidFill>
                    <a:latin typeface="方正超粗黑_GBK" panose="03000509000000000000" pitchFamily="65" charset="-122"/>
                    <a:ea typeface="方正超粗黑_GBK" panose="03000509000000000000" pitchFamily="65" charset="-122"/>
                  </a:rPr>
                  <a:t>1</a:t>
                </a:r>
                <a:endParaRPr lang="zh-CN" altLang="en-US" sz="3600" dirty="0">
                  <a:solidFill>
                    <a:schemeClr val="accent2">
                      <a:lumMod val="75000"/>
                    </a:schemeClr>
                  </a:solidFill>
                  <a:latin typeface="方正超粗黑_GBK" panose="03000509000000000000" pitchFamily="65" charset="-122"/>
                  <a:ea typeface="方正超粗黑_GBK" panose="03000509000000000000" pitchFamily="65" charset="-122"/>
                </a:endParaRPr>
              </a:p>
            </p:txBody>
          </p:sp>
        </p:grpSp>
        <p:sp>
          <p:nvSpPr>
            <p:cNvPr id="47" name="矩形 46"/>
            <p:cNvSpPr/>
            <p:nvPr/>
          </p:nvSpPr>
          <p:spPr>
            <a:xfrm>
              <a:off x="6074143" y="1296938"/>
              <a:ext cx="2646878" cy="338554"/>
            </a:xfrm>
            <a:prstGeom prst="rect">
              <a:avLst/>
            </a:prstGeom>
          </p:spPr>
          <p:txBody>
            <a:bodyPr wrap="none">
              <a:spAutoFit/>
            </a:bodyPr>
            <a:lstStyle/>
            <a:p>
              <a:r>
                <a:rPr lang="zh-CN" altLang="en-US" sz="1600" dirty="0">
                  <a:solidFill>
                    <a:schemeClr val="accent2">
                      <a:lumMod val="75000"/>
                    </a:schemeClr>
                  </a:solidFill>
                  <a:latin typeface="微软雅黑" panose="020B0503020204020204" pitchFamily="34" charset="-122"/>
                  <a:ea typeface="微软雅黑" panose="020B0503020204020204" pitchFamily="34" charset="-122"/>
                </a:rPr>
                <a:t>此处键入您需要填入的标题</a:t>
              </a:r>
              <a:endParaRPr lang="zh-CN" altLang="en-US" sz="1600" dirty="0">
                <a:solidFill>
                  <a:schemeClr val="accent2">
                    <a:lumMod val="75000"/>
                  </a:schemeClr>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6096000" y="2176646"/>
            <a:ext cx="3689747" cy="1080566"/>
            <a:chOff x="6096000" y="2176646"/>
            <a:chExt cx="3689747" cy="1080566"/>
          </a:xfrm>
        </p:grpSpPr>
        <p:grpSp>
          <p:nvGrpSpPr>
            <p:cNvPr id="32" name="组合 31"/>
            <p:cNvGrpSpPr/>
            <p:nvPr/>
          </p:nvGrpSpPr>
          <p:grpSpPr>
            <a:xfrm>
              <a:off x="6096000" y="2176646"/>
              <a:ext cx="1080565" cy="1080566"/>
              <a:chOff x="1488310" y="1579494"/>
              <a:chExt cx="1414094" cy="1414094"/>
            </a:xfrm>
          </p:grpSpPr>
          <p:grpSp>
            <p:nvGrpSpPr>
              <p:cNvPr id="33" name="组合 32"/>
              <p:cNvGrpSpPr/>
              <p:nvPr/>
            </p:nvGrpSpPr>
            <p:grpSpPr>
              <a:xfrm>
                <a:off x="1488310" y="1579494"/>
                <a:ext cx="1414094" cy="1414094"/>
                <a:chOff x="3176812" y="2273198"/>
                <a:chExt cx="2641825" cy="2726239"/>
              </a:xfrm>
            </p:grpSpPr>
            <p:sp>
              <p:nvSpPr>
                <p:cNvPr id="35" name="椭圆 34"/>
                <p:cNvSpPr/>
                <p:nvPr/>
              </p:nvSpPr>
              <p:spPr>
                <a:xfrm>
                  <a:off x="3176812" y="2273198"/>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椭圆 35"/>
                <p:cNvSpPr/>
                <p:nvPr/>
              </p:nvSpPr>
              <p:spPr>
                <a:xfrm>
                  <a:off x="3268970" y="2368298"/>
                  <a:ext cx="2457512" cy="2536037"/>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34" name="文本框 33"/>
              <p:cNvSpPr txBox="1"/>
              <p:nvPr/>
            </p:nvSpPr>
            <p:spPr>
              <a:xfrm>
                <a:off x="1874185" y="1863626"/>
                <a:ext cx="642343" cy="845828"/>
              </a:xfrm>
              <a:prstGeom prst="rect">
                <a:avLst/>
              </a:prstGeom>
              <a:noFill/>
            </p:spPr>
            <p:txBody>
              <a:bodyPr wrap="none" rtlCol="0">
                <a:spAutoFit/>
              </a:bodyPr>
              <a:lstStyle/>
              <a:p>
                <a:pPr algn="ctr"/>
                <a:r>
                  <a:rPr lang="en-US" altLang="zh-CN" sz="3600" dirty="0">
                    <a:solidFill>
                      <a:schemeClr val="accent2">
                        <a:lumMod val="75000"/>
                      </a:schemeClr>
                    </a:solidFill>
                    <a:latin typeface="方正超粗黑_GBK" panose="03000509000000000000" pitchFamily="65" charset="-122"/>
                    <a:ea typeface="方正超粗黑_GBK" panose="03000509000000000000" pitchFamily="65" charset="-122"/>
                  </a:rPr>
                  <a:t>2</a:t>
                </a:r>
                <a:endParaRPr lang="zh-CN" altLang="en-US" sz="3600" dirty="0">
                  <a:solidFill>
                    <a:schemeClr val="accent2">
                      <a:lumMod val="75000"/>
                    </a:schemeClr>
                  </a:solidFill>
                  <a:latin typeface="方正超粗黑_GBK" panose="03000509000000000000" pitchFamily="65" charset="-122"/>
                  <a:ea typeface="方正超粗黑_GBK" panose="03000509000000000000" pitchFamily="65" charset="-122"/>
                </a:endParaRPr>
              </a:p>
            </p:txBody>
          </p:sp>
        </p:grpSp>
        <p:sp>
          <p:nvSpPr>
            <p:cNvPr id="48" name="矩形 47"/>
            <p:cNvSpPr/>
            <p:nvPr/>
          </p:nvSpPr>
          <p:spPr>
            <a:xfrm>
              <a:off x="7138869" y="2460230"/>
              <a:ext cx="2646878" cy="338554"/>
            </a:xfrm>
            <a:prstGeom prst="rect">
              <a:avLst/>
            </a:prstGeom>
          </p:spPr>
          <p:txBody>
            <a:bodyPr wrap="none">
              <a:spAutoFit/>
            </a:bodyPr>
            <a:lstStyle/>
            <a:p>
              <a:r>
                <a:rPr lang="zh-CN" altLang="en-US" sz="1600" dirty="0">
                  <a:solidFill>
                    <a:schemeClr val="accent2">
                      <a:lumMod val="75000"/>
                    </a:schemeClr>
                  </a:solidFill>
                  <a:latin typeface="微软雅黑" panose="020B0503020204020204" pitchFamily="34" charset="-122"/>
                  <a:ea typeface="微软雅黑" panose="020B0503020204020204" pitchFamily="34" charset="-122"/>
                </a:rPr>
                <a:t>此处键入您需要填入的标题</a:t>
              </a:r>
              <a:endParaRPr lang="zh-CN" altLang="en-US" sz="1600" dirty="0">
                <a:solidFill>
                  <a:schemeClr val="accent2">
                    <a:lumMod val="75000"/>
                  </a:schemeClr>
                </a:solidFill>
                <a:latin typeface="微软雅黑" panose="020B0503020204020204" pitchFamily="34" charset="-122"/>
                <a:ea typeface="微软雅黑" panose="020B0503020204020204" pitchFamily="34" charset="-122"/>
              </a:endParaRPr>
            </a:p>
          </p:txBody>
        </p:sp>
      </p:grpSp>
      <p:grpSp>
        <p:nvGrpSpPr>
          <p:cNvPr id="86" name="组合 85"/>
          <p:cNvGrpSpPr/>
          <p:nvPr/>
        </p:nvGrpSpPr>
        <p:grpSpPr>
          <a:xfrm>
            <a:off x="6135494" y="3741721"/>
            <a:ext cx="3765138" cy="1080566"/>
            <a:chOff x="6135494" y="3741721"/>
            <a:chExt cx="3765138" cy="1080566"/>
          </a:xfrm>
        </p:grpSpPr>
        <p:grpSp>
          <p:nvGrpSpPr>
            <p:cNvPr id="37" name="组合 36"/>
            <p:cNvGrpSpPr/>
            <p:nvPr/>
          </p:nvGrpSpPr>
          <p:grpSpPr>
            <a:xfrm>
              <a:off x="6135494" y="3741721"/>
              <a:ext cx="1080565" cy="1080566"/>
              <a:chOff x="1488310" y="1579494"/>
              <a:chExt cx="1414094" cy="1414094"/>
            </a:xfrm>
          </p:grpSpPr>
          <p:grpSp>
            <p:nvGrpSpPr>
              <p:cNvPr id="38" name="组合 37"/>
              <p:cNvGrpSpPr/>
              <p:nvPr/>
            </p:nvGrpSpPr>
            <p:grpSpPr>
              <a:xfrm>
                <a:off x="1488310" y="1579494"/>
                <a:ext cx="1414094" cy="1414094"/>
                <a:chOff x="3176812" y="2273198"/>
                <a:chExt cx="2641825" cy="2726239"/>
              </a:xfrm>
            </p:grpSpPr>
            <p:sp>
              <p:nvSpPr>
                <p:cNvPr id="40" name="椭圆 39"/>
                <p:cNvSpPr/>
                <p:nvPr/>
              </p:nvSpPr>
              <p:spPr>
                <a:xfrm>
                  <a:off x="3176812" y="2273198"/>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1" name="椭圆 40"/>
                <p:cNvSpPr/>
                <p:nvPr/>
              </p:nvSpPr>
              <p:spPr>
                <a:xfrm>
                  <a:off x="3268970" y="2368298"/>
                  <a:ext cx="2457512" cy="2536037"/>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39" name="文本框 38"/>
              <p:cNvSpPr txBox="1"/>
              <p:nvPr/>
            </p:nvSpPr>
            <p:spPr>
              <a:xfrm>
                <a:off x="1874185" y="1863626"/>
                <a:ext cx="642343" cy="845828"/>
              </a:xfrm>
              <a:prstGeom prst="rect">
                <a:avLst/>
              </a:prstGeom>
              <a:noFill/>
            </p:spPr>
            <p:txBody>
              <a:bodyPr wrap="none" rtlCol="0">
                <a:spAutoFit/>
              </a:bodyPr>
              <a:lstStyle/>
              <a:p>
                <a:pPr algn="ctr"/>
                <a:r>
                  <a:rPr lang="en-US" altLang="zh-CN" sz="3600" dirty="0">
                    <a:solidFill>
                      <a:schemeClr val="accent2">
                        <a:lumMod val="75000"/>
                      </a:schemeClr>
                    </a:solidFill>
                    <a:latin typeface="方正超粗黑_GBK" panose="03000509000000000000" pitchFamily="65" charset="-122"/>
                    <a:ea typeface="方正超粗黑_GBK" panose="03000509000000000000" pitchFamily="65" charset="-122"/>
                  </a:rPr>
                  <a:t>3</a:t>
                </a:r>
                <a:endParaRPr lang="zh-CN" altLang="en-US" sz="3600" dirty="0">
                  <a:solidFill>
                    <a:schemeClr val="accent2">
                      <a:lumMod val="75000"/>
                    </a:schemeClr>
                  </a:solidFill>
                  <a:latin typeface="方正超粗黑_GBK" panose="03000509000000000000" pitchFamily="65" charset="-122"/>
                  <a:ea typeface="方正超粗黑_GBK" panose="03000509000000000000" pitchFamily="65" charset="-122"/>
                </a:endParaRPr>
              </a:p>
            </p:txBody>
          </p:sp>
        </p:grpSp>
        <p:sp>
          <p:nvSpPr>
            <p:cNvPr id="49" name="矩形 48"/>
            <p:cNvSpPr/>
            <p:nvPr/>
          </p:nvSpPr>
          <p:spPr>
            <a:xfrm>
              <a:off x="7253754" y="4051170"/>
              <a:ext cx="2646878" cy="338554"/>
            </a:xfrm>
            <a:prstGeom prst="rect">
              <a:avLst/>
            </a:prstGeom>
          </p:spPr>
          <p:txBody>
            <a:bodyPr wrap="none">
              <a:spAutoFit/>
            </a:bodyPr>
            <a:lstStyle/>
            <a:p>
              <a:r>
                <a:rPr lang="zh-CN" altLang="en-US" sz="1600" dirty="0">
                  <a:solidFill>
                    <a:schemeClr val="accent2">
                      <a:lumMod val="75000"/>
                    </a:schemeClr>
                  </a:solidFill>
                  <a:latin typeface="微软雅黑" panose="020B0503020204020204" pitchFamily="34" charset="-122"/>
                  <a:ea typeface="微软雅黑" panose="020B0503020204020204" pitchFamily="34" charset="-122"/>
                </a:rPr>
                <a:t>此处键入您需要填入的标题</a:t>
              </a:r>
              <a:endParaRPr lang="zh-CN" altLang="en-US" sz="1600" dirty="0">
                <a:solidFill>
                  <a:schemeClr val="accent2">
                    <a:lumMod val="75000"/>
                  </a:schemeClr>
                </a:solidFill>
                <a:latin typeface="微软雅黑" panose="020B0503020204020204" pitchFamily="34" charset="-122"/>
                <a:ea typeface="微软雅黑" panose="020B0503020204020204" pitchFamily="34" charset="-122"/>
              </a:endParaRPr>
            </a:p>
          </p:txBody>
        </p:sp>
      </p:grpSp>
      <p:grpSp>
        <p:nvGrpSpPr>
          <p:cNvPr id="87" name="组合 86"/>
          <p:cNvGrpSpPr/>
          <p:nvPr/>
        </p:nvGrpSpPr>
        <p:grpSpPr>
          <a:xfrm>
            <a:off x="5031273" y="5156942"/>
            <a:ext cx="3752344" cy="1080566"/>
            <a:chOff x="5031273" y="5156942"/>
            <a:chExt cx="3752344" cy="1080566"/>
          </a:xfrm>
        </p:grpSpPr>
        <p:grpSp>
          <p:nvGrpSpPr>
            <p:cNvPr id="42" name="组合 41"/>
            <p:cNvGrpSpPr/>
            <p:nvPr/>
          </p:nvGrpSpPr>
          <p:grpSpPr>
            <a:xfrm>
              <a:off x="5031273" y="5156942"/>
              <a:ext cx="1080565" cy="1080566"/>
              <a:chOff x="1488310" y="1579494"/>
              <a:chExt cx="1414094" cy="1414094"/>
            </a:xfrm>
          </p:grpSpPr>
          <p:grpSp>
            <p:nvGrpSpPr>
              <p:cNvPr id="43" name="组合 42"/>
              <p:cNvGrpSpPr/>
              <p:nvPr/>
            </p:nvGrpSpPr>
            <p:grpSpPr>
              <a:xfrm>
                <a:off x="1488310" y="1579494"/>
                <a:ext cx="1414094" cy="1414094"/>
                <a:chOff x="3176812" y="2273198"/>
                <a:chExt cx="2641825" cy="2726239"/>
              </a:xfrm>
            </p:grpSpPr>
            <p:sp>
              <p:nvSpPr>
                <p:cNvPr id="45" name="椭圆 44"/>
                <p:cNvSpPr/>
                <p:nvPr/>
              </p:nvSpPr>
              <p:spPr>
                <a:xfrm>
                  <a:off x="3176812" y="2273198"/>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6" name="椭圆 45"/>
                <p:cNvSpPr/>
                <p:nvPr/>
              </p:nvSpPr>
              <p:spPr>
                <a:xfrm>
                  <a:off x="3268970" y="2368298"/>
                  <a:ext cx="2457512" cy="2536037"/>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44" name="文本框 43"/>
              <p:cNvSpPr txBox="1"/>
              <p:nvPr/>
            </p:nvSpPr>
            <p:spPr>
              <a:xfrm>
                <a:off x="1874185" y="1863626"/>
                <a:ext cx="642343" cy="845828"/>
              </a:xfrm>
              <a:prstGeom prst="rect">
                <a:avLst/>
              </a:prstGeom>
              <a:noFill/>
            </p:spPr>
            <p:txBody>
              <a:bodyPr wrap="none" rtlCol="0">
                <a:spAutoFit/>
              </a:bodyPr>
              <a:lstStyle/>
              <a:p>
                <a:pPr algn="ctr"/>
                <a:r>
                  <a:rPr lang="en-US" altLang="zh-CN" sz="3600" dirty="0">
                    <a:solidFill>
                      <a:schemeClr val="accent2">
                        <a:lumMod val="75000"/>
                      </a:schemeClr>
                    </a:solidFill>
                    <a:latin typeface="方正超粗黑_GBK" panose="03000509000000000000" pitchFamily="65" charset="-122"/>
                    <a:ea typeface="方正超粗黑_GBK" panose="03000509000000000000" pitchFamily="65" charset="-122"/>
                  </a:rPr>
                  <a:t>4</a:t>
                </a:r>
                <a:endParaRPr lang="zh-CN" altLang="en-US" sz="3600" dirty="0">
                  <a:solidFill>
                    <a:schemeClr val="accent2">
                      <a:lumMod val="75000"/>
                    </a:schemeClr>
                  </a:solidFill>
                  <a:latin typeface="方正超粗黑_GBK" panose="03000509000000000000" pitchFamily="65" charset="-122"/>
                  <a:ea typeface="方正超粗黑_GBK" panose="03000509000000000000" pitchFamily="65" charset="-122"/>
                </a:endParaRPr>
              </a:p>
            </p:txBody>
          </p:sp>
        </p:grpSp>
        <p:sp>
          <p:nvSpPr>
            <p:cNvPr id="50" name="矩形 49"/>
            <p:cNvSpPr/>
            <p:nvPr/>
          </p:nvSpPr>
          <p:spPr>
            <a:xfrm>
              <a:off x="6136739" y="5466391"/>
              <a:ext cx="2646878" cy="338554"/>
            </a:xfrm>
            <a:prstGeom prst="rect">
              <a:avLst/>
            </a:prstGeom>
          </p:spPr>
          <p:txBody>
            <a:bodyPr wrap="none">
              <a:spAutoFit/>
            </a:bodyPr>
            <a:lstStyle/>
            <a:p>
              <a:r>
                <a:rPr lang="zh-CN" altLang="en-US" sz="1600" dirty="0">
                  <a:solidFill>
                    <a:schemeClr val="accent2">
                      <a:lumMod val="75000"/>
                    </a:schemeClr>
                  </a:solidFill>
                  <a:latin typeface="微软雅黑" panose="020B0503020204020204" pitchFamily="34" charset="-122"/>
                  <a:ea typeface="微软雅黑" panose="020B0503020204020204" pitchFamily="34" charset="-122"/>
                </a:rPr>
                <a:t>此处键入您需要填入的标题</a:t>
              </a:r>
              <a:endParaRPr lang="zh-CN" altLang="en-US" sz="1600" dirty="0">
                <a:solidFill>
                  <a:schemeClr val="accent2">
                    <a:lumMod val="75000"/>
                  </a:schemeClr>
                </a:solidFill>
                <a:latin typeface="微软雅黑" panose="020B0503020204020204" pitchFamily="34" charset="-122"/>
                <a:ea typeface="微软雅黑" panose="020B0503020204020204" pitchFamily="34" charset="-122"/>
              </a:endParaRPr>
            </a:p>
          </p:txBody>
        </p:sp>
      </p:grpSp>
      <p:grpSp>
        <p:nvGrpSpPr>
          <p:cNvPr id="53" name="组合 52"/>
          <p:cNvGrpSpPr/>
          <p:nvPr/>
        </p:nvGrpSpPr>
        <p:grpSpPr>
          <a:xfrm>
            <a:off x="3288273" y="5156942"/>
            <a:ext cx="143405" cy="1769072"/>
            <a:chOff x="3291075" y="5088928"/>
            <a:chExt cx="143405" cy="1769072"/>
          </a:xfrm>
        </p:grpSpPr>
        <p:cxnSp>
          <p:nvCxnSpPr>
            <p:cNvPr id="54" name="直接连接符 53"/>
            <p:cNvCxnSpPr/>
            <p:nvPr/>
          </p:nvCxnSpPr>
          <p:spPr>
            <a:xfrm flipH="1">
              <a:off x="3359976" y="5088928"/>
              <a:ext cx="1" cy="1769072"/>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5" name="椭圆 54"/>
            <p:cNvSpPr/>
            <p:nvPr/>
          </p:nvSpPr>
          <p:spPr>
            <a:xfrm>
              <a:off x="3301034" y="5698530"/>
              <a:ext cx="133446" cy="1334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3291075" y="6551018"/>
              <a:ext cx="133446" cy="1334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1" name="组合 50"/>
          <p:cNvGrpSpPr/>
          <p:nvPr/>
        </p:nvGrpSpPr>
        <p:grpSpPr>
          <a:xfrm>
            <a:off x="1861942" y="1966180"/>
            <a:ext cx="3040206" cy="3081322"/>
            <a:chOff x="2017569" y="2294999"/>
            <a:chExt cx="2277355" cy="2308154"/>
          </a:xfrm>
        </p:grpSpPr>
        <p:grpSp>
          <p:nvGrpSpPr>
            <p:cNvPr id="52" name="组合 51"/>
            <p:cNvGrpSpPr/>
            <p:nvPr/>
          </p:nvGrpSpPr>
          <p:grpSpPr>
            <a:xfrm>
              <a:off x="2017569" y="2294999"/>
              <a:ext cx="2268000" cy="2268001"/>
              <a:chOff x="3176814" y="2273198"/>
              <a:chExt cx="4093048" cy="5177482"/>
            </a:xfrm>
          </p:grpSpPr>
          <p:sp>
            <p:nvSpPr>
              <p:cNvPr id="71" name="椭圆 70"/>
              <p:cNvSpPr/>
              <p:nvPr/>
            </p:nvSpPr>
            <p:spPr>
              <a:xfrm>
                <a:off x="3176814" y="2273198"/>
                <a:ext cx="4093048" cy="5177482"/>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p:cNvSpPr/>
              <p:nvPr/>
            </p:nvSpPr>
            <p:spPr>
              <a:xfrm>
                <a:off x="3274268" y="2396471"/>
                <a:ext cx="3898141" cy="4930935"/>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7" name="圆角矩形 35"/>
            <p:cNvSpPr/>
            <p:nvPr/>
          </p:nvSpPr>
          <p:spPr>
            <a:xfrm rot="18866618">
              <a:off x="2358098" y="3615182"/>
              <a:ext cx="1203767" cy="77273"/>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圆角矩形 36"/>
            <p:cNvSpPr/>
            <p:nvPr/>
          </p:nvSpPr>
          <p:spPr>
            <a:xfrm rot="16200000">
              <a:off x="2780324" y="2950687"/>
              <a:ext cx="790290" cy="4780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圆角矩形 37"/>
            <p:cNvSpPr/>
            <p:nvPr/>
          </p:nvSpPr>
          <p:spPr>
            <a:xfrm>
              <a:off x="3218080" y="3369733"/>
              <a:ext cx="540763" cy="45719"/>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0" name="组合 59"/>
            <p:cNvGrpSpPr/>
            <p:nvPr/>
          </p:nvGrpSpPr>
          <p:grpSpPr>
            <a:xfrm>
              <a:off x="3047606" y="3302732"/>
              <a:ext cx="252535" cy="252535"/>
              <a:chOff x="3176814" y="2273198"/>
              <a:chExt cx="4093048" cy="5177482"/>
            </a:xfrm>
            <a:solidFill>
              <a:schemeClr val="bg1"/>
            </a:solidFill>
          </p:grpSpPr>
          <p:sp>
            <p:nvSpPr>
              <p:cNvPr id="69" name="椭圆 68"/>
              <p:cNvSpPr/>
              <p:nvPr/>
            </p:nvSpPr>
            <p:spPr>
              <a:xfrm>
                <a:off x="3176814" y="2273198"/>
                <a:ext cx="4093048" cy="5177482"/>
              </a:xfrm>
              <a:prstGeom prst="ellipse">
                <a:avLst/>
              </a:prstGeom>
              <a:grp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3274268" y="2396471"/>
                <a:ext cx="3898141" cy="493093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1" name="椭圆 60"/>
            <p:cNvSpPr/>
            <p:nvPr/>
          </p:nvSpPr>
          <p:spPr>
            <a:xfrm>
              <a:off x="2071569" y="3321515"/>
              <a:ext cx="228600" cy="2286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p:nvPr/>
          </p:nvSpPr>
          <p:spPr>
            <a:xfrm>
              <a:off x="4066324" y="3321515"/>
              <a:ext cx="228600" cy="2286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p:nvPr/>
          </p:nvSpPr>
          <p:spPr>
            <a:xfrm>
              <a:off x="3037268" y="4374553"/>
              <a:ext cx="228600" cy="2286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p:cNvSpPr/>
            <p:nvPr/>
          </p:nvSpPr>
          <p:spPr>
            <a:xfrm>
              <a:off x="3065529" y="2308846"/>
              <a:ext cx="228600" cy="2286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p:cNvSpPr/>
            <p:nvPr/>
          </p:nvSpPr>
          <p:spPr>
            <a:xfrm>
              <a:off x="2357702" y="2695794"/>
              <a:ext cx="153251" cy="153251"/>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p:nvPr/>
          </p:nvSpPr>
          <p:spPr>
            <a:xfrm>
              <a:off x="2357703" y="4060956"/>
              <a:ext cx="153251" cy="153251"/>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p:nvPr/>
          </p:nvSpPr>
          <p:spPr>
            <a:xfrm>
              <a:off x="3739791" y="4110581"/>
              <a:ext cx="153251" cy="153251"/>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3758841" y="2650882"/>
              <a:ext cx="153251" cy="153251"/>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矩形 5"/>
          <p:cNvSpPr/>
          <p:nvPr/>
        </p:nvSpPr>
        <p:spPr>
          <a:xfrm>
            <a:off x="2726749" y="4133355"/>
            <a:ext cx="1337417" cy="369332"/>
          </a:xfrm>
          <a:prstGeom prst="rect">
            <a:avLst/>
          </a:prstGeom>
        </p:spPr>
        <p:txBody>
          <a:bodyPr wrap="none">
            <a:spAutoFit/>
          </a:bodyPr>
          <a:lstStyle/>
          <a:p>
            <a:r>
              <a:rPr lang="en-US" altLang="zh-CN" b="1" dirty="0">
                <a:solidFill>
                  <a:schemeClr val="accent2">
                    <a:lumMod val="75000"/>
                  </a:schemeClr>
                </a:solidFill>
                <a:latin typeface="微软雅黑" panose="020B0503020204020204" pitchFamily="34" charset="-122"/>
                <a:ea typeface="微软雅黑" panose="020B0503020204020204" pitchFamily="34" charset="-122"/>
              </a:rPr>
              <a:t>CONTENT</a:t>
            </a:r>
            <a:endParaRPr lang="zh-CN" altLang="en-US" b="1" dirty="0">
              <a:solidFill>
                <a:schemeClr val="accent2">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randombar(horizontal)">
                                      <p:cBhvr>
                                        <p:cTn id="11" dur="500"/>
                                        <p:tgtEl>
                                          <p:spTgt spid="23"/>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Effect transition="in" filter="randombar(horizontal)">
                                      <p:cBhvr>
                                        <p:cTn id="15" dur="500"/>
                                        <p:tgtEl>
                                          <p:spTgt spid="86"/>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87"/>
                                        </p:tgtEl>
                                        <p:attrNameLst>
                                          <p:attrName>style.visibility</p:attrName>
                                        </p:attrNameLst>
                                      </p:cBhvr>
                                      <p:to>
                                        <p:strVal val="visible"/>
                                      </p:to>
                                    </p:set>
                                    <p:animEffect transition="in" filter="randombar(horizontal)">
                                      <p:cBhvr>
                                        <p:cTn id="19"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6" name="组合 125"/>
          <p:cNvGrpSpPr/>
          <p:nvPr/>
        </p:nvGrpSpPr>
        <p:grpSpPr>
          <a:xfrm>
            <a:off x="5717162" y="5283199"/>
            <a:ext cx="755903" cy="755904"/>
            <a:chOff x="3176812" y="2273198"/>
            <a:chExt cx="2641825" cy="2726239"/>
          </a:xfrm>
        </p:grpSpPr>
        <p:sp>
          <p:nvSpPr>
            <p:cNvPr id="127" name="椭圆 126"/>
            <p:cNvSpPr/>
            <p:nvPr/>
          </p:nvSpPr>
          <p:spPr>
            <a:xfrm>
              <a:off x="3176812" y="2273198"/>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600">
                <a:solidFill>
                  <a:prstClr val="white"/>
                </a:solidFill>
                <a:latin typeface="微软雅黑" panose="020B0503020204020204" pitchFamily="34" charset="-122"/>
                <a:ea typeface="微软雅黑" panose="020B0503020204020204" pitchFamily="34" charset="-122"/>
              </a:endParaRPr>
            </a:p>
          </p:txBody>
        </p:sp>
        <p:sp>
          <p:nvSpPr>
            <p:cNvPr id="128" name="椭圆 127"/>
            <p:cNvSpPr/>
            <p:nvPr/>
          </p:nvSpPr>
          <p:spPr>
            <a:xfrm>
              <a:off x="3268970" y="2368298"/>
              <a:ext cx="2457512" cy="2536037"/>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600">
                <a:solidFill>
                  <a:prstClr val="white"/>
                </a:solidFill>
                <a:latin typeface="微软雅黑" panose="020B0503020204020204" pitchFamily="34" charset="-122"/>
                <a:ea typeface="微软雅黑" panose="020B0503020204020204" pitchFamily="34" charset="-122"/>
              </a:endParaRPr>
            </a:p>
          </p:txBody>
        </p:sp>
      </p:grpSp>
      <p:grpSp>
        <p:nvGrpSpPr>
          <p:cNvPr id="123" name="组合 122"/>
          <p:cNvGrpSpPr/>
          <p:nvPr/>
        </p:nvGrpSpPr>
        <p:grpSpPr>
          <a:xfrm>
            <a:off x="7562271" y="3029912"/>
            <a:ext cx="755903" cy="755904"/>
            <a:chOff x="3176812" y="2273198"/>
            <a:chExt cx="2641825" cy="2726239"/>
          </a:xfrm>
        </p:grpSpPr>
        <p:sp>
          <p:nvSpPr>
            <p:cNvPr id="124" name="椭圆 123"/>
            <p:cNvSpPr/>
            <p:nvPr/>
          </p:nvSpPr>
          <p:spPr>
            <a:xfrm>
              <a:off x="3176812" y="2273198"/>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600">
                <a:solidFill>
                  <a:prstClr val="white"/>
                </a:solidFill>
                <a:latin typeface="微软雅黑" panose="020B0503020204020204" pitchFamily="34" charset="-122"/>
                <a:ea typeface="微软雅黑" panose="020B0503020204020204" pitchFamily="34" charset="-122"/>
              </a:endParaRPr>
            </a:p>
          </p:txBody>
        </p:sp>
        <p:sp>
          <p:nvSpPr>
            <p:cNvPr id="125" name="椭圆 124"/>
            <p:cNvSpPr/>
            <p:nvPr/>
          </p:nvSpPr>
          <p:spPr>
            <a:xfrm>
              <a:off x="3268970" y="2368298"/>
              <a:ext cx="2457512" cy="2536037"/>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600">
                <a:solidFill>
                  <a:prstClr val="white"/>
                </a:solidFill>
                <a:latin typeface="微软雅黑" panose="020B0503020204020204" pitchFamily="34" charset="-122"/>
                <a:ea typeface="微软雅黑" panose="020B0503020204020204" pitchFamily="34" charset="-122"/>
              </a:endParaRPr>
            </a:p>
          </p:txBody>
        </p:sp>
      </p:grpSp>
      <p:grpSp>
        <p:nvGrpSpPr>
          <p:cNvPr id="120" name="组合 119"/>
          <p:cNvGrpSpPr/>
          <p:nvPr/>
        </p:nvGrpSpPr>
        <p:grpSpPr>
          <a:xfrm>
            <a:off x="5717162" y="1560906"/>
            <a:ext cx="755903" cy="755904"/>
            <a:chOff x="3176812" y="2273198"/>
            <a:chExt cx="2641825" cy="2726239"/>
          </a:xfrm>
        </p:grpSpPr>
        <p:sp>
          <p:nvSpPr>
            <p:cNvPr id="121" name="椭圆 120"/>
            <p:cNvSpPr/>
            <p:nvPr/>
          </p:nvSpPr>
          <p:spPr>
            <a:xfrm>
              <a:off x="3176812" y="2273198"/>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600">
                <a:solidFill>
                  <a:prstClr val="white"/>
                </a:solidFill>
                <a:latin typeface="微软雅黑" panose="020B0503020204020204" pitchFamily="34" charset="-122"/>
                <a:ea typeface="微软雅黑" panose="020B0503020204020204" pitchFamily="34" charset="-122"/>
              </a:endParaRPr>
            </a:p>
          </p:txBody>
        </p:sp>
        <p:sp>
          <p:nvSpPr>
            <p:cNvPr id="122" name="椭圆 121"/>
            <p:cNvSpPr/>
            <p:nvPr/>
          </p:nvSpPr>
          <p:spPr>
            <a:xfrm>
              <a:off x="3268970" y="2368298"/>
              <a:ext cx="2457512" cy="2536037"/>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600">
                <a:solidFill>
                  <a:prstClr val="white"/>
                </a:solidFill>
                <a:latin typeface="微软雅黑" panose="020B0503020204020204" pitchFamily="34" charset="-122"/>
                <a:ea typeface="微软雅黑" panose="020B0503020204020204" pitchFamily="34" charset="-122"/>
              </a:endParaRPr>
            </a:p>
          </p:txBody>
        </p:sp>
      </p:grpSp>
      <p:grpSp>
        <p:nvGrpSpPr>
          <p:cNvPr id="117" name="组合 116"/>
          <p:cNvGrpSpPr/>
          <p:nvPr/>
        </p:nvGrpSpPr>
        <p:grpSpPr>
          <a:xfrm>
            <a:off x="4017391" y="2995768"/>
            <a:ext cx="755903" cy="755904"/>
            <a:chOff x="3176812" y="2273198"/>
            <a:chExt cx="2641825" cy="2726239"/>
          </a:xfrm>
        </p:grpSpPr>
        <p:sp>
          <p:nvSpPr>
            <p:cNvPr id="118" name="椭圆 117"/>
            <p:cNvSpPr/>
            <p:nvPr/>
          </p:nvSpPr>
          <p:spPr>
            <a:xfrm>
              <a:off x="3176812" y="2273198"/>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600">
                <a:solidFill>
                  <a:prstClr val="white"/>
                </a:solidFill>
                <a:latin typeface="微软雅黑" panose="020B0503020204020204" pitchFamily="34" charset="-122"/>
                <a:ea typeface="微软雅黑" panose="020B0503020204020204" pitchFamily="34" charset="-122"/>
              </a:endParaRPr>
            </a:p>
          </p:txBody>
        </p:sp>
        <p:sp>
          <p:nvSpPr>
            <p:cNvPr id="119" name="椭圆 118"/>
            <p:cNvSpPr/>
            <p:nvPr/>
          </p:nvSpPr>
          <p:spPr>
            <a:xfrm>
              <a:off x="3268970" y="2368298"/>
              <a:ext cx="2457512" cy="2536037"/>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600">
                <a:solidFill>
                  <a:prstClr val="white"/>
                </a:solidFill>
                <a:latin typeface="微软雅黑" panose="020B0503020204020204" pitchFamily="34" charset="-122"/>
                <a:ea typeface="微软雅黑" panose="020B0503020204020204" pitchFamily="34" charset="-122"/>
              </a:endParaRPr>
            </a:p>
          </p:txBody>
        </p:sp>
      </p:grpSp>
      <p:sp>
        <p:nvSpPr>
          <p:cNvPr id="25" name="Rectangle 9"/>
          <p:cNvSpPr>
            <a:spLocks noChangeAspect="1"/>
          </p:cNvSpPr>
          <p:nvPr/>
        </p:nvSpPr>
        <p:spPr bwMode="auto">
          <a:xfrm>
            <a:off x="4127681" y="1530454"/>
            <a:ext cx="3997173" cy="4020490"/>
          </a:xfrm>
          <a:prstGeom prst="rect">
            <a:avLst/>
          </a:prstGeom>
          <a:noFill/>
          <a:ln w="9525">
            <a:noFill/>
            <a:miter lim="800000"/>
          </a:ln>
        </p:spPr>
        <p:txBody>
          <a:bodyPr anchor="ctr"/>
          <a:lstStyle/>
          <a:p>
            <a:pPr algn="ctr"/>
            <a:endParaRPr sz="2000">
              <a:latin typeface="微软雅黑" panose="020B0503020204020204" pitchFamily="34" charset="-122"/>
              <a:ea typeface="微软雅黑" panose="020B0503020204020204" pitchFamily="34" charset="-122"/>
            </a:endParaRPr>
          </a:p>
        </p:txBody>
      </p:sp>
      <p:sp>
        <p:nvSpPr>
          <p:cNvPr id="26" name="Freeform: Shape 10"/>
          <p:cNvSpPr/>
          <p:nvPr/>
        </p:nvSpPr>
        <p:spPr bwMode="auto">
          <a:xfrm>
            <a:off x="6161243" y="3222591"/>
            <a:ext cx="907691" cy="1172504"/>
          </a:xfrm>
          <a:custGeom>
            <a:avLst/>
            <a:gdLst/>
            <a:ahLst/>
            <a:cxnLst>
              <a:cxn ang="0">
                <a:pos x="222" y="0"/>
              </a:cxn>
              <a:cxn ang="0">
                <a:pos x="0" y="223"/>
              </a:cxn>
              <a:cxn ang="0">
                <a:pos x="222" y="446"/>
              </a:cxn>
              <a:cxn ang="0">
                <a:pos x="222" y="0"/>
              </a:cxn>
            </a:cxnLst>
            <a:rect l="0" t="0" r="r" b="b"/>
            <a:pathLst>
              <a:path w="345" h="446">
                <a:moveTo>
                  <a:pt x="222" y="0"/>
                </a:moveTo>
                <a:cubicBezTo>
                  <a:pt x="0" y="223"/>
                  <a:pt x="0" y="223"/>
                  <a:pt x="0" y="223"/>
                </a:cubicBezTo>
                <a:cubicBezTo>
                  <a:pt x="222" y="446"/>
                  <a:pt x="222" y="446"/>
                  <a:pt x="222" y="446"/>
                </a:cubicBezTo>
                <a:cubicBezTo>
                  <a:pt x="345" y="323"/>
                  <a:pt x="345" y="123"/>
                  <a:pt x="222" y="0"/>
                </a:cubicBezTo>
              </a:path>
            </a:pathLst>
          </a:custGeom>
          <a:solidFill>
            <a:srgbClr val="C55A11"/>
          </a:solidFill>
          <a:ln w="9525">
            <a:noFill/>
            <a:round/>
          </a:ln>
        </p:spPr>
        <p:txBody>
          <a:bodyPr anchor="ctr"/>
          <a:lstStyle/>
          <a:p>
            <a:pPr algn="ctr"/>
            <a:endParaRPr sz="2000">
              <a:latin typeface="微软雅黑" panose="020B0503020204020204" pitchFamily="34" charset="-122"/>
              <a:ea typeface="微软雅黑" panose="020B0503020204020204" pitchFamily="34" charset="-122"/>
            </a:endParaRPr>
          </a:p>
        </p:txBody>
      </p:sp>
      <p:sp>
        <p:nvSpPr>
          <p:cNvPr id="27" name="Freeform: Shape 11"/>
          <p:cNvSpPr/>
          <p:nvPr/>
        </p:nvSpPr>
        <p:spPr bwMode="auto">
          <a:xfrm>
            <a:off x="5536684" y="3860473"/>
            <a:ext cx="1169173" cy="909357"/>
          </a:xfrm>
          <a:custGeom>
            <a:avLst/>
            <a:gdLst/>
            <a:ahLst/>
            <a:cxnLst>
              <a:cxn ang="0">
                <a:pos x="445" y="223"/>
              </a:cxn>
              <a:cxn ang="0">
                <a:pos x="222" y="0"/>
              </a:cxn>
              <a:cxn ang="0">
                <a:pos x="0" y="223"/>
              </a:cxn>
              <a:cxn ang="0">
                <a:pos x="445" y="223"/>
              </a:cxn>
            </a:cxnLst>
            <a:rect l="0" t="0" r="r" b="b"/>
            <a:pathLst>
              <a:path w="445" h="346">
                <a:moveTo>
                  <a:pt x="445" y="223"/>
                </a:moveTo>
                <a:cubicBezTo>
                  <a:pt x="222" y="0"/>
                  <a:pt x="222" y="0"/>
                  <a:pt x="222" y="0"/>
                </a:cubicBezTo>
                <a:cubicBezTo>
                  <a:pt x="0" y="223"/>
                  <a:pt x="0" y="223"/>
                  <a:pt x="0" y="223"/>
                </a:cubicBezTo>
                <a:cubicBezTo>
                  <a:pt x="123" y="346"/>
                  <a:pt x="322" y="346"/>
                  <a:pt x="445" y="223"/>
                </a:cubicBezTo>
              </a:path>
            </a:pathLst>
          </a:custGeom>
          <a:solidFill>
            <a:srgbClr val="C55A11"/>
          </a:solidFill>
          <a:ln w="9525">
            <a:noFill/>
            <a:round/>
          </a:ln>
        </p:spPr>
        <p:txBody>
          <a:bodyPr anchor="ctr"/>
          <a:lstStyle/>
          <a:p>
            <a:pPr algn="ctr"/>
            <a:endParaRPr sz="2000">
              <a:latin typeface="微软雅黑" panose="020B0503020204020204" pitchFamily="34" charset="-122"/>
              <a:ea typeface="微软雅黑" panose="020B0503020204020204" pitchFamily="34" charset="-122"/>
            </a:endParaRPr>
          </a:p>
        </p:txBody>
      </p:sp>
      <p:sp>
        <p:nvSpPr>
          <p:cNvPr id="28" name="Freeform: Shape 12"/>
          <p:cNvSpPr/>
          <p:nvPr/>
        </p:nvSpPr>
        <p:spPr bwMode="auto">
          <a:xfrm>
            <a:off x="5176939" y="3222591"/>
            <a:ext cx="909357" cy="1172504"/>
          </a:xfrm>
          <a:custGeom>
            <a:avLst/>
            <a:gdLst/>
            <a:ahLst/>
            <a:cxnLst>
              <a:cxn ang="0">
                <a:pos x="123" y="446"/>
              </a:cxn>
              <a:cxn ang="0">
                <a:pos x="346" y="223"/>
              </a:cxn>
              <a:cxn ang="0">
                <a:pos x="123" y="0"/>
              </a:cxn>
              <a:cxn ang="0">
                <a:pos x="123" y="446"/>
              </a:cxn>
            </a:cxnLst>
            <a:rect l="0" t="0" r="r" b="b"/>
            <a:pathLst>
              <a:path w="346" h="446">
                <a:moveTo>
                  <a:pt x="123" y="446"/>
                </a:moveTo>
                <a:cubicBezTo>
                  <a:pt x="346" y="223"/>
                  <a:pt x="346" y="223"/>
                  <a:pt x="346" y="223"/>
                </a:cubicBezTo>
                <a:cubicBezTo>
                  <a:pt x="123" y="0"/>
                  <a:pt x="123" y="0"/>
                  <a:pt x="123" y="0"/>
                </a:cubicBezTo>
                <a:cubicBezTo>
                  <a:pt x="0" y="123"/>
                  <a:pt x="0" y="323"/>
                  <a:pt x="123" y="446"/>
                </a:cubicBezTo>
              </a:path>
            </a:pathLst>
          </a:custGeom>
          <a:solidFill>
            <a:srgbClr val="C55A11"/>
          </a:solidFill>
          <a:ln w="9525">
            <a:noFill/>
            <a:round/>
          </a:ln>
        </p:spPr>
        <p:txBody>
          <a:bodyPr anchor="ctr"/>
          <a:lstStyle/>
          <a:p>
            <a:pPr algn="ctr"/>
            <a:endParaRPr sz="2000">
              <a:latin typeface="微软雅黑" panose="020B0503020204020204" pitchFamily="34" charset="-122"/>
              <a:ea typeface="微软雅黑" panose="020B0503020204020204" pitchFamily="34" charset="-122"/>
            </a:endParaRPr>
          </a:p>
        </p:txBody>
      </p:sp>
      <p:sp>
        <p:nvSpPr>
          <p:cNvPr id="29" name="Freeform: Shape 13"/>
          <p:cNvSpPr/>
          <p:nvPr/>
        </p:nvSpPr>
        <p:spPr bwMode="auto">
          <a:xfrm>
            <a:off x="5536684" y="2846190"/>
            <a:ext cx="1169173" cy="909357"/>
          </a:xfrm>
          <a:custGeom>
            <a:avLst/>
            <a:gdLst/>
            <a:ahLst/>
            <a:cxnLst>
              <a:cxn ang="0">
                <a:pos x="0" y="123"/>
              </a:cxn>
              <a:cxn ang="0">
                <a:pos x="222" y="346"/>
              </a:cxn>
              <a:cxn ang="0">
                <a:pos x="445" y="123"/>
              </a:cxn>
              <a:cxn ang="0">
                <a:pos x="0" y="123"/>
              </a:cxn>
            </a:cxnLst>
            <a:rect l="0" t="0" r="r" b="b"/>
            <a:pathLst>
              <a:path w="445" h="346">
                <a:moveTo>
                  <a:pt x="0" y="123"/>
                </a:moveTo>
                <a:cubicBezTo>
                  <a:pt x="222" y="346"/>
                  <a:pt x="222" y="346"/>
                  <a:pt x="222" y="346"/>
                </a:cubicBezTo>
                <a:cubicBezTo>
                  <a:pt x="445" y="123"/>
                  <a:pt x="445" y="123"/>
                  <a:pt x="445" y="123"/>
                </a:cubicBezTo>
                <a:cubicBezTo>
                  <a:pt x="322" y="0"/>
                  <a:pt x="123" y="0"/>
                  <a:pt x="0" y="123"/>
                </a:cubicBezTo>
              </a:path>
            </a:pathLst>
          </a:custGeom>
          <a:solidFill>
            <a:srgbClr val="C55A11"/>
          </a:solidFill>
          <a:ln w="9525">
            <a:noFill/>
            <a:round/>
          </a:ln>
        </p:spPr>
        <p:txBody>
          <a:bodyPr anchor="ctr"/>
          <a:lstStyle/>
          <a:p>
            <a:pPr algn="ctr"/>
            <a:endParaRPr sz="2000">
              <a:latin typeface="微软雅黑" panose="020B0503020204020204" pitchFamily="34" charset="-122"/>
              <a:ea typeface="微软雅黑" panose="020B0503020204020204" pitchFamily="34" charset="-122"/>
            </a:endParaRPr>
          </a:p>
        </p:txBody>
      </p:sp>
      <p:grpSp>
        <p:nvGrpSpPr>
          <p:cNvPr id="116" name="组合 115"/>
          <p:cNvGrpSpPr/>
          <p:nvPr/>
        </p:nvGrpSpPr>
        <p:grpSpPr>
          <a:xfrm>
            <a:off x="7640197" y="3176768"/>
            <a:ext cx="526294" cy="463007"/>
            <a:chOff x="7562934" y="2944927"/>
            <a:chExt cx="526294" cy="463007"/>
          </a:xfrm>
          <a:solidFill>
            <a:srgbClr val="C55A11"/>
          </a:solidFill>
        </p:grpSpPr>
        <p:sp>
          <p:nvSpPr>
            <p:cNvPr id="30" name="Freeform: Shape 14"/>
            <p:cNvSpPr/>
            <p:nvPr/>
          </p:nvSpPr>
          <p:spPr bwMode="auto">
            <a:xfrm>
              <a:off x="7562934" y="3068174"/>
              <a:ext cx="299788" cy="299788"/>
            </a:xfrm>
            <a:custGeom>
              <a:avLst/>
              <a:gdLst/>
              <a:ahLst/>
              <a:cxnLst>
                <a:cxn ang="0">
                  <a:pos x="107" y="67"/>
                </a:cxn>
                <a:cxn ang="0">
                  <a:pos x="114" y="59"/>
                </a:cxn>
                <a:cxn ang="0">
                  <a:pos x="114" y="54"/>
                </a:cxn>
                <a:cxn ang="0">
                  <a:pos x="107" y="47"/>
                </a:cxn>
                <a:cxn ang="0">
                  <a:pos x="106" y="47"/>
                </a:cxn>
                <a:cxn ang="0">
                  <a:pos x="97" y="42"/>
                </a:cxn>
                <a:cxn ang="0">
                  <a:pos x="99" y="29"/>
                </a:cxn>
                <a:cxn ang="0">
                  <a:pos x="99" y="29"/>
                </a:cxn>
                <a:cxn ang="0">
                  <a:pos x="99" y="18"/>
                </a:cxn>
                <a:cxn ang="0">
                  <a:pos x="96" y="15"/>
                </a:cxn>
                <a:cxn ang="0">
                  <a:pos x="85" y="15"/>
                </a:cxn>
                <a:cxn ang="0">
                  <a:pos x="85" y="15"/>
                </a:cxn>
                <a:cxn ang="0">
                  <a:pos x="75" y="18"/>
                </a:cxn>
                <a:cxn ang="0">
                  <a:pos x="67" y="8"/>
                </a:cxn>
                <a:cxn ang="0">
                  <a:pos x="67" y="7"/>
                </a:cxn>
                <a:cxn ang="0">
                  <a:pos x="60" y="0"/>
                </a:cxn>
                <a:cxn ang="0">
                  <a:pos x="55" y="0"/>
                </a:cxn>
                <a:cxn ang="0">
                  <a:pos x="47" y="7"/>
                </a:cxn>
                <a:cxn ang="0">
                  <a:pos x="47" y="8"/>
                </a:cxn>
                <a:cxn ang="0">
                  <a:pos x="43" y="17"/>
                </a:cxn>
                <a:cxn ang="0">
                  <a:pos x="29" y="15"/>
                </a:cxn>
                <a:cxn ang="0">
                  <a:pos x="29" y="15"/>
                </a:cxn>
                <a:cxn ang="0">
                  <a:pos x="18" y="15"/>
                </a:cxn>
                <a:cxn ang="0">
                  <a:pos x="15" y="18"/>
                </a:cxn>
                <a:cxn ang="0">
                  <a:pos x="15" y="29"/>
                </a:cxn>
                <a:cxn ang="0">
                  <a:pos x="15" y="29"/>
                </a:cxn>
                <a:cxn ang="0">
                  <a:pos x="19" y="38"/>
                </a:cxn>
                <a:cxn ang="0">
                  <a:pos x="8" y="47"/>
                </a:cxn>
                <a:cxn ang="0">
                  <a:pos x="8" y="47"/>
                </a:cxn>
                <a:cxn ang="0">
                  <a:pos x="0" y="54"/>
                </a:cxn>
                <a:cxn ang="0">
                  <a:pos x="0" y="59"/>
                </a:cxn>
                <a:cxn ang="0">
                  <a:pos x="8" y="67"/>
                </a:cxn>
                <a:cxn ang="0">
                  <a:pos x="8" y="67"/>
                </a:cxn>
                <a:cxn ang="0">
                  <a:pos x="17" y="71"/>
                </a:cxn>
                <a:cxn ang="0">
                  <a:pos x="15" y="85"/>
                </a:cxn>
                <a:cxn ang="0">
                  <a:pos x="15" y="85"/>
                </a:cxn>
                <a:cxn ang="0">
                  <a:pos x="15" y="95"/>
                </a:cxn>
                <a:cxn ang="0">
                  <a:pos x="18" y="99"/>
                </a:cxn>
                <a:cxn ang="0">
                  <a:pos x="29" y="99"/>
                </a:cxn>
                <a:cxn ang="0">
                  <a:pos x="29" y="99"/>
                </a:cxn>
                <a:cxn ang="0">
                  <a:pos x="39" y="95"/>
                </a:cxn>
                <a:cxn ang="0">
                  <a:pos x="47" y="106"/>
                </a:cxn>
                <a:cxn ang="0">
                  <a:pos x="47" y="106"/>
                </a:cxn>
                <a:cxn ang="0">
                  <a:pos x="55" y="114"/>
                </a:cxn>
                <a:cxn ang="0">
                  <a:pos x="60" y="114"/>
                </a:cxn>
                <a:cxn ang="0">
                  <a:pos x="67" y="106"/>
                </a:cxn>
                <a:cxn ang="0">
                  <a:pos x="67" y="106"/>
                </a:cxn>
                <a:cxn ang="0">
                  <a:pos x="71" y="97"/>
                </a:cxn>
                <a:cxn ang="0">
                  <a:pos x="85" y="99"/>
                </a:cxn>
                <a:cxn ang="0">
                  <a:pos x="85" y="99"/>
                </a:cxn>
                <a:cxn ang="0">
                  <a:pos x="96" y="99"/>
                </a:cxn>
                <a:cxn ang="0">
                  <a:pos x="99" y="95"/>
                </a:cxn>
                <a:cxn ang="0">
                  <a:pos x="99" y="85"/>
                </a:cxn>
                <a:cxn ang="0">
                  <a:pos x="99" y="85"/>
                </a:cxn>
                <a:cxn ang="0">
                  <a:pos x="96" y="75"/>
                </a:cxn>
                <a:cxn ang="0">
                  <a:pos x="106" y="67"/>
                </a:cxn>
                <a:cxn ang="0">
                  <a:pos x="107" y="67"/>
                </a:cxn>
                <a:cxn ang="0">
                  <a:pos x="57" y="85"/>
                </a:cxn>
                <a:cxn ang="0">
                  <a:pos x="29" y="57"/>
                </a:cxn>
                <a:cxn ang="0">
                  <a:pos x="57" y="28"/>
                </a:cxn>
                <a:cxn ang="0">
                  <a:pos x="86" y="57"/>
                </a:cxn>
                <a:cxn ang="0">
                  <a:pos x="57" y="85"/>
                </a:cxn>
              </a:cxnLst>
              <a:rect l="0" t="0" r="r" b="b"/>
              <a:pathLst>
                <a:path w="114" h="114">
                  <a:moveTo>
                    <a:pt x="107" y="67"/>
                  </a:moveTo>
                  <a:cubicBezTo>
                    <a:pt x="111" y="67"/>
                    <a:pt x="114" y="63"/>
                    <a:pt x="114" y="59"/>
                  </a:cubicBezTo>
                  <a:cubicBezTo>
                    <a:pt x="114" y="54"/>
                    <a:pt x="114" y="54"/>
                    <a:pt x="114" y="54"/>
                  </a:cubicBezTo>
                  <a:cubicBezTo>
                    <a:pt x="114" y="50"/>
                    <a:pt x="111" y="47"/>
                    <a:pt x="107" y="47"/>
                  </a:cubicBezTo>
                  <a:cubicBezTo>
                    <a:pt x="106" y="47"/>
                    <a:pt x="106" y="47"/>
                    <a:pt x="106" y="47"/>
                  </a:cubicBezTo>
                  <a:cubicBezTo>
                    <a:pt x="102" y="47"/>
                    <a:pt x="98" y="45"/>
                    <a:pt x="97" y="42"/>
                  </a:cubicBezTo>
                  <a:cubicBezTo>
                    <a:pt x="97" y="40"/>
                    <a:pt x="96" y="32"/>
                    <a:pt x="99" y="29"/>
                  </a:cubicBezTo>
                  <a:cubicBezTo>
                    <a:pt x="99" y="29"/>
                    <a:pt x="99" y="29"/>
                    <a:pt x="99" y="29"/>
                  </a:cubicBezTo>
                  <a:cubicBezTo>
                    <a:pt x="102" y="26"/>
                    <a:pt x="102" y="21"/>
                    <a:pt x="99" y="18"/>
                  </a:cubicBezTo>
                  <a:cubicBezTo>
                    <a:pt x="96" y="15"/>
                    <a:pt x="96" y="15"/>
                    <a:pt x="96" y="15"/>
                  </a:cubicBezTo>
                  <a:cubicBezTo>
                    <a:pt x="93" y="12"/>
                    <a:pt x="88" y="12"/>
                    <a:pt x="85" y="15"/>
                  </a:cubicBezTo>
                  <a:cubicBezTo>
                    <a:pt x="85" y="15"/>
                    <a:pt x="85" y="15"/>
                    <a:pt x="85" y="15"/>
                  </a:cubicBezTo>
                  <a:cubicBezTo>
                    <a:pt x="82" y="18"/>
                    <a:pt x="78" y="19"/>
                    <a:pt x="75" y="18"/>
                  </a:cubicBezTo>
                  <a:cubicBezTo>
                    <a:pt x="73" y="17"/>
                    <a:pt x="67" y="12"/>
                    <a:pt x="67" y="8"/>
                  </a:cubicBezTo>
                  <a:cubicBezTo>
                    <a:pt x="67" y="7"/>
                    <a:pt x="67" y="7"/>
                    <a:pt x="67" y="7"/>
                  </a:cubicBezTo>
                  <a:cubicBezTo>
                    <a:pt x="67" y="3"/>
                    <a:pt x="64" y="0"/>
                    <a:pt x="60" y="0"/>
                  </a:cubicBezTo>
                  <a:cubicBezTo>
                    <a:pt x="55" y="0"/>
                    <a:pt x="55" y="0"/>
                    <a:pt x="55" y="0"/>
                  </a:cubicBezTo>
                  <a:cubicBezTo>
                    <a:pt x="51" y="0"/>
                    <a:pt x="47" y="3"/>
                    <a:pt x="47" y="7"/>
                  </a:cubicBezTo>
                  <a:cubicBezTo>
                    <a:pt x="47" y="8"/>
                    <a:pt x="47" y="8"/>
                    <a:pt x="47" y="8"/>
                  </a:cubicBezTo>
                  <a:cubicBezTo>
                    <a:pt x="47" y="12"/>
                    <a:pt x="45" y="16"/>
                    <a:pt x="43" y="17"/>
                  </a:cubicBezTo>
                  <a:cubicBezTo>
                    <a:pt x="40" y="17"/>
                    <a:pt x="32" y="18"/>
                    <a:pt x="29" y="15"/>
                  </a:cubicBezTo>
                  <a:cubicBezTo>
                    <a:pt x="29" y="15"/>
                    <a:pt x="29" y="15"/>
                    <a:pt x="29" y="15"/>
                  </a:cubicBezTo>
                  <a:cubicBezTo>
                    <a:pt x="26" y="12"/>
                    <a:pt x="21" y="12"/>
                    <a:pt x="18" y="15"/>
                  </a:cubicBezTo>
                  <a:cubicBezTo>
                    <a:pt x="15" y="18"/>
                    <a:pt x="15" y="18"/>
                    <a:pt x="15" y="18"/>
                  </a:cubicBezTo>
                  <a:cubicBezTo>
                    <a:pt x="12" y="21"/>
                    <a:pt x="12" y="26"/>
                    <a:pt x="15" y="29"/>
                  </a:cubicBezTo>
                  <a:cubicBezTo>
                    <a:pt x="15" y="29"/>
                    <a:pt x="15" y="29"/>
                    <a:pt x="15" y="29"/>
                  </a:cubicBezTo>
                  <a:cubicBezTo>
                    <a:pt x="18" y="32"/>
                    <a:pt x="20" y="36"/>
                    <a:pt x="19" y="38"/>
                  </a:cubicBezTo>
                  <a:cubicBezTo>
                    <a:pt x="17" y="41"/>
                    <a:pt x="12" y="47"/>
                    <a:pt x="8" y="47"/>
                  </a:cubicBezTo>
                  <a:cubicBezTo>
                    <a:pt x="8" y="47"/>
                    <a:pt x="8" y="47"/>
                    <a:pt x="8" y="47"/>
                  </a:cubicBezTo>
                  <a:cubicBezTo>
                    <a:pt x="3" y="47"/>
                    <a:pt x="0" y="50"/>
                    <a:pt x="0" y="54"/>
                  </a:cubicBezTo>
                  <a:cubicBezTo>
                    <a:pt x="0" y="59"/>
                    <a:pt x="0" y="59"/>
                    <a:pt x="0" y="59"/>
                  </a:cubicBezTo>
                  <a:cubicBezTo>
                    <a:pt x="0" y="63"/>
                    <a:pt x="3" y="67"/>
                    <a:pt x="8" y="67"/>
                  </a:cubicBezTo>
                  <a:cubicBezTo>
                    <a:pt x="8" y="67"/>
                    <a:pt x="8" y="67"/>
                    <a:pt x="8" y="67"/>
                  </a:cubicBezTo>
                  <a:cubicBezTo>
                    <a:pt x="12" y="67"/>
                    <a:pt x="16" y="69"/>
                    <a:pt x="17" y="71"/>
                  </a:cubicBezTo>
                  <a:cubicBezTo>
                    <a:pt x="18" y="73"/>
                    <a:pt x="18" y="82"/>
                    <a:pt x="15" y="85"/>
                  </a:cubicBezTo>
                  <a:cubicBezTo>
                    <a:pt x="15" y="85"/>
                    <a:pt x="15" y="85"/>
                    <a:pt x="15" y="85"/>
                  </a:cubicBezTo>
                  <a:cubicBezTo>
                    <a:pt x="12" y="88"/>
                    <a:pt x="12" y="93"/>
                    <a:pt x="15" y="95"/>
                  </a:cubicBezTo>
                  <a:cubicBezTo>
                    <a:pt x="18" y="99"/>
                    <a:pt x="18" y="99"/>
                    <a:pt x="18" y="99"/>
                  </a:cubicBezTo>
                  <a:cubicBezTo>
                    <a:pt x="21" y="102"/>
                    <a:pt x="26" y="102"/>
                    <a:pt x="29" y="99"/>
                  </a:cubicBezTo>
                  <a:cubicBezTo>
                    <a:pt x="29" y="99"/>
                    <a:pt x="29" y="99"/>
                    <a:pt x="29" y="99"/>
                  </a:cubicBezTo>
                  <a:cubicBezTo>
                    <a:pt x="32" y="96"/>
                    <a:pt x="37" y="94"/>
                    <a:pt x="39" y="95"/>
                  </a:cubicBezTo>
                  <a:cubicBezTo>
                    <a:pt x="41" y="96"/>
                    <a:pt x="47" y="102"/>
                    <a:pt x="47" y="106"/>
                  </a:cubicBezTo>
                  <a:cubicBezTo>
                    <a:pt x="47" y="106"/>
                    <a:pt x="47" y="106"/>
                    <a:pt x="47" y="106"/>
                  </a:cubicBezTo>
                  <a:cubicBezTo>
                    <a:pt x="47" y="110"/>
                    <a:pt x="51" y="114"/>
                    <a:pt x="55" y="114"/>
                  </a:cubicBezTo>
                  <a:cubicBezTo>
                    <a:pt x="60" y="114"/>
                    <a:pt x="60" y="114"/>
                    <a:pt x="60" y="114"/>
                  </a:cubicBezTo>
                  <a:cubicBezTo>
                    <a:pt x="64" y="114"/>
                    <a:pt x="67" y="110"/>
                    <a:pt x="67" y="106"/>
                  </a:cubicBezTo>
                  <a:cubicBezTo>
                    <a:pt x="67" y="106"/>
                    <a:pt x="67" y="106"/>
                    <a:pt x="67" y="106"/>
                  </a:cubicBezTo>
                  <a:cubicBezTo>
                    <a:pt x="67" y="102"/>
                    <a:pt x="69" y="98"/>
                    <a:pt x="71" y="97"/>
                  </a:cubicBezTo>
                  <a:cubicBezTo>
                    <a:pt x="74" y="96"/>
                    <a:pt x="82" y="96"/>
                    <a:pt x="85" y="99"/>
                  </a:cubicBezTo>
                  <a:cubicBezTo>
                    <a:pt x="85" y="99"/>
                    <a:pt x="85" y="99"/>
                    <a:pt x="85" y="99"/>
                  </a:cubicBezTo>
                  <a:cubicBezTo>
                    <a:pt x="88" y="102"/>
                    <a:pt x="93" y="102"/>
                    <a:pt x="96" y="99"/>
                  </a:cubicBezTo>
                  <a:cubicBezTo>
                    <a:pt x="99" y="95"/>
                    <a:pt x="99" y="95"/>
                    <a:pt x="99" y="95"/>
                  </a:cubicBezTo>
                  <a:cubicBezTo>
                    <a:pt x="102" y="93"/>
                    <a:pt x="102" y="88"/>
                    <a:pt x="99" y="85"/>
                  </a:cubicBezTo>
                  <a:cubicBezTo>
                    <a:pt x="99" y="85"/>
                    <a:pt x="99" y="85"/>
                    <a:pt x="99" y="85"/>
                  </a:cubicBezTo>
                  <a:cubicBezTo>
                    <a:pt x="96" y="82"/>
                    <a:pt x="95" y="77"/>
                    <a:pt x="96" y="75"/>
                  </a:cubicBezTo>
                  <a:cubicBezTo>
                    <a:pt x="97" y="73"/>
                    <a:pt x="102" y="67"/>
                    <a:pt x="106" y="67"/>
                  </a:cubicBezTo>
                  <a:lnTo>
                    <a:pt x="107" y="67"/>
                  </a:lnTo>
                  <a:close/>
                  <a:moveTo>
                    <a:pt x="57" y="85"/>
                  </a:moveTo>
                  <a:cubicBezTo>
                    <a:pt x="41" y="85"/>
                    <a:pt x="29" y="73"/>
                    <a:pt x="29" y="57"/>
                  </a:cubicBezTo>
                  <a:cubicBezTo>
                    <a:pt x="29" y="41"/>
                    <a:pt x="41" y="28"/>
                    <a:pt x="57" y="28"/>
                  </a:cubicBezTo>
                  <a:cubicBezTo>
                    <a:pt x="73" y="28"/>
                    <a:pt x="86" y="41"/>
                    <a:pt x="86" y="57"/>
                  </a:cubicBezTo>
                  <a:cubicBezTo>
                    <a:pt x="86" y="73"/>
                    <a:pt x="73" y="85"/>
                    <a:pt x="57" y="85"/>
                  </a:cubicBezTo>
                  <a:close/>
                </a:path>
              </a:pathLst>
            </a:custGeom>
            <a:grpFill/>
            <a:ln w="9525">
              <a:noFill/>
              <a:round/>
            </a:ln>
          </p:spPr>
          <p:txBody>
            <a:bodyPr anchor="ctr"/>
            <a:lstStyle/>
            <a:p>
              <a:pPr algn="ctr"/>
              <a:endParaRPr sz="2000">
                <a:latin typeface="微软雅黑" panose="020B0503020204020204" pitchFamily="34" charset="-122"/>
                <a:ea typeface="微软雅黑" panose="020B0503020204020204" pitchFamily="34" charset="-122"/>
              </a:endParaRPr>
            </a:p>
          </p:txBody>
        </p:sp>
        <p:sp>
          <p:nvSpPr>
            <p:cNvPr id="31" name="Freeform: Shape 15"/>
            <p:cNvSpPr/>
            <p:nvPr/>
          </p:nvSpPr>
          <p:spPr bwMode="auto">
            <a:xfrm>
              <a:off x="7837739" y="2944927"/>
              <a:ext cx="243161" cy="244827"/>
            </a:xfrm>
            <a:custGeom>
              <a:avLst/>
              <a:gdLst/>
              <a:ahLst/>
              <a:cxnLst>
                <a:cxn ang="0">
                  <a:pos x="87" y="55"/>
                </a:cxn>
                <a:cxn ang="0">
                  <a:pos x="93" y="47"/>
                </a:cxn>
                <a:cxn ang="0">
                  <a:pos x="93" y="46"/>
                </a:cxn>
                <a:cxn ang="0">
                  <a:pos x="87" y="39"/>
                </a:cxn>
                <a:cxn ang="0">
                  <a:pos x="79" y="35"/>
                </a:cxn>
                <a:cxn ang="0">
                  <a:pos x="81" y="24"/>
                </a:cxn>
                <a:cxn ang="0">
                  <a:pos x="80" y="14"/>
                </a:cxn>
                <a:cxn ang="0">
                  <a:pos x="79" y="13"/>
                </a:cxn>
                <a:cxn ang="0">
                  <a:pos x="69" y="12"/>
                </a:cxn>
                <a:cxn ang="0">
                  <a:pos x="62" y="15"/>
                </a:cxn>
                <a:cxn ang="0">
                  <a:pos x="55" y="6"/>
                </a:cxn>
                <a:cxn ang="0">
                  <a:pos x="47" y="0"/>
                </a:cxn>
                <a:cxn ang="0">
                  <a:pos x="46" y="0"/>
                </a:cxn>
                <a:cxn ang="0">
                  <a:pos x="38" y="6"/>
                </a:cxn>
                <a:cxn ang="0">
                  <a:pos x="35" y="14"/>
                </a:cxn>
                <a:cxn ang="0">
                  <a:pos x="24" y="12"/>
                </a:cxn>
                <a:cxn ang="0">
                  <a:pos x="14" y="13"/>
                </a:cxn>
                <a:cxn ang="0">
                  <a:pos x="13" y="14"/>
                </a:cxn>
                <a:cxn ang="0">
                  <a:pos x="12" y="24"/>
                </a:cxn>
                <a:cxn ang="0">
                  <a:pos x="15" y="32"/>
                </a:cxn>
                <a:cxn ang="0">
                  <a:pos x="6" y="39"/>
                </a:cxn>
                <a:cxn ang="0">
                  <a:pos x="0" y="46"/>
                </a:cxn>
                <a:cxn ang="0">
                  <a:pos x="0" y="47"/>
                </a:cxn>
                <a:cxn ang="0">
                  <a:pos x="6" y="55"/>
                </a:cxn>
                <a:cxn ang="0">
                  <a:pos x="14" y="58"/>
                </a:cxn>
                <a:cxn ang="0">
                  <a:pos x="12" y="69"/>
                </a:cxn>
                <a:cxn ang="0">
                  <a:pos x="13" y="79"/>
                </a:cxn>
                <a:cxn ang="0">
                  <a:pos x="14" y="80"/>
                </a:cxn>
                <a:cxn ang="0">
                  <a:pos x="24" y="81"/>
                </a:cxn>
                <a:cxn ang="0">
                  <a:pos x="31" y="78"/>
                </a:cxn>
                <a:cxn ang="0">
                  <a:pos x="38" y="87"/>
                </a:cxn>
                <a:cxn ang="0">
                  <a:pos x="46" y="93"/>
                </a:cxn>
                <a:cxn ang="0">
                  <a:pos x="47" y="93"/>
                </a:cxn>
                <a:cxn ang="0">
                  <a:pos x="55" y="87"/>
                </a:cxn>
                <a:cxn ang="0">
                  <a:pos x="58" y="80"/>
                </a:cxn>
                <a:cxn ang="0">
                  <a:pos x="69" y="81"/>
                </a:cxn>
                <a:cxn ang="0">
                  <a:pos x="79" y="80"/>
                </a:cxn>
                <a:cxn ang="0">
                  <a:pos x="80" y="79"/>
                </a:cxn>
                <a:cxn ang="0">
                  <a:pos x="81" y="69"/>
                </a:cxn>
                <a:cxn ang="0">
                  <a:pos x="78" y="62"/>
                </a:cxn>
                <a:cxn ang="0">
                  <a:pos x="87" y="55"/>
                </a:cxn>
                <a:cxn ang="0">
                  <a:pos x="47" y="70"/>
                </a:cxn>
                <a:cxn ang="0">
                  <a:pos x="23" y="47"/>
                </a:cxn>
                <a:cxn ang="0">
                  <a:pos x="47" y="23"/>
                </a:cxn>
                <a:cxn ang="0">
                  <a:pos x="70" y="47"/>
                </a:cxn>
                <a:cxn ang="0">
                  <a:pos x="47" y="70"/>
                </a:cxn>
              </a:cxnLst>
              <a:rect l="0" t="0" r="r" b="b"/>
              <a:pathLst>
                <a:path w="93" h="93">
                  <a:moveTo>
                    <a:pt x="87" y="55"/>
                  </a:moveTo>
                  <a:cubicBezTo>
                    <a:pt x="90" y="55"/>
                    <a:pt x="93" y="51"/>
                    <a:pt x="93" y="47"/>
                  </a:cubicBezTo>
                  <a:cubicBezTo>
                    <a:pt x="93" y="46"/>
                    <a:pt x="93" y="46"/>
                    <a:pt x="93" y="46"/>
                  </a:cubicBezTo>
                  <a:cubicBezTo>
                    <a:pt x="93" y="42"/>
                    <a:pt x="90" y="39"/>
                    <a:pt x="87" y="39"/>
                  </a:cubicBezTo>
                  <a:cubicBezTo>
                    <a:pt x="83" y="39"/>
                    <a:pt x="80" y="37"/>
                    <a:pt x="79" y="35"/>
                  </a:cubicBezTo>
                  <a:cubicBezTo>
                    <a:pt x="79" y="33"/>
                    <a:pt x="78" y="26"/>
                    <a:pt x="81" y="24"/>
                  </a:cubicBezTo>
                  <a:cubicBezTo>
                    <a:pt x="83" y="21"/>
                    <a:pt x="83" y="17"/>
                    <a:pt x="80" y="14"/>
                  </a:cubicBezTo>
                  <a:cubicBezTo>
                    <a:pt x="79" y="13"/>
                    <a:pt x="79" y="13"/>
                    <a:pt x="79" y="13"/>
                  </a:cubicBezTo>
                  <a:cubicBezTo>
                    <a:pt x="76" y="10"/>
                    <a:pt x="72" y="10"/>
                    <a:pt x="69" y="12"/>
                  </a:cubicBezTo>
                  <a:cubicBezTo>
                    <a:pt x="67" y="15"/>
                    <a:pt x="63" y="16"/>
                    <a:pt x="62" y="15"/>
                  </a:cubicBezTo>
                  <a:cubicBezTo>
                    <a:pt x="60" y="14"/>
                    <a:pt x="55" y="10"/>
                    <a:pt x="55" y="6"/>
                  </a:cubicBezTo>
                  <a:cubicBezTo>
                    <a:pt x="55" y="3"/>
                    <a:pt x="51" y="0"/>
                    <a:pt x="47" y="0"/>
                  </a:cubicBezTo>
                  <a:cubicBezTo>
                    <a:pt x="46" y="0"/>
                    <a:pt x="46" y="0"/>
                    <a:pt x="46" y="0"/>
                  </a:cubicBezTo>
                  <a:cubicBezTo>
                    <a:pt x="42" y="0"/>
                    <a:pt x="38" y="3"/>
                    <a:pt x="38" y="6"/>
                  </a:cubicBezTo>
                  <a:cubicBezTo>
                    <a:pt x="38" y="10"/>
                    <a:pt x="37" y="13"/>
                    <a:pt x="35" y="14"/>
                  </a:cubicBezTo>
                  <a:cubicBezTo>
                    <a:pt x="33" y="14"/>
                    <a:pt x="26" y="15"/>
                    <a:pt x="24" y="12"/>
                  </a:cubicBezTo>
                  <a:cubicBezTo>
                    <a:pt x="21" y="10"/>
                    <a:pt x="17" y="10"/>
                    <a:pt x="14" y="13"/>
                  </a:cubicBezTo>
                  <a:cubicBezTo>
                    <a:pt x="13" y="14"/>
                    <a:pt x="13" y="14"/>
                    <a:pt x="13" y="14"/>
                  </a:cubicBezTo>
                  <a:cubicBezTo>
                    <a:pt x="10" y="17"/>
                    <a:pt x="10" y="21"/>
                    <a:pt x="12" y="24"/>
                  </a:cubicBezTo>
                  <a:cubicBezTo>
                    <a:pt x="15" y="26"/>
                    <a:pt x="16" y="30"/>
                    <a:pt x="15" y="32"/>
                  </a:cubicBezTo>
                  <a:cubicBezTo>
                    <a:pt x="14" y="33"/>
                    <a:pt x="10" y="39"/>
                    <a:pt x="6" y="39"/>
                  </a:cubicBezTo>
                  <a:cubicBezTo>
                    <a:pt x="3" y="39"/>
                    <a:pt x="0" y="42"/>
                    <a:pt x="0" y="46"/>
                  </a:cubicBezTo>
                  <a:cubicBezTo>
                    <a:pt x="0" y="47"/>
                    <a:pt x="0" y="47"/>
                    <a:pt x="0" y="47"/>
                  </a:cubicBezTo>
                  <a:cubicBezTo>
                    <a:pt x="0" y="51"/>
                    <a:pt x="3" y="55"/>
                    <a:pt x="6" y="55"/>
                  </a:cubicBezTo>
                  <a:cubicBezTo>
                    <a:pt x="10" y="55"/>
                    <a:pt x="13" y="56"/>
                    <a:pt x="14" y="58"/>
                  </a:cubicBezTo>
                  <a:cubicBezTo>
                    <a:pt x="14" y="60"/>
                    <a:pt x="15" y="67"/>
                    <a:pt x="12" y="69"/>
                  </a:cubicBezTo>
                  <a:cubicBezTo>
                    <a:pt x="10" y="72"/>
                    <a:pt x="10" y="76"/>
                    <a:pt x="13" y="79"/>
                  </a:cubicBezTo>
                  <a:cubicBezTo>
                    <a:pt x="14" y="80"/>
                    <a:pt x="14" y="80"/>
                    <a:pt x="14" y="80"/>
                  </a:cubicBezTo>
                  <a:cubicBezTo>
                    <a:pt x="17" y="83"/>
                    <a:pt x="21" y="83"/>
                    <a:pt x="24" y="81"/>
                  </a:cubicBezTo>
                  <a:cubicBezTo>
                    <a:pt x="26" y="79"/>
                    <a:pt x="30" y="77"/>
                    <a:pt x="31" y="78"/>
                  </a:cubicBezTo>
                  <a:cubicBezTo>
                    <a:pt x="33" y="79"/>
                    <a:pt x="38" y="84"/>
                    <a:pt x="38" y="87"/>
                  </a:cubicBezTo>
                  <a:cubicBezTo>
                    <a:pt x="38" y="91"/>
                    <a:pt x="42" y="93"/>
                    <a:pt x="46" y="93"/>
                  </a:cubicBezTo>
                  <a:cubicBezTo>
                    <a:pt x="47" y="93"/>
                    <a:pt x="47" y="93"/>
                    <a:pt x="47" y="93"/>
                  </a:cubicBezTo>
                  <a:cubicBezTo>
                    <a:pt x="51" y="93"/>
                    <a:pt x="55" y="91"/>
                    <a:pt x="55" y="87"/>
                  </a:cubicBezTo>
                  <a:cubicBezTo>
                    <a:pt x="55" y="84"/>
                    <a:pt x="56" y="80"/>
                    <a:pt x="58" y="80"/>
                  </a:cubicBezTo>
                  <a:cubicBezTo>
                    <a:pt x="60" y="79"/>
                    <a:pt x="67" y="79"/>
                    <a:pt x="69" y="81"/>
                  </a:cubicBezTo>
                  <a:cubicBezTo>
                    <a:pt x="72" y="83"/>
                    <a:pt x="76" y="83"/>
                    <a:pt x="79" y="80"/>
                  </a:cubicBezTo>
                  <a:cubicBezTo>
                    <a:pt x="80" y="79"/>
                    <a:pt x="80" y="79"/>
                    <a:pt x="80" y="79"/>
                  </a:cubicBezTo>
                  <a:cubicBezTo>
                    <a:pt x="83" y="76"/>
                    <a:pt x="83" y="72"/>
                    <a:pt x="81" y="69"/>
                  </a:cubicBezTo>
                  <a:cubicBezTo>
                    <a:pt x="78" y="67"/>
                    <a:pt x="77" y="64"/>
                    <a:pt x="78" y="62"/>
                  </a:cubicBezTo>
                  <a:cubicBezTo>
                    <a:pt x="79" y="60"/>
                    <a:pt x="83" y="55"/>
                    <a:pt x="87" y="55"/>
                  </a:cubicBezTo>
                  <a:close/>
                  <a:moveTo>
                    <a:pt x="47" y="70"/>
                  </a:moveTo>
                  <a:cubicBezTo>
                    <a:pt x="34" y="70"/>
                    <a:pt x="23" y="60"/>
                    <a:pt x="23" y="47"/>
                  </a:cubicBezTo>
                  <a:cubicBezTo>
                    <a:pt x="23" y="34"/>
                    <a:pt x="34" y="23"/>
                    <a:pt x="47" y="23"/>
                  </a:cubicBezTo>
                  <a:cubicBezTo>
                    <a:pt x="59" y="23"/>
                    <a:pt x="70" y="34"/>
                    <a:pt x="70" y="47"/>
                  </a:cubicBezTo>
                  <a:cubicBezTo>
                    <a:pt x="70" y="60"/>
                    <a:pt x="59" y="70"/>
                    <a:pt x="47" y="70"/>
                  </a:cubicBezTo>
                  <a:close/>
                </a:path>
              </a:pathLst>
            </a:custGeom>
            <a:grpFill/>
            <a:ln w="9525">
              <a:noFill/>
              <a:round/>
            </a:ln>
          </p:spPr>
          <p:txBody>
            <a:bodyPr anchor="ctr"/>
            <a:lstStyle/>
            <a:p>
              <a:pPr algn="ctr"/>
              <a:endParaRPr sz="2000">
                <a:latin typeface="微软雅黑" panose="020B0503020204020204" pitchFamily="34" charset="-122"/>
                <a:ea typeface="微软雅黑" panose="020B0503020204020204" pitchFamily="34" charset="-122"/>
              </a:endParaRPr>
            </a:p>
          </p:txBody>
        </p:sp>
        <p:sp>
          <p:nvSpPr>
            <p:cNvPr id="33" name="Freeform: Shape 18"/>
            <p:cNvSpPr/>
            <p:nvPr/>
          </p:nvSpPr>
          <p:spPr bwMode="auto">
            <a:xfrm>
              <a:off x="7844401" y="2953255"/>
              <a:ext cx="244827" cy="244827"/>
            </a:xfrm>
            <a:custGeom>
              <a:avLst/>
              <a:gdLst/>
              <a:ahLst/>
              <a:cxnLst>
                <a:cxn ang="0">
                  <a:pos x="87" y="54"/>
                </a:cxn>
                <a:cxn ang="0">
                  <a:pos x="93" y="47"/>
                </a:cxn>
                <a:cxn ang="0">
                  <a:pos x="93" y="46"/>
                </a:cxn>
                <a:cxn ang="0">
                  <a:pos x="87" y="38"/>
                </a:cxn>
                <a:cxn ang="0">
                  <a:pos x="79" y="35"/>
                </a:cxn>
                <a:cxn ang="0">
                  <a:pos x="81" y="24"/>
                </a:cxn>
                <a:cxn ang="0">
                  <a:pos x="80" y="14"/>
                </a:cxn>
                <a:cxn ang="0">
                  <a:pos x="79" y="13"/>
                </a:cxn>
                <a:cxn ang="0">
                  <a:pos x="69" y="12"/>
                </a:cxn>
                <a:cxn ang="0">
                  <a:pos x="61" y="15"/>
                </a:cxn>
                <a:cxn ang="0">
                  <a:pos x="54" y="6"/>
                </a:cxn>
                <a:cxn ang="0">
                  <a:pos x="47" y="0"/>
                </a:cxn>
                <a:cxn ang="0">
                  <a:pos x="46" y="0"/>
                </a:cxn>
                <a:cxn ang="0">
                  <a:pos x="38" y="6"/>
                </a:cxn>
                <a:cxn ang="0">
                  <a:pos x="35" y="13"/>
                </a:cxn>
                <a:cxn ang="0">
                  <a:pos x="24" y="12"/>
                </a:cxn>
                <a:cxn ang="0">
                  <a:pos x="14" y="13"/>
                </a:cxn>
                <a:cxn ang="0">
                  <a:pos x="13" y="14"/>
                </a:cxn>
                <a:cxn ang="0">
                  <a:pos x="12" y="24"/>
                </a:cxn>
                <a:cxn ang="0">
                  <a:pos x="15" y="31"/>
                </a:cxn>
                <a:cxn ang="0">
                  <a:pos x="6" y="38"/>
                </a:cxn>
                <a:cxn ang="0">
                  <a:pos x="0" y="46"/>
                </a:cxn>
                <a:cxn ang="0">
                  <a:pos x="0" y="47"/>
                </a:cxn>
                <a:cxn ang="0">
                  <a:pos x="6" y="54"/>
                </a:cxn>
                <a:cxn ang="0">
                  <a:pos x="13" y="58"/>
                </a:cxn>
                <a:cxn ang="0">
                  <a:pos x="12" y="69"/>
                </a:cxn>
                <a:cxn ang="0">
                  <a:pos x="13" y="79"/>
                </a:cxn>
                <a:cxn ang="0">
                  <a:pos x="14" y="80"/>
                </a:cxn>
                <a:cxn ang="0">
                  <a:pos x="24" y="81"/>
                </a:cxn>
                <a:cxn ang="0">
                  <a:pos x="31" y="78"/>
                </a:cxn>
                <a:cxn ang="0">
                  <a:pos x="38" y="87"/>
                </a:cxn>
                <a:cxn ang="0">
                  <a:pos x="46" y="93"/>
                </a:cxn>
                <a:cxn ang="0">
                  <a:pos x="47" y="93"/>
                </a:cxn>
                <a:cxn ang="0">
                  <a:pos x="54" y="87"/>
                </a:cxn>
                <a:cxn ang="0">
                  <a:pos x="58" y="79"/>
                </a:cxn>
                <a:cxn ang="0">
                  <a:pos x="69" y="81"/>
                </a:cxn>
                <a:cxn ang="0">
                  <a:pos x="79" y="80"/>
                </a:cxn>
                <a:cxn ang="0">
                  <a:pos x="80" y="79"/>
                </a:cxn>
                <a:cxn ang="0">
                  <a:pos x="81" y="69"/>
                </a:cxn>
                <a:cxn ang="0">
                  <a:pos x="78" y="61"/>
                </a:cxn>
                <a:cxn ang="0">
                  <a:pos x="87" y="54"/>
                </a:cxn>
                <a:cxn ang="0">
                  <a:pos x="46" y="70"/>
                </a:cxn>
                <a:cxn ang="0">
                  <a:pos x="23" y="46"/>
                </a:cxn>
                <a:cxn ang="0">
                  <a:pos x="46" y="23"/>
                </a:cxn>
                <a:cxn ang="0">
                  <a:pos x="70" y="46"/>
                </a:cxn>
                <a:cxn ang="0">
                  <a:pos x="46" y="70"/>
                </a:cxn>
              </a:cxnLst>
              <a:rect l="0" t="0" r="r" b="b"/>
              <a:pathLst>
                <a:path w="93" h="93">
                  <a:moveTo>
                    <a:pt x="87" y="54"/>
                  </a:moveTo>
                  <a:cubicBezTo>
                    <a:pt x="90" y="54"/>
                    <a:pt x="93" y="51"/>
                    <a:pt x="93" y="47"/>
                  </a:cubicBezTo>
                  <a:cubicBezTo>
                    <a:pt x="93" y="46"/>
                    <a:pt x="93" y="46"/>
                    <a:pt x="93" y="46"/>
                  </a:cubicBezTo>
                  <a:cubicBezTo>
                    <a:pt x="93" y="42"/>
                    <a:pt x="90" y="38"/>
                    <a:pt x="87" y="38"/>
                  </a:cubicBezTo>
                  <a:cubicBezTo>
                    <a:pt x="83" y="38"/>
                    <a:pt x="80" y="37"/>
                    <a:pt x="79" y="35"/>
                  </a:cubicBezTo>
                  <a:cubicBezTo>
                    <a:pt x="79" y="33"/>
                    <a:pt x="78" y="26"/>
                    <a:pt x="81" y="24"/>
                  </a:cubicBezTo>
                  <a:cubicBezTo>
                    <a:pt x="83" y="21"/>
                    <a:pt x="83" y="17"/>
                    <a:pt x="80" y="14"/>
                  </a:cubicBezTo>
                  <a:cubicBezTo>
                    <a:pt x="79" y="13"/>
                    <a:pt x="79" y="13"/>
                    <a:pt x="79" y="13"/>
                  </a:cubicBezTo>
                  <a:cubicBezTo>
                    <a:pt x="76" y="10"/>
                    <a:pt x="72" y="10"/>
                    <a:pt x="69" y="12"/>
                  </a:cubicBezTo>
                  <a:cubicBezTo>
                    <a:pt x="67" y="14"/>
                    <a:pt x="63" y="16"/>
                    <a:pt x="61" y="15"/>
                  </a:cubicBezTo>
                  <a:cubicBezTo>
                    <a:pt x="60" y="14"/>
                    <a:pt x="54" y="9"/>
                    <a:pt x="54" y="6"/>
                  </a:cubicBezTo>
                  <a:cubicBezTo>
                    <a:pt x="54" y="2"/>
                    <a:pt x="51" y="0"/>
                    <a:pt x="47" y="0"/>
                  </a:cubicBezTo>
                  <a:cubicBezTo>
                    <a:pt x="46" y="0"/>
                    <a:pt x="46" y="0"/>
                    <a:pt x="46" y="0"/>
                  </a:cubicBezTo>
                  <a:cubicBezTo>
                    <a:pt x="42" y="0"/>
                    <a:pt x="38" y="2"/>
                    <a:pt x="38" y="6"/>
                  </a:cubicBezTo>
                  <a:cubicBezTo>
                    <a:pt x="38" y="9"/>
                    <a:pt x="37" y="13"/>
                    <a:pt x="35" y="13"/>
                  </a:cubicBezTo>
                  <a:cubicBezTo>
                    <a:pt x="33" y="14"/>
                    <a:pt x="26" y="14"/>
                    <a:pt x="24" y="12"/>
                  </a:cubicBezTo>
                  <a:cubicBezTo>
                    <a:pt x="21" y="10"/>
                    <a:pt x="17" y="10"/>
                    <a:pt x="14" y="13"/>
                  </a:cubicBezTo>
                  <a:cubicBezTo>
                    <a:pt x="13" y="14"/>
                    <a:pt x="13" y="14"/>
                    <a:pt x="13" y="14"/>
                  </a:cubicBezTo>
                  <a:cubicBezTo>
                    <a:pt x="10" y="17"/>
                    <a:pt x="9" y="21"/>
                    <a:pt x="12" y="24"/>
                  </a:cubicBezTo>
                  <a:cubicBezTo>
                    <a:pt x="14" y="26"/>
                    <a:pt x="16" y="29"/>
                    <a:pt x="15" y="31"/>
                  </a:cubicBezTo>
                  <a:cubicBezTo>
                    <a:pt x="14" y="33"/>
                    <a:pt x="9" y="38"/>
                    <a:pt x="6" y="38"/>
                  </a:cubicBezTo>
                  <a:cubicBezTo>
                    <a:pt x="2" y="38"/>
                    <a:pt x="0" y="42"/>
                    <a:pt x="0" y="46"/>
                  </a:cubicBezTo>
                  <a:cubicBezTo>
                    <a:pt x="0" y="47"/>
                    <a:pt x="0" y="47"/>
                    <a:pt x="0" y="47"/>
                  </a:cubicBezTo>
                  <a:cubicBezTo>
                    <a:pt x="0" y="51"/>
                    <a:pt x="2" y="54"/>
                    <a:pt x="6" y="54"/>
                  </a:cubicBezTo>
                  <a:cubicBezTo>
                    <a:pt x="9" y="54"/>
                    <a:pt x="13" y="56"/>
                    <a:pt x="13" y="58"/>
                  </a:cubicBezTo>
                  <a:cubicBezTo>
                    <a:pt x="14" y="60"/>
                    <a:pt x="14" y="67"/>
                    <a:pt x="12" y="69"/>
                  </a:cubicBezTo>
                  <a:cubicBezTo>
                    <a:pt x="9" y="72"/>
                    <a:pt x="10" y="76"/>
                    <a:pt x="13" y="79"/>
                  </a:cubicBezTo>
                  <a:cubicBezTo>
                    <a:pt x="14" y="80"/>
                    <a:pt x="14" y="80"/>
                    <a:pt x="14" y="80"/>
                  </a:cubicBezTo>
                  <a:cubicBezTo>
                    <a:pt x="17" y="83"/>
                    <a:pt x="21" y="83"/>
                    <a:pt x="24" y="81"/>
                  </a:cubicBezTo>
                  <a:cubicBezTo>
                    <a:pt x="26" y="78"/>
                    <a:pt x="29" y="77"/>
                    <a:pt x="31" y="78"/>
                  </a:cubicBezTo>
                  <a:cubicBezTo>
                    <a:pt x="33" y="79"/>
                    <a:pt x="38" y="83"/>
                    <a:pt x="38" y="87"/>
                  </a:cubicBezTo>
                  <a:cubicBezTo>
                    <a:pt x="38" y="90"/>
                    <a:pt x="42" y="93"/>
                    <a:pt x="46" y="93"/>
                  </a:cubicBezTo>
                  <a:cubicBezTo>
                    <a:pt x="47" y="93"/>
                    <a:pt x="47" y="93"/>
                    <a:pt x="47" y="93"/>
                  </a:cubicBezTo>
                  <a:cubicBezTo>
                    <a:pt x="51" y="93"/>
                    <a:pt x="54" y="90"/>
                    <a:pt x="54" y="87"/>
                  </a:cubicBezTo>
                  <a:cubicBezTo>
                    <a:pt x="54" y="83"/>
                    <a:pt x="56" y="80"/>
                    <a:pt x="58" y="79"/>
                  </a:cubicBezTo>
                  <a:cubicBezTo>
                    <a:pt x="60" y="79"/>
                    <a:pt x="67" y="78"/>
                    <a:pt x="69" y="81"/>
                  </a:cubicBezTo>
                  <a:cubicBezTo>
                    <a:pt x="72" y="83"/>
                    <a:pt x="76" y="83"/>
                    <a:pt x="79" y="80"/>
                  </a:cubicBezTo>
                  <a:cubicBezTo>
                    <a:pt x="80" y="79"/>
                    <a:pt x="80" y="79"/>
                    <a:pt x="80" y="79"/>
                  </a:cubicBezTo>
                  <a:cubicBezTo>
                    <a:pt x="83" y="76"/>
                    <a:pt x="83" y="72"/>
                    <a:pt x="81" y="69"/>
                  </a:cubicBezTo>
                  <a:cubicBezTo>
                    <a:pt x="78" y="67"/>
                    <a:pt x="77" y="63"/>
                    <a:pt x="78" y="61"/>
                  </a:cubicBezTo>
                  <a:cubicBezTo>
                    <a:pt x="79" y="60"/>
                    <a:pt x="83" y="54"/>
                    <a:pt x="87" y="54"/>
                  </a:cubicBezTo>
                  <a:close/>
                  <a:moveTo>
                    <a:pt x="46" y="70"/>
                  </a:moveTo>
                  <a:cubicBezTo>
                    <a:pt x="33" y="70"/>
                    <a:pt x="23" y="59"/>
                    <a:pt x="23" y="46"/>
                  </a:cubicBezTo>
                  <a:cubicBezTo>
                    <a:pt x="23" y="33"/>
                    <a:pt x="33" y="23"/>
                    <a:pt x="46" y="23"/>
                  </a:cubicBezTo>
                  <a:cubicBezTo>
                    <a:pt x="59" y="23"/>
                    <a:pt x="70" y="33"/>
                    <a:pt x="70" y="46"/>
                  </a:cubicBezTo>
                  <a:cubicBezTo>
                    <a:pt x="70" y="59"/>
                    <a:pt x="59" y="70"/>
                    <a:pt x="46" y="70"/>
                  </a:cubicBezTo>
                  <a:close/>
                </a:path>
              </a:pathLst>
            </a:custGeom>
            <a:grpFill/>
            <a:ln w="9525">
              <a:noFill/>
              <a:round/>
            </a:ln>
          </p:spPr>
          <p:txBody>
            <a:bodyPr anchor="ctr"/>
            <a:lstStyle/>
            <a:p>
              <a:pPr algn="ctr"/>
              <a:endParaRPr sz="2000">
                <a:latin typeface="微软雅黑" panose="020B0503020204020204" pitchFamily="34" charset="-122"/>
                <a:ea typeface="微软雅黑" panose="020B0503020204020204" pitchFamily="34" charset="-122"/>
              </a:endParaRPr>
            </a:p>
          </p:txBody>
        </p:sp>
        <p:sp>
          <p:nvSpPr>
            <p:cNvPr id="35" name="Freeform: Shape 20"/>
            <p:cNvSpPr/>
            <p:nvPr/>
          </p:nvSpPr>
          <p:spPr bwMode="auto">
            <a:xfrm>
              <a:off x="7562934" y="3068174"/>
              <a:ext cx="299788" cy="299788"/>
            </a:xfrm>
            <a:custGeom>
              <a:avLst/>
              <a:gdLst/>
              <a:ahLst/>
              <a:cxnLst>
                <a:cxn ang="0">
                  <a:pos x="107" y="67"/>
                </a:cxn>
                <a:cxn ang="0">
                  <a:pos x="114" y="59"/>
                </a:cxn>
                <a:cxn ang="0">
                  <a:pos x="114" y="54"/>
                </a:cxn>
                <a:cxn ang="0">
                  <a:pos x="107" y="47"/>
                </a:cxn>
                <a:cxn ang="0">
                  <a:pos x="106" y="47"/>
                </a:cxn>
                <a:cxn ang="0">
                  <a:pos x="97" y="42"/>
                </a:cxn>
                <a:cxn ang="0">
                  <a:pos x="99" y="29"/>
                </a:cxn>
                <a:cxn ang="0">
                  <a:pos x="99" y="29"/>
                </a:cxn>
                <a:cxn ang="0">
                  <a:pos x="99" y="18"/>
                </a:cxn>
                <a:cxn ang="0">
                  <a:pos x="96" y="15"/>
                </a:cxn>
                <a:cxn ang="0">
                  <a:pos x="85" y="15"/>
                </a:cxn>
                <a:cxn ang="0">
                  <a:pos x="85" y="15"/>
                </a:cxn>
                <a:cxn ang="0">
                  <a:pos x="75" y="18"/>
                </a:cxn>
                <a:cxn ang="0">
                  <a:pos x="67" y="8"/>
                </a:cxn>
                <a:cxn ang="0">
                  <a:pos x="67" y="7"/>
                </a:cxn>
                <a:cxn ang="0">
                  <a:pos x="60" y="0"/>
                </a:cxn>
                <a:cxn ang="0">
                  <a:pos x="55" y="0"/>
                </a:cxn>
                <a:cxn ang="0">
                  <a:pos x="47" y="7"/>
                </a:cxn>
                <a:cxn ang="0">
                  <a:pos x="47" y="8"/>
                </a:cxn>
                <a:cxn ang="0">
                  <a:pos x="43" y="17"/>
                </a:cxn>
                <a:cxn ang="0">
                  <a:pos x="29" y="15"/>
                </a:cxn>
                <a:cxn ang="0">
                  <a:pos x="29" y="15"/>
                </a:cxn>
                <a:cxn ang="0">
                  <a:pos x="18" y="15"/>
                </a:cxn>
                <a:cxn ang="0">
                  <a:pos x="15" y="18"/>
                </a:cxn>
                <a:cxn ang="0">
                  <a:pos x="15" y="29"/>
                </a:cxn>
                <a:cxn ang="0">
                  <a:pos x="15" y="29"/>
                </a:cxn>
                <a:cxn ang="0">
                  <a:pos x="19" y="38"/>
                </a:cxn>
                <a:cxn ang="0">
                  <a:pos x="8" y="47"/>
                </a:cxn>
                <a:cxn ang="0">
                  <a:pos x="8" y="47"/>
                </a:cxn>
                <a:cxn ang="0">
                  <a:pos x="0" y="54"/>
                </a:cxn>
                <a:cxn ang="0">
                  <a:pos x="0" y="59"/>
                </a:cxn>
                <a:cxn ang="0">
                  <a:pos x="8" y="67"/>
                </a:cxn>
                <a:cxn ang="0">
                  <a:pos x="8" y="67"/>
                </a:cxn>
                <a:cxn ang="0">
                  <a:pos x="17" y="71"/>
                </a:cxn>
                <a:cxn ang="0">
                  <a:pos x="15" y="85"/>
                </a:cxn>
                <a:cxn ang="0">
                  <a:pos x="15" y="85"/>
                </a:cxn>
                <a:cxn ang="0">
                  <a:pos x="15" y="95"/>
                </a:cxn>
                <a:cxn ang="0">
                  <a:pos x="18" y="99"/>
                </a:cxn>
                <a:cxn ang="0">
                  <a:pos x="29" y="99"/>
                </a:cxn>
                <a:cxn ang="0">
                  <a:pos x="29" y="99"/>
                </a:cxn>
                <a:cxn ang="0">
                  <a:pos x="39" y="95"/>
                </a:cxn>
                <a:cxn ang="0">
                  <a:pos x="47" y="106"/>
                </a:cxn>
                <a:cxn ang="0">
                  <a:pos x="47" y="106"/>
                </a:cxn>
                <a:cxn ang="0">
                  <a:pos x="55" y="114"/>
                </a:cxn>
                <a:cxn ang="0">
                  <a:pos x="60" y="114"/>
                </a:cxn>
                <a:cxn ang="0">
                  <a:pos x="67" y="106"/>
                </a:cxn>
                <a:cxn ang="0">
                  <a:pos x="67" y="106"/>
                </a:cxn>
                <a:cxn ang="0">
                  <a:pos x="71" y="97"/>
                </a:cxn>
                <a:cxn ang="0">
                  <a:pos x="85" y="99"/>
                </a:cxn>
                <a:cxn ang="0">
                  <a:pos x="85" y="99"/>
                </a:cxn>
                <a:cxn ang="0">
                  <a:pos x="96" y="99"/>
                </a:cxn>
                <a:cxn ang="0">
                  <a:pos x="99" y="95"/>
                </a:cxn>
                <a:cxn ang="0">
                  <a:pos x="99" y="85"/>
                </a:cxn>
                <a:cxn ang="0">
                  <a:pos x="99" y="85"/>
                </a:cxn>
                <a:cxn ang="0">
                  <a:pos x="96" y="75"/>
                </a:cxn>
                <a:cxn ang="0">
                  <a:pos x="106" y="67"/>
                </a:cxn>
                <a:cxn ang="0">
                  <a:pos x="107" y="67"/>
                </a:cxn>
                <a:cxn ang="0">
                  <a:pos x="57" y="85"/>
                </a:cxn>
                <a:cxn ang="0">
                  <a:pos x="29" y="57"/>
                </a:cxn>
                <a:cxn ang="0">
                  <a:pos x="57" y="28"/>
                </a:cxn>
                <a:cxn ang="0">
                  <a:pos x="86" y="57"/>
                </a:cxn>
                <a:cxn ang="0">
                  <a:pos x="57" y="85"/>
                </a:cxn>
              </a:cxnLst>
              <a:rect l="0" t="0" r="r" b="b"/>
              <a:pathLst>
                <a:path w="114" h="114">
                  <a:moveTo>
                    <a:pt x="107" y="67"/>
                  </a:moveTo>
                  <a:cubicBezTo>
                    <a:pt x="111" y="67"/>
                    <a:pt x="114" y="63"/>
                    <a:pt x="114" y="59"/>
                  </a:cubicBezTo>
                  <a:cubicBezTo>
                    <a:pt x="114" y="54"/>
                    <a:pt x="114" y="54"/>
                    <a:pt x="114" y="54"/>
                  </a:cubicBezTo>
                  <a:cubicBezTo>
                    <a:pt x="114" y="50"/>
                    <a:pt x="111" y="47"/>
                    <a:pt x="107" y="47"/>
                  </a:cubicBezTo>
                  <a:cubicBezTo>
                    <a:pt x="106" y="47"/>
                    <a:pt x="106" y="47"/>
                    <a:pt x="106" y="47"/>
                  </a:cubicBezTo>
                  <a:cubicBezTo>
                    <a:pt x="102" y="47"/>
                    <a:pt x="98" y="45"/>
                    <a:pt x="97" y="42"/>
                  </a:cubicBezTo>
                  <a:cubicBezTo>
                    <a:pt x="97" y="40"/>
                    <a:pt x="96" y="32"/>
                    <a:pt x="99" y="29"/>
                  </a:cubicBezTo>
                  <a:cubicBezTo>
                    <a:pt x="99" y="29"/>
                    <a:pt x="99" y="29"/>
                    <a:pt x="99" y="29"/>
                  </a:cubicBezTo>
                  <a:cubicBezTo>
                    <a:pt x="102" y="26"/>
                    <a:pt x="102" y="21"/>
                    <a:pt x="99" y="18"/>
                  </a:cubicBezTo>
                  <a:cubicBezTo>
                    <a:pt x="96" y="15"/>
                    <a:pt x="96" y="15"/>
                    <a:pt x="96" y="15"/>
                  </a:cubicBezTo>
                  <a:cubicBezTo>
                    <a:pt x="93" y="12"/>
                    <a:pt x="88" y="12"/>
                    <a:pt x="85" y="15"/>
                  </a:cubicBezTo>
                  <a:cubicBezTo>
                    <a:pt x="85" y="15"/>
                    <a:pt x="85" y="15"/>
                    <a:pt x="85" y="15"/>
                  </a:cubicBezTo>
                  <a:cubicBezTo>
                    <a:pt x="82" y="18"/>
                    <a:pt x="78" y="19"/>
                    <a:pt x="75" y="18"/>
                  </a:cubicBezTo>
                  <a:cubicBezTo>
                    <a:pt x="73" y="17"/>
                    <a:pt x="67" y="12"/>
                    <a:pt x="67" y="8"/>
                  </a:cubicBezTo>
                  <a:cubicBezTo>
                    <a:pt x="67" y="7"/>
                    <a:pt x="67" y="7"/>
                    <a:pt x="67" y="7"/>
                  </a:cubicBezTo>
                  <a:cubicBezTo>
                    <a:pt x="67" y="3"/>
                    <a:pt x="64" y="0"/>
                    <a:pt x="60" y="0"/>
                  </a:cubicBezTo>
                  <a:cubicBezTo>
                    <a:pt x="55" y="0"/>
                    <a:pt x="55" y="0"/>
                    <a:pt x="55" y="0"/>
                  </a:cubicBezTo>
                  <a:cubicBezTo>
                    <a:pt x="51" y="0"/>
                    <a:pt x="47" y="3"/>
                    <a:pt x="47" y="7"/>
                  </a:cubicBezTo>
                  <a:cubicBezTo>
                    <a:pt x="47" y="8"/>
                    <a:pt x="47" y="8"/>
                    <a:pt x="47" y="8"/>
                  </a:cubicBezTo>
                  <a:cubicBezTo>
                    <a:pt x="47" y="12"/>
                    <a:pt x="45" y="16"/>
                    <a:pt x="43" y="17"/>
                  </a:cubicBezTo>
                  <a:cubicBezTo>
                    <a:pt x="40" y="17"/>
                    <a:pt x="32" y="18"/>
                    <a:pt x="29" y="15"/>
                  </a:cubicBezTo>
                  <a:cubicBezTo>
                    <a:pt x="29" y="15"/>
                    <a:pt x="29" y="15"/>
                    <a:pt x="29" y="15"/>
                  </a:cubicBezTo>
                  <a:cubicBezTo>
                    <a:pt x="26" y="12"/>
                    <a:pt x="21" y="12"/>
                    <a:pt x="18" y="15"/>
                  </a:cubicBezTo>
                  <a:cubicBezTo>
                    <a:pt x="15" y="18"/>
                    <a:pt x="15" y="18"/>
                    <a:pt x="15" y="18"/>
                  </a:cubicBezTo>
                  <a:cubicBezTo>
                    <a:pt x="12" y="21"/>
                    <a:pt x="12" y="26"/>
                    <a:pt x="15" y="29"/>
                  </a:cubicBezTo>
                  <a:cubicBezTo>
                    <a:pt x="15" y="29"/>
                    <a:pt x="15" y="29"/>
                    <a:pt x="15" y="29"/>
                  </a:cubicBezTo>
                  <a:cubicBezTo>
                    <a:pt x="18" y="32"/>
                    <a:pt x="20" y="36"/>
                    <a:pt x="19" y="38"/>
                  </a:cubicBezTo>
                  <a:cubicBezTo>
                    <a:pt x="17" y="41"/>
                    <a:pt x="12" y="47"/>
                    <a:pt x="8" y="47"/>
                  </a:cubicBezTo>
                  <a:cubicBezTo>
                    <a:pt x="8" y="47"/>
                    <a:pt x="8" y="47"/>
                    <a:pt x="8" y="47"/>
                  </a:cubicBezTo>
                  <a:cubicBezTo>
                    <a:pt x="3" y="47"/>
                    <a:pt x="0" y="50"/>
                    <a:pt x="0" y="54"/>
                  </a:cubicBezTo>
                  <a:cubicBezTo>
                    <a:pt x="0" y="59"/>
                    <a:pt x="0" y="59"/>
                    <a:pt x="0" y="59"/>
                  </a:cubicBezTo>
                  <a:cubicBezTo>
                    <a:pt x="0" y="63"/>
                    <a:pt x="3" y="67"/>
                    <a:pt x="8" y="67"/>
                  </a:cubicBezTo>
                  <a:cubicBezTo>
                    <a:pt x="8" y="67"/>
                    <a:pt x="8" y="67"/>
                    <a:pt x="8" y="67"/>
                  </a:cubicBezTo>
                  <a:cubicBezTo>
                    <a:pt x="12" y="67"/>
                    <a:pt x="16" y="69"/>
                    <a:pt x="17" y="71"/>
                  </a:cubicBezTo>
                  <a:cubicBezTo>
                    <a:pt x="18" y="73"/>
                    <a:pt x="18" y="82"/>
                    <a:pt x="15" y="85"/>
                  </a:cubicBezTo>
                  <a:cubicBezTo>
                    <a:pt x="15" y="85"/>
                    <a:pt x="15" y="85"/>
                    <a:pt x="15" y="85"/>
                  </a:cubicBezTo>
                  <a:cubicBezTo>
                    <a:pt x="12" y="88"/>
                    <a:pt x="12" y="93"/>
                    <a:pt x="15" y="95"/>
                  </a:cubicBezTo>
                  <a:cubicBezTo>
                    <a:pt x="18" y="99"/>
                    <a:pt x="18" y="99"/>
                    <a:pt x="18" y="99"/>
                  </a:cubicBezTo>
                  <a:cubicBezTo>
                    <a:pt x="21" y="102"/>
                    <a:pt x="26" y="102"/>
                    <a:pt x="29" y="99"/>
                  </a:cubicBezTo>
                  <a:cubicBezTo>
                    <a:pt x="29" y="99"/>
                    <a:pt x="29" y="99"/>
                    <a:pt x="29" y="99"/>
                  </a:cubicBezTo>
                  <a:cubicBezTo>
                    <a:pt x="32" y="96"/>
                    <a:pt x="37" y="94"/>
                    <a:pt x="39" y="95"/>
                  </a:cubicBezTo>
                  <a:cubicBezTo>
                    <a:pt x="41" y="96"/>
                    <a:pt x="47" y="102"/>
                    <a:pt x="47" y="106"/>
                  </a:cubicBezTo>
                  <a:cubicBezTo>
                    <a:pt x="47" y="106"/>
                    <a:pt x="47" y="106"/>
                    <a:pt x="47" y="106"/>
                  </a:cubicBezTo>
                  <a:cubicBezTo>
                    <a:pt x="47" y="110"/>
                    <a:pt x="51" y="114"/>
                    <a:pt x="55" y="114"/>
                  </a:cubicBezTo>
                  <a:cubicBezTo>
                    <a:pt x="60" y="114"/>
                    <a:pt x="60" y="114"/>
                    <a:pt x="60" y="114"/>
                  </a:cubicBezTo>
                  <a:cubicBezTo>
                    <a:pt x="64" y="114"/>
                    <a:pt x="67" y="110"/>
                    <a:pt x="67" y="106"/>
                  </a:cubicBezTo>
                  <a:cubicBezTo>
                    <a:pt x="67" y="106"/>
                    <a:pt x="67" y="106"/>
                    <a:pt x="67" y="106"/>
                  </a:cubicBezTo>
                  <a:cubicBezTo>
                    <a:pt x="67" y="102"/>
                    <a:pt x="69" y="98"/>
                    <a:pt x="71" y="97"/>
                  </a:cubicBezTo>
                  <a:cubicBezTo>
                    <a:pt x="74" y="96"/>
                    <a:pt x="82" y="96"/>
                    <a:pt x="85" y="99"/>
                  </a:cubicBezTo>
                  <a:cubicBezTo>
                    <a:pt x="85" y="99"/>
                    <a:pt x="85" y="99"/>
                    <a:pt x="85" y="99"/>
                  </a:cubicBezTo>
                  <a:cubicBezTo>
                    <a:pt x="88" y="102"/>
                    <a:pt x="93" y="102"/>
                    <a:pt x="96" y="99"/>
                  </a:cubicBezTo>
                  <a:cubicBezTo>
                    <a:pt x="99" y="95"/>
                    <a:pt x="99" y="95"/>
                    <a:pt x="99" y="95"/>
                  </a:cubicBezTo>
                  <a:cubicBezTo>
                    <a:pt x="102" y="93"/>
                    <a:pt x="102" y="88"/>
                    <a:pt x="99" y="85"/>
                  </a:cubicBezTo>
                  <a:cubicBezTo>
                    <a:pt x="99" y="85"/>
                    <a:pt x="99" y="85"/>
                    <a:pt x="99" y="85"/>
                  </a:cubicBezTo>
                  <a:cubicBezTo>
                    <a:pt x="96" y="82"/>
                    <a:pt x="95" y="77"/>
                    <a:pt x="96" y="75"/>
                  </a:cubicBezTo>
                  <a:cubicBezTo>
                    <a:pt x="97" y="73"/>
                    <a:pt x="102" y="67"/>
                    <a:pt x="106" y="67"/>
                  </a:cubicBezTo>
                  <a:lnTo>
                    <a:pt x="107" y="67"/>
                  </a:lnTo>
                  <a:close/>
                  <a:moveTo>
                    <a:pt x="57" y="85"/>
                  </a:moveTo>
                  <a:cubicBezTo>
                    <a:pt x="41" y="85"/>
                    <a:pt x="29" y="73"/>
                    <a:pt x="29" y="57"/>
                  </a:cubicBezTo>
                  <a:cubicBezTo>
                    <a:pt x="29" y="41"/>
                    <a:pt x="41" y="28"/>
                    <a:pt x="57" y="28"/>
                  </a:cubicBezTo>
                  <a:cubicBezTo>
                    <a:pt x="73" y="28"/>
                    <a:pt x="86" y="41"/>
                    <a:pt x="86" y="57"/>
                  </a:cubicBezTo>
                  <a:cubicBezTo>
                    <a:pt x="86" y="73"/>
                    <a:pt x="73" y="85"/>
                    <a:pt x="57" y="85"/>
                  </a:cubicBezTo>
                  <a:close/>
                </a:path>
              </a:pathLst>
            </a:custGeom>
            <a:grpFill/>
            <a:ln w="9525">
              <a:noFill/>
              <a:round/>
            </a:ln>
          </p:spPr>
          <p:txBody>
            <a:bodyPr anchor="ctr"/>
            <a:lstStyle/>
            <a:p>
              <a:pPr algn="ctr"/>
              <a:endParaRPr sz="2000">
                <a:latin typeface="微软雅黑" panose="020B0503020204020204" pitchFamily="34" charset="-122"/>
                <a:ea typeface="微软雅黑" panose="020B0503020204020204" pitchFamily="34" charset="-122"/>
              </a:endParaRPr>
            </a:p>
          </p:txBody>
        </p:sp>
        <p:grpSp>
          <p:nvGrpSpPr>
            <p:cNvPr id="36" name="Group 4"/>
            <p:cNvGrpSpPr/>
            <p:nvPr/>
          </p:nvGrpSpPr>
          <p:grpSpPr>
            <a:xfrm>
              <a:off x="7571261" y="2944927"/>
              <a:ext cx="509639" cy="463007"/>
              <a:chOff x="9765110" y="2944927"/>
              <a:chExt cx="509639" cy="463007"/>
            </a:xfrm>
            <a:grpFill/>
          </p:grpSpPr>
          <p:sp>
            <p:nvSpPr>
              <p:cNvPr id="78" name="Freeform: Shape 17"/>
              <p:cNvSpPr/>
              <p:nvPr/>
            </p:nvSpPr>
            <p:spPr bwMode="auto">
              <a:xfrm>
                <a:off x="9765110" y="3073170"/>
                <a:ext cx="299788" cy="303119"/>
              </a:xfrm>
              <a:custGeom>
                <a:avLst/>
                <a:gdLst/>
                <a:ahLst/>
                <a:cxnLst>
                  <a:cxn ang="0">
                    <a:pos x="106" y="67"/>
                  </a:cxn>
                  <a:cxn ang="0">
                    <a:pos x="114" y="60"/>
                  </a:cxn>
                  <a:cxn ang="0">
                    <a:pos x="114" y="55"/>
                  </a:cxn>
                  <a:cxn ang="0">
                    <a:pos x="106" y="47"/>
                  </a:cxn>
                  <a:cxn ang="0">
                    <a:pos x="106" y="47"/>
                  </a:cxn>
                  <a:cxn ang="0">
                    <a:pos x="97" y="43"/>
                  </a:cxn>
                  <a:cxn ang="0">
                    <a:pos x="99" y="30"/>
                  </a:cxn>
                  <a:cxn ang="0">
                    <a:pos x="99" y="29"/>
                  </a:cxn>
                  <a:cxn ang="0">
                    <a:pos x="99" y="19"/>
                  </a:cxn>
                  <a:cxn ang="0">
                    <a:pos x="96" y="15"/>
                  </a:cxn>
                  <a:cxn ang="0">
                    <a:pos x="85" y="15"/>
                  </a:cxn>
                  <a:cxn ang="0">
                    <a:pos x="85" y="16"/>
                  </a:cxn>
                  <a:cxn ang="0">
                    <a:pos x="75" y="19"/>
                  </a:cxn>
                  <a:cxn ang="0">
                    <a:pos x="67" y="8"/>
                  </a:cxn>
                  <a:cxn ang="0">
                    <a:pos x="67" y="8"/>
                  </a:cxn>
                  <a:cxn ang="0">
                    <a:pos x="59" y="0"/>
                  </a:cxn>
                  <a:cxn ang="0">
                    <a:pos x="54" y="0"/>
                  </a:cxn>
                  <a:cxn ang="0">
                    <a:pos x="47" y="8"/>
                  </a:cxn>
                  <a:cxn ang="0">
                    <a:pos x="47" y="8"/>
                  </a:cxn>
                  <a:cxn ang="0">
                    <a:pos x="43" y="17"/>
                  </a:cxn>
                  <a:cxn ang="0">
                    <a:pos x="29" y="16"/>
                  </a:cxn>
                  <a:cxn ang="0">
                    <a:pos x="29" y="15"/>
                  </a:cxn>
                  <a:cxn ang="0">
                    <a:pos x="18" y="15"/>
                  </a:cxn>
                  <a:cxn ang="0">
                    <a:pos x="15" y="19"/>
                  </a:cxn>
                  <a:cxn ang="0">
                    <a:pos x="15" y="29"/>
                  </a:cxn>
                  <a:cxn ang="0">
                    <a:pos x="15" y="30"/>
                  </a:cxn>
                  <a:cxn ang="0">
                    <a:pos x="18" y="39"/>
                  </a:cxn>
                  <a:cxn ang="0">
                    <a:pos x="8" y="47"/>
                  </a:cxn>
                  <a:cxn ang="0">
                    <a:pos x="7" y="47"/>
                  </a:cxn>
                  <a:cxn ang="0">
                    <a:pos x="0" y="55"/>
                  </a:cxn>
                  <a:cxn ang="0">
                    <a:pos x="0" y="60"/>
                  </a:cxn>
                  <a:cxn ang="0">
                    <a:pos x="7" y="67"/>
                  </a:cxn>
                  <a:cxn ang="0">
                    <a:pos x="8" y="67"/>
                  </a:cxn>
                  <a:cxn ang="0">
                    <a:pos x="17" y="72"/>
                  </a:cxn>
                  <a:cxn ang="0">
                    <a:pos x="15" y="85"/>
                  </a:cxn>
                  <a:cxn ang="0">
                    <a:pos x="15" y="85"/>
                  </a:cxn>
                  <a:cxn ang="0">
                    <a:pos x="15" y="96"/>
                  </a:cxn>
                  <a:cxn ang="0">
                    <a:pos x="18" y="99"/>
                  </a:cxn>
                  <a:cxn ang="0">
                    <a:pos x="29" y="100"/>
                  </a:cxn>
                  <a:cxn ang="0">
                    <a:pos x="29" y="99"/>
                  </a:cxn>
                  <a:cxn ang="0">
                    <a:pos x="38" y="96"/>
                  </a:cxn>
                  <a:cxn ang="0">
                    <a:pos x="47" y="107"/>
                  </a:cxn>
                  <a:cxn ang="0">
                    <a:pos x="47" y="107"/>
                  </a:cxn>
                  <a:cxn ang="0">
                    <a:pos x="54" y="115"/>
                  </a:cxn>
                  <a:cxn ang="0">
                    <a:pos x="59" y="115"/>
                  </a:cxn>
                  <a:cxn ang="0">
                    <a:pos x="67" y="107"/>
                  </a:cxn>
                  <a:cxn ang="0">
                    <a:pos x="67" y="107"/>
                  </a:cxn>
                  <a:cxn ang="0">
                    <a:pos x="71" y="98"/>
                  </a:cxn>
                  <a:cxn ang="0">
                    <a:pos x="85" y="99"/>
                  </a:cxn>
                  <a:cxn ang="0">
                    <a:pos x="85" y="99"/>
                  </a:cxn>
                  <a:cxn ang="0">
                    <a:pos x="96" y="100"/>
                  </a:cxn>
                  <a:cxn ang="0">
                    <a:pos x="99" y="96"/>
                  </a:cxn>
                  <a:cxn ang="0">
                    <a:pos x="99" y="85"/>
                  </a:cxn>
                  <a:cxn ang="0">
                    <a:pos x="99" y="85"/>
                  </a:cxn>
                  <a:cxn ang="0">
                    <a:pos x="95" y="76"/>
                  </a:cxn>
                  <a:cxn ang="0">
                    <a:pos x="106" y="67"/>
                  </a:cxn>
                  <a:cxn ang="0">
                    <a:pos x="57" y="86"/>
                  </a:cxn>
                  <a:cxn ang="0">
                    <a:pos x="28" y="57"/>
                  </a:cxn>
                  <a:cxn ang="0">
                    <a:pos x="57" y="29"/>
                  </a:cxn>
                  <a:cxn ang="0">
                    <a:pos x="85" y="57"/>
                  </a:cxn>
                  <a:cxn ang="0">
                    <a:pos x="57" y="86"/>
                  </a:cxn>
                </a:cxnLst>
                <a:rect l="0" t="0" r="r" b="b"/>
                <a:pathLst>
                  <a:path w="114" h="115">
                    <a:moveTo>
                      <a:pt x="106" y="67"/>
                    </a:moveTo>
                    <a:cubicBezTo>
                      <a:pt x="111" y="67"/>
                      <a:pt x="114" y="64"/>
                      <a:pt x="114" y="60"/>
                    </a:cubicBezTo>
                    <a:cubicBezTo>
                      <a:pt x="114" y="55"/>
                      <a:pt x="114" y="55"/>
                      <a:pt x="114" y="55"/>
                    </a:cubicBezTo>
                    <a:cubicBezTo>
                      <a:pt x="114" y="51"/>
                      <a:pt x="111" y="47"/>
                      <a:pt x="106" y="47"/>
                    </a:cubicBezTo>
                    <a:cubicBezTo>
                      <a:pt x="106" y="47"/>
                      <a:pt x="106" y="47"/>
                      <a:pt x="106" y="47"/>
                    </a:cubicBezTo>
                    <a:cubicBezTo>
                      <a:pt x="102" y="47"/>
                      <a:pt x="98" y="45"/>
                      <a:pt x="97" y="43"/>
                    </a:cubicBezTo>
                    <a:cubicBezTo>
                      <a:pt x="96" y="41"/>
                      <a:pt x="96" y="33"/>
                      <a:pt x="99" y="30"/>
                    </a:cubicBezTo>
                    <a:cubicBezTo>
                      <a:pt x="99" y="29"/>
                      <a:pt x="99" y="29"/>
                      <a:pt x="99" y="29"/>
                    </a:cubicBezTo>
                    <a:cubicBezTo>
                      <a:pt x="102" y="27"/>
                      <a:pt x="102" y="22"/>
                      <a:pt x="99" y="19"/>
                    </a:cubicBezTo>
                    <a:cubicBezTo>
                      <a:pt x="96" y="15"/>
                      <a:pt x="96" y="15"/>
                      <a:pt x="96" y="15"/>
                    </a:cubicBezTo>
                    <a:cubicBezTo>
                      <a:pt x="93" y="12"/>
                      <a:pt x="88" y="12"/>
                      <a:pt x="85" y="15"/>
                    </a:cubicBezTo>
                    <a:cubicBezTo>
                      <a:pt x="85" y="16"/>
                      <a:pt x="85" y="16"/>
                      <a:pt x="85" y="16"/>
                    </a:cubicBezTo>
                    <a:cubicBezTo>
                      <a:pt x="82" y="18"/>
                      <a:pt x="77" y="20"/>
                      <a:pt x="75" y="19"/>
                    </a:cubicBezTo>
                    <a:cubicBezTo>
                      <a:pt x="73" y="18"/>
                      <a:pt x="67" y="12"/>
                      <a:pt x="67" y="8"/>
                    </a:cubicBezTo>
                    <a:cubicBezTo>
                      <a:pt x="67" y="8"/>
                      <a:pt x="67" y="8"/>
                      <a:pt x="67" y="8"/>
                    </a:cubicBezTo>
                    <a:cubicBezTo>
                      <a:pt x="67" y="4"/>
                      <a:pt x="63" y="0"/>
                      <a:pt x="59" y="0"/>
                    </a:cubicBezTo>
                    <a:cubicBezTo>
                      <a:pt x="54" y="0"/>
                      <a:pt x="54" y="0"/>
                      <a:pt x="54" y="0"/>
                    </a:cubicBezTo>
                    <a:cubicBezTo>
                      <a:pt x="50" y="0"/>
                      <a:pt x="47" y="4"/>
                      <a:pt x="47" y="8"/>
                    </a:cubicBezTo>
                    <a:cubicBezTo>
                      <a:pt x="47" y="8"/>
                      <a:pt x="47" y="8"/>
                      <a:pt x="47" y="8"/>
                    </a:cubicBezTo>
                    <a:cubicBezTo>
                      <a:pt x="47" y="12"/>
                      <a:pt x="45" y="16"/>
                      <a:pt x="43" y="17"/>
                    </a:cubicBezTo>
                    <a:cubicBezTo>
                      <a:pt x="40" y="18"/>
                      <a:pt x="32" y="18"/>
                      <a:pt x="29" y="16"/>
                    </a:cubicBezTo>
                    <a:cubicBezTo>
                      <a:pt x="29" y="15"/>
                      <a:pt x="29" y="15"/>
                      <a:pt x="29" y="15"/>
                    </a:cubicBezTo>
                    <a:cubicBezTo>
                      <a:pt x="26" y="12"/>
                      <a:pt x="21" y="12"/>
                      <a:pt x="18" y="15"/>
                    </a:cubicBezTo>
                    <a:cubicBezTo>
                      <a:pt x="15" y="19"/>
                      <a:pt x="15" y="19"/>
                      <a:pt x="15" y="19"/>
                    </a:cubicBezTo>
                    <a:cubicBezTo>
                      <a:pt x="12" y="22"/>
                      <a:pt x="12" y="27"/>
                      <a:pt x="15" y="29"/>
                    </a:cubicBezTo>
                    <a:cubicBezTo>
                      <a:pt x="15" y="30"/>
                      <a:pt x="15" y="30"/>
                      <a:pt x="15" y="30"/>
                    </a:cubicBezTo>
                    <a:cubicBezTo>
                      <a:pt x="18" y="33"/>
                      <a:pt x="19" y="37"/>
                      <a:pt x="18" y="39"/>
                    </a:cubicBezTo>
                    <a:cubicBezTo>
                      <a:pt x="17" y="41"/>
                      <a:pt x="12" y="47"/>
                      <a:pt x="8" y="47"/>
                    </a:cubicBezTo>
                    <a:cubicBezTo>
                      <a:pt x="7" y="47"/>
                      <a:pt x="7" y="47"/>
                      <a:pt x="7" y="47"/>
                    </a:cubicBezTo>
                    <a:cubicBezTo>
                      <a:pt x="3" y="47"/>
                      <a:pt x="0" y="51"/>
                      <a:pt x="0" y="55"/>
                    </a:cubicBezTo>
                    <a:cubicBezTo>
                      <a:pt x="0" y="60"/>
                      <a:pt x="0" y="60"/>
                      <a:pt x="0" y="60"/>
                    </a:cubicBezTo>
                    <a:cubicBezTo>
                      <a:pt x="0" y="64"/>
                      <a:pt x="3" y="67"/>
                      <a:pt x="7" y="67"/>
                    </a:cubicBezTo>
                    <a:cubicBezTo>
                      <a:pt x="8" y="67"/>
                      <a:pt x="8" y="67"/>
                      <a:pt x="8" y="67"/>
                    </a:cubicBezTo>
                    <a:cubicBezTo>
                      <a:pt x="12" y="67"/>
                      <a:pt x="16" y="69"/>
                      <a:pt x="17" y="72"/>
                    </a:cubicBezTo>
                    <a:cubicBezTo>
                      <a:pt x="17" y="74"/>
                      <a:pt x="18" y="82"/>
                      <a:pt x="15" y="85"/>
                    </a:cubicBezTo>
                    <a:cubicBezTo>
                      <a:pt x="15" y="85"/>
                      <a:pt x="15" y="85"/>
                      <a:pt x="15" y="85"/>
                    </a:cubicBezTo>
                    <a:cubicBezTo>
                      <a:pt x="12" y="88"/>
                      <a:pt x="12" y="93"/>
                      <a:pt x="15" y="96"/>
                    </a:cubicBezTo>
                    <a:cubicBezTo>
                      <a:pt x="18" y="99"/>
                      <a:pt x="18" y="99"/>
                      <a:pt x="18" y="99"/>
                    </a:cubicBezTo>
                    <a:cubicBezTo>
                      <a:pt x="21" y="102"/>
                      <a:pt x="26" y="102"/>
                      <a:pt x="29" y="100"/>
                    </a:cubicBezTo>
                    <a:cubicBezTo>
                      <a:pt x="29" y="99"/>
                      <a:pt x="29" y="99"/>
                      <a:pt x="29" y="99"/>
                    </a:cubicBezTo>
                    <a:cubicBezTo>
                      <a:pt x="32" y="96"/>
                      <a:pt x="36" y="95"/>
                      <a:pt x="38" y="96"/>
                    </a:cubicBezTo>
                    <a:cubicBezTo>
                      <a:pt x="41" y="97"/>
                      <a:pt x="47" y="102"/>
                      <a:pt x="47" y="107"/>
                    </a:cubicBezTo>
                    <a:cubicBezTo>
                      <a:pt x="47" y="107"/>
                      <a:pt x="47" y="107"/>
                      <a:pt x="47" y="107"/>
                    </a:cubicBezTo>
                    <a:cubicBezTo>
                      <a:pt x="47" y="111"/>
                      <a:pt x="50" y="115"/>
                      <a:pt x="54" y="115"/>
                    </a:cubicBezTo>
                    <a:cubicBezTo>
                      <a:pt x="59" y="115"/>
                      <a:pt x="59" y="115"/>
                      <a:pt x="59" y="115"/>
                    </a:cubicBezTo>
                    <a:cubicBezTo>
                      <a:pt x="63" y="115"/>
                      <a:pt x="67" y="111"/>
                      <a:pt x="67" y="107"/>
                    </a:cubicBezTo>
                    <a:cubicBezTo>
                      <a:pt x="67" y="107"/>
                      <a:pt x="67" y="107"/>
                      <a:pt x="67" y="107"/>
                    </a:cubicBezTo>
                    <a:cubicBezTo>
                      <a:pt x="67" y="102"/>
                      <a:pt x="69" y="98"/>
                      <a:pt x="71" y="98"/>
                    </a:cubicBezTo>
                    <a:cubicBezTo>
                      <a:pt x="74" y="97"/>
                      <a:pt x="82" y="96"/>
                      <a:pt x="85" y="99"/>
                    </a:cubicBezTo>
                    <a:cubicBezTo>
                      <a:pt x="85" y="99"/>
                      <a:pt x="85" y="99"/>
                      <a:pt x="85" y="99"/>
                    </a:cubicBezTo>
                    <a:cubicBezTo>
                      <a:pt x="88" y="102"/>
                      <a:pt x="93" y="102"/>
                      <a:pt x="96" y="100"/>
                    </a:cubicBezTo>
                    <a:cubicBezTo>
                      <a:pt x="99" y="96"/>
                      <a:pt x="99" y="96"/>
                      <a:pt x="99" y="96"/>
                    </a:cubicBezTo>
                    <a:cubicBezTo>
                      <a:pt x="102" y="93"/>
                      <a:pt x="102" y="88"/>
                      <a:pt x="99" y="85"/>
                    </a:cubicBezTo>
                    <a:cubicBezTo>
                      <a:pt x="99" y="85"/>
                      <a:pt x="99" y="85"/>
                      <a:pt x="99" y="85"/>
                    </a:cubicBezTo>
                    <a:cubicBezTo>
                      <a:pt x="96" y="82"/>
                      <a:pt x="94" y="78"/>
                      <a:pt x="95" y="76"/>
                    </a:cubicBezTo>
                    <a:cubicBezTo>
                      <a:pt x="97" y="74"/>
                      <a:pt x="102" y="67"/>
                      <a:pt x="106" y="67"/>
                    </a:cubicBezTo>
                    <a:close/>
                    <a:moveTo>
                      <a:pt x="57" y="86"/>
                    </a:moveTo>
                    <a:cubicBezTo>
                      <a:pt x="41" y="86"/>
                      <a:pt x="28" y="73"/>
                      <a:pt x="28" y="57"/>
                    </a:cubicBezTo>
                    <a:cubicBezTo>
                      <a:pt x="28" y="42"/>
                      <a:pt x="41" y="29"/>
                      <a:pt x="57" y="29"/>
                    </a:cubicBezTo>
                    <a:cubicBezTo>
                      <a:pt x="73" y="29"/>
                      <a:pt x="85" y="42"/>
                      <a:pt x="85" y="57"/>
                    </a:cubicBezTo>
                    <a:cubicBezTo>
                      <a:pt x="85" y="73"/>
                      <a:pt x="73" y="86"/>
                      <a:pt x="57" y="86"/>
                    </a:cubicBezTo>
                    <a:close/>
                  </a:path>
                </a:pathLst>
              </a:custGeom>
              <a:grpFill/>
              <a:ln w="9525">
                <a:noFill/>
                <a:round/>
              </a:ln>
            </p:spPr>
            <p:txBody>
              <a:bodyPr anchor="ctr"/>
              <a:lstStyle/>
              <a:p>
                <a:pPr algn="ctr"/>
                <a:endParaRPr sz="2000">
                  <a:latin typeface="微软雅黑" panose="020B0503020204020204" pitchFamily="34" charset="-122"/>
                  <a:ea typeface="微软雅黑" panose="020B0503020204020204" pitchFamily="34" charset="-122"/>
                </a:endParaRPr>
              </a:p>
            </p:txBody>
          </p:sp>
          <p:sp>
            <p:nvSpPr>
              <p:cNvPr id="79" name="Freeform: Shape 21"/>
              <p:cNvSpPr/>
              <p:nvPr/>
            </p:nvSpPr>
            <p:spPr bwMode="auto">
              <a:xfrm>
                <a:off x="10031588" y="2944927"/>
                <a:ext cx="243161" cy="244827"/>
              </a:xfrm>
              <a:custGeom>
                <a:avLst/>
                <a:gdLst/>
                <a:ahLst/>
                <a:cxnLst>
                  <a:cxn ang="0">
                    <a:pos x="87" y="55"/>
                  </a:cxn>
                  <a:cxn ang="0">
                    <a:pos x="93" y="47"/>
                  </a:cxn>
                  <a:cxn ang="0">
                    <a:pos x="93" y="46"/>
                  </a:cxn>
                  <a:cxn ang="0">
                    <a:pos x="87" y="39"/>
                  </a:cxn>
                  <a:cxn ang="0">
                    <a:pos x="79" y="35"/>
                  </a:cxn>
                  <a:cxn ang="0">
                    <a:pos x="81" y="24"/>
                  </a:cxn>
                  <a:cxn ang="0">
                    <a:pos x="80" y="14"/>
                  </a:cxn>
                  <a:cxn ang="0">
                    <a:pos x="79" y="13"/>
                  </a:cxn>
                  <a:cxn ang="0">
                    <a:pos x="69" y="12"/>
                  </a:cxn>
                  <a:cxn ang="0">
                    <a:pos x="62" y="15"/>
                  </a:cxn>
                  <a:cxn ang="0">
                    <a:pos x="55" y="6"/>
                  </a:cxn>
                  <a:cxn ang="0">
                    <a:pos x="47" y="0"/>
                  </a:cxn>
                  <a:cxn ang="0">
                    <a:pos x="46" y="0"/>
                  </a:cxn>
                  <a:cxn ang="0">
                    <a:pos x="38" y="6"/>
                  </a:cxn>
                  <a:cxn ang="0">
                    <a:pos x="35" y="14"/>
                  </a:cxn>
                  <a:cxn ang="0">
                    <a:pos x="24" y="12"/>
                  </a:cxn>
                  <a:cxn ang="0">
                    <a:pos x="14" y="13"/>
                  </a:cxn>
                  <a:cxn ang="0">
                    <a:pos x="13" y="14"/>
                  </a:cxn>
                  <a:cxn ang="0">
                    <a:pos x="12" y="24"/>
                  </a:cxn>
                  <a:cxn ang="0">
                    <a:pos x="15" y="32"/>
                  </a:cxn>
                  <a:cxn ang="0">
                    <a:pos x="6" y="39"/>
                  </a:cxn>
                  <a:cxn ang="0">
                    <a:pos x="0" y="46"/>
                  </a:cxn>
                  <a:cxn ang="0">
                    <a:pos x="0" y="47"/>
                  </a:cxn>
                  <a:cxn ang="0">
                    <a:pos x="6" y="55"/>
                  </a:cxn>
                  <a:cxn ang="0">
                    <a:pos x="14" y="58"/>
                  </a:cxn>
                  <a:cxn ang="0">
                    <a:pos x="12" y="69"/>
                  </a:cxn>
                  <a:cxn ang="0">
                    <a:pos x="13" y="79"/>
                  </a:cxn>
                  <a:cxn ang="0">
                    <a:pos x="14" y="80"/>
                  </a:cxn>
                  <a:cxn ang="0">
                    <a:pos x="24" y="81"/>
                  </a:cxn>
                  <a:cxn ang="0">
                    <a:pos x="31" y="78"/>
                  </a:cxn>
                  <a:cxn ang="0">
                    <a:pos x="38" y="87"/>
                  </a:cxn>
                  <a:cxn ang="0">
                    <a:pos x="46" y="93"/>
                  </a:cxn>
                  <a:cxn ang="0">
                    <a:pos x="47" y="93"/>
                  </a:cxn>
                  <a:cxn ang="0">
                    <a:pos x="55" y="87"/>
                  </a:cxn>
                  <a:cxn ang="0">
                    <a:pos x="58" y="80"/>
                  </a:cxn>
                  <a:cxn ang="0">
                    <a:pos x="69" y="81"/>
                  </a:cxn>
                  <a:cxn ang="0">
                    <a:pos x="79" y="80"/>
                  </a:cxn>
                  <a:cxn ang="0">
                    <a:pos x="80" y="79"/>
                  </a:cxn>
                  <a:cxn ang="0">
                    <a:pos x="81" y="69"/>
                  </a:cxn>
                  <a:cxn ang="0">
                    <a:pos x="78" y="62"/>
                  </a:cxn>
                  <a:cxn ang="0">
                    <a:pos x="87" y="55"/>
                  </a:cxn>
                  <a:cxn ang="0">
                    <a:pos x="47" y="70"/>
                  </a:cxn>
                  <a:cxn ang="0">
                    <a:pos x="23" y="47"/>
                  </a:cxn>
                  <a:cxn ang="0">
                    <a:pos x="47" y="23"/>
                  </a:cxn>
                  <a:cxn ang="0">
                    <a:pos x="70" y="47"/>
                  </a:cxn>
                  <a:cxn ang="0">
                    <a:pos x="47" y="70"/>
                  </a:cxn>
                </a:cxnLst>
                <a:rect l="0" t="0" r="r" b="b"/>
                <a:pathLst>
                  <a:path w="93" h="93">
                    <a:moveTo>
                      <a:pt x="87" y="55"/>
                    </a:moveTo>
                    <a:cubicBezTo>
                      <a:pt x="90" y="55"/>
                      <a:pt x="93" y="51"/>
                      <a:pt x="93" y="47"/>
                    </a:cubicBezTo>
                    <a:cubicBezTo>
                      <a:pt x="93" y="46"/>
                      <a:pt x="93" y="46"/>
                      <a:pt x="93" y="46"/>
                    </a:cubicBezTo>
                    <a:cubicBezTo>
                      <a:pt x="93" y="42"/>
                      <a:pt x="90" y="39"/>
                      <a:pt x="87" y="39"/>
                    </a:cubicBezTo>
                    <a:cubicBezTo>
                      <a:pt x="83" y="39"/>
                      <a:pt x="80" y="37"/>
                      <a:pt x="79" y="35"/>
                    </a:cubicBezTo>
                    <a:cubicBezTo>
                      <a:pt x="79" y="33"/>
                      <a:pt x="78" y="26"/>
                      <a:pt x="81" y="24"/>
                    </a:cubicBezTo>
                    <a:cubicBezTo>
                      <a:pt x="83" y="21"/>
                      <a:pt x="83" y="17"/>
                      <a:pt x="80" y="14"/>
                    </a:cubicBezTo>
                    <a:cubicBezTo>
                      <a:pt x="79" y="13"/>
                      <a:pt x="79" y="13"/>
                      <a:pt x="79" y="13"/>
                    </a:cubicBezTo>
                    <a:cubicBezTo>
                      <a:pt x="76" y="10"/>
                      <a:pt x="72" y="10"/>
                      <a:pt x="69" y="12"/>
                    </a:cubicBezTo>
                    <a:cubicBezTo>
                      <a:pt x="67" y="15"/>
                      <a:pt x="63" y="16"/>
                      <a:pt x="62" y="15"/>
                    </a:cubicBezTo>
                    <a:cubicBezTo>
                      <a:pt x="60" y="14"/>
                      <a:pt x="55" y="10"/>
                      <a:pt x="55" y="6"/>
                    </a:cubicBezTo>
                    <a:cubicBezTo>
                      <a:pt x="55" y="3"/>
                      <a:pt x="51" y="0"/>
                      <a:pt x="47" y="0"/>
                    </a:cubicBezTo>
                    <a:cubicBezTo>
                      <a:pt x="46" y="0"/>
                      <a:pt x="46" y="0"/>
                      <a:pt x="46" y="0"/>
                    </a:cubicBezTo>
                    <a:cubicBezTo>
                      <a:pt x="42" y="0"/>
                      <a:pt x="38" y="3"/>
                      <a:pt x="38" y="6"/>
                    </a:cubicBezTo>
                    <a:cubicBezTo>
                      <a:pt x="38" y="10"/>
                      <a:pt x="37" y="13"/>
                      <a:pt x="35" y="14"/>
                    </a:cubicBezTo>
                    <a:cubicBezTo>
                      <a:pt x="33" y="14"/>
                      <a:pt x="26" y="15"/>
                      <a:pt x="24" y="12"/>
                    </a:cubicBezTo>
                    <a:cubicBezTo>
                      <a:pt x="21" y="10"/>
                      <a:pt x="17" y="10"/>
                      <a:pt x="14" y="13"/>
                    </a:cubicBezTo>
                    <a:cubicBezTo>
                      <a:pt x="13" y="14"/>
                      <a:pt x="13" y="14"/>
                      <a:pt x="13" y="14"/>
                    </a:cubicBezTo>
                    <a:cubicBezTo>
                      <a:pt x="10" y="17"/>
                      <a:pt x="10" y="21"/>
                      <a:pt x="12" y="24"/>
                    </a:cubicBezTo>
                    <a:cubicBezTo>
                      <a:pt x="15" y="26"/>
                      <a:pt x="16" y="30"/>
                      <a:pt x="15" y="32"/>
                    </a:cubicBezTo>
                    <a:cubicBezTo>
                      <a:pt x="14" y="33"/>
                      <a:pt x="10" y="39"/>
                      <a:pt x="6" y="39"/>
                    </a:cubicBezTo>
                    <a:cubicBezTo>
                      <a:pt x="3" y="39"/>
                      <a:pt x="0" y="42"/>
                      <a:pt x="0" y="46"/>
                    </a:cubicBezTo>
                    <a:cubicBezTo>
                      <a:pt x="0" y="47"/>
                      <a:pt x="0" y="47"/>
                      <a:pt x="0" y="47"/>
                    </a:cubicBezTo>
                    <a:cubicBezTo>
                      <a:pt x="0" y="51"/>
                      <a:pt x="3" y="55"/>
                      <a:pt x="6" y="55"/>
                    </a:cubicBezTo>
                    <a:cubicBezTo>
                      <a:pt x="10" y="55"/>
                      <a:pt x="13" y="56"/>
                      <a:pt x="14" y="58"/>
                    </a:cubicBezTo>
                    <a:cubicBezTo>
                      <a:pt x="14" y="60"/>
                      <a:pt x="15" y="67"/>
                      <a:pt x="12" y="69"/>
                    </a:cubicBezTo>
                    <a:cubicBezTo>
                      <a:pt x="10" y="72"/>
                      <a:pt x="10" y="76"/>
                      <a:pt x="13" y="79"/>
                    </a:cubicBezTo>
                    <a:cubicBezTo>
                      <a:pt x="14" y="80"/>
                      <a:pt x="14" y="80"/>
                      <a:pt x="14" y="80"/>
                    </a:cubicBezTo>
                    <a:cubicBezTo>
                      <a:pt x="17" y="83"/>
                      <a:pt x="21" y="83"/>
                      <a:pt x="24" y="81"/>
                    </a:cubicBezTo>
                    <a:cubicBezTo>
                      <a:pt x="26" y="79"/>
                      <a:pt x="30" y="77"/>
                      <a:pt x="31" y="78"/>
                    </a:cubicBezTo>
                    <a:cubicBezTo>
                      <a:pt x="33" y="79"/>
                      <a:pt x="38" y="84"/>
                      <a:pt x="38" y="87"/>
                    </a:cubicBezTo>
                    <a:cubicBezTo>
                      <a:pt x="38" y="91"/>
                      <a:pt x="42" y="93"/>
                      <a:pt x="46" y="93"/>
                    </a:cubicBezTo>
                    <a:cubicBezTo>
                      <a:pt x="47" y="93"/>
                      <a:pt x="47" y="93"/>
                      <a:pt x="47" y="93"/>
                    </a:cubicBezTo>
                    <a:cubicBezTo>
                      <a:pt x="51" y="93"/>
                      <a:pt x="55" y="91"/>
                      <a:pt x="55" y="87"/>
                    </a:cubicBezTo>
                    <a:cubicBezTo>
                      <a:pt x="55" y="84"/>
                      <a:pt x="56" y="80"/>
                      <a:pt x="58" y="80"/>
                    </a:cubicBezTo>
                    <a:cubicBezTo>
                      <a:pt x="60" y="79"/>
                      <a:pt x="67" y="79"/>
                      <a:pt x="69" y="81"/>
                    </a:cubicBezTo>
                    <a:cubicBezTo>
                      <a:pt x="72" y="83"/>
                      <a:pt x="76" y="83"/>
                      <a:pt x="79" y="80"/>
                    </a:cubicBezTo>
                    <a:cubicBezTo>
                      <a:pt x="80" y="79"/>
                      <a:pt x="80" y="79"/>
                      <a:pt x="80" y="79"/>
                    </a:cubicBezTo>
                    <a:cubicBezTo>
                      <a:pt x="83" y="76"/>
                      <a:pt x="83" y="72"/>
                      <a:pt x="81" y="69"/>
                    </a:cubicBezTo>
                    <a:cubicBezTo>
                      <a:pt x="78" y="67"/>
                      <a:pt x="77" y="64"/>
                      <a:pt x="78" y="62"/>
                    </a:cubicBezTo>
                    <a:cubicBezTo>
                      <a:pt x="79" y="60"/>
                      <a:pt x="83" y="55"/>
                      <a:pt x="87" y="55"/>
                    </a:cubicBezTo>
                    <a:close/>
                    <a:moveTo>
                      <a:pt x="47" y="70"/>
                    </a:moveTo>
                    <a:cubicBezTo>
                      <a:pt x="34" y="70"/>
                      <a:pt x="23" y="60"/>
                      <a:pt x="23" y="47"/>
                    </a:cubicBezTo>
                    <a:cubicBezTo>
                      <a:pt x="23" y="34"/>
                      <a:pt x="34" y="23"/>
                      <a:pt x="47" y="23"/>
                    </a:cubicBezTo>
                    <a:cubicBezTo>
                      <a:pt x="59" y="23"/>
                      <a:pt x="70" y="34"/>
                      <a:pt x="70" y="47"/>
                    </a:cubicBezTo>
                    <a:cubicBezTo>
                      <a:pt x="70" y="60"/>
                      <a:pt x="59" y="70"/>
                      <a:pt x="47" y="70"/>
                    </a:cubicBezTo>
                    <a:close/>
                  </a:path>
                </a:pathLst>
              </a:custGeom>
              <a:grpFill/>
              <a:ln w="9525">
                <a:noFill/>
                <a:round/>
              </a:ln>
            </p:spPr>
            <p:txBody>
              <a:bodyPr anchor="ctr"/>
              <a:lstStyle/>
              <a:p>
                <a:pPr algn="ctr"/>
                <a:endParaRPr sz="2000">
                  <a:latin typeface="微软雅黑" panose="020B0503020204020204" pitchFamily="34" charset="-122"/>
                  <a:ea typeface="微软雅黑" panose="020B0503020204020204" pitchFamily="34" charset="-122"/>
                </a:endParaRPr>
              </a:p>
            </p:txBody>
          </p:sp>
          <p:sp>
            <p:nvSpPr>
              <p:cNvPr id="80" name="Freeform: Shape 22"/>
              <p:cNvSpPr/>
              <p:nvPr/>
            </p:nvSpPr>
            <p:spPr bwMode="auto">
              <a:xfrm>
                <a:off x="10056571" y="3218068"/>
                <a:ext cx="191531" cy="189866"/>
              </a:xfrm>
              <a:custGeom>
                <a:avLst/>
                <a:gdLst/>
                <a:ahLst/>
                <a:cxnLst>
                  <a:cxn ang="0">
                    <a:pos x="68" y="42"/>
                  </a:cxn>
                  <a:cxn ang="0">
                    <a:pos x="73" y="36"/>
                  </a:cxn>
                  <a:cxn ang="0">
                    <a:pos x="68" y="30"/>
                  </a:cxn>
                  <a:cxn ang="0">
                    <a:pos x="62" y="27"/>
                  </a:cxn>
                  <a:cxn ang="0">
                    <a:pos x="63" y="18"/>
                  </a:cxn>
                  <a:cxn ang="0">
                    <a:pos x="62" y="10"/>
                  </a:cxn>
                  <a:cxn ang="0">
                    <a:pos x="54" y="9"/>
                  </a:cxn>
                  <a:cxn ang="0">
                    <a:pos x="48" y="12"/>
                  </a:cxn>
                  <a:cxn ang="0">
                    <a:pos x="43" y="5"/>
                  </a:cxn>
                  <a:cxn ang="0">
                    <a:pos x="37" y="0"/>
                  </a:cxn>
                  <a:cxn ang="0">
                    <a:pos x="30" y="5"/>
                  </a:cxn>
                  <a:cxn ang="0">
                    <a:pos x="27" y="11"/>
                  </a:cxn>
                  <a:cxn ang="0">
                    <a:pos x="19" y="9"/>
                  </a:cxn>
                  <a:cxn ang="0">
                    <a:pos x="11" y="10"/>
                  </a:cxn>
                  <a:cxn ang="0">
                    <a:pos x="10" y="18"/>
                  </a:cxn>
                  <a:cxn ang="0">
                    <a:pos x="12" y="24"/>
                  </a:cxn>
                  <a:cxn ang="0">
                    <a:pos x="5" y="30"/>
                  </a:cxn>
                  <a:cxn ang="0">
                    <a:pos x="0" y="36"/>
                  </a:cxn>
                  <a:cxn ang="0">
                    <a:pos x="5" y="42"/>
                  </a:cxn>
                  <a:cxn ang="0">
                    <a:pos x="11" y="45"/>
                  </a:cxn>
                  <a:cxn ang="0">
                    <a:pos x="10" y="54"/>
                  </a:cxn>
                  <a:cxn ang="0">
                    <a:pos x="11" y="62"/>
                  </a:cxn>
                  <a:cxn ang="0">
                    <a:pos x="19" y="63"/>
                  </a:cxn>
                  <a:cxn ang="0">
                    <a:pos x="25" y="61"/>
                  </a:cxn>
                  <a:cxn ang="0">
                    <a:pos x="30" y="68"/>
                  </a:cxn>
                  <a:cxn ang="0">
                    <a:pos x="37" y="72"/>
                  </a:cxn>
                  <a:cxn ang="0">
                    <a:pos x="43" y="68"/>
                  </a:cxn>
                  <a:cxn ang="0">
                    <a:pos x="46" y="62"/>
                  </a:cxn>
                  <a:cxn ang="0">
                    <a:pos x="54" y="63"/>
                  </a:cxn>
                  <a:cxn ang="0">
                    <a:pos x="62" y="62"/>
                  </a:cxn>
                  <a:cxn ang="0">
                    <a:pos x="63" y="54"/>
                  </a:cxn>
                  <a:cxn ang="0">
                    <a:pos x="61" y="48"/>
                  </a:cxn>
                  <a:cxn ang="0">
                    <a:pos x="68" y="42"/>
                  </a:cxn>
                  <a:cxn ang="0">
                    <a:pos x="37" y="54"/>
                  </a:cxn>
                  <a:cxn ang="0">
                    <a:pos x="18" y="36"/>
                  </a:cxn>
                  <a:cxn ang="0">
                    <a:pos x="37" y="18"/>
                  </a:cxn>
                  <a:cxn ang="0">
                    <a:pos x="55" y="36"/>
                  </a:cxn>
                  <a:cxn ang="0">
                    <a:pos x="37" y="54"/>
                  </a:cxn>
                </a:cxnLst>
                <a:rect l="0" t="0" r="r" b="b"/>
                <a:pathLst>
                  <a:path w="73" h="72">
                    <a:moveTo>
                      <a:pt x="68" y="42"/>
                    </a:moveTo>
                    <a:cubicBezTo>
                      <a:pt x="71" y="42"/>
                      <a:pt x="73" y="40"/>
                      <a:pt x="73" y="36"/>
                    </a:cubicBezTo>
                    <a:cubicBezTo>
                      <a:pt x="73" y="33"/>
                      <a:pt x="71" y="30"/>
                      <a:pt x="68" y="30"/>
                    </a:cubicBezTo>
                    <a:cubicBezTo>
                      <a:pt x="65" y="30"/>
                      <a:pt x="63" y="29"/>
                      <a:pt x="62" y="27"/>
                    </a:cubicBezTo>
                    <a:cubicBezTo>
                      <a:pt x="62" y="26"/>
                      <a:pt x="61" y="20"/>
                      <a:pt x="63" y="18"/>
                    </a:cubicBezTo>
                    <a:cubicBezTo>
                      <a:pt x="65" y="16"/>
                      <a:pt x="65" y="13"/>
                      <a:pt x="62" y="10"/>
                    </a:cubicBezTo>
                    <a:cubicBezTo>
                      <a:pt x="60" y="8"/>
                      <a:pt x="56" y="7"/>
                      <a:pt x="54" y="9"/>
                    </a:cubicBezTo>
                    <a:cubicBezTo>
                      <a:pt x="52" y="11"/>
                      <a:pt x="50" y="12"/>
                      <a:pt x="48" y="12"/>
                    </a:cubicBezTo>
                    <a:cubicBezTo>
                      <a:pt x="47" y="11"/>
                      <a:pt x="43" y="7"/>
                      <a:pt x="43" y="5"/>
                    </a:cubicBezTo>
                    <a:cubicBezTo>
                      <a:pt x="43" y="2"/>
                      <a:pt x="40" y="0"/>
                      <a:pt x="37" y="0"/>
                    </a:cubicBezTo>
                    <a:cubicBezTo>
                      <a:pt x="33" y="0"/>
                      <a:pt x="30" y="2"/>
                      <a:pt x="30" y="5"/>
                    </a:cubicBezTo>
                    <a:cubicBezTo>
                      <a:pt x="30" y="7"/>
                      <a:pt x="29" y="10"/>
                      <a:pt x="27" y="11"/>
                    </a:cubicBezTo>
                    <a:cubicBezTo>
                      <a:pt x="26" y="11"/>
                      <a:pt x="21" y="11"/>
                      <a:pt x="19" y="9"/>
                    </a:cubicBezTo>
                    <a:cubicBezTo>
                      <a:pt x="17" y="7"/>
                      <a:pt x="13" y="8"/>
                      <a:pt x="11" y="10"/>
                    </a:cubicBezTo>
                    <a:cubicBezTo>
                      <a:pt x="8" y="13"/>
                      <a:pt x="8" y="16"/>
                      <a:pt x="10" y="18"/>
                    </a:cubicBezTo>
                    <a:cubicBezTo>
                      <a:pt x="12" y="20"/>
                      <a:pt x="13" y="23"/>
                      <a:pt x="12" y="24"/>
                    </a:cubicBezTo>
                    <a:cubicBezTo>
                      <a:pt x="11" y="26"/>
                      <a:pt x="8" y="30"/>
                      <a:pt x="5" y="30"/>
                    </a:cubicBezTo>
                    <a:cubicBezTo>
                      <a:pt x="2" y="30"/>
                      <a:pt x="0" y="33"/>
                      <a:pt x="0" y="36"/>
                    </a:cubicBezTo>
                    <a:cubicBezTo>
                      <a:pt x="0" y="40"/>
                      <a:pt x="2" y="42"/>
                      <a:pt x="5" y="42"/>
                    </a:cubicBezTo>
                    <a:cubicBezTo>
                      <a:pt x="8" y="42"/>
                      <a:pt x="10" y="44"/>
                      <a:pt x="11" y="45"/>
                    </a:cubicBezTo>
                    <a:cubicBezTo>
                      <a:pt x="11" y="47"/>
                      <a:pt x="12" y="52"/>
                      <a:pt x="10" y="54"/>
                    </a:cubicBezTo>
                    <a:cubicBezTo>
                      <a:pt x="8" y="56"/>
                      <a:pt x="8" y="59"/>
                      <a:pt x="11" y="62"/>
                    </a:cubicBezTo>
                    <a:cubicBezTo>
                      <a:pt x="13" y="64"/>
                      <a:pt x="17" y="65"/>
                      <a:pt x="19" y="63"/>
                    </a:cubicBezTo>
                    <a:cubicBezTo>
                      <a:pt x="21" y="61"/>
                      <a:pt x="23" y="60"/>
                      <a:pt x="25" y="61"/>
                    </a:cubicBezTo>
                    <a:cubicBezTo>
                      <a:pt x="26" y="61"/>
                      <a:pt x="30" y="65"/>
                      <a:pt x="30" y="68"/>
                    </a:cubicBezTo>
                    <a:cubicBezTo>
                      <a:pt x="30" y="70"/>
                      <a:pt x="33" y="72"/>
                      <a:pt x="37" y="72"/>
                    </a:cubicBezTo>
                    <a:cubicBezTo>
                      <a:pt x="40" y="72"/>
                      <a:pt x="43" y="70"/>
                      <a:pt x="43" y="68"/>
                    </a:cubicBezTo>
                    <a:cubicBezTo>
                      <a:pt x="43" y="65"/>
                      <a:pt x="44" y="62"/>
                      <a:pt x="46" y="62"/>
                    </a:cubicBezTo>
                    <a:cubicBezTo>
                      <a:pt x="47" y="61"/>
                      <a:pt x="52" y="61"/>
                      <a:pt x="54" y="63"/>
                    </a:cubicBezTo>
                    <a:cubicBezTo>
                      <a:pt x="56" y="65"/>
                      <a:pt x="60" y="64"/>
                      <a:pt x="62" y="62"/>
                    </a:cubicBezTo>
                    <a:cubicBezTo>
                      <a:pt x="65" y="59"/>
                      <a:pt x="65" y="56"/>
                      <a:pt x="63" y="54"/>
                    </a:cubicBezTo>
                    <a:cubicBezTo>
                      <a:pt x="61" y="52"/>
                      <a:pt x="60" y="49"/>
                      <a:pt x="61" y="48"/>
                    </a:cubicBezTo>
                    <a:cubicBezTo>
                      <a:pt x="62" y="46"/>
                      <a:pt x="65" y="42"/>
                      <a:pt x="68" y="42"/>
                    </a:cubicBezTo>
                    <a:close/>
                    <a:moveTo>
                      <a:pt x="37" y="54"/>
                    </a:moveTo>
                    <a:cubicBezTo>
                      <a:pt x="26" y="54"/>
                      <a:pt x="18" y="46"/>
                      <a:pt x="18" y="36"/>
                    </a:cubicBezTo>
                    <a:cubicBezTo>
                      <a:pt x="18" y="26"/>
                      <a:pt x="26" y="18"/>
                      <a:pt x="37" y="18"/>
                    </a:cubicBezTo>
                    <a:cubicBezTo>
                      <a:pt x="47" y="18"/>
                      <a:pt x="55" y="26"/>
                      <a:pt x="55" y="36"/>
                    </a:cubicBezTo>
                    <a:cubicBezTo>
                      <a:pt x="55" y="46"/>
                      <a:pt x="47" y="54"/>
                      <a:pt x="37" y="54"/>
                    </a:cubicBezTo>
                    <a:close/>
                  </a:path>
                </a:pathLst>
              </a:custGeom>
              <a:grpFill/>
              <a:ln w="9525">
                <a:noFill/>
                <a:round/>
              </a:ln>
            </p:spPr>
            <p:txBody>
              <a:bodyPr anchor="ctr"/>
              <a:lstStyle/>
              <a:p>
                <a:pPr algn="ctr"/>
                <a:endParaRPr sz="2000">
                  <a:latin typeface="微软雅黑" panose="020B0503020204020204" pitchFamily="34" charset="-122"/>
                  <a:ea typeface="微软雅黑" panose="020B0503020204020204" pitchFamily="34" charset="-122"/>
                </a:endParaRPr>
              </a:p>
            </p:txBody>
          </p:sp>
        </p:grpSp>
      </p:grpSp>
      <p:sp>
        <p:nvSpPr>
          <p:cNvPr id="37" name="Freeform: Shape 23"/>
          <p:cNvSpPr/>
          <p:nvPr/>
        </p:nvSpPr>
        <p:spPr bwMode="auto">
          <a:xfrm>
            <a:off x="6427721" y="3677269"/>
            <a:ext cx="241496" cy="241496"/>
          </a:xfrm>
          <a:custGeom>
            <a:avLst/>
            <a:gdLst/>
            <a:ahLst/>
            <a:cxnLst>
              <a:cxn ang="0">
                <a:pos x="23" y="46"/>
              </a:cxn>
              <a:cxn ang="0">
                <a:pos x="69" y="46"/>
              </a:cxn>
              <a:cxn ang="0">
                <a:pos x="48" y="0"/>
              </a:cxn>
              <a:cxn ang="0">
                <a:pos x="38" y="6"/>
              </a:cxn>
              <a:cxn ang="0">
                <a:pos x="34" y="13"/>
              </a:cxn>
              <a:cxn ang="0">
                <a:pos x="23" y="12"/>
              </a:cxn>
              <a:cxn ang="0">
                <a:pos x="19" y="10"/>
              </a:cxn>
              <a:cxn ang="0">
                <a:pos x="12" y="15"/>
              </a:cxn>
              <a:cxn ang="0">
                <a:pos x="12" y="23"/>
              </a:cxn>
              <a:cxn ang="0">
                <a:pos x="6" y="38"/>
              </a:cxn>
              <a:cxn ang="0">
                <a:pos x="0" y="44"/>
              </a:cxn>
              <a:cxn ang="0">
                <a:pos x="6" y="54"/>
              </a:cxn>
              <a:cxn ang="0">
                <a:pos x="13" y="58"/>
              </a:cxn>
              <a:cxn ang="0">
                <a:pos x="12" y="69"/>
              </a:cxn>
              <a:cxn ang="0">
                <a:pos x="15" y="80"/>
              </a:cxn>
              <a:cxn ang="0">
                <a:pos x="23" y="80"/>
              </a:cxn>
              <a:cxn ang="0">
                <a:pos x="30" y="77"/>
              </a:cxn>
              <a:cxn ang="0">
                <a:pos x="38" y="86"/>
              </a:cxn>
              <a:cxn ang="0">
                <a:pos x="44" y="92"/>
              </a:cxn>
              <a:cxn ang="0">
                <a:pos x="54" y="86"/>
              </a:cxn>
              <a:cxn ang="0">
                <a:pos x="58" y="79"/>
              </a:cxn>
              <a:cxn ang="0">
                <a:pos x="68" y="80"/>
              </a:cxn>
              <a:cxn ang="0">
                <a:pos x="73" y="82"/>
              </a:cxn>
              <a:cxn ang="0">
                <a:pos x="80" y="77"/>
              </a:cxn>
              <a:cxn ang="0">
                <a:pos x="80" y="69"/>
              </a:cxn>
              <a:cxn ang="0">
                <a:pos x="86" y="54"/>
              </a:cxn>
              <a:cxn ang="0">
                <a:pos x="92" y="48"/>
              </a:cxn>
              <a:cxn ang="0">
                <a:pos x="86" y="38"/>
              </a:cxn>
              <a:cxn ang="0">
                <a:pos x="79" y="34"/>
              </a:cxn>
              <a:cxn ang="0">
                <a:pos x="80" y="23"/>
              </a:cxn>
              <a:cxn ang="0">
                <a:pos x="77" y="12"/>
              </a:cxn>
              <a:cxn ang="0">
                <a:pos x="69" y="12"/>
              </a:cxn>
              <a:cxn ang="0">
                <a:pos x="62" y="15"/>
              </a:cxn>
              <a:cxn ang="0">
                <a:pos x="54" y="6"/>
              </a:cxn>
              <a:cxn ang="0">
                <a:pos x="48" y="0"/>
              </a:cxn>
            </a:cxnLst>
            <a:rect l="0" t="0" r="r" b="b"/>
            <a:pathLst>
              <a:path w="92" h="92">
                <a:moveTo>
                  <a:pt x="46" y="69"/>
                </a:moveTo>
                <a:cubicBezTo>
                  <a:pt x="33" y="69"/>
                  <a:pt x="23" y="59"/>
                  <a:pt x="23" y="46"/>
                </a:cubicBezTo>
                <a:cubicBezTo>
                  <a:pt x="23" y="33"/>
                  <a:pt x="33" y="23"/>
                  <a:pt x="46" y="23"/>
                </a:cubicBezTo>
                <a:cubicBezTo>
                  <a:pt x="59" y="23"/>
                  <a:pt x="69" y="33"/>
                  <a:pt x="69" y="46"/>
                </a:cubicBezTo>
                <a:cubicBezTo>
                  <a:pt x="69" y="59"/>
                  <a:pt x="59" y="69"/>
                  <a:pt x="46" y="69"/>
                </a:cubicBezTo>
                <a:moveTo>
                  <a:pt x="48" y="0"/>
                </a:moveTo>
                <a:cubicBezTo>
                  <a:pt x="44" y="0"/>
                  <a:pt x="44" y="0"/>
                  <a:pt x="44" y="0"/>
                </a:cubicBezTo>
                <a:cubicBezTo>
                  <a:pt x="41" y="0"/>
                  <a:pt x="38" y="2"/>
                  <a:pt x="38" y="6"/>
                </a:cubicBezTo>
                <a:cubicBezTo>
                  <a:pt x="38" y="6"/>
                  <a:pt x="38" y="6"/>
                  <a:pt x="38" y="6"/>
                </a:cubicBezTo>
                <a:cubicBezTo>
                  <a:pt x="38" y="9"/>
                  <a:pt x="36" y="13"/>
                  <a:pt x="34" y="13"/>
                </a:cubicBezTo>
                <a:cubicBezTo>
                  <a:pt x="34" y="14"/>
                  <a:pt x="32" y="14"/>
                  <a:pt x="30" y="14"/>
                </a:cubicBezTo>
                <a:cubicBezTo>
                  <a:pt x="28" y="14"/>
                  <a:pt x="25" y="13"/>
                  <a:pt x="23" y="12"/>
                </a:cubicBezTo>
                <a:cubicBezTo>
                  <a:pt x="23" y="12"/>
                  <a:pt x="23" y="12"/>
                  <a:pt x="23" y="12"/>
                </a:cubicBezTo>
                <a:cubicBezTo>
                  <a:pt x="22" y="11"/>
                  <a:pt x="20" y="10"/>
                  <a:pt x="19" y="10"/>
                </a:cubicBezTo>
                <a:cubicBezTo>
                  <a:pt x="17" y="10"/>
                  <a:pt x="16" y="11"/>
                  <a:pt x="15" y="12"/>
                </a:cubicBezTo>
                <a:cubicBezTo>
                  <a:pt x="12" y="15"/>
                  <a:pt x="12" y="15"/>
                  <a:pt x="12" y="15"/>
                </a:cubicBezTo>
                <a:cubicBezTo>
                  <a:pt x="9" y="17"/>
                  <a:pt x="9" y="21"/>
                  <a:pt x="12" y="23"/>
                </a:cubicBezTo>
                <a:cubicBezTo>
                  <a:pt x="12" y="23"/>
                  <a:pt x="12" y="23"/>
                  <a:pt x="12" y="23"/>
                </a:cubicBezTo>
                <a:cubicBezTo>
                  <a:pt x="14" y="26"/>
                  <a:pt x="16" y="29"/>
                  <a:pt x="15" y="31"/>
                </a:cubicBezTo>
                <a:cubicBezTo>
                  <a:pt x="14" y="33"/>
                  <a:pt x="9" y="38"/>
                  <a:pt x="6" y="38"/>
                </a:cubicBezTo>
                <a:cubicBezTo>
                  <a:pt x="6" y="38"/>
                  <a:pt x="6" y="38"/>
                  <a:pt x="6" y="38"/>
                </a:cubicBezTo>
                <a:cubicBezTo>
                  <a:pt x="2" y="38"/>
                  <a:pt x="0" y="41"/>
                  <a:pt x="0" y="44"/>
                </a:cubicBezTo>
                <a:cubicBezTo>
                  <a:pt x="0" y="48"/>
                  <a:pt x="0" y="48"/>
                  <a:pt x="0" y="48"/>
                </a:cubicBezTo>
                <a:cubicBezTo>
                  <a:pt x="0" y="51"/>
                  <a:pt x="2" y="54"/>
                  <a:pt x="6" y="54"/>
                </a:cubicBezTo>
                <a:cubicBezTo>
                  <a:pt x="6" y="54"/>
                  <a:pt x="6" y="54"/>
                  <a:pt x="6" y="54"/>
                </a:cubicBezTo>
                <a:cubicBezTo>
                  <a:pt x="9" y="54"/>
                  <a:pt x="13" y="56"/>
                  <a:pt x="13" y="58"/>
                </a:cubicBezTo>
                <a:cubicBezTo>
                  <a:pt x="14" y="60"/>
                  <a:pt x="14" y="66"/>
                  <a:pt x="12" y="69"/>
                </a:cubicBezTo>
                <a:cubicBezTo>
                  <a:pt x="12" y="69"/>
                  <a:pt x="12" y="69"/>
                  <a:pt x="12" y="69"/>
                </a:cubicBezTo>
                <a:cubicBezTo>
                  <a:pt x="9" y="71"/>
                  <a:pt x="9" y="75"/>
                  <a:pt x="12" y="77"/>
                </a:cubicBezTo>
                <a:cubicBezTo>
                  <a:pt x="15" y="80"/>
                  <a:pt x="15" y="80"/>
                  <a:pt x="15" y="80"/>
                </a:cubicBezTo>
                <a:cubicBezTo>
                  <a:pt x="16" y="81"/>
                  <a:pt x="17" y="82"/>
                  <a:pt x="19" y="82"/>
                </a:cubicBezTo>
                <a:cubicBezTo>
                  <a:pt x="20" y="82"/>
                  <a:pt x="22" y="81"/>
                  <a:pt x="23" y="80"/>
                </a:cubicBezTo>
                <a:cubicBezTo>
                  <a:pt x="23" y="80"/>
                  <a:pt x="23" y="80"/>
                  <a:pt x="23" y="80"/>
                </a:cubicBezTo>
                <a:cubicBezTo>
                  <a:pt x="25" y="78"/>
                  <a:pt x="28" y="77"/>
                  <a:pt x="30" y="77"/>
                </a:cubicBezTo>
                <a:cubicBezTo>
                  <a:pt x="30" y="77"/>
                  <a:pt x="31" y="77"/>
                  <a:pt x="31" y="77"/>
                </a:cubicBezTo>
                <a:cubicBezTo>
                  <a:pt x="33" y="78"/>
                  <a:pt x="38" y="83"/>
                  <a:pt x="38" y="86"/>
                </a:cubicBezTo>
                <a:cubicBezTo>
                  <a:pt x="38" y="86"/>
                  <a:pt x="38" y="86"/>
                  <a:pt x="38" y="86"/>
                </a:cubicBezTo>
                <a:cubicBezTo>
                  <a:pt x="38" y="90"/>
                  <a:pt x="41" y="92"/>
                  <a:pt x="44" y="92"/>
                </a:cubicBezTo>
                <a:cubicBezTo>
                  <a:pt x="48" y="92"/>
                  <a:pt x="48" y="92"/>
                  <a:pt x="48" y="92"/>
                </a:cubicBezTo>
                <a:cubicBezTo>
                  <a:pt x="51" y="92"/>
                  <a:pt x="54" y="90"/>
                  <a:pt x="54" y="86"/>
                </a:cubicBezTo>
                <a:cubicBezTo>
                  <a:pt x="54" y="86"/>
                  <a:pt x="54" y="86"/>
                  <a:pt x="54" y="86"/>
                </a:cubicBezTo>
                <a:cubicBezTo>
                  <a:pt x="54" y="83"/>
                  <a:pt x="56" y="79"/>
                  <a:pt x="58" y="79"/>
                </a:cubicBezTo>
                <a:cubicBezTo>
                  <a:pt x="58" y="78"/>
                  <a:pt x="60" y="78"/>
                  <a:pt x="62" y="78"/>
                </a:cubicBezTo>
                <a:cubicBezTo>
                  <a:pt x="64" y="78"/>
                  <a:pt x="67" y="79"/>
                  <a:pt x="68" y="80"/>
                </a:cubicBezTo>
                <a:cubicBezTo>
                  <a:pt x="69" y="80"/>
                  <a:pt x="69" y="80"/>
                  <a:pt x="69" y="80"/>
                </a:cubicBezTo>
                <a:cubicBezTo>
                  <a:pt x="70" y="81"/>
                  <a:pt x="71" y="82"/>
                  <a:pt x="73" y="82"/>
                </a:cubicBezTo>
                <a:cubicBezTo>
                  <a:pt x="75" y="82"/>
                  <a:pt x="76" y="81"/>
                  <a:pt x="77" y="80"/>
                </a:cubicBezTo>
                <a:cubicBezTo>
                  <a:pt x="80" y="77"/>
                  <a:pt x="80" y="77"/>
                  <a:pt x="80" y="77"/>
                </a:cubicBezTo>
                <a:cubicBezTo>
                  <a:pt x="82" y="75"/>
                  <a:pt x="82" y="71"/>
                  <a:pt x="80" y="69"/>
                </a:cubicBezTo>
                <a:cubicBezTo>
                  <a:pt x="80" y="69"/>
                  <a:pt x="80" y="69"/>
                  <a:pt x="80" y="69"/>
                </a:cubicBezTo>
                <a:cubicBezTo>
                  <a:pt x="78" y="66"/>
                  <a:pt x="76" y="63"/>
                  <a:pt x="77" y="61"/>
                </a:cubicBezTo>
                <a:cubicBezTo>
                  <a:pt x="78" y="59"/>
                  <a:pt x="82" y="54"/>
                  <a:pt x="86" y="54"/>
                </a:cubicBezTo>
                <a:cubicBezTo>
                  <a:pt x="86" y="54"/>
                  <a:pt x="86" y="54"/>
                  <a:pt x="86" y="54"/>
                </a:cubicBezTo>
                <a:cubicBezTo>
                  <a:pt x="90" y="54"/>
                  <a:pt x="92" y="51"/>
                  <a:pt x="92" y="48"/>
                </a:cubicBezTo>
                <a:cubicBezTo>
                  <a:pt x="92" y="44"/>
                  <a:pt x="92" y="44"/>
                  <a:pt x="92" y="44"/>
                </a:cubicBezTo>
                <a:cubicBezTo>
                  <a:pt x="92" y="41"/>
                  <a:pt x="90" y="38"/>
                  <a:pt x="86" y="38"/>
                </a:cubicBezTo>
                <a:cubicBezTo>
                  <a:pt x="86" y="38"/>
                  <a:pt x="86" y="38"/>
                  <a:pt x="86" y="38"/>
                </a:cubicBezTo>
                <a:cubicBezTo>
                  <a:pt x="82" y="38"/>
                  <a:pt x="79" y="36"/>
                  <a:pt x="79" y="34"/>
                </a:cubicBezTo>
                <a:cubicBezTo>
                  <a:pt x="78" y="32"/>
                  <a:pt x="78" y="26"/>
                  <a:pt x="80" y="23"/>
                </a:cubicBezTo>
                <a:cubicBezTo>
                  <a:pt x="80" y="23"/>
                  <a:pt x="80" y="23"/>
                  <a:pt x="80" y="23"/>
                </a:cubicBezTo>
                <a:cubicBezTo>
                  <a:pt x="82" y="21"/>
                  <a:pt x="82" y="17"/>
                  <a:pt x="80" y="15"/>
                </a:cubicBezTo>
                <a:cubicBezTo>
                  <a:pt x="77" y="12"/>
                  <a:pt x="77" y="12"/>
                  <a:pt x="77" y="12"/>
                </a:cubicBezTo>
                <a:cubicBezTo>
                  <a:pt x="76" y="11"/>
                  <a:pt x="75" y="10"/>
                  <a:pt x="73" y="10"/>
                </a:cubicBezTo>
                <a:cubicBezTo>
                  <a:pt x="71" y="10"/>
                  <a:pt x="70" y="11"/>
                  <a:pt x="69" y="12"/>
                </a:cubicBezTo>
                <a:cubicBezTo>
                  <a:pt x="68" y="12"/>
                  <a:pt x="68" y="12"/>
                  <a:pt x="68" y="12"/>
                </a:cubicBezTo>
                <a:cubicBezTo>
                  <a:pt x="67" y="14"/>
                  <a:pt x="64" y="15"/>
                  <a:pt x="62" y="15"/>
                </a:cubicBezTo>
                <a:cubicBezTo>
                  <a:pt x="62" y="15"/>
                  <a:pt x="61" y="15"/>
                  <a:pt x="61" y="15"/>
                </a:cubicBezTo>
                <a:cubicBezTo>
                  <a:pt x="59" y="14"/>
                  <a:pt x="54" y="9"/>
                  <a:pt x="54" y="6"/>
                </a:cubicBezTo>
                <a:cubicBezTo>
                  <a:pt x="54" y="6"/>
                  <a:pt x="54" y="6"/>
                  <a:pt x="54" y="6"/>
                </a:cubicBezTo>
                <a:cubicBezTo>
                  <a:pt x="54" y="2"/>
                  <a:pt x="51" y="0"/>
                  <a:pt x="48" y="0"/>
                </a:cubicBezTo>
              </a:path>
            </a:pathLst>
          </a:custGeom>
          <a:solidFill>
            <a:schemeClr val="bg1"/>
          </a:solidFill>
          <a:ln w="9525">
            <a:noFill/>
            <a:round/>
          </a:ln>
        </p:spPr>
        <p:txBody>
          <a:bodyPr anchor="ctr"/>
          <a:lstStyle/>
          <a:p>
            <a:pPr algn="ctr"/>
            <a:endParaRPr sz="2000">
              <a:latin typeface="微软雅黑" panose="020B0503020204020204" pitchFamily="34" charset="-122"/>
              <a:ea typeface="微软雅黑" panose="020B0503020204020204" pitchFamily="34" charset="-122"/>
            </a:endParaRPr>
          </a:p>
        </p:txBody>
      </p:sp>
      <p:sp>
        <p:nvSpPr>
          <p:cNvPr id="38" name="Freeform: Shape 24"/>
          <p:cNvSpPr/>
          <p:nvPr/>
        </p:nvSpPr>
        <p:spPr bwMode="auto">
          <a:xfrm>
            <a:off x="6647565" y="3577340"/>
            <a:ext cx="199859" cy="199859"/>
          </a:xfrm>
          <a:custGeom>
            <a:avLst/>
            <a:gdLst/>
            <a:ahLst/>
            <a:cxnLst>
              <a:cxn ang="0">
                <a:pos x="38" y="57"/>
              </a:cxn>
              <a:cxn ang="0">
                <a:pos x="19" y="38"/>
              </a:cxn>
              <a:cxn ang="0">
                <a:pos x="38" y="19"/>
              </a:cxn>
              <a:cxn ang="0">
                <a:pos x="57" y="38"/>
              </a:cxn>
              <a:cxn ang="0">
                <a:pos x="38" y="57"/>
              </a:cxn>
              <a:cxn ang="0">
                <a:pos x="38" y="0"/>
              </a:cxn>
              <a:cxn ang="0">
                <a:pos x="37" y="0"/>
              </a:cxn>
              <a:cxn ang="0">
                <a:pos x="31" y="5"/>
              </a:cxn>
              <a:cxn ang="0">
                <a:pos x="28" y="11"/>
              </a:cxn>
              <a:cxn ang="0">
                <a:pos x="25" y="11"/>
              </a:cxn>
              <a:cxn ang="0">
                <a:pos x="19" y="10"/>
              </a:cxn>
              <a:cxn ang="0">
                <a:pos x="16" y="8"/>
              </a:cxn>
              <a:cxn ang="0">
                <a:pos x="11" y="11"/>
              </a:cxn>
              <a:cxn ang="0">
                <a:pos x="11" y="11"/>
              </a:cxn>
              <a:cxn ang="0">
                <a:pos x="10" y="19"/>
              </a:cxn>
              <a:cxn ang="0">
                <a:pos x="12" y="25"/>
              </a:cxn>
              <a:cxn ang="0">
                <a:pos x="5" y="31"/>
              </a:cxn>
              <a:cxn ang="0">
                <a:pos x="0" y="37"/>
              </a:cxn>
              <a:cxn ang="0">
                <a:pos x="0" y="38"/>
              </a:cxn>
              <a:cxn ang="0">
                <a:pos x="5" y="44"/>
              </a:cxn>
              <a:cxn ang="0">
                <a:pos x="11" y="47"/>
              </a:cxn>
              <a:cxn ang="0">
                <a:pos x="10" y="56"/>
              </a:cxn>
              <a:cxn ang="0">
                <a:pos x="11" y="64"/>
              </a:cxn>
              <a:cxn ang="0">
                <a:pos x="11" y="65"/>
              </a:cxn>
              <a:cxn ang="0">
                <a:pos x="16" y="67"/>
              </a:cxn>
              <a:cxn ang="0">
                <a:pos x="19" y="66"/>
              </a:cxn>
              <a:cxn ang="0">
                <a:pos x="24" y="63"/>
              </a:cxn>
              <a:cxn ang="0">
                <a:pos x="26" y="63"/>
              </a:cxn>
              <a:cxn ang="0">
                <a:pos x="31" y="70"/>
              </a:cxn>
              <a:cxn ang="0">
                <a:pos x="37" y="76"/>
              </a:cxn>
              <a:cxn ang="0">
                <a:pos x="38" y="76"/>
              </a:cxn>
              <a:cxn ang="0">
                <a:pos x="44" y="70"/>
              </a:cxn>
              <a:cxn ang="0">
                <a:pos x="47" y="64"/>
              </a:cxn>
              <a:cxn ang="0">
                <a:pos x="51" y="64"/>
              </a:cxn>
              <a:cxn ang="0">
                <a:pos x="56" y="66"/>
              </a:cxn>
              <a:cxn ang="0">
                <a:pos x="60" y="67"/>
              </a:cxn>
              <a:cxn ang="0">
                <a:pos x="64" y="65"/>
              </a:cxn>
              <a:cxn ang="0">
                <a:pos x="65" y="64"/>
              </a:cxn>
              <a:cxn ang="0">
                <a:pos x="66" y="56"/>
              </a:cxn>
              <a:cxn ang="0">
                <a:pos x="63" y="50"/>
              </a:cxn>
              <a:cxn ang="0">
                <a:pos x="71" y="44"/>
              </a:cxn>
              <a:cxn ang="0">
                <a:pos x="76" y="38"/>
              </a:cxn>
              <a:cxn ang="0">
                <a:pos x="76" y="37"/>
              </a:cxn>
              <a:cxn ang="0">
                <a:pos x="71" y="31"/>
              </a:cxn>
              <a:cxn ang="0">
                <a:pos x="64" y="28"/>
              </a:cxn>
              <a:cxn ang="0">
                <a:pos x="66" y="19"/>
              </a:cxn>
              <a:cxn ang="0">
                <a:pos x="65" y="11"/>
              </a:cxn>
              <a:cxn ang="0">
                <a:pos x="64" y="11"/>
              </a:cxn>
              <a:cxn ang="0">
                <a:pos x="60" y="8"/>
              </a:cxn>
              <a:cxn ang="0">
                <a:pos x="56" y="10"/>
              </a:cxn>
              <a:cxn ang="0">
                <a:pos x="51" y="12"/>
              </a:cxn>
              <a:cxn ang="0">
                <a:pos x="50" y="12"/>
              </a:cxn>
              <a:cxn ang="0">
                <a:pos x="44" y="5"/>
              </a:cxn>
              <a:cxn ang="0">
                <a:pos x="38" y="0"/>
              </a:cxn>
            </a:cxnLst>
            <a:rect l="0" t="0" r="r" b="b"/>
            <a:pathLst>
              <a:path w="76" h="76">
                <a:moveTo>
                  <a:pt x="38" y="57"/>
                </a:moveTo>
                <a:cubicBezTo>
                  <a:pt x="27" y="57"/>
                  <a:pt x="19" y="48"/>
                  <a:pt x="19" y="38"/>
                </a:cubicBezTo>
                <a:cubicBezTo>
                  <a:pt x="19" y="27"/>
                  <a:pt x="27" y="19"/>
                  <a:pt x="38" y="19"/>
                </a:cubicBezTo>
                <a:cubicBezTo>
                  <a:pt x="48" y="19"/>
                  <a:pt x="57" y="27"/>
                  <a:pt x="57" y="38"/>
                </a:cubicBezTo>
                <a:cubicBezTo>
                  <a:pt x="57" y="48"/>
                  <a:pt x="48" y="57"/>
                  <a:pt x="38" y="57"/>
                </a:cubicBezTo>
                <a:moveTo>
                  <a:pt x="38" y="0"/>
                </a:moveTo>
                <a:cubicBezTo>
                  <a:pt x="37" y="0"/>
                  <a:pt x="37" y="0"/>
                  <a:pt x="37" y="0"/>
                </a:cubicBezTo>
                <a:cubicBezTo>
                  <a:pt x="34" y="0"/>
                  <a:pt x="31" y="2"/>
                  <a:pt x="31" y="5"/>
                </a:cubicBezTo>
                <a:cubicBezTo>
                  <a:pt x="31" y="8"/>
                  <a:pt x="30" y="10"/>
                  <a:pt x="28" y="11"/>
                </a:cubicBezTo>
                <a:cubicBezTo>
                  <a:pt x="28" y="11"/>
                  <a:pt x="26" y="11"/>
                  <a:pt x="25" y="11"/>
                </a:cubicBezTo>
                <a:cubicBezTo>
                  <a:pt x="23" y="11"/>
                  <a:pt x="20" y="11"/>
                  <a:pt x="19" y="10"/>
                </a:cubicBezTo>
                <a:cubicBezTo>
                  <a:pt x="18" y="9"/>
                  <a:pt x="17" y="8"/>
                  <a:pt x="16" y="8"/>
                </a:cubicBezTo>
                <a:cubicBezTo>
                  <a:pt x="14" y="8"/>
                  <a:pt x="13" y="9"/>
                  <a:pt x="11" y="11"/>
                </a:cubicBezTo>
                <a:cubicBezTo>
                  <a:pt x="11" y="11"/>
                  <a:pt x="11" y="11"/>
                  <a:pt x="11" y="11"/>
                </a:cubicBezTo>
                <a:cubicBezTo>
                  <a:pt x="8" y="14"/>
                  <a:pt x="8" y="17"/>
                  <a:pt x="10" y="19"/>
                </a:cubicBezTo>
                <a:cubicBezTo>
                  <a:pt x="12" y="21"/>
                  <a:pt x="13" y="24"/>
                  <a:pt x="12" y="25"/>
                </a:cubicBezTo>
                <a:cubicBezTo>
                  <a:pt x="11" y="27"/>
                  <a:pt x="8" y="31"/>
                  <a:pt x="5" y="31"/>
                </a:cubicBezTo>
                <a:cubicBezTo>
                  <a:pt x="2" y="31"/>
                  <a:pt x="0" y="34"/>
                  <a:pt x="0" y="37"/>
                </a:cubicBezTo>
                <a:cubicBezTo>
                  <a:pt x="0" y="38"/>
                  <a:pt x="0" y="38"/>
                  <a:pt x="0" y="38"/>
                </a:cubicBezTo>
                <a:cubicBezTo>
                  <a:pt x="0" y="42"/>
                  <a:pt x="2" y="44"/>
                  <a:pt x="5" y="44"/>
                </a:cubicBezTo>
                <a:cubicBezTo>
                  <a:pt x="8" y="44"/>
                  <a:pt x="11" y="46"/>
                  <a:pt x="11" y="47"/>
                </a:cubicBezTo>
                <a:cubicBezTo>
                  <a:pt x="12" y="49"/>
                  <a:pt x="12" y="54"/>
                  <a:pt x="10" y="56"/>
                </a:cubicBezTo>
                <a:cubicBezTo>
                  <a:pt x="8" y="58"/>
                  <a:pt x="8" y="62"/>
                  <a:pt x="11" y="64"/>
                </a:cubicBezTo>
                <a:cubicBezTo>
                  <a:pt x="11" y="65"/>
                  <a:pt x="11" y="65"/>
                  <a:pt x="11" y="65"/>
                </a:cubicBezTo>
                <a:cubicBezTo>
                  <a:pt x="13" y="66"/>
                  <a:pt x="14" y="67"/>
                  <a:pt x="16" y="67"/>
                </a:cubicBezTo>
                <a:cubicBezTo>
                  <a:pt x="17" y="67"/>
                  <a:pt x="18" y="66"/>
                  <a:pt x="19" y="66"/>
                </a:cubicBezTo>
                <a:cubicBezTo>
                  <a:pt x="21" y="64"/>
                  <a:pt x="23" y="63"/>
                  <a:pt x="24" y="63"/>
                </a:cubicBezTo>
                <a:cubicBezTo>
                  <a:pt x="25" y="63"/>
                  <a:pt x="25" y="63"/>
                  <a:pt x="26" y="63"/>
                </a:cubicBezTo>
                <a:cubicBezTo>
                  <a:pt x="27" y="64"/>
                  <a:pt x="31" y="68"/>
                  <a:pt x="31" y="70"/>
                </a:cubicBezTo>
                <a:cubicBezTo>
                  <a:pt x="31" y="73"/>
                  <a:pt x="34" y="76"/>
                  <a:pt x="37" y="76"/>
                </a:cubicBezTo>
                <a:cubicBezTo>
                  <a:pt x="38" y="76"/>
                  <a:pt x="38" y="76"/>
                  <a:pt x="38" y="76"/>
                </a:cubicBezTo>
                <a:cubicBezTo>
                  <a:pt x="42" y="76"/>
                  <a:pt x="44" y="73"/>
                  <a:pt x="44" y="70"/>
                </a:cubicBezTo>
                <a:cubicBezTo>
                  <a:pt x="44" y="68"/>
                  <a:pt x="46" y="65"/>
                  <a:pt x="47" y="64"/>
                </a:cubicBezTo>
                <a:cubicBezTo>
                  <a:pt x="48" y="64"/>
                  <a:pt x="49" y="64"/>
                  <a:pt x="51" y="64"/>
                </a:cubicBezTo>
                <a:cubicBezTo>
                  <a:pt x="53" y="64"/>
                  <a:pt x="55" y="64"/>
                  <a:pt x="56" y="66"/>
                </a:cubicBezTo>
                <a:cubicBezTo>
                  <a:pt x="57" y="66"/>
                  <a:pt x="58" y="67"/>
                  <a:pt x="60" y="67"/>
                </a:cubicBezTo>
                <a:cubicBezTo>
                  <a:pt x="61" y="67"/>
                  <a:pt x="63" y="66"/>
                  <a:pt x="64" y="65"/>
                </a:cubicBezTo>
                <a:cubicBezTo>
                  <a:pt x="65" y="64"/>
                  <a:pt x="65" y="64"/>
                  <a:pt x="65" y="64"/>
                </a:cubicBezTo>
                <a:cubicBezTo>
                  <a:pt x="67" y="62"/>
                  <a:pt x="68" y="58"/>
                  <a:pt x="66" y="56"/>
                </a:cubicBezTo>
                <a:cubicBezTo>
                  <a:pt x="64" y="54"/>
                  <a:pt x="63" y="51"/>
                  <a:pt x="63" y="50"/>
                </a:cubicBezTo>
                <a:cubicBezTo>
                  <a:pt x="64" y="48"/>
                  <a:pt x="68" y="44"/>
                  <a:pt x="71" y="44"/>
                </a:cubicBezTo>
                <a:cubicBezTo>
                  <a:pt x="73" y="44"/>
                  <a:pt x="76" y="42"/>
                  <a:pt x="76" y="38"/>
                </a:cubicBezTo>
                <a:cubicBezTo>
                  <a:pt x="76" y="37"/>
                  <a:pt x="76" y="37"/>
                  <a:pt x="76" y="37"/>
                </a:cubicBezTo>
                <a:cubicBezTo>
                  <a:pt x="76" y="34"/>
                  <a:pt x="73" y="31"/>
                  <a:pt x="71" y="31"/>
                </a:cubicBezTo>
                <a:cubicBezTo>
                  <a:pt x="68" y="31"/>
                  <a:pt x="65" y="30"/>
                  <a:pt x="64" y="28"/>
                </a:cubicBezTo>
                <a:cubicBezTo>
                  <a:pt x="64" y="27"/>
                  <a:pt x="64" y="21"/>
                  <a:pt x="66" y="19"/>
                </a:cubicBezTo>
                <a:cubicBezTo>
                  <a:pt x="68" y="17"/>
                  <a:pt x="67" y="14"/>
                  <a:pt x="65" y="11"/>
                </a:cubicBezTo>
                <a:cubicBezTo>
                  <a:pt x="64" y="11"/>
                  <a:pt x="64" y="11"/>
                  <a:pt x="64" y="11"/>
                </a:cubicBezTo>
                <a:cubicBezTo>
                  <a:pt x="63" y="9"/>
                  <a:pt x="61" y="8"/>
                  <a:pt x="60" y="8"/>
                </a:cubicBezTo>
                <a:cubicBezTo>
                  <a:pt x="58" y="8"/>
                  <a:pt x="57" y="9"/>
                  <a:pt x="56" y="10"/>
                </a:cubicBezTo>
                <a:cubicBezTo>
                  <a:pt x="55" y="11"/>
                  <a:pt x="53" y="12"/>
                  <a:pt x="51" y="12"/>
                </a:cubicBezTo>
                <a:cubicBezTo>
                  <a:pt x="51" y="12"/>
                  <a:pt x="50" y="12"/>
                  <a:pt x="50" y="12"/>
                </a:cubicBezTo>
                <a:cubicBezTo>
                  <a:pt x="49" y="11"/>
                  <a:pt x="44" y="8"/>
                  <a:pt x="44" y="5"/>
                </a:cubicBezTo>
                <a:cubicBezTo>
                  <a:pt x="44" y="2"/>
                  <a:pt x="42" y="0"/>
                  <a:pt x="38" y="0"/>
                </a:cubicBezTo>
              </a:path>
            </a:pathLst>
          </a:custGeom>
          <a:solidFill>
            <a:schemeClr val="bg1"/>
          </a:solidFill>
          <a:ln w="9525">
            <a:noFill/>
            <a:round/>
          </a:ln>
        </p:spPr>
        <p:txBody>
          <a:bodyPr anchor="ctr"/>
          <a:lstStyle/>
          <a:p>
            <a:pPr algn="ctr"/>
            <a:endParaRPr sz="2000">
              <a:latin typeface="微软雅黑" panose="020B0503020204020204" pitchFamily="34" charset="-122"/>
              <a:ea typeface="微软雅黑" panose="020B0503020204020204" pitchFamily="34" charset="-122"/>
            </a:endParaRPr>
          </a:p>
        </p:txBody>
      </p:sp>
      <p:sp>
        <p:nvSpPr>
          <p:cNvPr id="39" name="Freeform: Shape 25"/>
          <p:cNvSpPr/>
          <p:nvPr/>
        </p:nvSpPr>
        <p:spPr bwMode="auto">
          <a:xfrm>
            <a:off x="6669217" y="3798850"/>
            <a:ext cx="154890" cy="154890"/>
          </a:xfrm>
          <a:custGeom>
            <a:avLst/>
            <a:gdLst/>
            <a:ahLst/>
            <a:cxnLst>
              <a:cxn ang="0">
                <a:pos x="30" y="44"/>
              </a:cxn>
              <a:cxn ang="0">
                <a:pos x="15" y="29"/>
              </a:cxn>
              <a:cxn ang="0">
                <a:pos x="30" y="15"/>
              </a:cxn>
              <a:cxn ang="0">
                <a:pos x="45" y="29"/>
              </a:cxn>
              <a:cxn ang="0">
                <a:pos x="30" y="44"/>
              </a:cxn>
              <a:cxn ang="0">
                <a:pos x="30" y="0"/>
              </a:cxn>
              <a:cxn ang="0">
                <a:pos x="25" y="4"/>
              </a:cxn>
              <a:cxn ang="0">
                <a:pos x="22" y="9"/>
              </a:cxn>
              <a:cxn ang="0">
                <a:pos x="20" y="9"/>
              </a:cxn>
              <a:cxn ang="0">
                <a:pos x="15" y="8"/>
              </a:cxn>
              <a:cxn ang="0">
                <a:pos x="13" y="7"/>
              </a:cxn>
              <a:cxn ang="0">
                <a:pos x="9" y="9"/>
              </a:cxn>
              <a:cxn ang="0">
                <a:pos x="8" y="15"/>
              </a:cxn>
              <a:cxn ang="0">
                <a:pos x="10" y="20"/>
              </a:cxn>
              <a:cxn ang="0">
                <a:pos x="4" y="24"/>
              </a:cxn>
              <a:cxn ang="0">
                <a:pos x="0" y="29"/>
              </a:cxn>
              <a:cxn ang="0">
                <a:pos x="4" y="35"/>
              </a:cxn>
              <a:cxn ang="0">
                <a:pos x="9" y="37"/>
              </a:cxn>
              <a:cxn ang="0">
                <a:pos x="8" y="44"/>
              </a:cxn>
              <a:cxn ang="0">
                <a:pos x="9" y="50"/>
              </a:cxn>
              <a:cxn ang="0">
                <a:pos x="13" y="52"/>
              </a:cxn>
              <a:cxn ang="0">
                <a:pos x="15" y="51"/>
              </a:cxn>
              <a:cxn ang="0">
                <a:pos x="19" y="49"/>
              </a:cxn>
              <a:cxn ang="0">
                <a:pos x="20" y="49"/>
              </a:cxn>
              <a:cxn ang="0">
                <a:pos x="25" y="55"/>
              </a:cxn>
              <a:cxn ang="0">
                <a:pos x="30" y="59"/>
              </a:cxn>
              <a:cxn ang="0">
                <a:pos x="35" y="55"/>
              </a:cxn>
              <a:cxn ang="0">
                <a:pos x="37" y="50"/>
              </a:cxn>
              <a:cxn ang="0">
                <a:pos x="40" y="50"/>
              </a:cxn>
              <a:cxn ang="0">
                <a:pos x="44" y="51"/>
              </a:cxn>
              <a:cxn ang="0">
                <a:pos x="47" y="52"/>
              </a:cxn>
              <a:cxn ang="0">
                <a:pos x="51" y="50"/>
              </a:cxn>
              <a:cxn ang="0">
                <a:pos x="51" y="44"/>
              </a:cxn>
              <a:cxn ang="0">
                <a:pos x="50" y="39"/>
              </a:cxn>
              <a:cxn ang="0">
                <a:pos x="55" y="35"/>
              </a:cxn>
              <a:cxn ang="0">
                <a:pos x="59" y="29"/>
              </a:cxn>
              <a:cxn ang="0">
                <a:pos x="55" y="24"/>
              </a:cxn>
              <a:cxn ang="0">
                <a:pos x="51" y="22"/>
              </a:cxn>
              <a:cxn ang="0">
                <a:pos x="51" y="15"/>
              </a:cxn>
              <a:cxn ang="0">
                <a:pos x="51" y="9"/>
              </a:cxn>
              <a:cxn ang="0">
                <a:pos x="47" y="7"/>
              </a:cxn>
              <a:cxn ang="0">
                <a:pos x="44" y="8"/>
              </a:cxn>
              <a:cxn ang="0">
                <a:pos x="40" y="10"/>
              </a:cxn>
              <a:cxn ang="0">
                <a:pos x="39" y="10"/>
              </a:cxn>
              <a:cxn ang="0">
                <a:pos x="35" y="4"/>
              </a:cxn>
              <a:cxn ang="0">
                <a:pos x="30" y="0"/>
              </a:cxn>
            </a:cxnLst>
            <a:rect l="0" t="0" r="r" b="b"/>
            <a:pathLst>
              <a:path w="59" h="59">
                <a:moveTo>
                  <a:pt x="30" y="44"/>
                </a:moveTo>
                <a:cubicBezTo>
                  <a:pt x="22" y="44"/>
                  <a:pt x="15" y="38"/>
                  <a:pt x="15" y="29"/>
                </a:cubicBezTo>
                <a:cubicBezTo>
                  <a:pt x="15" y="21"/>
                  <a:pt x="22" y="15"/>
                  <a:pt x="30" y="15"/>
                </a:cubicBezTo>
                <a:cubicBezTo>
                  <a:pt x="38" y="15"/>
                  <a:pt x="45" y="21"/>
                  <a:pt x="45" y="29"/>
                </a:cubicBezTo>
                <a:cubicBezTo>
                  <a:pt x="45" y="38"/>
                  <a:pt x="38" y="44"/>
                  <a:pt x="30" y="44"/>
                </a:cubicBezTo>
                <a:moveTo>
                  <a:pt x="30" y="0"/>
                </a:moveTo>
                <a:cubicBezTo>
                  <a:pt x="27" y="0"/>
                  <a:pt x="25" y="2"/>
                  <a:pt x="25" y="4"/>
                </a:cubicBezTo>
                <a:cubicBezTo>
                  <a:pt x="25" y="6"/>
                  <a:pt x="24" y="8"/>
                  <a:pt x="22" y="9"/>
                </a:cubicBezTo>
                <a:cubicBezTo>
                  <a:pt x="22" y="9"/>
                  <a:pt x="21" y="9"/>
                  <a:pt x="20" y="9"/>
                </a:cubicBezTo>
                <a:cubicBezTo>
                  <a:pt x="18" y="9"/>
                  <a:pt x="16" y="9"/>
                  <a:pt x="15" y="8"/>
                </a:cubicBezTo>
                <a:cubicBezTo>
                  <a:pt x="15" y="7"/>
                  <a:pt x="14" y="7"/>
                  <a:pt x="13" y="7"/>
                </a:cubicBezTo>
                <a:cubicBezTo>
                  <a:pt x="12" y="7"/>
                  <a:pt x="10" y="7"/>
                  <a:pt x="9" y="9"/>
                </a:cubicBezTo>
                <a:cubicBezTo>
                  <a:pt x="7" y="11"/>
                  <a:pt x="7" y="14"/>
                  <a:pt x="8" y="15"/>
                </a:cubicBezTo>
                <a:cubicBezTo>
                  <a:pt x="10" y="17"/>
                  <a:pt x="10" y="19"/>
                  <a:pt x="10" y="20"/>
                </a:cubicBezTo>
                <a:cubicBezTo>
                  <a:pt x="9" y="21"/>
                  <a:pt x="6" y="24"/>
                  <a:pt x="4" y="24"/>
                </a:cubicBezTo>
                <a:cubicBezTo>
                  <a:pt x="2" y="24"/>
                  <a:pt x="0" y="27"/>
                  <a:pt x="0" y="29"/>
                </a:cubicBezTo>
                <a:cubicBezTo>
                  <a:pt x="0" y="32"/>
                  <a:pt x="2" y="35"/>
                  <a:pt x="4" y="35"/>
                </a:cubicBezTo>
                <a:cubicBezTo>
                  <a:pt x="6" y="35"/>
                  <a:pt x="9" y="36"/>
                  <a:pt x="9" y="37"/>
                </a:cubicBezTo>
                <a:cubicBezTo>
                  <a:pt x="9" y="38"/>
                  <a:pt x="10" y="42"/>
                  <a:pt x="8" y="44"/>
                </a:cubicBezTo>
                <a:cubicBezTo>
                  <a:pt x="7" y="45"/>
                  <a:pt x="7" y="48"/>
                  <a:pt x="9" y="50"/>
                </a:cubicBezTo>
                <a:cubicBezTo>
                  <a:pt x="10" y="52"/>
                  <a:pt x="12" y="52"/>
                  <a:pt x="13" y="52"/>
                </a:cubicBezTo>
                <a:cubicBezTo>
                  <a:pt x="14" y="52"/>
                  <a:pt x="15" y="52"/>
                  <a:pt x="15" y="51"/>
                </a:cubicBezTo>
                <a:cubicBezTo>
                  <a:pt x="17" y="50"/>
                  <a:pt x="18" y="49"/>
                  <a:pt x="19" y="49"/>
                </a:cubicBezTo>
                <a:cubicBezTo>
                  <a:pt x="20" y="49"/>
                  <a:pt x="20" y="49"/>
                  <a:pt x="20" y="49"/>
                </a:cubicBezTo>
                <a:cubicBezTo>
                  <a:pt x="21" y="50"/>
                  <a:pt x="25" y="53"/>
                  <a:pt x="25" y="55"/>
                </a:cubicBezTo>
                <a:cubicBezTo>
                  <a:pt x="25" y="57"/>
                  <a:pt x="27" y="59"/>
                  <a:pt x="30" y="59"/>
                </a:cubicBezTo>
                <a:cubicBezTo>
                  <a:pt x="33" y="59"/>
                  <a:pt x="35" y="57"/>
                  <a:pt x="35" y="55"/>
                </a:cubicBezTo>
                <a:cubicBezTo>
                  <a:pt x="35" y="53"/>
                  <a:pt x="36" y="51"/>
                  <a:pt x="37" y="50"/>
                </a:cubicBezTo>
                <a:cubicBezTo>
                  <a:pt x="38" y="50"/>
                  <a:pt x="39" y="50"/>
                  <a:pt x="40" y="50"/>
                </a:cubicBezTo>
                <a:cubicBezTo>
                  <a:pt x="41" y="50"/>
                  <a:pt x="43" y="50"/>
                  <a:pt x="44" y="51"/>
                </a:cubicBezTo>
                <a:cubicBezTo>
                  <a:pt x="45" y="52"/>
                  <a:pt x="46" y="52"/>
                  <a:pt x="47" y="52"/>
                </a:cubicBezTo>
                <a:cubicBezTo>
                  <a:pt x="48" y="52"/>
                  <a:pt x="49" y="52"/>
                  <a:pt x="51" y="50"/>
                </a:cubicBezTo>
                <a:cubicBezTo>
                  <a:pt x="53" y="48"/>
                  <a:pt x="53" y="45"/>
                  <a:pt x="51" y="44"/>
                </a:cubicBezTo>
                <a:cubicBezTo>
                  <a:pt x="50" y="42"/>
                  <a:pt x="49" y="40"/>
                  <a:pt x="50" y="39"/>
                </a:cubicBezTo>
                <a:cubicBezTo>
                  <a:pt x="50" y="38"/>
                  <a:pt x="53" y="35"/>
                  <a:pt x="55" y="35"/>
                </a:cubicBezTo>
                <a:cubicBezTo>
                  <a:pt x="57" y="35"/>
                  <a:pt x="59" y="32"/>
                  <a:pt x="59" y="29"/>
                </a:cubicBezTo>
                <a:cubicBezTo>
                  <a:pt x="59" y="27"/>
                  <a:pt x="57" y="24"/>
                  <a:pt x="55" y="24"/>
                </a:cubicBezTo>
                <a:cubicBezTo>
                  <a:pt x="53" y="24"/>
                  <a:pt x="51" y="23"/>
                  <a:pt x="51" y="22"/>
                </a:cubicBezTo>
                <a:cubicBezTo>
                  <a:pt x="50" y="21"/>
                  <a:pt x="50" y="17"/>
                  <a:pt x="51" y="15"/>
                </a:cubicBezTo>
                <a:cubicBezTo>
                  <a:pt x="53" y="14"/>
                  <a:pt x="53" y="11"/>
                  <a:pt x="51" y="9"/>
                </a:cubicBezTo>
                <a:cubicBezTo>
                  <a:pt x="49" y="7"/>
                  <a:pt x="48" y="7"/>
                  <a:pt x="47" y="7"/>
                </a:cubicBezTo>
                <a:cubicBezTo>
                  <a:pt x="46" y="7"/>
                  <a:pt x="45" y="7"/>
                  <a:pt x="44" y="8"/>
                </a:cubicBezTo>
                <a:cubicBezTo>
                  <a:pt x="43" y="9"/>
                  <a:pt x="41" y="10"/>
                  <a:pt x="40" y="10"/>
                </a:cubicBezTo>
                <a:cubicBezTo>
                  <a:pt x="40" y="10"/>
                  <a:pt x="40" y="10"/>
                  <a:pt x="39" y="10"/>
                </a:cubicBezTo>
                <a:cubicBezTo>
                  <a:pt x="38" y="9"/>
                  <a:pt x="35" y="6"/>
                  <a:pt x="35" y="4"/>
                </a:cubicBezTo>
                <a:cubicBezTo>
                  <a:pt x="35" y="2"/>
                  <a:pt x="33" y="0"/>
                  <a:pt x="30" y="0"/>
                </a:cubicBezTo>
              </a:path>
            </a:pathLst>
          </a:custGeom>
          <a:solidFill>
            <a:schemeClr val="bg1"/>
          </a:solidFill>
          <a:ln w="9525">
            <a:noFill/>
            <a:round/>
          </a:ln>
        </p:spPr>
        <p:txBody>
          <a:bodyPr anchor="ctr"/>
          <a:lstStyle/>
          <a:p>
            <a:pPr algn="ctr"/>
            <a:endParaRPr sz="2000">
              <a:latin typeface="微软雅黑" panose="020B0503020204020204" pitchFamily="34" charset="-122"/>
              <a:ea typeface="微软雅黑" panose="020B0503020204020204" pitchFamily="34" charset="-122"/>
            </a:endParaRPr>
          </a:p>
        </p:txBody>
      </p:sp>
      <p:sp>
        <p:nvSpPr>
          <p:cNvPr id="40" name="Freeform: Shape 26"/>
          <p:cNvSpPr/>
          <p:nvPr/>
        </p:nvSpPr>
        <p:spPr bwMode="auto">
          <a:xfrm>
            <a:off x="5893099" y="3104341"/>
            <a:ext cx="303119" cy="239830"/>
          </a:xfrm>
          <a:custGeom>
            <a:avLst/>
            <a:gdLst/>
            <a:ahLst/>
            <a:cxnLst>
              <a:cxn ang="0">
                <a:pos x="58" y="0"/>
              </a:cxn>
              <a:cxn ang="0">
                <a:pos x="0" y="44"/>
              </a:cxn>
              <a:cxn ang="0">
                <a:pos x="20" y="78"/>
              </a:cxn>
              <a:cxn ang="0">
                <a:pos x="6" y="91"/>
              </a:cxn>
              <a:cxn ang="0">
                <a:pos x="32" y="84"/>
              </a:cxn>
              <a:cxn ang="0">
                <a:pos x="58" y="88"/>
              </a:cxn>
              <a:cxn ang="0">
                <a:pos x="115" y="44"/>
              </a:cxn>
              <a:cxn ang="0">
                <a:pos x="58" y="0"/>
              </a:cxn>
            </a:cxnLst>
            <a:rect l="0" t="0" r="r" b="b"/>
            <a:pathLst>
              <a:path w="115" h="91">
                <a:moveTo>
                  <a:pt x="58" y="0"/>
                </a:moveTo>
                <a:cubicBezTo>
                  <a:pt x="26" y="0"/>
                  <a:pt x="0" y="20"/>
                  <a:pt x="0" y="44"/>
                </a:cubicBezTo>
                <a:cubicBezTo>
                  <a:pt x="0" y="58"/>
                  <a:pt x="8" y="70"/>
                  <a:pt x="20" y="78"/>
                </a:cubicBezTo>
                <a:cubicBezTo>
                  <a:pt x="14" y="87"/>
                  <a:pt x="6" y="91"/>
                  <a:pt x="6" y="91"/>
                </a:cubicBezTo>
                <a:cubicBezTo>
                  <a:pt x="17" y="89"/>
                  <a:pt x="25" y="87"/>
                  <a:pt x="32" y="84"/>
                </a:cubicBezTo>
                <a:cubicBezTo>
                  <a:pt x="39" y="87"/>
                  <a:pt x="48" y="88"/>
                  <a:pt x="58" y="88"/>
                </a:cubicBezTo>
                <a:cubicBezTo>
                  <a:pt x="89" y="88"/>
                  <a:pt x="115" y="69"/>
                  <a:pt x="115" y="44"/>
                </a:cubicBezTo>
                <a:cubicBezTo>
                  <a:pt x="115" y="20"/>
                  <a:pt x="89" y="0"/>
                  <a:pt x="58" y="0"/>
                </a:cubicBezTo>
              </a:path>
            </a:pathLst>
          </a:custGeom>
          <a:solidFill>
            <a:schemeClr val="bg1"/>
          </a:solidFill>
          <a:ln w="9525">
            <a:noFill/>
            <a:round/>
          </a:ln>
        </p:spPr>
        <p:txBody>
          <a:bodyPr anchor="ctr"/>
          <a:lstStyle/>
          <a:p>
            <a:pPr algn="ctr"/>
            <a:endParaRPr sz="2000">
              <a:latin typeface="微软雅黑" panose="020B0503020204020204" pitchFamily="34" charset="-122"/>
              <a:ea typeface="微软雅黑" panose="020B0503020204020204" pitchFamily="34" charset="-122"/>
            </a:endParaRPr>
          </a:p>
        </p:txBody>
      </p:sp>
      <p:sp>
        <p:nvSpPr>
          <p:cNvPr id="41" name="Freeform: Shape 27"/>
          <p:cNvSpPr/>
          <p:nvPr/>
        </p:nvSpPr>
        <p:spPr bwMode="auto">
          <a:xfrm>
            <a:off x="6127933" y="3230918"/>
            <a:ext cx="191531" cy="156556"/>
          </a:xfrm>
          <a:custGeom>
            <a:avLst/>
            <a:gdLst/>
            <a:ahLst/>
            <a:cxnLst>
              <a:cxn ang="0">
                <a:pos x="35" y="0"/>
              </a:cxn>
              <a:cxn ang="0">
                <a:pos x="33" y="0"/>
              </a:cxn>
              <a:cxn ang="0">
                <a:pos x="0" y="41"/>
              </a:cxn>
              <a:cxn ang="0">
                <a:pos x="35" y="58"/>
              </a:cxn>
              <a:cxn ang="0">
                <a:pos x="52" y="55"/>
              </a:cxn>
              <a:cxn ang="0">
                <a:pos x="69" y="60"/>
              </a:cxn>
              <a:cxn ang="0">
                <a:pos x="59" y="51"/>
              </a:cxn>
              <a:cxn ang="0">
                <a:pos x="73" y="29"/>
              </a:cxn>
              <a:cxn ang="0">
                <a:pos x="35" y="0"/>
              </a:cxn>
            </a:cxnLst>
            <a:rect l="0" t="0" r="r" b="b"/>
            <a:pathLst>
              <a:path w="73" h="60">
                <a:moveTo>
                  <a:pt x="35" y="0"/>
                </a:moveTo>
                <a:cubicBezTo>
                  <a:pt x="34" y="0"/>
                  <a:pt x="34" y="0"/>
                  <a:pt x="33" y="0"/>
                </a:cubicBezTo>
                <a:cubicBezTo>
                  <a:pt x="31" y="18"/>
                  <a:pt x="19" y="33"/>
                  <a:pt x="0" y="41"/>
                </a:cubicBezTo>
                <a:cubicBezTo>
                  <a:pt x="6" y="51"/>
                  <a:pt x="19" y="58"/>
                  <a:pt x="35" y="58"/>
                </a:cubicBezTo>
                <a:cubicBezTo>
                  <a:pt x="41" y="58"/>
                  <a:pt x="47" y="57"/>
                  <a:pt x="52" y="55"/>
                </a:cubicBezTo>
                <a:cubicBezTo>
                  <a:pt x="56" y="57"/>
                  <a:pt x="62" y="59"/>
                  <a:pt x="69" y="60"/>
                </a:cubicBezTo>
                <a:cubicBezTo>
                  <a:pt x="69" y="60"/>
                  <a:pt x="64" y="58"/>
                  <a:pt x="59" y="51"/>
                </a:cubicBezTo>
                <a:cubicBezTo>
                  <a:pt x="68" y="46"/>
                  <a:pt x="73" y="38"/>
                  <a:pt x="73" y="29"/>
                </a:cubicBezTo>
                <a:cubicBezTo>
                  <a:pt x="73" y="13"/>
                  <a:pt x="56" y="0"/>
                  <a:pt x="35" y="0"/>
                </a:cubicBezTo>
              </a:path>
            </a:pathLst>
          </a:custGeom>
          <a:solidFill>
            <a:schemeClr val="bg1"/>
          </a:solidFill>
          <a:ln w="9525">
            <a:noFill/>
            <a:round/>
          </a:ln>
        </p:spPr>
        <p:txBody>
          <a:bodyPr anchor="ctr"/>
          <a:lstStyle/>
          <a:p>
            <a:pPr algn="ctr"/>
            <a:endParaRPr sz="2000">
              <a:latin typeface="微软雅黑" panose="020B0503020204020204" pitchFamily="34" charset="-122"/>
              <a:ea typeface="微软雅黑" panose="020B0503020204020204" pitchFamily="34" charset="-122"/>
            </a:endParaRPr>
          </a:p>
        </p:txBody>
      </p:sp>
      <p:sp>
        <p:nvSpPr>
          <p:cNvPr id="42" name="Freeform: Shape 28"/>
          <p:cNvSpPr/>
          <p:nvPr/>
        </p:nvSpPr>
        <p:spPr bwMode="auto">
          <a:xfrm>
            <a:off x="5410107" y="3627304"/>
            <a:ext cx="328101" cy="328101"/>
          </a:xfrm>
          <a:custGeom>
            <a:avLst/>
            <a:gdLst/>
            <a:ahLst/>
            <a:cxnLst>
              <a:cxn ang="0">
                <a:pos x="49" y="35"/>
              </a:cxn>
              <a:cxn ang="0">
                <a:pos x="55" y="24"/>
              </a:cxn>
              <a:cxn ang="0">
                <a:pos x="61" y="24"/>
              </a:cxn>
              <a:cxn ang="0">
                <a:pos x="61" y="32"/>
              </a:cxn>
              <a:cxn ang="0">
                <a:pos x="52" y="38"/>
              </a:cxn>
              <a:cxn ang="0">
                <a:pos x="63" y="0"/>
              </a:cxn>
              <a:cxn ang="0">
                <a:pos x="25" y="19"/>
              </a:cxn>
              <a:cxn ang="0">
                <a:pos x="35" y="19"/>
              </a:cxn>
              <a:cxn ang="0">
                <a:pos x="46" y="27"/>
              </a:cxn>
              <a:cxn ang="0">
                <a:pos x="43" y="41"/>
              </a:cxn>
              <a:cxn ang="0">
                <a:pos x="35" y="57"/>
              </a:cxn>
              <a:cxn ang="0">
                <a:pos x="53" y="68"/>
              </a:cxn>
              <a:cxn ang="0">
                <a:pos x="59" y="75"/>
              </a:cxn>
              <a:cxn ang="0">
                <a:pos x="50" y="86"/>
              </a:cxn>
              <a:cxn ang="0">
                <a:pos x="44" y="96"/>
              </a:cxn>
              <a:cxn ang="0">
                <a:pos x="45" y="106"/>
              </a:cxn>
              <a:cxn ang="0">
                <a:pos x="41" y="108"/>
              </a:cxn>
              <a:cxn ang="0">
                <a:pos x="36" y="100"/>
              </a:cxn>
              <a:cxn ang="0">
                <a:pos x="33" y="85"/>
              </a:cxn>
              <a:cxn ang="0">
                <a:pos x="25" y="71"/>
              </a:cxn>
              <a:cxn ang="0">
                <a:pos x="19" y="60"/>
              </a:cxn>
              <a:cxn ang="0">
                <a:pos x="19" y="60"/>
              </a:cxn>
              <a:cxn ang="0">
                <a:pos x="13" y="60"/>
              </a:cxn>
              <a:cxn ang="0">
                <a:pos x="10" y="43"/>
              </a:cxn>
              <a:cxn ang="0">
                <a:pos x="11" y="33"/>
              </a:cxn>
              <a:cxn ang="0">
                <a:pos x="7" y="34"/>
              </a:cxn>
              <a:cxn ang="0">
                <a:pos x="63" y="125"/>
              </a:cxn>
              <a:cxn ang="0">
                <a:pos x="120" y="66"/>
              </a:cxn>
              <a:cxn ang="0">
                <a:pos x="117" y="63"/>
              </a:cxn>
              <a:cxn ang="0">
                <a:pos x="114" y="61"/>
              </a:cxn>
              <a:cxn ang="0">
                <a:pos x="106" y="72"/>
              </a:cxn>
              <a:cxn ang="0">
                <a:pos x="102" y="69"/>
              </a:cxn>
              <a:cxn ang="0">
                <a:pos x="102" y="56"/>
              </a:cxn>
              <a:cxn ang="0">
                <a:pos x="94" y="50"/>
              </a:cxn>
              <a:cxn ang="0">
                <a:pos x="94" y="54"/>
              </a:cxn>
              <a:cxn ang="0">
                <a:pos x="94" y="59"/>
              </a:cxn>
              <a:cxn ang="0">
                <a:pos x="88" y="57"/>
              </a:cxn>
              <a:cxn ang="0">
                <a:pos x="87" y="59"/>
              </a:cxn>
              <a:cxn ang="0">
                <a:pos x="92" y="72"/>
              </a:cxn>
              <a:cxn ang="0">
                <a:pos x="87" y="83"/>
              </a:cxn>
              <a:cxn ang="0">
                <a:pos x="83" y="92"/>
              </a:cxn>
              <a:cxn ang="0">
                <a:pos x="80" y="91"/>
              </a:cxn>
              <a:cxn ang="0">
                <a:pos x="73" y="82"/>
              </a:cxn>
              <a:cxn ang="0">
                <a:pos x="67" y="69"/>
              </a:cxn>
              <a:cxn ang="0">
                <a:pos x="57" y="61"/>
              </a:cxn>
              <a:cxn ang="0">
                <a:pos x="59" y="55"/>
              </a:cxn>
              <a:cxn ang="0">
                <a:pos x="76" y="53"/>
              </a:cxn>
              <a:cxn ang="0">
                <a:pos x="78" y="43"/>
              </a:cxn>
              <a:cxn ang="0">
                <a:pos x="68" y="47"/>
              </a:cxn>
              <a:cxn ang="0">
                <a:pos x="59" y="50"/>
              </a:cxn>
              <a:cxn ang="0">
                <a:pos x="60" y="37"/>
              </a:cxn>
              <a:cxn ang="0">
                <a:pos x="74" y="28"/>
              </a:cxn>
              <a:cxn ang="0">
                <a:pos x="85" y="21"/>
              </a:cxn>
              <a:cxn ang="0">
                <a:pos x="96" y="20"/>
              </a:cxn>
              <a:cxn ang="0">
                <a:pos x="109" y="21"/>
              </a:cxn>
            </a:cxnLst>
            <a:rect l="0" t="0" r="r" b="b"/>
            <a:pathLst>
              <a:path w="125" h="125">
                <a:moveTo>
                  <a:pt x="52" y="38"/>
                </a:moveTo>
                <a:cubicBezTo>
                  <a:pt x="51" y="38"/>
                  <a:pt x="50" y="37"/>
                  <a:pt x="49" y="35"/>
                </a:cubicBezTo>
                <a:cubicBezTo>
                  <a:pt x="49" y="33"/>
                  <a:pt x="49" y="32"/>
                  <a:pt x="49" y="30"/>
                </a:cubicBezTo>
                <a:cubicBezTo>
                  <a:pt x="50" y="28"/>
                  <a:pt x="53" y="24"/>
                  <a:pt x="55" y="24"/>
                </a:cubicBezTo>
                <a:cubicBezTo>
                  <a:pt x="56" y="24"/>
                  <a:pt x="57" y="24"/>
                  <a:pt x="58" y="24"/>
                </a:cubicBezTo>
                <a:cubicBezTo>
                  <a:pt x="59" y="24"/>
                  <a:pt x="60" y="24"/>
                  <a:pt x="61" y="24"/>
                </a:cubicBezTo>
                <a:cubicBezTo>
                  <a:pt x="63" y="24"/>
                  <a:pt x="66" y="26"/>
                  <a:pt x="66" y="28"/>
                </a:cubicBezTo>
                <a:cubicBezTo>
                  <a:pt x="66" y="29"/>
                  <a:pt x="64" y="31"/>
                  <a:pt x="61" y="32"/>
                </a:cubicBezTo>
                <a:cubicBezTo>
                  <a:pt x="61" y="33"/>
                  <a:pt x="60" y="33"/>
                  <a:pt x="60" y="33"/>
                </a:cubicBezTo>
                <a:cubicBezTo>
                  <a:pt x="57" y="34"/>
                  <a:pt x="53" y="37"/>
                  <a:pt x="52" y="38"/>
                </a:cubicBezTo>
                <a:cubicBezTo>
                  <a:pt x="52" y="38"/>
                  <a:pt x="52" y="38"/>
                  <a:pt x="52" y="38"/>
                </a:cubicBezTo>
                <a:moveTo>
                  <a:pt x="63" y="0"/>
                </a:moveTo>
                <a:cubicBezTo>
                  <a:pt x="45" y="0"/>
                  <a:pt x="28" y="8"/>
                  <a:pt x="17" y="20"/>
                </a:cubicBezTo>
                <a:cubicBezTo>
                  <a:pt x="20" y="19"/>
                  <a:pt x="22" y="19"/>
                  <a:pt x="25" y="19"/>
                </a:cubicBezTo>
                <a:cubicBezTo>
                  <a:pt x="25" y="19"/>
                  <a:pt x="26" y="19"/>
                  <a:pt x="26" y="19"/>
                </a:cubicBezTo>
                <a:cubicBezTo>
                  <a:pt x="29" y="19"/>
                  <a:pt x="33" y="19"/>
                  <a:pt x="35" y="19"/>
                </a:cubicBezTo>
                <a:cubicBezTo>
                  <a:pt x="37" y="20"/>
                  <a:pt x="38" y="20"/>
                  <a:pt x="40" y="20"/>
                </a:cubicBezTo>
                <a:cubicBezTo>
                  <a:pt x="43" y="21"/>
                  <a:pt x="45" y="24"/>
                  <a:pt x="46" y="27"/>
                </a:cubicBezTo>
                <a:cubicBezTo>
                  <a:pt x="46" y="29"/>
                  <a:pt x="46" y="31"/>
                  <a:pt x="46" y="32"/>
                </a:cubicBezTo>
                <a:cubicBezTo>
                  <a:pt x="47" y="35"/>
                  <a:pt x="45" y="39"/>
                  <a:pt x="43" y="41"/>
                </a:cubicBezTo>
                <a:cubicBezTo>
                  <a:pt x="40" y="44"/>
                  <a:pt x="37" y="47"/>
                  <a:pt x="35" y="50"/>
                </a:cubicBezTo>
                <a:cubicBezTo>
                  <a:pt x="32" y="52"/>
                  <a:pt x="33" y="55"/>
                  <a:pt x="35" y="57"/>
                </a:cubicBezTo>
                <a:cubicBezTo>
                  <a:pt x="38" y="59"/>
                  <a:pt x="41" y="60"/>
                  <a:pt x="43" y="62"/>
                </a:cubicBezTo>
                <a:cubicBezTo>
                  <a:pt x="46" y="64"/>
                  <a:pt x="50" y="66"/>
                  <a:pt x="53" y="68"/>
                </a:cubicBezTo>
                <a:cubicBezTo>
                  <a:pt x="53" y="68"/>
                  <a:pt x="54" y="68"/>
                  <a:pt x="54" y="68"/>
                </a:cubicBezTo>
                <a:cubicBezTo>
                  <a:pt x="57" y="69"/>
                  <a:pt x="59" y="72"/>
                  <a:pt x="59" y="75"/>
                </a:cubicBezTo>
                <a:cubicBezTo>
                  <a:pt x="59" y="78"/>
                  <a:pt x="58" y="80"/>
                  <a:pt x="56" y="81"/>
                </a:cubicBezTo>
                <a:cubicBezTo>
                  <a:pt x="54" y="81"/>
                  <a:pt x="52" y="83"/>
                  <a:pt x="50" y="86"/>
                </a:cubicBezTo>
                <a:cubicBezTo>
                  <a:pt x="50" y="86"/>
                  <a:pt x="50" y="87"/>
                  <a:pt x="50" y="87"/>
                </a:cubicBezTo>
                <a:cubicBezTo>
                  <a:pt x="48" y="90"/>
                  <a:pt x="45" y="94"/>
                  <a:pt x="44" y="96"/>
                </a:cubicBezTo>
                <a:cubicBezTo>
                  <a:pt x="42" y="97"/>
                  <a:pt x="42" y="100"/>
                  <a:pt x="43" y="101"/>
                </a:cubicBezTo>
                <a:cubicBezTo>
                  <a:pt x="45" y="103"/>
                  <a:pt x="45" y="105"/>
                  <a:pt x="45" y="106"/>
                </a:cubicBezTo>
                <a:cubicBezTo>
                  <a:pt x="45" y="107"/>
                  <a:pt x="44" y="108"/>
                  <a:pt x="43" y="108"/>
                </a:cubicBezTo>
                <a:cubicBezTo>
                  <a:pt x="42" y="108"/>
                  <a:pt x="41" y="108"/>
                  <a:pt x="41" y="108"/>
                </a:cubicBezTo>
                <a:cubicBezTo>
                  <a:pt x="40" y="107"/>
                  <a:pt x="40" y="107"/>
                  <a:pt x="40" y="107"/>
                </a:cubicBezTo>
                <a:cubicBezTo>
                  <a:pt x="37" y="106"/>
                  <a:pt x="35" y="103"/>
                  <a:pt x="36" y="100"/>
                </a:cubicBezTo>
                <a:cubicBezTo>
                  <a:pt x="36" y="97"/>
                  <a:pt x="36" y="95"/>
                  <a:pt x="36" y="92"/>
                </a:cubicBezTo>
                <a:cubicBezTo>
                  <a:pt x="36" y="89"/>
                  <a:pt x="35" y="86"/>
                  <a:pt x="33" y="85"/>
                </a:cubicBezTo>
                <a:cubicBezTo>
                  <a:pt x="32" y="84"/>
                  <a:pt x="29" y="81"/>
                  <a:pt x="28" y="80"/>
                </a:cubicBezTo>
                <a:cubicBezTo>
                  <a:pt x="26" y="78"/>
                  <a:pt x="25" y="74"/>
                  <a:pt x="25" y="71"/>
                </a:cubicBezTo>
                <a:cubicBezTo>
                  <a:pt x="25" y="68"/>
                  <a:pt x="23" y="64"/>
                  <a:pt x="22" y="62"/>
                </a:cubicBezTo>
                <a:cubicBezTo>
                  <a:pt x="20" y="61"/>
                  <a:pt x="19" y="60"/>
                  <a:pt x="19" y="60"/>
                </a:cubicBezTo>
                <a:cubicBezTo>
                  <a:pt x="19" y="60"/>
                  <a:pt x="19" y="60"/>
                  <a:pt x="19" y="60"/>
                </a:cubicBezTo>
                <a:cubicBezTo>
                  <a:pt x="19" y="60"/>
                  <a:pt x="19" y="60"/>
                  <a:pt x="19" y="60"/>
                </a:cubicBezTo>
                <a:cubicBezTo>
                  <a:pt x="18" y="60"/>
                  <a:pt x="17" y="60"/>
                  <a:pt x="13" y="60"/>
                </a:cubicBezTo>
                <a:cubicBezTo>
                  <a:pt x="13" y="60"/>
                  <a:pt x="13" y="60"/>
                  <a:pt x="13" y="60"/>
                </a:cubicBezTo>
                <a:cubicBezTo>
                  <a:pt x="7" y="60"/>
                  <a:pt x="8" y="54"/>
                  <a:pt x="8" y="54"/>
                </a:cubicBezTo>
                <a:cubicBezTo>
                  <a:pt x="8" y="51"/>
                  <a:pt x="9" y="46"/>
                  <a:pt x="10" y="43"/>
                </a:cubicBezTo>
                <a:cubicBezTo>
                  <a:pt x="11" y="41"/>
                  <a:pt x="11" y="39"/>
                  <a:pt x="12" y="37"/>
                </a:cubicBezTo>
                <a:cubicBezTo>
                  <a:pt x="13" y="34"/>
                  <a:pt x="12" y="33"/>
                  <a:pt x="11" y="33"/>
                </a:cubicBezTo>
                <a:cubicBezTo>
                  <a:pt x="10" y="33"/>
                  <a:pt x="9" y="33"/>
                  <a:pt x="9" y="33"/>
                </a:cubicBezTo>
                <a:cubicBezTo>
                  <a:pt x="8" y="34"/>
                  <a:pt x="7" y="34"/>
                  <a:pt x="7" y="34"/>
                </a:cubicBezTo>
                <a:cubicBezTo>
                  <a:pt x="2" y="43"/>
                  <a:pt x="0" y="52"/>
                  <a:pt x="0" y="63"/>
                </a:cubicBezTo>
                <a:cubicBezTo>
                  <a:pt x="0" y="97"/>
                  <a:pt x="28" y="125"/>
                  <a:pt x="63" y="125"/>
                </a:cubicBezTo>
                <a:cubicBezTo>
                  <a:pt x="97" y="125"/>
                  <a:pt x="125" y="98"/>
                  <a:pt x="125" y="64"/>
                </a:cubicBezTo>
                <a:cubicBezTo>
                  <a:pt x="124" y="65"/>
                  <a:pt x="121" y="66"/>
                  <a:pt x="120" y="66"/>
                </a:cubicBezTo>
                <a:cubicBezTo>
                  <a:pt x="120" y="66"/>
                  <a:pt x="120" y="66"/>
                  <a:pt x="120" y="66"/>
                </a:cubicBezTo>
                <a:cubicBezTo>
                  <a:pt x="118" y="66"/>
                  <a:pt x="117" y="65"/>
                  <a:pt x="117" y="63"/>
                </a:cubicBezTo>
                <a:cubicBezTo>
                  <a:pt x="117" y="62"/>
                  <a:pt x="116" y="61"/>
                  <a:pt x="114" y="61"/>
                </a:cubicBezTo>
                <a:cubicBezTo>
                  <a:pt x="114" y="61"/>
                  <a:pt x="114" y="61"/>
                  <a:pt x="114" y="61"/>
                </a:cubicBezTo>
                <a:cubicBezTo>
                  <a:pt x="113" y="61"/>
                  <a:pt x="112" y="63"/>
                  <a:pt x="111" y="66"/>
                </a:cubicBezTo>
                <a:cubicBezTo>
                  <a:pt x="111" y="70"/>
                  <a:pt x="111" y="72"/>
                  <a:pt x="106" y="72"/>
                </a:cubicBezTo>
                <a:cubicBezTo>
                  <a:pt x="106" y="72"/>
                  <a:pt x="106" y="72"/>
                  <a:pt x="106" y="72"/>
                </a:cubicBezTo>
                <a:cubicBezTo>
                  <a:pt x="103" y="72"/>
                  <a:pt x="102" y="71"/>
                  <a:pt x="102" y="69"/>
                </a:cubicBezTo>
                <a:cubicBezTo>
                  <a:pt x="102" y="67"/>
                  <a:pt x="103" y="66"/>
                  <a:pt x="103" y="66"/>
                </a:cubicBezTo>
                <a:cubicBezTo>
                  <a:pt x="105" y="63"/>
                  <a:pt x="104" y="59"/>
                  <a:pt x="102" y="56"/>
                </a:cubicBezTo>
                <a:cubicBezTo>
                  <a:pt x="101" y="55"/>
                  <a:pt x="99" y="54"/>
                  <a:pt x="98" y="53"/>
                </a:cubicBezTo>
                <a:cubicBezTo>
                  <a:pt x="97" y="51"/>
                  <a:pt x="95" y="50"/>
                  <a:pt x="94" y="50"/>
                </a:cubicBezTo>
                <a:cubicBezTo>
                  <a:pt x="93" y="50"/>
                  <a:pt x="93" y="50"/>
                  <a:pt x="93" y="50"/>
                </a:cubicBezTo>
                <a:cubicBezTo>
                  <a:pt x="92" y="51"/>
                  <a:pt x="92" y="53"/>
                  <a:pt x="94" y="54"/>
                </a:cubicBezTo>
                <a:cubicBezTo>
                  <a:pt x="95" y="56"/>
                  <a:pt x="96" y="58"/>
                  <a:pt x="95" y="59"/>
                </a:cubicBezTo>
                <a:cubicBezTo>
                  <a:pt x="95" y="59"/>
                  <a:pt x="94" y="59"/>
                  <a:pt x="94" y="59"/>
                </a:cubicBezTo>
                <a:cubicBezTo>
                  <a:pt x="92" y="59"/>
                  <a:pt x="91" y="59"/>
                  <a:pt x="89" y="58"/>
                </a:cubicBezTo>
                <a:cubicBezTo>
                  <a:pt x="89" y="58"/>
                  <a:pt x="88" y="58"/>
                  <a:pt x="88" y="57"/>
                </a:cubicBezTo>
                <a:cubicBezTo>
                  <a:pt x="87" y="57"/>
                  <a:pt x="86" y="57"/>
                  <a:pt x="86" y="57"/>
                </a:cubicBezTo>
                <a:cubicBezTo>
                  <a:pt x="85" y="57"/>
                  <a:pt x="85" y="57"/>
                  <a:pt x="87" y="59"/>
                </a:cubicBezTo>
                <a:cubicBezTo>
                  <a:pt x="88" y="60"/>
                  <a:pt x="89" y="61"/>
                  <a:pt x="90" y="62"/>
                </a:cubicBezTo>
                <a:cubicBezTo>
                  <a:pt x="92" y="65"/>
                  <a:pt x="93" y="69"/>
                  <a:pt x="92" y="72"/>
                </a:cubicBezTo>
                <a:cubicBezTo>
                  <a:pt x="92" y="72"/>
                  <a:pt x="91" y="72"/>
                  <a:pt x="91" y="73"/>
                </a:cubicBezTo>
                <a:cubicBezTo>
                  <a:pt x="90" y="76"/>
                  <a:pt x="88" y="80"/>
                  <a:pt x="87" y="83"/>
                </a:cubicBezTo>
                <a:cubicBezTo>
                  <a:pt x="87" y="84"/>
                  <a:pt x="87" y="84"/>
                  <a:pt x="87" y="84"/>
                </a:cubicBezTo>
                <a:cubicBezTo>
                  <a:pt x="86" y="87"/>
                  <a:pt x="85" y="90"/>
                  <a:pt x="83" y="92"/>
                </a:cubicBezTo>
                <a:cubicBezTo>
                  <a:pt x="82" y="92"/>
                  <a:pt x="82" y="93"/>
                  <a:pt x="81" y="93"/>
                </a:cubicBezTo>
                <a:cubicBezTo>
                  <a:pt x="81" y="93"/>
                  <a:pt x="80" y="92"/>
                  <a:pt x="80" y="91"/>
                </a:cubicBezTo>
                <a:cubicBezTo>
                  <a:pt x="80" y="90"/>
                  <a:pt x="78" y="88"/>
                  <a:pt x="77" y="88"/>
                </a:cubicBezTo>
                <a:cubicBezTo>
                  <a:pt x="75" y="88"/>
                  <a:pt x="74" y="85"/>
                  <a:pt x="73" y="82"/>
                </a:cubicBezTo>
                <a:cubicBezTo>
                  <a:pt x="73" y="81"/>
                  <a:pt x="73" y="79"/>
                  <a:pt x="73" y="77"/>
                </a:cubicBezTo>
                <a:cubicBezTo>
                  <a:pt x="72" y="74"/>
                  <a:pt x="70" y="70"/>
                  <a:pt x="67" y="69"/>
                </a:cubicBezTo>
                <a:cubicBezTo>
                  <a:pt x="66" y="69"/>
                  <a:pt x="66" y="68"/>
                  <a:pt x="65" y="68"/>
                </a:cubicBezTo>
                <a:cubicBezTo>
                  <a:pt x="62" y="67"/>
                  <a:pt x="58" y="63"/>
                  <a:pt x="57" y="61"/>
                </a:cubicBezTo>
                <a:cubicBezTo>
                  <a:pt x="57" y="60"/>
                  <a:pt x="56" y="60"/>
                  <a:pt x="56" y="60"/>
                </a:cubicBezTo>
                <a:cubicBezTo>
                  <a:pt x="55" y="57"/>
                  <a:pt x="56" y="55"/>
                  <a:pt x="59" y="55"/>
                </a:cubicBezTo>
                <a:cubicBezTo>
                  <a:pt x="61" y="55"/>
                  <a:pt x="63" y="55"/>
                  <a:pt x="65" y="55"/>
                </a:cubicBezTo>
                <a:cubicBezTo>
                  <a:pt x="68" y="55"/>
                  <a:pt x="73" y="54"/>
                  <a:pt x="76" y="53"/>
                </a:cubicBezTo>
                <a:cubicBezTo>
                  <a:pt x="80" y="53"/>
                  <a:pt x="82" y="50"/>
                  <a:pt x="82" y="47"/>
                </a:cubicBezTo>
                <a:cubicBezTo>
                  <a:pt x="82" y="44"/>
                  <a:pt x="81" y="43"/>
                  <a:pt x="78" y="43"/>
                </a:cubicBezTo>
                <a:cubicBezTo>
                  <a:pt x="78" y="43"/>
                  <a:pt x="77" y="43"/>
                  <a:pt x="77" y="43"/>
                </a:cubicBezTo>
                <a:cubicBezTo>
                  <a:pt x="74" y="43"/>
                  <a:pt x="70" y="45"/>
                  <a:pt x="68" y="47"/>
                </a:cubicBezTo>
                <a:cubicBezTo>
                  <a:pt x="67" y="48"/>
                  <a:pt x="63" y="50"/>
                  <a:pt x="60" y="50"/>
                </a:cubicBezTo>
                <a:cubicBezTo>
                  <a:pt x="60" y="50"/>
                  <a:pt x="60" y="50"/>
                  <a:pt x="59" y="50"/>
                </a:cubicBezTo>
                <a:cubicBezTo>
                  <a:pt x="56" y="50"/>
                  <a:pt x="54" y="48"/>
                  <a:pt x="55" y="45"/>
                </a:cubicBezTo>
                <a:cubicBezTo>
                  <a:pt x="55" y="42"/>
                  <a:pt x="57" y="39"/>
                  <a:pt x="60" y="37"/>
                </a:cubicBezTo>
                <a:cubicBezTo>
                  <a:pt x="62" y="35"/>
                  <a:pt x="66" y="33"/>
                  <a:pt x="68" y="33"/>
                </a:cubicBezTo>
                <a:cubicBezTo>
                  <a:pt x="71" y="33"/>
                  <a:pt x="73" y="31"/>
                  <a:pt x="74" y="28"/>
                </a:cubicBezTo>
                <a:cubicBezTo>
                  <a:pt x="75" y="25"/>
                  <a:pt x="78" y="22"/>
                  <a:pt x="81" y="22"/>
                </a:cubicBezTo>
                <a:cubicBezTo>
                  <a:pt x="82" y="21"/>
                  <a:pt x="84" y="21"/>
                  <a:pt x="85" y="21"/>
                </a:cubicBezTo>
                <a:cubicBezTo>
                  <a:pt x="88" y="21"/>
                  <a:pt x="92" y="20"/>
                  <a:pt x="95" y="20"/>
                </a:cubicBezTo>
                <a:cubicBezTo>
                  <a:pt x="95" y="20"/>
                  <a:pt x="96" y="20"/>
                  <a:pt x="96" y="20"/>
                </a:cubicBezTo>
                <a:cubicBezTo>
                  <a:pt x="98" y="20"/>
                  <a:pt x="99" y="20"/>
                  <a:pt x="101" y="20"/>
                </a:cubicBezTo>
                <a:cubicBezTo>
                  <a:pt x="103" y="20"/>
                  <a:pt x="107" y="21"/>
                  <a:pt x="109" y="21"/>
                </a:cubicBezTo>
                <a:cubicBezTo>
                  <a:pt x="98" y="8"/>
                  <a:pt x="81" y="0"/>
                  <a:pt x="63" y="0"/>
                </a:cubicBezTo>
              </a:path>
            </a:pathLst>
          </a:custGeom>
          <a:solidFill>
            <a:schemeClr val="bg1"/>
          </a:solidFill>
          <a:ln w="9525">
            <a:noFill/>
            <a:round/>
          </a:ln>
        </p:spPr>
        <p:txBody>
          <a:bodyPr anchor="ctr"/>
          <a:lstStyle/>
          <a:p>
            <a:pPr algn="ctr"/>
            <a:endParaRPr sz="2000">
              <a:latin typeface="微软雅黑" panose="020B0503020204020204" pitchFamily="34" charset="-122"/>
              <a:ea typeface="微软雅黑" panose="020B0503020204020204" pitchFamily="34" charset="-122"/>
            </a:endParaRPr>
          </a:p>
        </p:txBody>
      </p:sp>
      <p:sp>
        <p:nvSpPr>
          <p:cNvPr id="43" name="Freeform: Shape 29"/>
          <p:cNvSpPr/>
          <p:nvPr/>
        </p:nvSpPr>
        <p:spPr bwMode="auto">
          <a:xfrm>
            <a:off x="5951391" y="4228546"/>
            <a:ext cx="336429" cy="239830"/>
          </a:xfrm>
          <a:custGeom>
            <a:avLst/>
            <a:gdLst/>
            <a:ahLst/>
            <a:cxnLst>
              <a:cxn ang="0">
                <a:pos x="7" y="81"/>
              </a:cxn>
              <a:cxn ang="0">
                <a:pos x="7" y="7"/>
              </a:cxn>
              <a:cxn ang="0">
                <a:pos x="121" y="7"/>
              </a:cxn>
              <a:cxn ang="0">
                <a:pos x="121" y="81"/>
              </a:cxn>
              <a:cxn ang="0">
                <a:pos x="7" y="81"/>
              </a:cxn>
              <a:cxn ang="0">
                <a:pos x="121" y="0"/>
              </a:cxn>
              <a:cxn ang="0">
                <a:pos x="7" y="0"/>
              </a:cxn>
              <a:cxn ang="0">
                <a:pos x="0" y="7"/>
              </a:cxn>
              <a:cxn ang="0">
                <a:pos x="0" y="83"/>
              </a:cxn>
              <a:cxn ang="0">
                <a:pos x="7" y="91"/>
              </a:cxn>
              <a:cxn ang="0">
                <a:pos x="121" y="91"/>
              </a:cxn>
              <a:cxn ang="0">
                <a:pos x="128" y="83"/>
              </a:cxn>
              <a:cxn ang="0">
                <a:pos x="128" y="7"/>
              </a:cxn>
              <a:cxn ang="0">
                <a:pos x="121" y="0"/>
              </a:cxn>
            </a:cxnLst>
            <a:rect l="0" t="0" r="r" b="b"/>
            <a:pathLst>
              <a:path w="128" h="91">
                <a:moveTo>
                  <a:pt x="7" y="81"/>
                </a:moveTo>
                <a:cubicBezTo>
                  <a:pt x="7" y="7"/>
                  <a:pt x="7" y="7"/>
                  <a:pt x="7" y="7"/>
                </a:cubicBezTo>
                <a:cubicBezTo>
                  <a:pt x="121" y="7"/>
                  <a:pt x="121" y="7"/>
                  <a:pt x="121" y="7"/>
                </a:cubicBezTo>
                <a:cubicBezTo>
                  <a:pt x="121" y="81"/>
                  <a:pt x="121" y="81"/>
                  <a:pt x="121" y="81"/>
                </a:cubicBezTo>
                <a:cubicBezTo>
                  <a:pt x="7" y="81"/>
                  <a:pt x="7" y="81"/>
                  <a:pt x="7" y="81"/>
                </a:cubicBezTo>
                <a:moveTo>
                  <a:pt x="121" y="0"/>
                </a:moveTo>
                <a:cubicBezTo>
                  <a:pt x="7" y="0"/>
                  <a:pt x="7" y="0"/>
                  <a:pt x="7" y="0"/>
                </a:cubicBezTo>
                <a:cubicBezTo>
                  <a:pt x="3" y="0"/>
                  <a:pt x="0" y="3"/>
                  <a:pt x="0" y="7"/>
                </a:cubicBezTo>
                <a:cubicBezTo>
                  <a:pt x="0" y="83"/>
                  <a:pt x="0" y="83"/>
                  <a:pt x="0" y="83"/>
                </a:cubicBezTo>
                <a:cubicBezTo>
                  <a:pt x="0" y="88"/>
                  <a:pt x="3" y="91"/>
                  <a:pt x="7" y="91"/>
                </a:cubicBezTo>
                <a:cubicBezTo>
                  <a:pt x="121" y="91"/>
                  <a:pt x="121" y="91"/>
                  <a:pt x="121" y="91"/>
                </a:cubicBezTo>
                <a:cubicBezTo>
                  <a:pt x="125" y="91"/>
                  <a:pt x="128" y="88"/>
                  <a:pt x="128" y="83"/>
                </a:cubicBezTo>
                <a:cubicBezTo>
                  <a:pt x="128" y="7"/>
                  <a:pt x="128" y="7"/>
                  <a:pt x="128" y="7"/>
                </a:cubicBezTo>
                <a:cubicBezTo>
                  <a:pt x="128" y="3"/>
                  <a:pt x="125" y="0"/>
                  <a:pt x="121" y="0"/>
                </a:cubicBezTo>
              </a:path>
            </a:pathLst>
          </a:custGeom>
          <a:solidFill>
            <a:schemeClr val="bg1"/>
          </a:solidFill>
          <a:ln w="9525">
            <a:noFill/>
            <a:round/>
          </a:ln>
        </p:spPr>
        <p:txBody>
          <a:bodyPr anchor="ctr"/>
          <a:lstStyle/>
          <a:p>
            <a:pPr algn="ctr"/>
            <a:endParaRPr sz="2000">
              <a:latin typeface="微软雅黑" panose="020B0503020204020204" pitchFamily="34" charset="-122"/>
              <a:ea typeface="微软雅黑" panose="020B0503020204020204" pitchFamily="34" charset="-122"/>
            </a:endParaRPr>
          </a:p>
        </p:txBody>
      </p:sp>
      <p:sp>
        <p:nvSpPr>
          <p:cNvPr id="44" name="Freeform: Shape 30"/>
          <p:cNvSpPr/>
          <p:nvPr/>
        </p:nvSpPr>
        <p:spPr bwMode="auto">
          <a:xfrm>
            <a:off x="5929740" y="4476704"/>
            <a:ext cx="374735" cy="24982"/>
          </a:xfrm>
          <a:custGeom>
            <a:avLst/>
            <a:gdLst/>
            <a:ahLst/>
            <a:cxnLst>
              <a:cxn ang="0">
                <a:pos x="142" y="0"/>
              </a:cxn>
              <a:cxn ang="0">
                <a:pos x="90" y="0"/>
              </a:cxn>
              <a:cxn ang="0">
                <a:pos x="83" y="4"/>
              </a:cxn>
              <a:cxn ang="0">
                <a:pos x="60" y="4"/>
              </a:cxn>
              <a:cxn ang="0">
                <a:pos x="53" y="0"/>
              </a:cxn>
              <a:cxn ang="0">
                <a:pos x="0" y="0"/>
              </a:cxn>
              <a:cxn ang="0">
                <a:pos x="15" y="10"/>
              </a:cxn>
              <a:cxn ang="0">
                <a:pos x="127" y="10"/>
              </a:cxn>
              <a:cxn ang="0">
                <a:pos x="142" y="0"/>
              </a:cxn>
            </a:cxnLst>
            <a:rect l="0" t="0" r="r" b="b"/>
            <a:pathLst>
              <a:path w="142" h="10">
                <a:moveTo>
                  <a:pt x="142" y="0"/>
                </a:moveTo>
                <a:cubicBezTo>
                  <a:pt x="90" y="0"/>
                  <a:pt x="90" y="0"/>
                  <a:pt x="90" y="0"/>
                </a:cubicBezTo>
                <a:cubicBezTo>
                  <a:pt x="90" y="0"/>
                  <a:pt x="90" y="4"/>
                  <a:pt x="83" y="4"/>
                </a:cubicBezTo>
                <a:cubicBezTo>
                  <a:pt x="75" y="4"/>
                  <a:pt x="68" y="4"/>
                  <a:pt x="60" y="4"/>
                </a:cubicBezTo>
                <a:cubicBezTo>
                  <a:pt x="53" y="4"/>
                  <a:pt x="53" y="0"/>
                  <a:pt x="53" y="0"/>
                </a:cubicBezTo>
                <a:cubicBezTo>
                  <a:pt x="0" y="0"/>
                  <a:pt x="0" y="0"/>
                  <a:pt x="0" y="0"/>
                </a:cubicBezTo>
                <a:cubicBezTo>
                  <a:pt x="0" y="0"/>
                  <a:pt x="0" y="10"/>
                  <a:pt x="15" y="10"/>
                </a:cubicBezTo>
                <a:cubicBezTo>
                  <a:pt x="30" y="10"/>
                  <a:pt x="113" y="10"/>
                  <a:pt x="127" y="10"/>
                </a:cubicBezTo>
                <a:cubicBezTo>
                  <a:pt x="142" y="10"/>
                  <a:pt x="142" y="0"/>
                  <a:pt x="142" y="0"/>
                </a:cubicBezTo>
              </a:path>
            </a:pathLst>
          </a:custGeom>
          <a:solidFill>
            <a:schemeClr val="bg1"/>
          </a:solidFill>
          <a:ln w="9525">
            <a:noFill/>
            <a:round/>
          </a:ln>
        </p:spPr>
        <p:txBody>
          <a:bodyPr anchor="ctr"/>
          <a:lstStyle/>
          <a:p>
            <a:pPr algn="ctr"/>
            <a:endParaRPr sz="2000">
              <a:latin typeface="微软雅黑" panose="020B0503020204020204" pitchFamily="34" charset="-122"/>
              <a:ea typeface="微软雅黑" panose="020B0503020204020204" pitchFamily="34" charset="-122"/>
            </a:endParaRPr>
          </a:p>
        </p:txBody>
      </p:sp>
      <p:grpSp>
        <p:nvGrpSpPr>
          <p:cNvPr id="115" name="组合 114"/>
          <p:cNvGrpSpPr/>
          <p:nvPr/>
        </p:nvGrpSpPr>
        <p:grpSpPr>
          <a:xfrm>
            <a:off x="5810318" y="1736468"/>
            <a:ext cx="569590" cy="376400"/>
            <a:chOff x="5808342" y="1217815"/>
            <a:chExt cx="665362" cy="439689"/>
          </a:xfrm>
          <a:solidFill>
            <a:srgbClr val="C55A11"/>
          </a:solidFill>
        </p:grpSpPr>
        <p:sp>
          <p:nvSpPr>
            <p:cNvPr id="45" name="Freeform: Shape 31"/>
            <p:cNvSpPr/>
            <p:nvPr/>
          </p:nvSpPr>
          <p:spPr bwMode="auto">
            <a:xfrm>
              <a:off x="5820832" y="1217815"/>
              <a:ext cx="458009" cy="363077"/>
            </a:xfrm>
            <a:custGeom>
              <a:avLst/>
              <a:gdLst/>
              <a:ahLst/>
              <a:cxnLst>
                <a:cxn ang="0">
                  <a:pos x="87" y="0"/>
                </a:cxn>
                <a:cxn ang="0">
                  <a:pos x="0" y="67"/>
                </a:cxn>
                <a:cxn ang="0">
                  <a:pos x="31" y="118"/>
                </a:cxn>
                <a:cxn ang="0">
                  <a:pos x="9" y="138"/>
                </a:cxn>
                <a:cxn ang="0">
                  <a:pos x="48" y="127"/>
                </a:cxn>
                <a:cxn ang="0">
                  <a:pos x="87" y="134"/>
                </a:cxn>
                <a:cxn ang="0">
                  <a:pos x="174" y="67"/>
                </a:cxn>
                <a:cxn ang="0">
                  <a:pos x="87" y="0"/>
                </a:cxn>
              </a:cxnLst>
              <a:rect l="0" t="0" r="r" b="b"/>
              <a:pathLst>
                <a:path w="174" h="138">
                  <a:moveTo>
                    <a:pt x="87" y="0"/>
                  </a:moveTo>
                  <a:cubicBezTo>
                    <a:pt x="39" y="0"/>
                    <a:pt x="0" y="30"/>
                    <a:pt x="0" y="67"/>
                  </a:cubicBezTo>
                  <a:cubicBezTo>
                    <a:pt x="0" y="88"/>
                    <a:pt x="12" y="106"/>
                    <a:pt x="31" y="118"/>
                  </a:cubicBezTo>
                  <a:cubicBezTo>
                    <a:pt x="21" y="133"/>
                    <a:pt x="9" y="138"/>
                    <a:pt x="9" y="138"/>
                  </a:cubicBezTo>
                  <a:cubicBezTo>
                    <a:pt x="25" y="135"/>
                    <a:pt x="38" y="131"/>
                    <a:pt x="48" y="127"/>
                  </a:cubicBezTo>
                  <a:cubicBezTo>
                    <a:pt x="59" y="132"/>
                    <a:pt x="73" y="134"/>
                    <a:pt x="87" y="134"/>
                  </a:cubicBezTo>
                  <a:cubicBezTo>
                    <a:pt x="135" y="134"/>
                    <a:pt x="174" y="104"/>
                    <a:pt x="174" y="67"/>
                  </a:cubicBezTo>
                  <a:cubicBezTo>
                    <a:pt x="174" y="30"/>
                    <a:pt x="135" y="0"/>
                    <a:pt x="87" y="0"/>
                  </a:cubicBezTo>
                  <a:close/>
                </a:path>
              </a:pathLst>
            </a:custGeom>
            <a:grpFill/>
            <a:ln w="9525">
              <a:noFill/>
              <a:round/>
            </a:ln>
          </p:spPr>
          <p:txBody>
            <a:bodyPr anchor="ctr"/>
            <a:lstStyle/>
            <a:p>
              <a:pPr algn="ctr"/>
              <a:endParaRPr sz="2000">
                <a:latin typeface="微软雅黑" panose="020B0503020204020204" pitchFamily="34" charset="-122"/>
                <a:ea typeface="微软雅黑" panose="020B0503020204020204" pitchFamily="34" charset="-122"/>
              </a:endParaRPr>
            </a:p>
          </p:txBody>
        </p:sp>
        <p:sp>
          <p:nvSpPr>
            <p:cNvPr id="46" name="Freeform: Shape 32"/>
            <p:cNvSpPr/>
            <p:nvPr/>
          </p:nvSpPr>
          <p:spPr bwMode="auto">
            <a:xfrm>
              <a:off x="6175581" y="1411012"/>
              <a:ext cx="289795" cy="238165"/>
            </a:xfrm>
            <a:custGeom>
              <a:avLst/>
              <a:gdLst/>
              <a:ahLst/>
              <a:cxnLst>
                <a:cxn ang="0">
                  <a:pos x="89" y="78"/>
                </a:cxn>
                <a:cxn ang="0">
                  <a:pos x="110" y="44"/>
                </a:cxn>
                <a:cxn ang="0">
                  <a:pos x="53" y="0"/>
                </a:cxn>
                <a:cxn ang="0">
                  <a:pos x="50" y="0"/>
                </a:cxn>
                <a:cxn ang="0">
                  <a:pos x="0" y="62"/>
                </a:cxn>
                <a:cxn ang="0">
                  <a:pos x="53" y="88"/>
                </a:cxn>
                <a:cxn ang="0">
                  <a:pos x="78" y="84"/>
                </a:cxn>
                <a:cxn ang="0">
                  <a:pos x="104" y="91"/>
                </a:cxn>
                <a:cxn ang="0">
                  <a:pos x="89" y="78"/>
                </a:cxn>
              </a:cxnLst>
              <a:rect l="0" t="0" r="r" b="b"/>
              <a:pathLst>
                <a:path w="110" h="91">
                  <a:moveTo>
                    <a:pt x="89" y="78"/>
                  </a:moveTo>
                  <a:cubicBezTo>
                    <a:pt x="102" y="70"/>
                    <a:pt x="110" y="58"/>
                    <a:pt x="110" y="44"/>
                  </a:cubicBezTo>
                  <a:cubicBezTo>
                    <a:pt x="110" y="20"/>
                    <a:pt x="84" y="0"/>
                    <a:pt x="53" y="0"/>
                  </a:cubicBezTo>
                  <a:cubicBezTo>
                    <a:pt x="52" y="0"/>
                    <a:pt x="51" y="0"/>
                    <a:pt x="50" y="0"/>
                  </a:cubicBezTo>
                  <a:cubicBezTo>
                    <a:pt x="47" y="27"/>
                    <a:pt x="28" y="49"/>
                    <a:pt x="0" y="62"/>
                  </a:cubicBezTo>
                  <a:cubicBezTo>
                    <a:pt x="9" y="77"/>
                    <a:pt x="29" y="88"/>
                    <a:pt x="53" y="88"/>
                  </a:cubicBezTo>
                  <a:cubicBezTo>
                    <a:pt x="62" y="88"/>
                    <a:pt x="71" y="87"/>
                    <a:pt x="78" y="84"/>
                  </a:cubicBezTo>
                  <a:cubicBezTo>
                    <a:pt x="85" y="86"/>
                    <a:pt x="93" y="89"/>
                    <a:pt x="104" y="91"/>
                  </a:cubicBezTo>
                  <a:cubicBezTo>
                    <a:pt x="104" y="91"/>
                    <a:pt x="96" y="87"/>
                    <a:pt x="89" y="78"/>
                  </a:cubicBezTo>
                  <a:close/>
                </a:path>
              </a:pathLst>
            </a:custGeom>
            <a:grpFill/>
            <a:ln w="9525">
              <a:noFill/>
              <a:round/>
            </a:ln>
          </p:spPr>
          <p:txBody>
            <a:bodyPr anchor="ctr"/>
            <a:lstStyle/>
            <a:p>
              <a:pPr algn="ctr"/>
              <a:endParaRPr sz="2000">
                <a:latin typeface="微软雅黑" panose="020B0503020204020204" pitchFamily="34" charset="-122"/>
                <a:ea typeface="微软雅黑" panose="020B0503020204020204" pitchFamily="34" charset="-122"/>
              </a:endParaRPr>
            </a:p>
          </p:txBody>
        </p:sp>
        <p:sp>
          <p:nvSpPr>
            <p:cNvPr id="47" name="Freeform: Shape 33"/>
            <p:cNvSpPr/>
            <p:nvPr/>
          </p:nvSpPr>
          <p:spPr bwMode="auto">
            <a:xfrm>
              <a:off x="5825829" y="1226143"/>
              <a:ext cx="461340" cy="363077"/>
            </a:xfrm>
            <a:custGeom>
              <a:avLst/>
              <a:gdLst/>
              <a:ahLst/>
              <a:cxnLst>
                <a:cxn ang="0">
                  <a:pos x="88" y="0"/>
                </a:cxn>
                <a:cxn ang="0">
                  <a:pos x="0" y="67"/>
                </a:cxn>
                <a:cxn ang="0">
                  <a:pos x="31" y="118"/>
                </a:cxn>
                <a:cxn ang="0">
                  <a:pos x="10" y="138"/>
                </a:cxn>
                <a:cxn ang="0">
                  <a:pos x="48" y="127"/>
                </a:cxn>
                <a:cxn ang="0">
                  <a:pos x="88" y="134"/>
                </a:cxn>
                <a:cxn ang="0">
                  <a:pos x="175" y="67"/>
                </a:cxn>
                <a:cxn ang="0">
                  <a:pos x="88" y="0"/>
                </a:cxn>
              </a:cxnLst>
              <a:rect l="0" t="0" r="r" b="b"/>
              <a:pathLst>
                <a:path w="175" h="138">
                  <a:moveTo>
                    <a:pt x="88" y="0"/>
                  </a:moveTo>
                  <a:cubicBezTo>
                    <a:pt x="39" y="0"/>
                    <a:pt x="0" y="30"/>
                    <a:pt x="0" y="67"/>
                  </a:cubicBezTo>
                  <a:cubicBezTo>
                    <a:pt x="0" y="87"/>
                    <a:pt x="12" y="106"/>
                    <a:pt x="31" y="118"/>
                  </a:cubicBezTo>
                  <a:cubicBezTo>
                    <a:pt x="21" y="133"/>
                    <a:pt x="10" y="138"/>
                    <a:pt x="10" y="138"/>
                  </a:cubicBezTo>
                  <a:cubicBezTo>
                    <a:pt x="26" y="135"/>
                    <a:pt x="38" y="131"/>
                    <a:pt x="48" y="127"/>
                  </a:cubicBezTo>
                  <a:cubicBezTo>
                    <a:pt x="60" y="131"/>
                    <a:pt x="74" y="134"/>
                    <a:pt x="88" y="134"/>
                  </a:cubicBezTo>
                  <a:cubicBezTo>
                    <a:pt x="136" y="134"/>
                    <a:pt x="175" y="104"/>
                    <a:pt x="175" y="67"/>
                  </a:cubicBezTo>
                  <a:cubicBezTo>
                    <a:pt x="175" y="30"/>
                    <a:pt x="136" y="0"/>
                    <a:pt x="88" y="0"/>
                  </a:cubicBezTo>
                  <a:close/>
                </a:path>
              </a:pathLst>
            </a:custGeom>
            <a:grpFill/>
            <a:ln w="9525">
              <a:noFill/>
              <a:round/>
            </a:ln>
          </p:spPr>
          <p:txBody>
            <a:bodyPr anchor="ctr"/>
            <a:lstStyle/>
            <a:p>
              <a:pPr algn="ctr"/>
              <a:endParaRPr sz="2000">
                <a:latin typeface="微软雅黑" panose="020B0503020204020204" pitchFamily="34" charset="-122"/>
                <a:ea typeface="微软雅黑" panose="020B0503020204020204" pitchFamily="34" charset="-122"/>
              </a:endParaRPr>
            </a:p>
          </p:txBody>
        </p:sp>
        <p:sp>
          <p:nvSpPr>
            <p:cNvPr id="48" name="Freeform: Shape 34"/>
            <p:cNvSpPr/>
            <p:nvPr/>
          </p:nvSpPr>
          <p:spPr bwMode="auto">
            <a:xfrm>
              <a:off x="6183909" y="1417674"/>
              <a:ext cx="289795" cy="239830"/>
            </a:xfrm>
            <a:custGeom>
              <a:avLst/>
              <a:gdLst/>
              <a:ahLst/>
              <a:cxnLst>
                <a:cxn ang="0">
                  <a:pos x="89" y="78"/>
                </a:cxn>
                <a:cxn ang="0">
                  <a:pos x="110" y="44"/>
                </a:cxn>
                <a:cxn ang="0">
                  <a:pos x="52" y="0"/>
                </a:cxn>
                <a:cxn ang="0">
                  <a:pos x="49" y="0"/>
                </a:cxn>
                <a:cxn ang="0">
                  <a:pos x="0" y="62"/>
                </a:cxn>
                <a:cxn ang="0">
                  <a:pos x="52" y="88"/>
                </a:cxn>
                <a:cxn ang="0">
                  <a:pos x="78" y="83"/>
                </a:cxn>
                <a:cxn ang="0">
                  <a:pos x="103" y="91"/>
                </a:cxn>
                <a:cxn ang="0">
                  <a:pos x="89" y="78"/>
                </a:cxn>
              </a:cxnLst>
              <a:rect l="0" t="0" r="r" b="b"/>
              <a:pathLst>
                <a:path w="110" h="91">
                  <a:moveTo>
                    <a:pt x="89" y="78"/>
                  </a:moveTo>
                  <a:cubicBezTo>
                    <a:pt x="102" y="70"/>
                    <a:pt x="110" y="58"/>
                    <a:pt x="110" y="44"/>
                  </a:cubicBezTo>
                  <a:cubicBezTo>
                    <a:pt x="110" y="20"/>
                    <a:pt x="84" y="0"/>
                    <a:pt x="52" y="0"/>
                  </a:cubicBezTo>
                  <a:cubicBezTo>
                    <a:pt x="51" y="0"/>
                    <a:pt x="50" y="0"/>
                    <a:pt x="49" y="0"/>
                  </a:cubicBezTo>
                  <a:cubicBezTo>
                    <a:pt x="47" y="27"/>
                    <a:pt x="27" y="49"/>
                    <a:pt x="0" y="62"/>
                  </a:cubicBezTo>
                  <a:cubicBezTo>
                    <a:pt x="9" y="77"/>
                    <a:pt x="29" y="88"/>
                    <a:pt x="52" y="88"/>
                  </a:cubicBezTo>
                  <a:cubicBezTo>
                    <a:pt x="62" y="88"/>
                    <a:pt x="70" y="86"/>
                    <a:pt x="78" y="83"/>
                  </a:cubicBezTo>
                  <a:cubicBezTo>
                    <a:pt x="85" y="86"/>
                    <a:pt x="93" y="89"/>
                    <a:pt x="103" y="91"/>
                  </a:cubicBezTo>
                  <a:cubicBezTo>
                    <a:pt x="103" y="91"/>
                    <a:pt x="96" y="87"/>
                    <a:pt x="89" y="78"/>
                  </a:cubicBezTo>
                  <a:close/>
                </a:path>
              </a:pathLst>
            </a:custGeom>
            <a:grpFill/>
            <a:ln w="9525">
              <a:noFill/>
              <a:round/>
            </a:ln>
          </p:spPr>
          <p:txBody>
            <a:bodyPr anchor="ctr"/>
            <a:lstStyle/>
            <a:p>
              <a:pPr algn="ctr"/>
              <a:endParaRPr sz="2000">
                <a:latin typeface="微软雅黑" panose="020B0503020204020204" pitchFamily="34" charset="-122"/>
                <a:ea typeface="微软雅黑" panose="020B0503020204020204" pitchFamily="34" charset="-122"/>
              </a:endParaRPr>
            </a:p>
          </p:txBody>
        </p:sp>
        <p:grpSp>
          <p:nvGrpSpPr>
            <p:cNvPr id="49" name="Group 3"/>
            <p:cNvGrpSpPr/>
            <p:nvPr/>
          </p:nvGrpSpPr>
          <p:grpSpPr>
            <a:xfrm>
              <a:off x="5808342" y="1217815"/>
              <a:ext cx="644544" cy="431362"/>
              <a:chOff x="8014681" y="1217815"/>
              <a:chExt cx="644544" cy="431362"/>
            </a:xfrm>
            <a:grpFill/>
          </p:grpSpPr>
          <p:sp>
            <p:nvSpPr>
              <p:cNvPr id="76" name="Freeform: Shape 35"/>
              <p:cNvSpPr/>
              <p:nvPr/>
            </p:nvSpPr>
            <p:spPr bwMode="auto">
              <a:xfrm>
                <a:off x="8014681" y="1217815"/>
                <a:ext cx="458009" cy="363077"/>
              </a:xfrm>
              <a:custGeom>
                <a:avLst/>
                <a:gdLst/>
                <a:ahLst/>
                <a:cxnLst>
                  <a:cxn ang="0">
                    <a:pos x="87" y="0"/>
                  </a:cxn>
                  <a:cxn ang="0">
                    <a:pos x="0" y="67"/>
                  </a:cxn>
                  <a:cxn ang="0">
                    <a:pos x="31" y="118"/>
                  </a:cxn>
                  <a:cxn ang="0">
                    <a:pos x="9" y="138"/>
                  </a:cxn>
                  <a:cxn ang="0">
                    <a:pos x="48" y="127"/>
                  </a:cxn>
                  <a:cxn ang="0">
                    <a:pos x="87" y="134"/>
                  </a:cxn>
                  <a:cxn ang="0">
                    <a:pos x="174" y="67"/>
                  </a:cxn>
                  <a:cxn ang="0">
                    <a:pos x="87" y="0"/>
                  </a:cxn>
                </a:cxnLst>
                <a:rect l="0" t="0" r="r" b="b"/>
                <a:pathLst>
                  <a:path w="174" h="138">
                    <a:moveTo>
                      <a:pt x="87" y="0"/>
                    </a:moveTo>
                    <a:cubicBezTo>
                      <a:pt x="39" y="0"/>
                      <a:pt x="0" y="30"/>
                      <a:pt x="0" y="67"/>
                    </a:cubicBezTo>
                    <a:cubicBezTo>
                      <a:pt x="0" y="88"/>
                      <a:pt x="12" y="106"/>
                      <a:pt x="31" y="118"/>
                    </a:cubicBezTo>
                    <a:cubicBezTo>
                      <a:pt x="21" y="133"/>
                      <a:pt x="9" y="138"/>
                      <a:pt x="9" y="138"/>
                    </a:cubicBezTo>
                    <a:cubicBezTo>
                      <a:pt x="25" y="135"/>
                      <a:pt x="38" y="131"/>
                      <a:pt x="48" y="127"/>
                    </a:cubicBezTo>
                    <a:cubicBezTo>
                      <a:pt x="59" y="132"/>
                      <a:pt x="73" y="134"/>
                      <a:pt x="87" y="134"/>
                    </a:cubicBezTo>
                    <a:cubicBezTo>
                      <a:pt x="135" y="134"/>
                      <a:pt x="174" y="104"/>
                      <a:pt x="174" y="67"/>
                    </a:cubicBezTo>
                    <a:cubicBezTo>
                      <a:pt x="174" y="30"/>
                      <a:pt x="135" y="0"/>
                      <a:pt x="87" y="0"/>
                    </a:cubicBezTo>
                    <a:close/>
                  </a:path>
                </a:pathLst>
              </a:custGeom>
              <a:grpFill/>
              <a:ln w="9525">
                <a:noFill/>
                <a:round/>
              </a:ln>
            </p:spPr>
            <p:txBody>
              <a:bodyPr anchor="ctr"/>
              <a:lstStyle/>
              <a:p>
                <a:pPr algn="ctr"/>
                <a:endParaRPr sz="2000">
                  <a:latin typeface="微软雅黑" panose="020B0503020204020204" pitchFamily="34" charset="-122"/>
                  <a:ea typeface="微软雅黑" panose="020B0503020204020204" pitchFamily="34" charset="-122"/>
                </a:endParaRPr>
              </a:p>
            </p:txBody>
          </p:sp>
          <p:sp>
            <p:nvSpPr>
              <p:cNvPr id="77" name="Freeform: Shape 36"/>
              <p:cNvSpPr/>
              <p:nvPr/>
            </p:nvSpPr>
            <p:spPr bwMode="auto">
              <a:xfrm>
                <a:off x="8369430" y="1411012"/>
                <a:ext cx="289795" cy="238165"/>
              </a:xfrm>
              <a:custGeom>
                <a:avLst/>
                <a:gdLst/>
                <a:ahLst/>
                <a:cxnLst>
                  <a:cxn ang="0">
                    <a:pos x="89" y="78"/>
                  </a:cxn>
                  <a:cxn ang="0">
                    <a:pos x="110" y="44"/>
                  </a:cxn>
                  <a:cxn ang="0">
                    <a:pos x="53" y="0"/>
                  </a:cxn>
                  <a:cxn ang="0">
                    <a:pos x="50" y="0"/>
                  </a:cxn>
                  <a:cxn ang="0">
                    <a:pos x="0" y="62"/>
                  </a:cxn>
                  <a:cxn ang="0">
                    <a:pos x="53" y="88"/>
                  </a:cxn>
                  <a:cxn ang="0">
                    <a:pos x="78" y="84"/>
                  </a:cxn>
                  <a:cxn ang="0">
                    <a:pos x="104" y="91"/>
                  </a:cxn>
                  <a:cxn ang="0">
                    <a:pos x="89" y="78"/>
                  </a:cxn>
                </a:cxnLst>
                <a:rect l="0" t="0" r="r" b="b"/>
                <a:pathLst>
                  <a:path w="110" h="91">
                    <a:moveTo>
                      <a:pt x="89" y="78"/>
                    </a:moveTo>
                    <a:cubicBezTo>
                      <a:pt x="102" y="70"/>
                      <a:pt x="110" y="58"/>
                      <a:pt x="110" y="44"/>
                    </a:cubicBezTo>
                    <a:cubicBezTo>
                      <a:pt x="110" y="20"/>
                      <a:pt x="84" y="0"/>
                      <a:pt x="53" y="0"/>
                    </a:cubicBezTo>
                    <a:cubicBezTo>
                      <a:pt x="52" y="0"/>
                      <a:pt x="51" y="0"/>
                      <a:pt x="50" y="0"/>
                    </a:cubicBezTo>
                    <a:cubicBezTo>
                      <a:pt x="47" y="27"/>
                      <a:pt x="28" y="49"/>
                      <a:pt x="0" y="62"/>
                    </a:cubicBezTo>
                    <a:cubicBezTo>
                      <a:pt x="9" y="77"/>
                      <a:pt x="29" y="88"/>
                      <a:pt x="53" y="88"/>
                    </a:cubicBezTo>
                    <a:cubicBezTo>
                      <a:pt x="62" y="88"/>
                      <a:pt x="71" y="87"/>
                      <a:pt x="78" y="84"/>
                    </a:cubicBezTo>
                    <a:cubicBezTo>
                      <a:pt x="85" y="86"/>
                      <a:pt x="93" y="89"/>
                      <a:pt x="104" y="91"/>
                    </a:cubicBezTo>
                    <a:cubicBezTo>
                      <a:pt x="104" y="91"/>
                      <a:pt x="96" y="87"/>
                      <a:pt x="89" y="78"/>
                    </a:cubicBezTo>
                    <a:close/>
                  </a:path>
                </a:pathLst>
              </a:custGeom>
              <a:grpFill/>
              <a:ln w="9525">
                <a:noFill/>
                <a:round/>
              </a:ln>
            </p:spPr>
            <p:txBody>
              <a:bodyPr anchor="ctr"/>
              <a:lstStyle/>
              <a:p>
                <a:pPr algn="ctr"/>
                <a:endParaRPr sz="2000">
                  <a:latin typeface="微软雅黑" panose="020B0503020204020204" pitchFamily="34" charset="-122"/>
                  <a:ea typeface="微软雅黑" panose="020B0503020204020204" pitchFamily="34" charset="-122"/>
                </a:endParaRPr>
              </a:p>
            </p:txBody>
          </p:sp>
        </p:grpSp>
      </p:grpSp>
      <p:sp>
        <p:nvSpPr>
          <p:cNvPr id="52" name="Freeform: Shape 39"/>
          <p:cNvSpPr/>
          <p:nvPr/>
        </p:nvSpPr>
        <p:spPr bwMode="auto">
          <a:xfrm>
            <a:off x="4177883" y="3139176"/>
            <a:ext cx="458009" cy="456344"/>
          </a:xfrm>
          <a:custGeom>
            <a:avLst/>
            <a:gdLst/>
            <a:ahLst/>
            <a:cxnLst>
              <a:cxn ang="0">
                <a:pos x="163" y="88"/>
              </a:cxn>
              <a:cxn ang="0">
                <a:pos x="155" y="92"/>
              </a:cxn>
              <a:cxn ang="0">
                <a:pos x="144" y="92"/>
              </a:cxn>
              <a:cxn ang="0">
                <a:pos x="137" y="73"/>
              </a:cxn>
              <a:cxn ang="0">
                <a:pos x="130" y="76"/>
              </a:cxn>
              <a:cxn ang="0">
                <a:pos x="124" y="81"/>
              </a:cxn>
              <a:cxn ang="0">
                <a:pos x="121" y="82"/>
              </a:cxn>
              <a:cxn ang="0">
                <a:pos x="128" y="99"/>
              </a:cxn>
              <a:cxn ang="0">
                <a:pos x="122" y="116"/>
              </a:cxn>
              <a:cxn ang="0">
                <a:pos x="116" y="127"/>
              </a:cxn>
              <a:cxn ang="0">
                <a:pos x="107" y="123"/>
              </a:cxn>
              <a:cxn ang="0">
                <a:pos x="101" y="107"/>
              </a:cxn>
              <a:cxn ang="0">
                <a:pos x="91" y="95"/>
              </a:cxn>
              <a:cxn ang="0">
                <a:pos x="79" y="83"/>
              </a:cxn>
              <a:cxn ang="0">
                <a:pos x="91" y="77"/>
              </a:cxn>
              <a:cxn ang="0">
                <a:pos x="114" y="65"/>
              </a:cxn>
              <a:cxn ang="0">
                <a:pos x="95" y="65"/>
              </a:cxn>
              <a:cxn ang="0">
                <a:pos x="76" y="63"/>
              </a:cxn>
              <a:cxn ang="0">
                <a:pos x="95" y="46"/>
              </a:cxn>
              <a:cxn ang="0">
                <a:pos x="112" y="30"/>
              </a:cxn>
              <a:cxn ang="0">
                <a:pos x="132" y="29"/>
              </a:cxn>
              <a:cxn ang="0">
                <a:pos x="152" y="29"/>
              </a:cxn>
              <a:cxn ang="0">
                <a:pos x="24" y="27"/>
              </a:cxn>
              <a:cxn ang="0">
                <a:pos x="49" y="27"/>
              </a:cxn>
              <a:cxn ang="0">
                <a:pos x="64" y="38"/>
              </a:cxn>
              <a:cxn ang="0">
                <a:pos x="60" y="58"/>
              </a:cxn>
              <a:cxn ang="0">
                <a:pos x="49" y="79"/>
              </a:cxn>
              <a:cxn ang="0">
                <a:pos x="74" y="94"/>
              </a:cxn>
              <a:cxn ang="0">
                <a:pos x="83" y="105"/>
              </a:cxn>
              <a:cxn ang="0">
                <a:pos x="70" y="120"/>
              </a:cxn>
              <a:cxn ang="0">
                <a:pos x="61" y="133"/>
              </a:cxn>
              <a:cxn ang="0">
                <a:pos x="63" y="148"/>
              </a:cxn>
              <a:cxn ang="0">
                <a:pos x="55" y="149"/>
              </a:cxn>
              <a:cxn ang="0">
                <a:pos x="50" y="128"/>
              </a:cxn>
              <a:cxn ang="0">
                <a:pos x="39" y="111"/>
              </a:cxn>
              <a:cxn ang="0">
                <a:pos x="31" y="87"/>
              </a:cxn>
              <a:cxn ang="0">
                <a:pos x="19" y="83"/>
              </a:cxn>
              <a:cxn ang="0">
                <a:pos x="14" y="59"/>
              </a:cxn>
              <a:cxn ang="0">
                <a:pos x="13" y="46"/>
              </a:cxn>
              <a:cxn ang="0">
                <a:pos x="0" y="87"/>
              </a:cxn>
              <a:cxn ang="0">
                <a:pos x="174" y="89"/>
              </a:cxn>
              <a:cxn ang="0">
                <a:pos x="73" y="53"/>
              </a:cxn>
              <a:cxn ang="0">
                <a:pos x="69" y="42"/>
              </a:cxn>
              <a:cxn ang="0">
                <a:pos x="85" y="34"/>
              </a:cxn>
              <a:cxn ang="0">
                <a:pos x="85" y="45"/>
              </a:cxn>
              <a:cxn ang="0">
                <a:pos x="73" y="53"/>
              </a:cxn>
            </a:cxnLst>
            <a:rect l="0" t="0" r="r" b="b"/>
            <a:pathLst>
              <a:path w="174" h="174">
                <a:moveTo>
                  <a:pt x="167" y="92"/>
                </a:moveTo>
                <a:cubicBezTo>
                  <a:pt x="165" y="92"/>
                  <a:pt x="163" y="90"/>
                  <a:pt x="163" y="88"/>
                </a:cubicBezTo>
                <a:cubicBezTo>
                  <a:pt x="163" y="86"/>
                  <a:pt x="161" y="84"/>
                  <a:pt x="159" y="84"/>
                </a:cubicBezTo>
                <a:cubicBezTo>
                  <a:pt x="157" y="84"/>
                  <a:pt x="155" y="88"/>
                  <a:pt x="155" y="92"/>
                </a:cubicBezTo>
                <a:cubicBezTo>
                  <a:pt x="155" y="97"/>
                  <a:pt x="155" y="100"/>
                  <a:pt x="147" y="100"/>
                </a:cubicBezTo>
                <a:cubicBezTo>
                  <a:pt x="139" y="100"/>
                  <a:pt x="144" y="92"/>
                  <a:pt x="144" y="92"/>
                </a:cubicBezTo>
                <a:cubicBezTo>
                  <a:pt x="146" y="88"/>
                  <a:pt x="145" y="82"/>
                  <a:pt x="142" y="79"/>
                </a:cubicBezTo>
                <a:cubicBezTo>
                  <a:pt x="140" y="77"/>
                  <a:pt x="138" y="75"/>
                  <a:pt x="137" y="73"/>
                </a:cubicBezTo>
                <a:cubicBezTo>
                  <a:pt x="134" y="70"/>
                  <a:pt x="130" y="69"/>
                  <a:pt x="129" y="70"/>
                </a:cubicBezTo>
                <a:cubicBezTo>
                  <a:pt x="128" y="71"/>
                  <a:pt x="129" y="74"/>
                  <a:pt x="130" y="76"/>
                </a:cubicBezTo>
                <a:cubicBezTo>
                  <a:pt x="132" y="77"/>
                  <a:pt x="133" y="80"/>
                  <a:pt x="133" y="82"/>
                </a:cubicBezTo>
                <a:cubicBezTo>
                  <a:pt x="132" y="83"/>
                  <a:pt x="128" y="83"/>
                  <a:pt x="124" y="81"/>
                </a:cubicBezTo>
                <a:cubicBezTo>
                  <a:pt x="123" y="80"/>
                  <a:pt x="123" y="80"/>
                  <a:pt x="122" y="80"/>
                </a:cubicBezTo>
                <a:cubicBezTo>
                  <a:pt x="118" y="78"/>
                  <a:pt x="118" y="79"/>
                  <a:pt x="121" y="82"/>
                </a:cubicBezTo>
                <a:cubicBezTo>
                  <a:pt x="122" y="84"/>
                  <a:pt x="124" y="85"/>
                  <a:pt x="125" y="87"/>
                </a:cubicBezTo>
                <a:cubicBezTo>
                  <a:pt x="129" y="90"/>
                  <a:pt x="130" y="96"/>
                  <a:pt x="128" y="99"/>
                </a:cubicBezTo>
                <a:cubicBezTo>
                  <a:pt x="128" y="100"/>
                  <a:pt x="127" y="101"/>
                  <a:pt x="127" y="101"/>
                </a:cubicBezTo>
                <a:cubicBezTo>
                  <a:pt x="125" y="105"/>
                  <a:pt x="123" y="112"/>
                  <a:pt x="122" y="116"/>
                </a:cubicBezTo>
                <a:cubicBezTo>
                  <a:pt x="122" y="116"/>
                  <a:pt x="121" y="116"/>
                  <a:pt x="121" y="117"/>
                </a:cubicBezTo>
                <a:cubicBezTo>
                  <a:pt x="120" y="121"/>
                  <a:pt x="118" y="126"/>
                  <a:pt x="116" y="127"/>
                </a:cubicBezTo>
                <a:cubicBezTo>
                  <a:pt x="114" y="129"/>
                  <a:pt x="112" y="129"/>
                  <a:pt x="111" y="127"/>
                </a:cubicBezTo>
                <a:cubicBezTo>
                  <a:pt x="111" y="125"/>
                  <a:pt x="109" y="123"/>
                  <a:pt x="107" y="123"/>
                </a:cubicBezTo>
                <a:cubicBezTo>
                  <a:pt x="105" y="122"/>
                  <a:pt x="103" y="119"/>
                  <a:pt x="102" y="115"/>
                </a:cubicBezTo>
                <a:cubicBezTo>
                  <a:pt x="102" y="112"/>
                  <a:pt x="102" y="110"/>
                  <a:pt x="101" y="107"/>
                </a:cubicBezTo>
                <a:cubicBezTo>
                  <a:pt x="101" y="103"/>
                  <a:pt x="97" y="98"/>
                  <a:pt x="93" y="96"/>
                </a:cubicBezTo>
                <a:cubicBezTo>
                  <a:pt x="93" y="95"/>
                  <a:pt x="92" y="95"/>
                  <a:pt x="91" y="95"/>
                </a:cubicBezTo>
                <a:cubicBezTo>
                  <a:pt x="87" y="93"/>
                  <a:pt x="82" y="88"/>
                  <a:pt x="79" y="85"/>
                </a:cubicBezTo>
                <a:cubicBezTo>
                  <a:pt x="79" y="84"/>
                  <a:pt x="79" y="84"/>
                  <a:pt x="79" y="83"/>
                </a:cubicBezTo>
                <a:cubicBezTo>
                  <a:pt x="76" y="80"/>
                  <a:pt x="78" y="77"/>
                  <a:pt x="83" y="77"/>
                </a:cubicBezTo>
                <a:cubicBezTo>
                  <a:pt x="86" y="77"/>
                  <a:pt x="88" y="77"/>
                  <a:pt x="91" y="77"/>
                </a:cubicBezTo>
                <a:cubicBezTo>
                  <a:pt x="95" y="77"/>
                  <a:pt x="102" y="76"/>
                  <a:pt x="107" y="74"/>
                </a:cubicBezTo>
                <a:cubicBezTo>
                  <a:pt x="111" y="73"/>
                  <a:pt x="114" y="69"/>
                  <a:pt x="114" y="65"/>
                </a:cubicBezTo>
                <a:cubicBezTo>
                  <a:pt x="115" y="61"/>
                  <a:pt x="111" y="59"/>
                  <a:pt x="107" y="60"/>
                </a:cubicBezTo>
                <a:cubicBezTo>
                  <a:pt x="103" y="61"/>
                  <a:pt x="98" y="63"/>
                  <a:pt x="95" y="65"/>
                </a:cubicBezTo>
                <a:cubicBezTo>
                  <a:pt x="93" y="67"/>
                  <a:pt x="88" y="69"/>
                  <a:pt x="83" y="69"/>
                </a:cubicBezTo>
                <a:cubicBezTo>
                  <a:pt x="79" y="70"/>
                  <a:pt x="75" y="67"/>
                  <a:pt x="76" y="63"/>
                </a:cubicBezTo>
                <a:cubicBezTo>
                  <a:pt x="77" y="59"/>
                  <a:pt x="80" y="54"/>
                  <a:pt x="83" y="51"/>
                </a:cubicBezTo>
                <a:cubicBezTo>
                  <a:pt x="87" y="49"/>
                  <a:pt x="92" y="46"/>
                  <a:pt x="95" y="46"/>
                </a:cubicBezTo>
                <a:cubicBezTo>
                  <a:pt x="99" y="46"/>
                  <a:pt x="102" y="43"/>
                  <a:pt x="103" y="39"/>
                </a:cubicBezTo>
                <a:cubicBezTo>
                  <a:pt x="104" y="35"/>
                  <a:pt x="108" y="31"/>
                  <a:pt x="112" y="30"/>
                </a:cubicBezTo>
                <a:cubicBezTo>
                  <a:pt x="114" y="30"/>
                  <a:pt x="116" y="30"/>
                  <a:pt x="119" y="29"/>
                </a:cubicBezTo>
                <a:cubicBezTo>
                  <a:pt x="122" y="29"/>
                  <a:pt x="129" y="29"/>
                  <a:pt x="132" y="29"/>
                </a:cubicBezTo>
                <a:cubicBezTo>
                  <a:pt x="135" y="29"/>
                  <a:pt x="138" y="29"/>
                  <a:pt x="141" y="29"/>
                </a:cubicBezTo>
                <a:cubicBezTo>
                  <a:pt x="144" y="29"/>
                  <a:pt x="148" y="29"/>
                  <a:pt x="152" y="29"/>
                </a:cubicBezTo>
                <a:cubicBezTo>
                  <a:pt x="136" y="11"/>
                  <a:pt x="113" y="0"/>
                  <a:pt x="87" y="0"/>
                </a:cubicBezTo>
                <a:cubicBezTo>
                  <a:pt x="62" y="0"/>
                  <a:pt x="40" y="11"/>
                  <a:pt x="24" y="27"/>
                </a:cubicBezTo>
                <a:cubicBezTo>
                  <a:pt x="28" y="27"/>
                  <a:pt x="31" y="27"/>
                  <a:pt x="35" y="27"/>
                </a:cubicBezTo>
                <a:cubicBezTo>
                  <a:pt x="39" y="26"/>
                  <a:pt x="45" y="27"/>
                  <a:pt x="49" y="27"/>
                </a:cubicBezTo>
                <a:cubicBezTo>
                  <a:pt x="51" y="28"/>
                  <a:pt x="54" y="28"/>
                  <a:pt x="56" y="28"/>
                </a:cubicBezTo>
                <a:cubicBezTo>
                  <a:pt x="60" y="29"/>
                  <a:pt x="63" y="34"/>
                  <a:pt x="64" y="38"/>
                </a:cubicBezTo>
                <a:cubicBezTo>
                  <a:pt x="64" y="40"/>
                  <a:pt x="64" y="43"/>
                  <a:pt x="65" y="45"/>
                </a:cubicBezTo>
                <a:cubicBezTo>
                  <a:pt x="65" y="49"/>
                  <a:pt x="63" y="55"/>
                  <a:pt x="60" y="58"/>
                </a:cubicBezTo>
                <a:cubicBezTo>
                  <a:pt x="57" y="61"/>
                  <a:pt x="52" y="65"/>
                  <a:pt x="48" y="69"/>
                </a:cubicBezTo>
                <a:cubicBezTo>
                  <a:pt x="45" y="72"/>
                  <a:pt x="46" y="77"/>
                  <a:pt x="49" y="79"/>
                </a:cubicBezTo>
                <a:cubicBezTo>
                  <a:pt x="53" y="82"/>
                  <a:pt x="57" y="84"/>
                  <a:pt x="60" y="86"/>
                </a:cubicBezTo>
                <a:cubicBezTo>
                  <a:pt x="64" y="89"/>
                  <a:pt x="70" y="92"/>
                  <a:pt x="74" y="94"/>
                </a:cubicBezTo>
                <a:cubicBezTo>
                  <a:pt x="75" y="94"/>
                  <a:pt x="75" y="94"/>
                  <a:pt x="76" y="95"/>
                </a:cubicBezTo>
                <a:cubicBezTo>
                  <a:pt x="80" y="96"/>
                  <a:pt x="83" y="101"/>
                  <a:pt x="83" y="105"/>
                </a:cubicBezTo>
                <a:cubicBezTo>
                  <a:pt x="82" y="108"/>
                  <a:pt x="80" y="112"/>
                  <a:pt x="78" y="112"/>
                </a:cubicBezTo>
                <a:cubicBezTo>
                  <a:pt x="76" y="112"/>
                  <a:pt x="72" y="116"/>
                  <a:pt x="70" y="120"/>
                </a:cubicBezTo>
                <a:cubicBezTo>
                  <a:pt x="70" y="120"/>
                  <a:pt x="70" y="121"/>
                  <a:pt x="69" y="121"/>
                </a:cubicBezTo>
                <a:cubicBezTo>
                  <a:pt x="67" y="125"/>
                  <a:pt x="63" y="131"/>
                  <a:pt x="61" y="133"/>
                </a:cubicBezTo>
                <a:cubicBezTo>
                  <a:pt x="59" y="136"/>
                  <a:pt x="59" y="139"/>
                  <a:pt x="60" y="141"/>
                </a:cubicBezTo>
                <a:cubicBezTo>
                  <a:pt x="62" y="142"/>
                  <a:pt x="63" y="146"/>
                  <a:pt x="63" y="148"/>
                </a:cubicBezTo>
                <a:cubicBezTo>
                  <a:pt x="63" y="150"/>
                  <a:pt x="60" y="151"/>
                  <a:pt x="57" y="149"/>
                </a:cubicBezTo>
                <a:cubicBezTo>
                  <a:pt x="56" y="149"/>
                  <a:pt x="56" y="149"/>
                  <a:pt x="55" y="149"/>
                </a:cubicBezTo>
                <a:cubicBezTo>
                  <a:pt x="52" y="148"/>
                  <a:pt x="50" y="143"/>
                  <a:pt x="50" y="138"/>
                </a:cubicBezTo>
                <a:cubicBezTo>
                  <a:pt x="50" y="135"/>
                  <a:pt x="50" y="132"/>
                  <a:pt x="50" y="128"/>
                </a:cubicBezTo>
                <a:cubicBezTo>
                  <a:pt x="51" y="124"/>
                  <a:pt x="49" y="119"/>
                  <a:pt x="47" y="118"/>
                </a:cubicBezTo>
                <a:cubicBezTo>
                  <a:pt x="45" y="116"/>
                  <a:pt x="41" y="113"/>
                  <a:pt x="39" y="111"/>
                </a:cubicBezTo>
                <a:cubicBezTo>
                  <a:pt x="37" y="109"/>
                  <a:pt x="35" y="103"/>
                  <a:pt x="35" y="99"/>
                </a:cubicBezTo>
                <a:cubicBezTo>
                  <a:pt x="35" y="94"/>
                  <a:pt x="33" y="89"/>
                  <a:pt x="31" y="87"/>
                </a:cubicBezTo>
                <a:cubicBezTo>
                  <a:pt x="29" y="85"/>
                  <a:pt x="27" y="83"/>
                  <a:pt x="27" y="83"/>
                </a:cubicBezTo>
                <a:cubicBezTo>
                  <a:pt x="27" y="83"/>
                  <a:pt x="27" y="83"/>
                  <a:pt x="19" y="83"/>
                </a:cubicBezTo>
                <a:cubicBezTo>
                  <a:pt x="11" y="83"/>
                  <a:pt x="11" y="75"/>
                  <a:pt x="11" y="75"/>
                </a:cubicBezTo>
                <a:cubicBezTo>
                  <a:pt x="11" y="70"/>
                  <a:pt x="13" y="64"/>
                  <a:pt x="14" y="59"/>
                </a:cubicBezTo>
                <a:cubicBezTo>
                  <a:pt x="15" y="57"/>
                  <a:pt x="16" y="54"/>
                  <a:pt x="17" y="51"/>
                </a:cubicBezTo>
                <a:cubicBezTo>
                  <a:pt x="19" y="47"/>
                  <a:pt x="17" y="45"/>
                  <a:pt x="13" y="46"/>
                </a:cubicBezTo>
                <a:cubicBezTo>
                  <a:pt x="12" y="47"/>
                  <a:pt x="11" y="47"/>
                  <a:pt x="10" y="48"/>
                </a:cubicBezTo>
                <a:cubicBezTo>
                  <a:pt x="4" y="60"/>
                  <a:pt x="0" y="73"/>
                  <a:pt x="0" y="87"/>
                </a:cubicBezTo>
                <a:cubicBezTo>
                  <a:pt x="0" y="135"/>
                  <a:pt x="39" y="174"/>
                  <a:pt x="87" y="174"/>
                </a:cubicBezTo>
                <a:cubicBezTo>
                  <a:pt x="135" y="174"/>
                  <a:pt x="173" y="136"/>
                  <a:pt x="174" y="89"/>
                </a:cubicBezTo>
                <a:cubicBezTo>
                  <a:pt x="172" y="91"/>
                  <a:pt x="169" y="92"/>
                  <a:pt x="167" y="92"/>
                </a:cubicBezTo>
                <a:close/>
                <a:moveTo>
                  <a:pt x="73" y="53"/>
                </a:moveTo>
                <a:cubicBezTo>
                  <a:pt x="72" y="55"/>
                  <a:pt x="70" y="52"/>
                  <a:pt x="69" y="49"/>
                </a:cubicBezTo>
                <a:cubicBezTo>
                  <a:pt x="69" y="47"/>
                  <a:pt x="69" y="44"/>
                  <a:pt x="69" y="42"/>
                </a:cubicBezTo>
                <a:cubicBezTo>
                  <a:pt x="69" y="39"/>
                  <a:pt x="74" y="34"/>
                  <a:pt x="77" y="34"/>
                </a:cubicBezTo>
                <a:cubicBezTo>
                  <a:pt x="80" y="34"/>
                  <a:pt x="82" y="34"/>
                  <a:pt x="85" y="34"/>
                </a:cubicBezTo>
                <a:cubicBezTo>
                  <a:pt x="88" y="34"/>
                  <a:pt x="92" y="37"/>
                  <a:pt x="92" y="38"/>
                </a:cubicBezTo>
                <a:cubicBezTo>
                  <a:pt x="92" y="40"/>
                  <a:pt x="89" y="43"/>
                  <a:pt x="85" y="45"/>
                </a:cubicBezTo>
                <a:cubicBezTo>
                  <a:pt x="85" y="45"/>
                  <a:pt x="84" y="46"/>
                  <a:pt x="83" y="46"/>
                </a:cubicBezTo>
                <a:cubicBezTo>
                  <a:pt x="79" y="48"/>
                  <a:pt x="75" y="51"/>
                  <a:pt x="73" y="53"/>
                </a:cubicBezTo>
                <a:close/>
              </a:path>
            </a:pathLst>
          </a:custGeom>
          <a:solidFill>
            <a:schemeClr val="accent2"/>
          </a:solidFill>
          <a:ln w="9525">
            <a:noFill/>
            <a:round/>
          </a:ln>
        </p:spPr>
        <p:txBody>
          <a:bodyPr anchor="ctr"/>
          <a:lstStyle/>
          <a:p>
            <a:pPr algn="ctr"/>
            <a:endParaRPr sz="2000">
              <a:latin typeface="微软雅黑" panose="020B0503020204020204" pitchFamily="34" charset="-122"/>
              <a:ea typeface="微软雅黑" panose="020B0503020204020204" pitchFamily="34" charset="-122"/>
            </a:endParaRPr>
          </a:p>
        </p:txBody>
      </p:sp>
      <p:grpSp>
        <p:nvGrpSpPr>
          <p:cNvPr id="53" name="Group 62"/>
          <p:cNvGrpSpPr/>
          <p:nvPr/>
        </p:nvGrpSpPr>
        <p:grpSpPr>
          <a:xfrm>
            <a:off x="5869196" y="5461119"/>
            <a:ext cx="427471" cy="314743"/>
            <a:chOff x="7949727" y="4722004"/>
            <a:chExt cx="637883" cy="469668"/>
          </a:xfrm>
          <a:solidFill>
            <a:srgbClr val="C55A11"/>
          </a:solidFill>
        </p:grpSpPr>
        <p:sp>
          <p:nvSpPr>
            <p:cNvPr id="70" name="Freeform: Shape 40"/>
            <p:cNvSpPr/>
            <p:nvPr/>
          </p:nvSpPr>
          <p:spPr bwMode="auto">
            <a:xfrm>
              <a:off x="7976375" y="4722004"/>
              <a:ext cx="566266" cy="406379"/>
            </a:xfrm>
            <a:custGeom>
              <a:avLst/>
              <a:gdLst/>
              <a:ahLst/>
              <a:cxnLst>
                <a:cxn ang="0">
                  <a:pos x="216" y="13"/>
                </a:cxn>
                <a:cxn ang="0">
                  <a:pos x="203" y="0"/>
                </a:cxn>
                <a:cxn ang="0">
                  <a:pos x="13" y="0"/>
                </a:cxn>
                <a:cxn ang="0">
                  <a:pos x="0" y="13"/>
                </a:cxn>
                <a:cxn ang="0">
                  <a:pos x="0" y="143"/>
                </a:cxn>
                <a:cxn ang="0">
                  <a:pos x="13" y="155"/>
                </a:cxn>
                <a:cxn ang="0">
                  <a:pos x="203" y="155"/>
                </a:cxn>
                <a:cxn ang="0">
                  <a:pos x="216" y="143"/>
                </a:cxn>
                <a:cxn ang="0">
                  <a:pos x="216" y="13"/>
                </a:cxn>
                <a:cxn ang="0">
                  <a:pos x="206" y="138"/>
                </a:cxn>
                <a:cxn ang="0">
                  <a:pos x="14" y="138"/>
                </a:cxn>
                <a:cxn ang="0">
                  <a:pos x="14" y="13"/>
                </a:cxn>
                <a:cxn ang="0">
                  <a:pos x="206" y="13"/>
                </a:cxn>
                <a:cxn ang="0">
                  <a:pos x="206" y="138"/>
                </a:cxn>
              </a:cxnLst>
              <a:rect l="0" t="0" r="r" b="b"/>
              <a:pathLst>
                <a:path w="216" h="155">
                  <a:moveTo>
                    <a:pt x="216" y="13"/>
                  </a:moveTo>
                  <a:cubicBezTo>
                    <a:pt x="216" y="6"/>
                    <a:pt x="210" y="0"/>
                    <a:pt x="203" y="0"/>
                  </a:cubicBezTo>
                  <a:cubicBezTo>
                    <a:pt x="13" y="0"/>
                    <a:pt x="13" y="0"/>
                    <a:pt x="13" y="0"/>
                  </a:cubicBezTo>
                  <a:cubicBezTo>
                    <a:pt x="6" y="0"/>
                    <a:pt x="0" y="6"/>
                    <a:pt x="0" y="13"/>
                  </a:cubicBezTo>
                  <a:cubicBezTo>
                    <a:pt x="0" y="143"/>
                    <a:pt x="0" y="143"/>
                    <a:pt x="0" y="143"/>
                  </a:cubicBezTo>
                  <a:cubicBezTo>
                    <a:pt x="0" y="150"/>
                    <a:pt x="6" y="155"/>
                    <a:pt x="13" y="155"/>
                  </a:cubicBezTo>
                  <a:cubicBezTo>
                    <a:pt x="203" y="155"/>
                    <a:pt x="203" y="155"/>
                    <a:pt x="203" y="155"/>
                  </a:cubicBezTo>
                  <a:cubicBezTo>
                    <a:pt x="210" y="155"/>
                    <a:pt x="216" y="150"/>
                    <a:pt x="216" y="143"/>
                  </a:cubicBezTo>
                  <a:lnTo>
                    <a:pt x="216" y="13"/>
                  </a:lnTo>
                  <a:close/>
                  <a:moveTo>
                    <a:pt x="206" y="138"/>
                  </a:moveTo>
                  <a:cubicBezTo>
                    <a:pt x="14" y="138"/>
                    <a:pt x="14" y="138"/>
                    <a:pt x="14" y="138"/>
                  </a:cubicBezTo>
                  <a:cubicBezTo>
                    <a:pt x="14" y="13"/>
                    <a:pt x="14" y="13"/>
                    <a:pt x="14" y="13"/>
                  </a:cubicBezTo>
                  <a:cubicBezTo>
                    <a:pt x="206" y="13"/>
                    <a:pt x="206" y="13"/>
                    <a:pt x="206" y="13"/>
                  </a:cubicBezTo>
                  <a:lnTo>
                    <a:pt x="206" y="138"/>
                  </a:lnTo>
                  <a:close/>
                </a:path>
              </a:pathLst>
            </a:custGeom>
            <a:grpFill/>
            <a:ln w="9525">
              <a:noFill/>
              <a:round/>
            </a:ln>
          </p:spPr>
          <p:txBody>
            <a:bodyPr anchor="ctr"/>
            <a:lstStyle/>
            <a:p>
              <a:pPr algn="ctr"/>
              <a:endParaRPr sz="2000">
                <a:latin typeface="微软雅黑" panose="020B0503020204020204" pitchFamily="34" charset="-122"/>
                <a:ea typeface="微软雅黑" panose="020B0503020204020204" pitchFamily="34" charset="-122"/>
              </a:endParaRPr>
            </a:p>
          </p:txBody>
        </p:sp>
        <p:sp>
          <p:nvSpPr>
            <p:cNvPr id="71" name="Freeform: Shape 41"/>
            <p:cNvSpPr/>
            <p:nvPr/>
          </p:nvSpPr>
          <p:spPr bwMode="auto">
            <a:xfrm>
              <a:off x="7949727" y="5136711"/>
              <a:ext cx="631220" cy="44968"/>
            </a:xfrm>
            <a:custGeom>
              <a:avLst/>
              <a:gdLst/>
              <a:ahLst/>
              <a:cxnLst>
                <a:cxn ang="0">
                  <a:pos x="152" y="0"/>
                </a:cxn>
                <a:cxn ang="0">
                  <a:pos x="139" y="7"/>
                </a:cxn>
                <a:cxn ang="0">
                  <a:pos x="101" y="7"/>
                </a:cxn>
                <a:cxn ang="0">
                  <a:pos x="89" y="0"/>
                </a:cxn>
                <a:cxn ang="0">
                  <a:pos x="0" y="0"/>
                </a:cxn>
                <a:cxn ang="0">
                  <a:pos x="25" y="17"/>
                </a:cxn>
                <a:cxn ang="0">
                  <a:pos x="215" y="17"/>
                </a:cxn>
                <a:cxn ang="0">
                  <a:pos x="240" y="0"/>
                </a:cxn>
                <a:cxn ang="0">
                  <a:pos x="152" y="0"/>
                </a:cxn>
              </a:cxnLst>
              <a:rect l="0" t="0" r="r" b="b"/>
              <a:pathLst>
                <a:path w="240" h="17">
                  <a:moveTo>
                    <a:pt x="152" y="0"/>
                  </a:moveTo>
                  <a:cubicBezTo>
                    <a:pt x="152" y="0"/>
                    <a:pt x="152" y="7"/>
                    <a:pt x="139" y="7"/>
                  </a:cubicBezTo>
                  <a:cubicBezTo>
                    <a:pt x="126" y="7"/>
                    <a:pt x="114" y="7"/>
                    <a:pt x="101" y="7"/>
                  </a:cubicBezTo>
                  <a:cubicBezTo>
                    <a:pt x="89" y="7"/>
                    <a:pt x="89" y="0"/>
                    <a:pt x="89" y="0"/>
                  </a:cubicBezTo>
                  <a:cubicBezTo>
                    <a:pt x="0" y="0"/>
                    <a:pt x="0" y="0"/>
                    <a:pt x="0" y="0"/>
                  </a:cubicBezTo>
                  <a:cubicBezTo>
                    <a:pt x="0" y="0"/>
                    <a:pt x="0" y="17"/>
                    <a:pt x="25" y="17"/>
                  </a:cubicBezTo>
                  <a:cubicBezTo>
                    <a:pt x="51" y="17"/>
                    <a:pt x="190" y="17"/>
                    <a:pt x="215" y="17"/>
                  </a:cubicBezTo>
                  <a:cubicBezTo>
                    <a:pt x="240" y="17"/>
                    <a:pt x="240" y="0"/>
                    <a:pt x="240" y="0"/>
                  </a:cubicBezTo>
                  <a:lnTo>
                    <a:pt x="152" y="0"/>
                  </a:lnTo>
                  <a:close/>
                </a:path>
              </a:pathLst>
            </a:custGeom>
            <a:grpFill/>
            <a:ln w="9525">
              <a:noFill/>
              <a:round/>
            </a:ln>
          </p:spPr>
          <p:txBody>
            <a:bodyPr anchor="ctr"/>
            <a:lstStyle/>
            <a:p>
              <a:pPr algn="ctr"/>
              <a:endParaRPr sz="2000">
                <a:latin typeface="微软雅黑" panose="020B0503020204020204" pitchFamily="34" charset="-122"/>
                <a:ea typeface="微软雅黑" panose="020B0503020204020204" pitchFamily="34" charset="-122"/>
              </a:endParaRPr>
            </a:p>
          </p:txBody>
        </p:sp>
        <p:sp>
          <p:nvSpPr>
            <p:cNvPr id="72" name="Freeform: Shape 42"/>
            <p:cNvSpPr/>
            <p:nvPr/>
          </p:nvSpPr>
          <p:spPr bwMode="auto">
            <a:xfrm>
              <a:off x="7986368" y="4722004"/>
              <a:ext cx="567932" cy="406379"/>
            </a:xfrm>
            <a:custGeom>
              <a:avLst/>
              <a:gdLst/>
              <a:ahLst/>
              <a:cxnLst>
                <a:cxn ang="0">
                  <a:pos x="216" y="13"/>
                </a:cxn>
                <a:cxn ang="0">
                  <a:pos x="203" y="0"/>
                </a:cxn>
                <a:cxn ang="0">
                  <a:pos x="13" y="0"/>
                </a:cxn>
                <a:cxn ang="0">
                  <a:pos x="0" y="13"/>
                </a:cxn>
                <a:cxn ang="0">
                  <a:pos x="0" y="143"/>
                </a:cxn>
                <a:cxn ang="0">
                  <a:pos x="13" y="155"/>
                </a:cxn>
                <a:cxn ang="0">
                  <a:pos x="203" y="155"/>
                </a:cxn>
                <a:cxn ang="0">
                  <a:pos x="216" y="143"/>
                </a:cxn>
                <a:cxn ang="0">
                  <a:pos x="216" y="13"/>
                </a:cxn>
                <a:cxn ang="0">
                  <a:pos x="205" y="142"/>
                </a:cxn>
                <a:cxn ang="0">
                  <a:pos x="13" y="142"/>
                </a:cxn>
                <a:cxn ang="0">
                  <a:pos x="13" y="17"/>
                </a:cxn>
                <a:cxn ang="0">
                  <a:pos x="205" y="17"/>
                </a:cxn>
                <a:cxn ang="0">
                  <a:pos x="205" y="142"/>
                </a:cxn>
              </a:cxnLst>
              <a:rect l="0" t="0" r="r" b="b"/>
              <a:pathLst>
                <a:path w="216" h="155">
                  <a:moveTo>
                    <a:pt x="216" y="13"/>
                  </a:moveTo>
                  <a:cubicBezTo>
                    <a:pt x="216" y="6"/>
                    <a:pt x="210" y="0"/>
                    <a:pt x="203" y="0"/>
                  </a:cubicBezTo>
                  <a:cubicBezTo>
                    <a:pt x="13" y="0"/>
                    <a:pt x="13" y="0"/>
                    <a:pt x="13" y="0"/>
                  </a:cubicBezTo>
                  <a:cubicBezTo>
                    <a:pt x="5" y="0"/>
                    <a:pt x="0" y="6"/>
                    <a:pt x="0" y="13"/>
                  </a:cubicBezTo>
                  <a:cubicBezTo>
                    <a:pt x="0" y="143"/>
                    <a:pt x="0" y="143"/>
                    <a:pt x="0" y="143"/>
                  </a:cubicBezTo>
                  <a:cubicBezTo>
                    <a:pt x="0" y="150"/>
                    <a:pt x="5" y="155"/>
                    <a:pt x="13" y="155"/>
                  </a:cubicBezTo>
                  <a:cubicBezTo>
                    <a:pt x="203" y="155"/>
                    <a:pt x="203" y="155"/>
                    <a:pt x="203" y="155"/>
                  </a:cubicBezTo>
                  <a:cubicBezTo>
                    <a:pt x="210" y="155"/>
                    <a:pt x="216" y="150"/>
                    <a:pt x="216" y="143"/>
                  </a:cubicBezTo>
                  <a:lnTo>
                    <a:pt x="216" y="13"/>
                  </a:lnTo>
                  <a:close/>
                  <a:moveTo>
                    <a:pt x="205" y="142"/>
                  </a:moveTo>
                  <a:cubicBezTo>
                    <a:pt x="13" y="142"/>
                    <a:pt x="13" y="142"/>
                    <a:pt x="13" y="142"/>
                  </a:cubicBezTo>
                  <a:cubicBezTo>
                    <a:pt x="13" y="17"/>
                    <a:pt x="13" y="17"/>
                    <a:pt x="13" y="17"/>
                  </a:cubicBezTo>
                  <a:cubicBezTo>
                    <a:pt x="205" y="17"/>
                    <a:pt x="205" y="17"/>
                    <a:pt x="205" y="17"/>
                  </a:cubicBezTo>
                  <a:lnTo>
                    <a:pt x="205" y="142"/>
                  </a:lnTo>
                  <a:close/>
                </a:path>
              </a:pathLst>
            </a:custGeom>
            <a:grpFill/>
            <a:ln w="9525">
              <a:noFill/>
              <a:round/>
            </a:ln>
          </p:spPr>
          <p:txBody>
            <a:bodyPr anchor="ctr"/>
            <a:lstStyle/>
            <a:p>
              <a:pPr algn="ctr"/>
              <a:endParaRPr sz="2000">
                <a:latin typeface="微软雅黑" panose="020B0503020204020204" pitchFamily="34" charset="-122"/>
                <a:ea typeface="微软雅黑" panose="020B0503020204020204" pitchFamily="34" charset="-122"/>
              </a:endParaRPr>
            </a:p>
          </p:txBody>
        </p:sp>
        <p:sp>
          <p:nvSpPr>
            <p:cNvPr id="73" name="Freeform: Shape 43"/>
            <p:cNvSpPr/>
            <p:nvPr/>
          </p:nvSpPr>
          <p:spPr bwMode="auto">
            <a:xfrm>
              <a:off x="7958055" y="5146704"/>
              <a:ext cx="629555" cy="44968"/>
            </a:xfrm>
            <a:custGeom>
              <a:avLst/>
              <a:gdLst/>
              <a:ahLst/>
              <a:cxnLst>
                <a:cxn ang="0">
                  <a:pos x="151" y="0"/>
                </a:cxn>
                <a:cxn ang="0">
                  <a:pos x="139" y="3"/>
                </a:cxn>
                <a:cxn ang="0">
                  <a:pos x="101" y="3"/>
                </a:cxn>
                <a:cxn ang="0">
                  <a:pos x="88" y="0"/>
                </a:cxn>
                <a:cxn ang="0">
                  <a:pos x="0" y="0"/>
                </a:cxn>
                <a:cxn ang="0">
                  <a:pos x="25" y="17"/>
                </a:cxn>
                <a:cxn ang="0">
                  <a:pos x="215" y="17"/>
                </a:cxn>
                <a:cxn ang="0">
                  <a:pos x="240" y="0"/>
                </a:cxn>
                <a:cxn ang="0">
                  <a:pos x="151" y="0"/>
                </a:cxn>
              </a:cxnLst>
              <a:rect l="0" t="0" r="r" b="b"/>
              <a:pathLst>
                <a:path w="240" h="17">
                  <a:moveTo>
                    <a:pt x="151" y="0"/>
                  </a:moveTo>
                  <a:cubicBezTo>
                    <a:pt x="151" y="0"/>
                    <a:pt x="151" y="3"/>
                    <a:pt x="139" y="3"/>
                  </a:cubicBezTo>
                  <a:cubicBezTo>
                    <a:pt x="126" y="3"/>
                    <a:pt x="114" y="3"/>
                    <a:pt x="101" y="3"/>
                  </a:cubicBezTo>
                  <a:cubicBezTo>
                    <a:pt x="88" y="3"/>
                    <a:pt x="88" y="0"/>
                    <a:pt x="88" y="0"/>
                  </a:cubicBezTo>
                  <a:cubicBezTo>
                    <a:pt x="0" y="0"/>
                    <a:pt x="0" y="0"/>
                    <a:pt x="0" y="0"/>
                  </a:cubicBezTo>
                  <a:cubicBezTo>
                    <a:pt x="0" y="0"/>
                    <a:pt x="0" y="17"/>
                    <a:pt x="25" y="17"/>
                  </a:cubicBezTo>
                  <a:cubicBezTo>
                    <a:pt x="50" y="17"/>
                    <a:pt x="189" y="17"/>
                    <a:pt x="215" y="17"/>
                  </a:cubicBezTo>
                  <a:cubicBezTo>
                    <a:pt x="240" y="17"/>
                    <a:pt x="240" y="0"/>
                    <a:pt x="240" y="0"/>
                  </a:cubicBezTo>
                  <a:lnTo>
                    <a:pt x="151" y="0"/>
                  </a:lnTo>
                  <a:close/>
                </a:path>
              </a:pathLst>
            </a:custGeom>
            <a:grpFill/>
            <a:ln w="9525">
              <a:noFill/>
              <a:round/>
            </a:ln>
          </p:spPr>
          <p:txBody>
            <a:bodyPr anchor="ctr"/>
            <a:lstStyle/>
            <a:p>
              <a:pPr algn="ctr"/>
              <a:endParaRPr sz="2000">
                <a:latin typeface="微软雅黑" panose="020B0503020204020204" pitchFamily="34" charset="-122"/>
                <a:ea typeface="微软雅黑" panose="020B0503020204020204" pitchFamily="34" charset="-122"/>
              </a:endParaRPr>
            </a:p>
          </p:txBody>
        </p:sp>
        <p:sp>
          <p:nvSpPr>
            <p:cNvPr id="74" name="Freeform: Shape 44"/>
            <p:cNvSpPr/>
            <p:nvPr/>
          </p:nvSpPr>
          <p:spPr bwMode="auto">
            <a:xfrm>
              <a:off x="7976375" y="4722004"/>
              <a:ext cx="566266" cy="406379"/>
            </a:xfrm>
            <a:custGeom>
              <a:avLst/>
              <a:gdLst/>
              <a:ahLst/>
              <a:cxnLst>
                <a:cxn ang="0">
                  <a:pos x="216" y="13"/>
                </a:cxn>
                <a:cxn ang="0">
                  <a:pos x="203" y="0"/>
                </a:cxn>
                <a:cxn ang="0">
                  <a:pos x="13" y="0"/>
                </a:cxn>
                <a:cxn ang="0">
                  <a:pos x="0" y="13"/>
                </a:cxn>
                <a:cxn ang="0">
                  <a:pos x="0" y="143"/>
                </a:cxn>
                <a:cxn ang="0">
                  <a:pos x="13" y="155"/>
                </a:cxn>
                <a:cxn ang="0">
                  <a:pos x="203" y="155"/>
                </a:cxn>
                <a:cxn ang="0">
                  <a:pos x="216" y="143"/>
                </a:cxn>
                <a:cxn ang="0">
                  <a:pos x="216" y="13"/>
                </a:cxn>
                <a:cxn ang="0">
                  <a:pos x="206" y="138"/>
                </a:cxn>
                <a:cxn ang="0">
                  <a:pos x="14" y="138"/>
                </a:cxn>
                <a:cxn ang="0">
                  <a:pos x="14" y="13"/>
                </a:cxn>
                <a:cxn ang="0">
                  <a:pos x="206" y="13"/>
                </a:cxn>
                <a:cxn ang="0">
                  <a:pos x="206" y="138"/>
                </a:cxn>
              </a:cxnLst>
              <a:rect l="0" t="0" r="r" b="b"/>
              <a:pathLst>
                <a:path w="216" h="155">
                  <a:moveTo>
                    <a:pt x="216" y="13"/>
                  </a:moveTo>
                  <a:cubicBezTo>
                    <a:pt x="216" y="6"/>
                    <a:pt x="210" y="0"/>
                    <a:pt x="203" y="0"/>
                  </a:cubicBezTo>
                  <a:cubicBezTo>
                    <a:pt x="13" y="0"/>
                    <a:pt x="13" y="0"/>
                    <a:pt x="13" y="0"/>
                  </a:cubicBezTo>
                  <a:cubicBezTo>
                    <a:pt x="6" y="0"/>
                    <a:pt x="0" y="6"/>
                    <a:pt x="0" y="13"/>
                  </a:cubicBezTo>
                  <a:cubicBezTo>
                    <a:pt x="0" y="143"/>
                    <a:pt x="0" y="143"/>
                    <a:pt x="0" y="143"/>
                  </a:cubicBezTo>
                  <a:cubicBezTo>
                    <a:pt x="0" y="150"/>
                    <a:pt x="6" y="155"/>
                    <a:pt x="13" y="155"/>
                  </a:cubicBezTo>
                  <a:cubicBezTo>
                    <a:pt x="203" y="155"/>
                    <a:pt x="203" y="155"/>
                    <a:pt x="203" y="155"/>
                  </a:cubicBezTo>
                  <a:cubicBezTo>
                    <a:pt x="210" y="155"/>
                    <a:pt x="216" y="150"/>
                    <a:pt x="216" y="143"/>
                  </a:cubicBezTo>
                  <a:lnTo>
                    <a:pt x="216" y="13"/>
                  </a:lnTo>
                  <a:close/>
                  <a:moveTo>
                    <a:pt x="206" y="138"/>
                  </a:moveTo>
                  <a:cubicBezTo>
                    <a:pt x="14" y="138"/>
                    <a:pt x="14" y="138"/>
                    <a:pt x="14" y="138"/>
                  </a:cubicBezTo>
                  <a:cubicBezTo>
                    <a:pt x="14" y="13"/>
                    <a:pt x="14" y="13"/>
                    <a:pt x="14" y="13"/>
                  </a:cubicBezTo>
                  <a:cubicBezTo>
                    <a:pt x="206" y="13"/>
                    <a:pt x="206" y="13"/>
                    <a:pt x="206" y="13"/>
                  </a:cubicBezTo>
                  <a:lnTo>
                    <a:pt x="206" y="138"/>
                  </a:lnTo>
                  <a:close/>
                </a:path>
              </a:pathLst>
            </a:custGeom>
            <a:grpFill/>
            <a:ln w="9525">
              <a:noFill/>
              <a:round/>
            </a:ln>
          </p:spPr>
          <p:txBody>
            <a:bodyPr anchor="ctr"/>
            <a:lstStyle/>
            <a:p>
              <a:pPr algn="ctr"/>
              <a:endParaRPr sz="2000">
                <a:latin typeface="微软雅黑" panose="020B0503020204020204" pitchFamily="34" charset="-122"/>
                <a:ea typeface="微软雅黑" panose="020B0503020204020204" pitchFamily="34" charset="-122"/>
              </a:endParaRPr>
            </a:p>
          </p:txBody>
        </p:sp>
        <p:sp>
          <p:nvSpPr>
            <p:cNvPr id="75" name="Freeform: Shape 45"/>
            <p:cNvSpPr/>
            <p:nvPr/>
          </p:nvSpPr>
          <p:spPr bwMode="auto">
            <a:xfrm>
              <a:off x="7949727" y="5136711"/>
              <a:ext cx="631220" cy="44968"/>
            </a:xfrm>
            <a:custGeom>
              <a:avLst/>
              <a:gdLst/>
              <a:ahLst/>
              <a:cxnLst>
                <a:cxn ang="0">
                  <a:pos x="152" y="0"/>
                </a:cxn>
                <a:cxn ang="0">
                  <a:pos x="139" y="7"/>
                </a:cxn>
                <a:cxn ang="0">
                  <a:pos x="101" y="7"/>
                </a:cxn>
                <a:cxn ang="0">
                  <a:pos x="89" y="0"/>
                </a:cxn>
                <a:cxn ang="0">
                  <a:pos x="0" y="0"/>
                </a:cxn>
                <a:cxn ang="0">
                  <a:pos x="25" y="17"/>
                </a:cxn>
                <a:cxn ang="0">
                  <a:pos x="215" y="17"/>
                </a:cxn>
                <a:cxn ang="0">
                  <a:pos x="240" y="0"/>
                </a:cxn>
                <a:cxn ang="0">
                  <a:pos x="152" y="0"/>
                </a:cxn>
              </a:cxnLst>
              <a:rect l="0" t="0" r="r" b="b"/>
              <a:pathLst>
                <a:path w="240" h="17">
                  <a:moveTo>
                    <a:pt x="152" y="0"/>
                  </a:moveTo>
                  <a:cubicBezTo>
                    <a:pt x="152" y="0"/>
                    <a:pt x="152" y="7"/>
                    <a:pt x="139" y="7"/>
                  </a:cubicBezTo>
                  <a:cubicBezTo>
                    <a:pt x="126" y="7"/>
                    <a:pt x="114" y="7"/>
                    <a:pt x="101" y="7"/>
                  </a:cubicBezTo>
                  <a:cubicBezTo>
                    <a:pt x="89" y="7"/>
                    <a:pt x="89" y="0"/>
                    <a:pt x="89" y="0"/>
                  </a:cubicBezTo>
                  <a:cubicBezTo>
                    <a:pt x="0" y="0"/>
                    <a:pt x="0" y="0"/>
                    <a:pt x="0" y="0"/>
                  </a:cubicBezTo>
                  <a:cubicBezTo>
                    <a:pt x="0" y="0"/>
                    <a:pt x="0" y="17"/>
                    <a:pt x="25" y="17"/>
                  </a:cubicBezTo>
                  <a:cubicBezTo>
                    <a:pt x="51" y="17"/>
                    <a:pt x="190" y="17"/>
                    <a:pt x="215" y="17"/>
                  </a:cubicBezTo>
                  <a:cubicBezTo>
                    <a:pt x="240" y="17"/>
                    <a:pt x="240" y="0"/>
                    <a:pt x="240" y="0"/>
                  </a:cubicBezTo>
                  <a:lnTo>
                    <a:pt x="152" y="0"/>
                  </a:lnTo>
                  <a:close/>
                </a:path>
              </a:pathLst>
            </a:custGeom>
            <a:grpFill/>
            <a:ln w="9525">
              <a:noFill/>
              <a:round/>
            </a:ln>
          </p:spPr>
          <p:txBody>
            <a:bodyPr anchor="ctr"/>
            <a:lstStyle/>
            <a:p>
              <a:pPr algn="ctr"/>
              <a:endParaRPr sz="2000">
                <a:latin typeface="微软雅黑" panose="020B0503020204020204" pitchFamily="34" charset="-122"/>
                <a:ea typeface="微软雅黑" panose="020B0503020204020204" pitchFamily="34" charset="-122"/>
              </a:endParaRPr>
            </a:p>
          </p:txBody>
        </p:sp>
      </p:grpSp>
      <p:sp>
        <p:nvSpPr>
          <p:cNvPr id="54" name="Freeform: Shape 46"/>
          <p:cNvSpPr/>
          <p:nvPr/>
        </p:nvSpPr>
        <p:spPr bwMode="auto">
          <a:xfrm>
            <a:off x="4374173" y="4609943"/>
            <a:ext cx="936005" cy="937670"/>
          </a:xfrm>
          <a:custGeom>
            <a:avLst/>
            <a:gdLst/>
            <a:ahLst/>
            <a:cxnLst>
              <a:cxn ang="0">
                <a:pos x="355" y="357"/>
              </a:cxn>
              <a:cxn ang="0">
                <a:pos x="0" y="1"/>
              </a:cxn>
              <a:cxn ang="0">
                <a:pos x="2" y="0"/>
              </a:cxn>
              <a:cxn ang="0">
                <a:pos x="356" y="354"/>
              </a:cxn>
              <a:cxn ang="0">
                <a:pos x="355" y="357"/>
              </a:cxn>
            </a:cxnLst>
            <a:rect l="0" t="0" r="r" b="b"/>
            <a:pathLst>
              <a:path w="356" h="357">
                <a:moveTo>
                  <a:pt x="355" y="357"/>
                </a:moveTo>
                <a:cubicBezTo>
                  <a:pt x="199" y="284"/>
                  <a:pt x="73" y="158"/>
                  <a:pt x="0" y="1"/>
                </a:cubicBezTo>
                <a:cubicBezTo>
                  <a:pt x="2" y="0"/>
                  <a:pt x="2" y="0"/>
                  <a:pt x="2" y="0"/>
                </a:cubicBezTo>
                <a:cubicBezTo>
                  <a:pt x="75" y="156"/>
                  <a:pt x="201" y="282"/>
                  <a:pt x="356" y="354"/>
                </a:cubicBezTo>
                <a:lnTo>
                  <a:pt x="355" y="357"/>
                </a:lnTo>
                <a:close/>
              </a:path>
            </a:pathLst>
          </a:custGeom>
          <a:solidFill>
            <a:schemeClr val="tx1">
              <a:lumMod val="50000"/>
              <a:lumOff val="50000"/>
            </a:schemeClr>
          </a:solidFill>
          <a:ln w="57150">
            <a:solidFill>
              <a:srgbClr val="C55A11"/>
            </a:solidFill>
            <a:round/>
          </a:ln>
        </p:spPr>
        <p:txBody>
          <a:bodyPr anchor="ctr"/>
          <a:lstStyle/>
          <a:p>
            <a:pPr algn="ctr"/>
            <a:endParaRPr sz="2000">
              <a:latin typeface="微软雅黑" panose="020B0503020204020204" pitchFamily="34" charset="-122"/>
              <a:ea typeface="微软雅黑" panose="020B0503020204020204" pitchFamily="34" charset="-122"/>
            </a:endParaRPr>
          </a:p>
        </p:txBody>
      </p:sp>
      <p:sp>
        <p:nvSpPr>
          <p:cNvPr id="55" name="Freeform: Shape 47"/>
          <p:cNvSpPr/>
          <p:nvPr/>
        </p:nvSpPr>
        <p:spPr bwMode="auto">
          <a:xfrm>
            <a:off x="6929033" y="2055083"/>
            <a:ext cx="937670" cy="936005"/>
          </a:xfrm>
          <a:custGeom>
            <a:avLst/>
            <a:gdLst/>
            <a:ahLst/>
            <a:cxnLst>
              <a:cxn ang="0">
                <a:pos x="354" y="356"/>
              </a:cxn>
              <a:cxn ang="0">
                <a:pos x="0" y="2"/>
              </a:cxn>
              <a:cxn ang="0">
                <a:pos x="1" y="0"/>
              </a:cxn>
              <a:cxn ang="0">
                <a:pos x="357" y="355"/>
              </a:cxn>
              <a:cxn ang="0">
                <a:pos x="354" y="356"/>
              </a:cxn>
            </a:cxnLst>
            <a:rect l="0" t="0" r="r" b="b"/>
            <a:pathLst>
              <a:path w="357" h="356">
                <a:moveTo>
                  <a:pt x="354" y="356"/>
                </a:moveTo>
                <a:cubicBezTo>
                  <a:pt x="282" y="201"/>
                  <a:pt x="156" y="75"/>
                  <a:pt x="0" y="2"/>
                </a:cubicBezTo>
                <a:cubicBezTo>
                  <a:pt x="1" y="0"/>
                  <a:pt x="1" y="0"/>
                  <a:pt x="1" y="0"/>
                </a:cubicBezTo>
                <a:cubicBezTo>
                  <a:pt x="158" y="73"/>
                  <a:pt x="284" y="199"/>
                  <a:pt x="357" y="355"/>
                </a:cubicBezTo>
                <a:lnTo>
                  <a:pt x="354" y="356"/>
                </a:lnTo>
                <a:close/>
              </a:path>
            </a:pathLst>
          </a:custGeom>
          <a:solidFill>
            <a:schemeClr val="tx1">
              <a:lumMod val="50000"/>
              <a:lumOff val="50000"/>
            </a:schemeClr>
          </a:solidFill>
          <a:ln w="57150">
            <a:solidFill>
              <a:srgbClr val="C55A11"/>
            </a:solidFill>
            <a:round/>
          </a:ln>
        </p:spPr>
        <p:txBody>
          <a:bodyPr anchor="ctr"/>
          <a:lstStyle/>
          <a:p>
            <a:pPr algn="ctr"/>
            <a:endParaRPr sz="2000">
              <a:latin typeface="微软雅黑" panose="020B0503020204020204" pitchFamily="34" charset="-122"/>
              <a:ea typeface="微软雅黑" panose="020B0503020204020204" pitchFamily="34" charset="-122"/>
            </a:endParaRPr>
          </a:p>
        </p:txBody>
      </p:sp>
      <p:sp>
        <p:nvSpPr>
          <p:cNvPr id="56" name="Freeform: Shape 48"/>
          <p:cNvSpPr/>
          <p:nvPr/>
        </p:nvSpPr>
        <p:spPr bwMode="auto">
          <a:xfrm>
            <a:off x="6929033" y="4609943"/>
            <a:ext cx="937670" cy="937670"/>
          </a:xfrm>
          <a:custGeom>
            <a:avLst/>
            <a:gdLst/>
            <a:ahLst/>
            <a:cxnLst>
              <a:cxn ang="0">
                <a:pos x="1" y="357"/>
              </a:cxn>
              <a:cxn ang="0">
                <a:pos x="0" y="354"/>
              </a:cxn>
              <a:cxn ang="0">
                <a:pos x="354" y="0"/>
              </a:cxn>
              <a:cxn ang="0">
                <a:pos x="357" y="1"/>
              </a:cxn>
              <a:cxn ang="0">
                <a:pos x="1" y="357"/>
              </a:cxn>
            </a:cxnLst>
            <a:rect l="0" t="0" r="r" b="b"/>
            <a:pathLst>
              <a:path w="357" h="357">
                <a:moveTo>
                  <a:pt x="1" y="357"/>
                </a:moveTo>
                <a:cubicBezTo>
                  <a:pt x="0" y="354"/>
                  <a:pt x="0" y="354"/>
                  <a:pt x="0" y="354"/>
                </a:cubicBezTo>
                <a:cubicBezTo>
                  <a:pt x="156" y="282"/>
                  <a:pt x="282" y="156"/>
                  <a:pt x="354" y="0"/>
                </a:cubicBezTo>
                <a:cubicBezTo>
                  <a:pt x="357" y="1"/>
                  <a:pt x="357" y="1"/>
                  <a:pt x="357" y="1"/>
                </a:cubicBezTo>
                <a:cubicBezTo>
                  <a:pt x="284" y="158"/>
                  <a:pt x="158" y="284"/>
                  <a:pt x="1" y="357"/>
                </a:cubicBezTo>
                <a:close/>
              </a:path>
            </a:pathLst>
          </a:custGeom>
          <a:solidFill>
            <a:schemeClr val="tx1">
              <a:lumMod val="50000"/>
              <a:lumOff val="50000"/>
            </a:schemeClr>
          </a:solidFill>
          <a:ln w="57150">
            <a:solidFill>
              <a:srgbClr val="C55A11"/>
            </a:solidFill>
            <a:round/>
          </a:ln>
        </p:spPr>
        <p:txBody>
          <a:bodyPr anchor="ctr"/>
          <a:lstStyle/>
          <a:p>
            <a:pPr algn="ctr"/>
            <a:endParaRPr sz="2000">
              <a:latin typeface="微软雅黑" panose="020B0503020204020204" pitchFamily="34" charset="-122"/>
              <a:ea typeface="微软雅黑" panose="020B0503020204020204" pitchFamily="34" charset="-122"/>
            </a:endParaRPr>
          </a:p>
        </p:txBody>
      </p:sp>
      <p:sp>
        <p:nvSpPr>
          <p:cNvPr id="57" name="Freeform: Shape 52"/>
          <p:cNvSpPr/>
          <p:nvPr/>
        </p:nvSpPr>
        <p:spPr bwMode="auto">
          <a:xfrm>
            <a:off x="4419142" y="2100051"/>
            <a:ext cx="912688" cy="912688"/>
          </a:xfrm>
          <a:custGeom>
            <a:avLst/>
            <a:gdLst/>
            <a:ahLst/>
            <a:cxnLst>
              <a:cxn ang="0">
                <a:pos x="2" y="347"/>
              </a:cxn>
              <a:cxn ang="0">
                <a:pos x="0" y="346"/>
              </a:cxn>
              <a:cxn ang="0">
                <a:pos x="346" y="0"/>
              </a:cxn>
              <a:cxn ang="0">
                <a:pos x="347" y="2"/>
              </a:cxn>
              <a:cxn ang="0">
                <a:pos x="2" y="347"/>
              </a:cxn>
            </a:cxnLst>
            <a:rect l="0" t="0" r="r" b="b"/>
            <a:pathLst>
              <a:path w="347" h="347">
                <a:moveTo>
                  <a:pt x="2" y="347"/>
                </a:moveTo>
                <a:cubicBezTo>
                  <a:pt x="0" y="346"/>
                  <a:pt x="0" y="346"/>
                  <a:pt x="0" y="346"/>
                </a:cubicBezTo>
                <a:cubicBezTo>
                  <a:pt x="71" y="194"/>
                  <a:pt x="194" y="71"/>
                  <a:pt x="346" y="0"/>
                </a:cubicBezTo>
                <a:cubicBezTo>
                  <a:pt x="347" y="2"/>
                  <a:pt x="347" y="2"/>
                  <a:pt x="347" y="2"/>
                </a:cubicBezTo>
                <a:cubicBezTo>
                  <a:pt x="196" y="73"/>
                  <a:pt x="73" y="195"/>
                  <a:pt x="2" y="347"/>
                </a:cubicBezTo>
                <a:close/>
              </a:path>
            </a:pathLst>
          </a:custGeom>
          <a:solidFill>
            <a:schemeClr val="tx1">
              <a:lumMod val="50000"/>
              <a:lumOff val="50000"/>
            </a:schemeClr>
          </a:solidFill>
          <a:ln w="57150">
            <a:solidFill>
              <a:srgbClr val="C55A11"/>
            </a:solidFill>
            <a:round/>
          </a:ln>
        </p:spPr>
        <p:txBody>
          <a:bodyPr anchor="ctr"/>
          <a:lstStyle/>
          <a:p>
            <a:pPr algn="ctr"/>
            <a:endParaRPr sz="2000">
              <a:latin typeface="微软雅黑" panose="020B0503020204020204" pitchFamily="34" charset="-122"/>
              <a:ea typeface="微软雅黑" panose="020B0503020204020204" pitchFamily="34" charset="-122"/>
            </a:endParaRPr>
          </a:p>
        </p:txBody>
      </p:sp>
      <p:grpSp>
        <p:nvGrpSpPr>
          <p:cNvPr id="58" name="Group 1"/>
          <p:cNvGrpSpPr/>
          <p:nvPr/>
        </p:nvGrpSpPr>
        <p:grpSpPr>
          <a:xfrm>
            <a:off x="5188317" y="2330548"/>
            <a:ext cx="1857986" cy="778375"/>
            <a:chOff x="7395470" y="1775754"/>
            <a:chExt cx="1857986" cy="778375"/>
          </a:xfrm>
        </p:grpSpPr>
        <p:sp>
          <p:nvSpPr>
            <p:cNvPr id="68" name="TextBox 7"/>
            <p:cNvSpPr txBox="1"/>
            <p:nvPr/>
          </p:nvSpPr>
          <p:spPr>
            <a:xfrm>
              <a:off x="7395470" y="1775754"/>
              <a:ext cx="1857986" cy="203942"/>
            </a:xfrm>
            <a:prstGeom prst="rect">
              <a:avLst/>
            </a:prstGeom>
          </p:spPr>
          <p:txBody>
            <a:bodyPr vert="horz" wrap="none" lIns="0" tIns="0" rIns="0" bIns="0" anchor="ctr">
              <a:normAutofit/>
            </a:bodyPr>
            <a:lstStyle/>
            <a:p>
              <a:pPr marL="0" indent="0" algn="ctr">
                <a:spcBef>
                  <a:spcPct val="0"/>
                </a:spcBef>
                <a:buNone/>
              </a:pPr>
              <a:r>
                <a:rPr lang="zh-CN" altLang="en-US" sz="1050" b="1" dirty="0">
                  <a:solidFill>
                    <a:srgbClr val="C55A11"/>
                  </a:solidFill>
                  <a:latin typeface="微软雅黑" panose="020B0503020204020204" pitchFamily="34" charset="-122"/>
                  <a:ea typeface="微软雅黑" panose="020B0503020204020204" pitchFamily="34" charset="-122"/>
                </a:rPr>
                <a:t>标题文本预设</a:t>
              </a:r>
              <a:endParaRPr lang="zh-CN" altLang="en-US" sz="1050" b="1" dirty="0">
                <a:solidFill>
                  <a:srgbClr val="C55A11"/>
                </a:solidFill>
                <a:latin typeface="微软雅黑" panose="020B0503020204020204" pitchFamily="34" charset="-122"/>
                <a:ea typeface="微软雅黑" panose="020B0503020204020204" pitchFamily="34" charset="-122"/>
              </a:endParaRPr>
            </a:p>
          </p:txBody>
        </p:sp>
        <p:sp>
          <p:nvSpPr>
            <p:cNvPr id="69" name="TextBox 60"/>
            <p:cNvSpPr txBox="1"/>
            <p:nvPr/>
          </p:nvSpPr>
          <p:spPr>
            <a:xfrm>
              <a:off x="7395470" y="1979696"/>
              <a:ext cx="1857986" cy="574433"/>
            </a:xfrm>
            <a:prstGeom prst="rect">
              <a:avLst/>
            </a:prstGeom>
          </p:spPr>
          <p:txBody>
            <a:bodyPr vert="horz" wrap="square" lIns="0" tIns="0" rIns="0" bIns="0" anchor="t" anchorCtr="1">
              <a:normAutofit/>
            </a:bodyPr>
            <a:lstStyle/>
            <a:p>
              <a:pPr marL="0" lvl="0" indent="0" algn="ctr" defTabSz="914400">
                <a:lnSpc>
                  <a:spcPct val="120000"/>
                </a:lnSpc>
                <a:buNone/>
              </a:pPr>
              <a:r>
                <a:rPr lang="zh-CN" altLang="en-US" sz="900" dirty="0">
                  <a:solidFill>
                    <a:srgbClr val="C55A11"/>
                  </a:solidFill>
                  <a:latin typeface="微软雅黑" panose="020B0503020204020204" pitchFamily="34" charset="-122"/>
                  <a:ea typeface="微软雅黑" panose="020B0503020204020204" pitchFamily="34" charset="-122"/>
                </a:rPr>
                <a:t>此部分内容作为文字排版占位显示</a:t>
              </a:r>
              <a:br>
                <a:rPr lang="zh-CN" altLang="en-US" sz="900" dirty="0">
                  <a:solidFill>
                    <a:srgbClr val="C55A11"/>
                  </a:solidFill>
                  <a:latin typeface="微软雅黑" panose="020B0503020204020204" pitchFamily="34" charset="-122"/>
                  <a:ea typeface="微软雅黑" panose="020B0503020204020204" pitchFamily="34" charset="-122"/>
                </a:rPr>
              </a:br>
              <a:r>
                <a:rPr lang="zh-CN" altLang="en-US" sz="900" dirty="0">
                  <a:solidFill>
                    <a:srgbClr val="C55A11"/>
                  </a:solidFill>
                  <a:latin typeface="微软雅黑" panose="020B0503020204020204" pitchFamily="34" charset="-122"/>
                  <a:ea typeface="微软雅黑" panose="020B0503020204020204" pitchFamily="34" charset="-122"/>
                </a:rPr>
                <a:t>（建议使用主题字体）</a:t>
              </a:r>
              <a:endParaRPr lang="zh-CN" altLang="en-US" sz="900" dirty="0">
                <a:solidFill>
                  <a:srgbClr val="C55A11"/>
                </a:solidFill>
                <a:latin typeface="微软雅黑" panose="020B0503020204020204" pitchFamily="34" charset="-122"/>
                <a:ea typeface="微软雅黑" panose="020B0503020204020204" pitchFamily="34" charset="-122"/>
              </a:endParaRPr>
            </a:p>
          </p:txBody>
        </p:sp>
      </p:grpSp>
      <p:grpSp>
        <p:nvGrpSpPr>
          <p:cNvPr id="59" name="Group 64"/>
          <p:cNvGrpSpPr/>
          <p:nvPr/>
        </p:nvGrpSpPr>
        <p:grpSpPr>
          <a:xfrm>
            <a:off x="5157303" y="6232922"/>
            <a:ext cx="1857986" cy="778375"/>
            <a:chOff x="7395470" y="1775754"/>
            <a:chExt cx="1857986" cy="778375"/>
          </a:xfrm>
        </p:grpSpPr>
        <p:sp>
          <p:nvSpPr>
            <p:cNvPr id="66" name="TextBox 65"/>
            <p:cNvSpPr txBox="1"/>
            <p:nvPr/>
          </p:nvSpPr>
          <p:spPr>
            <a:xfrm>
              <a:off x="7395470" y="1775754"/>
              <a:ext cx="1857986" cy="203942"/>
            </a:xfrm>
            <a:prstGeom prst="rect">
              <a:avLst/>
            </a:prstGeom>
          </p:spPr>
          <p:txBody>
            <a:bodyPr vert="horz" wrap="none" lIns="0" tIns="0" rIns="0" bIns="0" anchor="ctr">
              <a:normAutofit/>
            </a:bodyPr>
            <a:lstStyle/>
            <a:p>
              <a:pPr marL="0" indent="0" algn="ctr">
                <a:spcBef>
                  <a:spcPct val="0"/>
                </a:spcBef>
                <a:buNone/>
              </a:pPr>
              <a:r>
                <a:rPr lang="zh-CN" altLang="en-US" sz="1050" b="1" dirty="0">
                  <a:solidFill>
                    <a:srgbClr val="C55A11"/>
                  </a:solidFill>
                  <a:latin typeface="微软雅黑" panose="020B0503020204020204" pitchFamily="34" charset="-122"/>
                  <a:ea typeface="微软雅黑" panose="020B0503020204020204" pitchFamily="34" charset="-122"/>
                </a:rPr>
                <a:t>标题文本预设</a:t>
              </a:r>
              <a:endParaRPr lang="zh-CN" altLang="en-US" sz="1050" b="1" dirty="0">
                <a:solidFill>
                  <a:srgbClr val="C55A11"/>
                </a:solidFill>
                <a:latin typeface="微软雅黑" panose="020B0503020204020204" pitchFamily="34" charset="-122"/>
                <a:ea typeface="微软雅黑" panose="020B0503020204020204" pitchFamily="34" charset="-122"/>
              </a:endParaRPr>
            </a:p>
          </p:txBody>
        </p:sp>
        <p:sp>
          <p:nvSpPr>
            <p:cNvPr id="67" name="TextBox 66"/>
            <p:cNvSpPr txBox="1"/>
            <p:nvPr/>
          </p:nvSpPr>
          <p:spPr>
            <a:xfrm>
              <a:off x="7395470" y="1979696"/>
              <a:ext cx="1857986" cy="574433"/>
            </a:xfrm>
            <a:prstGeom prst="rect">
              <a:avLst/>
            </a:prstGeom>
          </p:spPr>
          <p:txBody>
            <a:bodyPr vert="horz" wrap="square" lIns="0" tIns="0" rIns="0" bIns="0" anchor="t" anchorCtr="1">
              <a:normAutofit/>
            </a:bodyPr>
            <a:lstStyle/>
            <a:p>
              <a:pPr marL="0" lvl="0" indent="0" algn="ctr" defTabSz="914400">
                <a:lnSpc>
                  <a:spcPct val="120000"/>
                </a:lnSpc>
                <a:buNone/>
              </a:pPr>
              <a:r>
                <a:rPr lang="zh-CN" altLang="en-US" sz="900" dirty="0">
                  <a:solidFill>
                    <a:srgbClr val="C55A11"/>
                  </a:solidFill>
                  <a:latin typeface="微软雅黑" panose="020B0503020204020204" pitchFamily="34" charset="-122"/>
                  <a:ea typeface="微软雅黑" panose="020B0503020204020204" pitchFamily="34" charset="-122"/>
                </a:rPr>
                <a:t>此部分内容作为文字排版占位显示</a:t>
              </a:r>
              <a:br>
                <a:rPr lang="zh-CN" altLang="en-US" sz="900" dirty="0">
                  <a:solidFill>
                    <a:srgbClr val="C55A11"/>
                  </a:solidFill>
                  <a:latin typeface="微软雅黑" panose="020B0503020204020204" pitchFamily="34" charset="-122"/>
                  <a:ea typeface="微软雅黑" panose="020B0503020204020204" pitchFamily="34" charset="-122"/>
                </a:rPr>
              </a:br>
              <a:r>
                <a:rPr lang="zh-CN" altLang="en-US" sz="900" dirty="0">
                  <a:solidFill>
                    <a:srgbClr val="C55A11"/>
                  </a:solidFill>
                  <a:latin typeface="微软雅黑" panose="020B0503020204020204" pitchFamily="34" charset="-122"/>
                  <a:ea typeface="微软雅黑" panose="020B0503020204020204" pitchFamily="34" charset="-122"/>
                </a:rPr>
                <a:t>（建议使用主题字体）</a:t>
              </a:r>
              <a:endParaRPr lang="zh-CN" altLang="en-US" sz="900" dirty="0">
                <a:solidFill>
                  <a:srgbClr val="C55A11"/>
                </a:solidFill>
                <a:latin typeface="微软雅黑" panose="020B0503020204020204" pitchFamily="34" charset="-122"/>
                <a:ea typeface="微软雅黑" panose="020B0503020204020204" pitchFamily="34" charset="-122"/>
              </a:endParaRPr>
            </a:p>
          </p:txBody>
        </p:sp>
      </p:grpSp>
      <p:grpSp>
        <p:nvGrpSpPr>
          <p:cNvPr id="60" name="Group 67"/>
          <p:cNvGrpSpPr/>
          <p:nvPr/>
        </p:nvGrpSpPr>
        <p:grpSpPr>
          <a:xfrm>
            <a:off x="7019319" y="3910680"/>
            <a:ext cx="1857986" cy="778375"/>
            <a:chOff x="7395470" y="1775754"/>
            <a:chExt cx="1857986" cy="778375"/>
          </a:xfrm>
        </p:grpSpPr>
        <p:sp>
          <p:nvSpPr>
            <p:cNvPr id="64" name="TextBox 69"/>
            <p:cNvSpPr txBox="1"/>
            <p:nvPr/>
          </p:nvSpPr>
          <p:spPr>
            <a:xfrm>
              <a:off x="7395470" y="1775754"/>
              <a:ext cx="1857986" cy="203942"/>
            </a:xfrm>
            <a:prstGeom prst="rect">
              <a:avLst/>
            </a:prstGeom>
          </p:spPr>
          <p:txBody>
            <a:bodyPr vert="horz" wrap="none" lIns="0" tIns="0" rIns="0" bIns="0" anchor="ctr">
              <a:normAutofit/>
            </a:bodyPr>
            <a:lstStyle/>
            <a:p>
              <a:pPr marL="0" indent="0" algn="ctr">
                <a:spcBef>
                  <a:spcPct val="0"/>
                </a:spcBef>
                <a:buNone/>
              </a:pPr>
              <a:r>
                <a:rPr lang="zh-CN" altLang="en-US" sz="1050" b="1">
                  <a:solidFill>
                    <a:srgbClr val="C55A11"/>
                  </a:solidFill>
                  <a:latin typeface="微软雅黑" panose="020B0503020204020204" pitchFamily="34" charset="-122"/>
                  <a:ea typeface="微软雅黑" panose="020B0503020204020204" pitchFamily="34" charset="-122"/>
                </a:rPr>
                <a:t>标题文本预设</a:t>
              </a:r>
              <a:endParaRPr lang="zh-CN" altLang="en-US" sz="1050" b="1">
                <a:solidFill>
                  <a:srgbClr val="C55A11"/>
                </a:solidFill>
                <a:latin typeface="微软雅黑" panose="020B0503020204020204" pitchFamily="34" charset="-122"/>
                <a:ea typeface="微软雅黑" panose="020B0503020204020204" pitchFamily="34" charset="-122"/>
              </a:endParaRPr>
            </a:p>
          </p:txBody>
        </p:sp>
        <p:sp>
          <p:nvSpPr>
            <p:cNvPr id="65" name="TextBox 70"/>
            <p:cNvSpPr txBox="1"/>
            <p:nvPr/>
          </p:nvSpPr>
          <p:spPr>
            <a:xfrm>
              <a:off x="7395470" y="1979696"/>
              <a:ext cx="1857986" cy="574433"/>
            </a:xfrm>
            <a:prstGeom prst="rect">
              <a:avLst/>
            </a:prstGeom>
          </p:spPr>
          <p:txBody>
            <a:bodyPr vert="horz" wrap="square" lIns="0" tIns="0" rIns="0" bIns="0" anchor="t" anchorCtr="1">
              <a:normAutofit/>
            </a:bodyPr>
            <a:lstStyle/>
            <a:p>
              <a:pPr marL="0" lvl="0" indent="0" algn="ctr" defTabSz="914400">
                <a:lnSpc>
                  <a:spcPct val="120000"/>
                </a:lnSpc>
                <a:buNone/>
              </a:pPr>
              <a:r>
                <a:rPr lang="zh-CN" altLang="en-US" sz="900" dirty="0">
                  <a:solidFill>
                    <a:srgbClr val="C55A11"/>
                  </a:solidFill>
                  <a:latin typeface="微软雅黑" panose="020B0503020204020204" pitchFamily="34" charset="-122"/>
                  <a:ea typeface="微软雅黑" panose="020B0503020204020204" pitchFamily="34" charset="-122"/>
                </a:rPr>
                <a:t>此部分内容作为文字排版占位显示</a:t>
              </a:r>
              <a:br>
                <a:rPr lang="zh-CN" altLang="en-US" sz="900" dirty="0">
                  <a:solidFill>
                    <a:srgbClr val="C55A11"/>
                  </a:solidFill>
                  <a:latin typeface="微软雅黑" panose="020B0503020204020204" pitchFamily="34" charset="-122"/>
                  <a:ea typeface="微软雅黑" panose="020B0503020204020204" pitchFamily="34" charset="-122"/>
                </a:rPr>
              </a:br>
              <a:r>
                <a:rPr lang="zh-CN" altLang="en-US" sz="900" dirty="0">
                  <a:solidFill>
                    <a:srgbClr val="C55A11"/>
                  </a:solidFill>
                  <a:latin typeface="微软雅黑" panose="020B0503020204020204" pitchFamily="34" charset="-122"/>
                  <a:ea typeface="微软雅黑" panose="020B0503020204020204" pitchFamily="34" charset="-122"/>
                </a:rPr>
                <a:t>（建议使用主题字体）</a:t>
              </a:r>
              <a:endParaRPr lang="zh-CN" altLang="en-US" sz="900" dirty="0">
                <a:solidFill>
                  <a:srgbClr val="C55A11"/>
                </a:solidFill>
                <a:latin typeface="微软雅黑" panose="020B0503020204020204" pitchFamily="34" charset="-122"/>
                <a:ea typeface="微软雅黑" panose="020B0503020204020204" pitchFamily="34" charset="-122"/>
              </a:endParaRPr>
            </a:p>
          </p:txBody>
        </p:sp>
      </p:grpSp>
      <p:grpSp>
        <p:nvGrpSpPr>
          <p:cNvPr id="61" name="Group 71"/>
          <p:cNvGrpSpPr/>
          <p:nvPr/>
        </p:nvGrpSpPr>
        <p:grpSpPr>
          <a:xfrm>
            <a:off x="3309925" y="3842343"/>
            <a:ext cx="1857986" cy="778375"/>
            <a:chOff x="7395470" y="1775754"/>
            <a:chExt cx="1857986" cy="778375"/>
          </a:xfrm>
        </p:grpSpPr>
        <p:sp>
          <p:nvSpPr>
            <p:cNvPr id="62" name="TextBox 72"/>
            <p:cNvSpPr txBox="1"/>
            <p:nvPr/>
          </p:nvSpPr>
          <p:spPr>
            <a:xfrm>
              <a:off x="7395470" y="1775754"/>
              <a:ext cx="1857986" cy="203942"/>
            </a:xfrm>
            <a:prstGeom prst="rect">
              <a:avLst/>
            </a:prstGeom>
          </p:spPr>
          <p:txBody>
            <a:bodyPr vert="horz" wrap="none" lIns="0" tIns="0" rIns="0" bIns="0" anchor="ctr">
              <a:normAutofit/>
            </a:bodyPr>
            <a:lstStyle/>
            <a:p>
              <a:pPr marL="0" indent="0" algn="ctr">
                <a:spcBef>
                  <a:spcPct val="0"/>
                </a:spcBef>
                <a:buNone/>
              </a:pPr>
              <a:r>
                <a:rPr lang="zh-CN" altLang="en-US" sz="1050" b="1">
                  <a:solidFill>
                    <a:srgbClr val="C55A11"/>
                  </a:solidFill>
                  <a:latin typeface="微软雅黑" panose="020B0503020204020204" pitchFamily="34" charset="-122"/>
                  <a:ea typeface="微软雅黑" panose="020B0503020204020204" pitchFamily="34" charset="-122"/>
                </a:rPr>
                <a:t>标题文本预设</a:t>
              </a:r>
              <a:endParaRPr lang="zh-CN" altLang="en-US" sz="1050" b="1">
                <a:solidFill>
                  <a:srgbClr val="C55A11"/>
                </a:solidFill>
                <a:latin typeface="微软雅黑" panose="020B0503020204020204" pitchFamily="34" charset="-122"/>
                <a:ea typeface="微软雅黑" panose="020B0503020204020204" pitchFamily="34" charset="-122"/>
              </a:endParaRPr>
            </a:p>
          </p:txBody>
        </p:sp>
        <p:sp>
          <p:nvSpPr>
            <p:cNvPr id="63" name="TextBox 73"/>
            <p:cNvSpPr txBox="1"/>
            <p:nvPr/>
          </p:nvSpPr>
          <p:spPr>
            <a:xfrm>
              <a:off x="7395470" y="1979696"/>
              <a:ext cx="1857986" cy="574433"/>
            </a:xfrm>
            <a:prstGeom prst="rect">
              <a:avLst/>
            </a:prstGeom>
          </p:spPr>
          <p:txBody>
            <a:bodyPr vert="horz" wrap="square" lIns="0" tIns="0" rIns="0" bIns="0" anchor="t" anchorCtr="1">
              <a:normAutofit/>
            </a:bodyPr>
            <a:lstStyle/>
            <a:p>
              <a:pPr marL="0" lvl="0" indent="0" algn="ctr" defTabSz="914400">
                <a:lnSpc>
                  <a:spcPct val="120000"/>
                </a:lnSpc>
                <a:buNone/>
              </a:pPr>
              <a:r>
                <a:rPr lang="zh-CN" altLang="en-US" sz="900" dirty="0">
                  <a:solidFill>
                    <a:srgbClr val="C55A11"/>
                  </a:solidFill>
                  <a:latin typeface="微软雅黑" panose="020B0503020204020204" pitchFamily="34" charset="-122"/>
                  <a:ea typeface="微软雅黑" panose="020B0503020204020204" pitchFamily="34" charset="-122"/>
                </a:rPr>
                <a:t>此部分内容作为文字排版占位显示</a:t>
              </a:r>
              <a:br>
                <a:rPr lang="zh-CN" altLang="en-US" sz="900" dirty="0">
                  <a:solidFill>
                    <a:srgbClr val="C55A11"/>
                  </a:solidFill>
                  <a:latin typeface="微软雅黑" panose="020B0503020204020204" pitchFamily="34" charset="-122"/>
                  <a:ea typeface="微软雅黑" panose="020B0503020204020204" pitchFamily="34" charset="-122"/>
                </a:rPr>
              </a:br>
              <a:r>
                <a:rPr lang="zh-CN" altLang="en-US" sz="900" dirty="0">
                  <a:solidFill>
                    <a:srgbClr val="C55A11"/>
                  </a:solidFill>
                  <a:latin typeface="微软雅黑" panose="020B0503020204020204" pitchFamily="34" charset="-122"/>
                  <a:ea typeface="微软雅黑" panose="020B0503020204020204" pitchFamily="34" charset="-122"/>
                </a:rPr>
                <a:t>（建议使用主题字体）</a:t>
              </a:r>
              <a:endParaRPr lang="zh-CN" altLang="en-US" sz="900" dirty="0">
                <a:solidFill>
                  <a:srgbClr val="C55A11"/>
                </a:solidFill>
                <a:latin typeface="微软雅黑" panose="020B0503020204020204" pitchFamily="34" charset="-122"/>
                <a:ea typeface="微软雅黑" panose="020B0503020204020204" pitchFamily="34" charset="-122"/>
              </a:endParaRPr>
            </a:p>
          </p:txBody>
        </p:sp>
      </p:grpSp>
      <p:grpSp>
        <p:nvGrpSpPr>
          <p:cNvPr id="5" name="Group 8"/>
          <p:cNvGrpSpPr/>
          <p:nvPr/>
        </p:nvGrpSpPr>
        <p:grpSpPr>
          <a:xfrm>
            <a:off x="8335728" y="1823658"/>
            <a:ext cx="3172761" cy="1228220"/>
            <a:chOff x="8300102" y="1509354"/>
            <a:chExt cx="3172761" cy="1228220"/>
          </a:xfrm>
        </p:grpSpPr>
        <p:sp>
          <p:nvSpPr>
            <p:cNvPr id="21" name="Rectangle: Rounded Corners 61"/>
            <p:cNvSpPr/>
            <p:nvPr/>
          </p:nvSpPr>
          <p:spPr>
            <a:xfrm>
              <a:off x="8300102" y="1509354"/>
              <a:ext cx="3172761" cy="1228220"/>
            </a:xfrm>
            <a:prstGeom prst="roundRect">
              <a:avLst>
                <a:gd name="adj" fmla="val 5186"/>
              </a:avLst>
            </a:prstGeom>
            <a:noFill/>
            <a:ln w="9525">
              <a:solidFill>
                <a:srgbClr val="C55A1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dirty="0">
                <a:solidFill>
                  <a:srgbClr val="C55A11"/>
                </a:solidFill>
                <a:latin typeface="微软雅黑" panose="020B0503020204020204" pitchFamily="34" charset="-122"/>
                <a:ea typeface="微软雅黑" panose="020B0503020204020204" pitchFamily="34" charset="-122"/>
              </a:endParaRPr>
            </a:p>
          </p:txBody>
        </p:sp>
        <p:grpSp>
          <p:nvGrpSpPr>
            <p:cNvPr id="22" name="Group 6"/>
            <p:cNvGrpSpPr/>
            <p:nvPr/>
          </p:nvGrpSpPr>
          <p:grpSpPr>
            <a:xfrm>
              <a:off x="8387127" y="1687951"/>
              <a:ext cx="2998710" cy="871027"/>
              <a:chOff x="8362017" y="1718250"/>
              <a:chExt cx="2998710" cy="871027"/>
            </a:xfrm>
          </p:grpSpPr>
          <p:sp>
            <p:nvSpPr>
              <p:cNvPr id="23" name="TextBox 68"/>
              <p:cNvSpPr txBox="1"/>
              <p:nvPr/>
            </p:nvSpPr>
            <p:spPr bwMode="auto">
              <a:xfrm>
                <a:off x="8362017" y="1718250"/>
                <a:ext cx="2998710" cy="309958"/>
              </a:xfrm>
              <a:prstGeom prst="rect">
                <a:avLst/>
              </a:prstGeom>
              <a:noFill/>
            </p:spPr>
            <p:txBody>
              <a:bodyPr wrap="none" lIns="90000" tIns="46800" rIns="90000" bIns="46800">
                <a:noAutofit/>
              </a:bodyPr>
              <a:lstStyle/>
              <a:p>
                <a:pPr latinLnBrk="0"/>
                <a:r>
                  <a:rPr lang="zh-CN" altLang="en-US" b="1" dirty="0">
                    <a:solidFill>
                      <a:srgbClr val="C55A11"/>
                    </a:solidFill>
                    <a:effectLst/>
                    <a:latin typeface="微软雅黑" panose="020B0503020204020204" pitchFamily="34" charset="-122"/>
                    <a:ea typeface="微软雅黑" panose="020B0503020204020204" pitchFamily="34" charset="-122"/>
                  </a:rPr>
                  <a:t>标题文本预设</a:t>
                </a:r>
                <a:endParaRPr lang="zh-CN" altLang="en-US" b="1" dirty="0">
                  <a:solidFill>
                    <a:srgbClr val="C55A11"/>
                  </a:solidFill>
                  <a:effectLst/>
                  <a:latin typeface="微软雅黑" panose="020B0503020204020204" pitchFamily="34" charset="-122"/>
                  <a:ea typeface="微软雅黑" panose="020B0503020204020204" pitchFamily="34" charset="-122"/>
                </a:endParaRPr>
              </a:p>
            </p:txBody>
          </p:sp>
          <p:sp>
            <p:nvSpPr>
              <p:cNvPr id="24" name="TextBox 76"/>
              <p:cNvSpPr txBox="1"/>
              <p:nvPr/>
            </p:nvSpPr>
            <p:spPr bwMode="auto">
              <a:xfrm>
                <a:off x="8362017" y="2033098"/>
                <a:ext cx="2998710" cy="556179"/>
              </a:xfrm>
              <a:prstGeom prst="rect">
                <a:avLst/>
              </a:prstGeom>
              <a:noFill/>
            </p:spPr>
            <p:txBody>
              <a:bodyPr wrap="square" lIns="90000" tIns="46800" rIns="90000" bIns="46800">
                <a:normAutofit/>
              </a:bodyPr>
              <a:lstStyle/>
              <a:p>
                <a:pPr latinLnBrk="0">
                  <a:lnSpc>
                    <a:spcPct val="120000"/>
                  </a:lnSpc>
                </a:pPr>
                <a:r>
                  <a:rPr lang="zh-CN" altLang="en-US" sz="1100" b="0" dirty="0">
                    <a:solidFill>
                      <a:srgbClr val="C55A11"/>
                    </a:solidFill>
                    <a:effectLst/>
                    <a:latin typeface="微软雅黑" panose="020B0503020204020204" pitchFamily="34" charset="-122"/>
                    <a:ea typeface="微软雅黑" panose="020B0503020204020204" pitchFamily="34" charset="-122"/>
                  </a:rPr>
                  <a:t>此部分内容作为文字排版占位显示 </a:t>
                </a:r>
                <a:br>
                  <a:rPr lang="zh-CN" altLang="en-US" sz="1100" b="0" dirty="0">
                    <a:solidFill>
                      <a:srgbClr val="C55A11"/>
                    </a:solidFill>
                    <a:effectLst/>
                    <a:latin typeface="微软雅黑" panose="020B0503020204020204" pitchFamily="34" charset="-122"/>
                    <a:ea typeface="微软雅黑" panose="020B0503020204020204" pitchFamily="34" charset="-122"/>
                  </a:rPr>
                </a:br>
                <a:r>
                  <a:rPr lang="zh-CN" altLang="en-US" sz="1100" b="0" dirty="0">
                    <a:solidFill>
                      <a:srgbClr val="C55A11"/>
                    </a:solidFill>
                    <a:effectLst/>
                    <a:latin typeface="微软雅黑" panose="020B0503020204020204" pitchFamily="34" charset="-122"/>
                    <a:ea typeface="微软雅黑" panose="020B0503020204020204" pitchFamily="34" charset="-122"/>
                  </a:rPr>
                  <a:t>（建议使用主题字体）</a:t>
                </a:r>
                <a:endParaRPr lang="zh-CN" altLang="en-US" sz="1100" b="0" dirty="0">
                  <a:solidFill>
                    <a:srgbClr val="C55A11"/>
                  </a:solidFill>
                  <a:effectLst/>
                  <a:latin typeface="微软雅黑" panose="020B0503020204020204" pitchFamily="34" charset="-122"/>
                  <a:ea typeface="微软雅黑" panose="020B0503020204020204" pitchFamily="34" charset="-122"/>
                </a:endParaRPr>
              </a:p>
            </p:txBody>
          </p:sp>
        </p:grpSp>
      </p:grpSp>
      <p:grpSp>
        <p:nvGrpSpPr>
          <p:cNvPr id="6" name="Group 79"/>
          <p:cNvGrpSpPr/>
          <p:nvPr/>
        </p:nvGrpSpPr>
        <p:grpSpPr>
          <a:xfrm>
            <a:off x="8335728" y="4691469"/>
            <a:ext cx="3172761" cy="1228220"/>
            <a:chOff x="8300102" y="1509354"/>
            <a:chExt cx="3172761" cy="1228220"/>
          </a:xfrm>
        </p:grpSpPr>
        <p:sp>
          <p:nvSpPr>
            <p:cNvPr id="17" name="Rectangle: Rounded Corners 80"/>
            <p:cNvSpPr/>
            <p:nvPr/>
          </p:nvSpPr>
          <p:spPr>
            <a:xfrm>
              <a:off x="8300102" y="1509354"/>
              <a:ext cx="3172761" cy="1228220"/>
            </a:xfrm>
            <a:prstGeom prst="roundRect">
              <a:avLst>
                <a:gd name="adj" fmla="val 5186"/>
              </a:avLst>
            </a:prstGeom>
            <a:noFill/>
            <a:ln w="9525">
              <a:solidFill>
                <a:srgbClr val="C55A1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rgbClr val="C55A11"/>
                </a:solidFill>
                <a:latin typeface="微软雅黑" panose="020B0503020204020204" pitchFamily="34" charset="-122"/>
                <a:ea typeface="微软雅黑" panose="020B0503020204020204" pitchFamily="34" charset="-122"/>
              </a:endParaRPr>
            </a:p>
          </p:txBody>
        </p:sp>
        <p:grpSp>
          <p:nvGrpSpPr>
            <p:cNvPr id="18" name="Group 81"/>
            <p:cNvGrpSpPr/>
            <p:nvPr/>
          </p:nvGrpSpPr>
          <p:grpSpPr>
            <a:xfrm>
              <a:off x="8387127" y="1687951"/>
              <a:ext cx="2998710" cy="871027"/>
              <a:chOff x="8362017" y="1718250"/>
              <a:chExt cx="2998710" cy="871027"/>
            </a:xfrm>
          </p:grpSpPr>
          <p:sp>
            <p:nvSpPr>
              <p:cNvPr id="19" name="TextBox 82"/>
              <p:cNvSpPr txBox="1"/>
              <p:nvPr/>
            </p:nvSpPr>
            <p:spPr bwMode="auto">
              <a:xfrm>
                <a:off x="8362017" y="1718250"/>
                <a:ext cx="2998710" cy="309958"/>
              </a:xfrm>
              <a:prstGeom prst="rect">
                <a:avLst/>
              </a:prstGeom>
              <a:noFill/>
            </p:spPr>
            <p:txBody>
              <a:bodyPr wrap="none" lIns="90000" tIns="46800" rIns="90000" bIns="46800">
                <a:noAutofit/>
              </a:bodyPr>
              <a:lstStyle/>
              <a:p>
                <a:pPr latinLnBrk="0"/>
                <a:r>
                  <a:rPr lang="zh-CN" altLang="en-US" b="1">
                    <a:solidFill>
                      <a:srgbClr val="C55A11"/>
                    </a:solidFill>
                    <a:effectLst/>
                    <a:latin typeface="微软雅黑" panose="020B0503020204020204" pitchFamily="34" charset="-122"/>
                    <a:ea typeface="微软雅黑" panose="020B0503020204020204" pitchFamily="34" charset="-122"/>
                  </a:rPr>
                  <a:t>标题文本预设</a:t>
                </a:r>
                <a:endParaRPr lang="zh-CN" altLang="en-US" b="1">
                  <a:solidFill>
                    <a:srgbClr val="C55A11"/>
                  </a:solidFill>
                  <a:effectLst/>
                  <a:latin typeface="微软雅黑" panose="020B0503020204020204" pitchFamily="34" charset="-122"/>
                  <a:ea typeface="微软雅黑" panose="020B0503020204020204" pitchFamily="34" charset="-122"/>
                </a:endParaRPr>
              </a:p>
            </p:txBody>
          </p:sp>
          <p:sp>
            <p:nvSpPr>
              <p:cNvPr id="20" name="TextBox 83"/>
              <p:cNvSpPr txBox="1"/>
              <p:nvPr/>
            </p:nvSpPr>
            <p:spPr bwMode="auto">
              <a:xfrm>
                <a:off x="8362017" y="2033098"/>
                <a:ext cx="2998710" cy="556179"/>
              </a:xfrm>
              <a:prstGeom prst="rect">
                <a:avLst/>
              </a:prstGeom>
              <a:noFill/>
            </p:spPr>
            <p:txBody>
              <a:bodyPr wrap="square" lIns="90000" tIns="46800" rIns="90000" bIns="46800">
                <a:normAutofit/>
              </a:bodyPr>
              <a:lstStyle/>
              <a:p>
                <a:pPr latinLnBrk="0">
                  <a:lnSpc>
                    <a:spcPct val="120000"/>
                  </a:lnSpc>
                </a:pPr>
                <a:r>
                  <a:rPr lang="zh-CN" altLang="en-US" sz="1100" b="0">
                    <a:solidFill>
                      <a:srgbClr val="C55A11"/>
                    </a:solidFill>
                    <a:effectLst/>
                    <a:latin typeface="微软雅黑" panose="020B0503020204020204" pitchFamily="34" charset="-122"/>
                    <a:ea typeface="微软雅黑" panose="020B0503020204020204" pitchFamily="34" charset="-122"/>
                  </a:rPr>
                  <a:t>此部分内容作为文字排版占位显示 </a:t>
                </a:r>
                <a:br>
                  <a:rPr lang="zh-CN" altLang="en-US" sz="1100" b="0">
                    <a:solidFill>
                      <a:srgbClr val="C55A11"/>
                    </a:solidFill>
                    <a:effectLst/>
                    <a:latin typeface="微软雅黑" panose="020B0503020204020204" pitchFamily="34" charset="-122"/>
                    <a:ea typeface="微软雅黑" panose="020B0503020204020204" pitchFamily="34" charset="-122"/>
                  </a:rPr>
                </a:br>
                <a:r>
                  <a:rPr lang="zh-CN" altLang="en-US" sz="1100" b="0">
                    <a:solidFill>
                      <a:srgbClr val="C55A11"/>
                    </a:solidFill>
                    <a:effectLst/>
                    <a:latin typeface="微软雅黑" panose="020B0503020204020204" pitchFamily="34" charset="-122"/>
                    <a:ea typeface="微软雅黑" panose="020B0503020204020204" pitchFamily="34" charset="-122"/>
                  </a:rPr>
                  <a:t>（建议使用主题字体）</a:t>
                </a:r>
                <a:endParaRPr lang="zh-CN" altLang="en-US" sz="1100" b="0">
                  <a:solidFill>
                    <a:srgbClr val="C55A11"/>
                  </a:solidFill>
                  <a:effectLst/>
                  <a:latin typeface="微软雅黑" panose="020B0503020204020204" pitchFamily="34" charset="-122"/>
                  <a:ea typeface="微软雅黑" panose="020B0503020204020204" pitchFamily="34" charset="-122"/>
                </a:endParaRPr>
              </a:p>
            </p:txBody>
          </p:sp>
        </p:grpSp>
      </p:grpSp>
      <p:grpSp>
        <p:nvGrpSpPr>
          <p:cNvPr id="7" name="Group 90"/>
          <p:cNvGrpSpPr/>
          <p:nvPr/>
        </p:nvGrpSpPr>
        <p:grpSpPr>
          <a:xfrm>
            <a:off x="763917" y="4691469"/>
            <a:ext cx="3172761" cy="1228220"/>
            <a:chOff x="8300102" y="1509354"/>
            <a:chExt cx="3172761" cy="1228220"/>
          </a:xfrm>
        </p:grpSpPr>
        <p:sp>
          <p:nvSpPr>
            <p:cNvPr id="13" name="Rectangle: Rounded Corners 91"/>
            <p:cNvSpPr/>
            <p:nvPr/>
          </p:nvSpPr>
          <p:spPr>
            <a:xfrm>
              <a:off x="8300102" y="1509354"/>
              <a:ext cx="3172761" cy="1228220"/>
            </a:xfrm>
            <a:prstGeom prst="roundRect">
              <a:avLst>
                <a:gd name="adj" fmla="val 5186"/>
              </a:avLst>
            </a:prstGeom>
            <a:noFill/>
            <a:ln w="9525">
              <a:solidFill>
                <a:srgbClr val="C55A1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rgbClr val="C55A11"/>
                </a:solidFill>
                <a:latin typeface="微软雅黑" panose="020B0503020204020204" pitchFamily="34" charset="-122"/>
                <a:ea typeface="微软雅黑" panose="020B0503020204020204" pitchFamily="34" charset="-122"/>
              </a:endParaRPr>
            </a:p>
          </p:txBody>
        </p:sp>
        <p:grpSp>
          <p:nvGrpSpPr>
            <p:cNvPr id="14" name="Group 92"/>
            <p:cNvGrpSpPr/>
            <p:nvPr/>
          </p:nvGrpSpPr>
          <p:grpSpPr>
            <a:xfrm>
              <a:off x="8387127" y="1687951"/>
              <a:ext cx="2998710" cy="871027"/>
              <a:chOff x="8362017" y="1718250"/>
              <a:chExt cx="2998710" cy="871027"/>
            </a:xfrm>
          </p:grpSpPr>
          <p:sp>
            <p:nvSpPr>
              <p:cNvPr id="15" name="TextBox 93"/>
              <p:cNvSpPr txBox="1"/>
              <p:nvPr/>
            </p:nvSpPr>
            <p:spPr bwMode="auto">
              <a:xfrm>
                <a:off x="8362017" y="1718250"/>
                <a:ext cx="2998710" cy="309958"/>
              </a:xfrm>
              <a:prstGeom prst="rect">
                <a:avLst/>
              </a:prstGeom>
              <a:noFill/>
            </p:spPr>
            <p:txBody>
              <a:bodyPr wrap="none" lIns="90000" tIns="46800" rIns="90000" bIns="46800">
                <a:noAutofit/>
              </a:bodyPr>
              <a:lstStyle/>
              <a:p>
                <a:pPr latinLnBrk="0"/>
                <a:r>
                  <a:rPr lang="zh-CN" altLang="en-US" b="1">
                    <a:solidFill>
                      <a:srgbClr val="C55A11"/>
                    </a:solidFill>
                    <a:effectLst/>
                    <a:latin typeface="微软雅黑" panose="020B0503020204020204" pitchFamily="34" charset="-122"/>
                    <a:ea typeface="微软雅黑" panose="020B0503020204020204" pitchFamily="34" charset="-122"/>
                  </a:rPr>
                  <a:t>标题文本预设</a:t>
                </a:r>
                <a:endParaRPr lang="zh-CN" altLang="en-US" b="1">
                  <a:solidFill>
                    <a:srgbClr val="C55A11"/>
                  </a:solidFill>
                  <a:effectLst/>
                  <a:latin typeface="微软雅黑" panose="020B0503020204020204" pitchFamily="34" charset="-122"/>
                  <a:ea typeface="微软雅黑" panose="020B0503020204020204" pitchFamily="34" charset="-122"/>
                </a:endParaRPr>
              </a:p>
            </p:txBody>
          </p:sp>
          <p:sp>
            <p:nvSpPr>
              <p:cNvPr id="16" name="TextBox 94"/>
              <p:cNvSpPr txBox="1"/>
              <p:nvPr/>
            </p:nvSpPr>
            <p:spPr bwMode="auto">
              <a:xfrm>
                <a:off x="8362017" y="2033098"/>
                <a:ext cx="2998710" cy="556179"/>
              </a:xfrm>
              <a:prstGeom prst="rect">
                <a:avLst/>
              </a:prstGeom>
              <a:noFill/>
            </p:spPr>
            <p:txBody>
              <a:bodyPr wrap="square" lIns="90000" tIns="46800" rIns="90000" bIns="46800">
                <a:normAutofit/>
              </a:bodyPr>
              <a:lstStyle/>
              <a:p>
                <a:pPr latinLnBrk="0">
                  <a:lnSpc>
                    <a:spcPct val="120000"/>
                  </a:lnSpc>
                </a:pPr>
                <a:r>
                  <a:rPr lang="zh-CN" altLang="en-US" sz="1100" b="0">
                    <a:solidFill>
                      <a:srgbClr val="C55A11"/>
                    </a:solidFill>
                    <a:effectLst/>
                    <a:latin typeface="微软雅黑" panose="020B0503020204020204" pitchFamily="34" charset="-122"/>
                    <a:ea typeface="微软雅黑" panose="020B0503020204020204" pitchFamily="34" charset="-122"/>
                  </a:rPr>
                  <a:t>此部分内容作为文字排版占位显示 </a:t>
                </a:r>
                <a:br>
                  <a:rPr lang="zh-CN" altLang="en-US" sz="1100" b="0">
                    <a:solidFill>
                      <a:srgbClr val="C55A11"/>
                    </a:solidFill>
                    <a:effectLst/>
                    <a:latin typeface="微软雅黑" panose="020B0503020204020204" pitchFamily="34" charset="-122"/>
                    <a:ea typeface="微软雅黑" panose="020B0503020204020204" pitchFamily="34" charset="-122"/>
                  </a:rPr>
                </a:br>
                <a:r>
                  <a:rPr lang="zh-CN" altLang="en-US" sz="1100" b="0">
                    <a:solidFill>
                      <a:srgbClr val="C55A11"/>
                    </a:solidFill>
                    <a:effectLst/>
                    <a:latin typeface="微软雅黑" panose="020B0503020204020204" pitchFamily="34" charset="-122"/>
                    <a:ea typeface="微软雅黑" panose="020B0503020204020204" pitchFamily="34" charset="-122"/>
                  </a:rPr>
                  <a:t>（建议使用主题字体）</a:t>
                </a:r>
                <a:endParaRPr lang="zh-CN" altLang="en-US" sz="1100" b="0">
                  <a:solidFill>
                    <a:srgbClr val="C55A11"/>
                  </a:solidFill>
                  <a:effectLst/>
                  <a:latin typeface="微软雅黑" panose="020B0503020204020204" pitchFamily="34" charset="-122"/>
                  <a:ea typeface="微软雅黑" panose="020B0503020204020204" pitchFamily="34" charset="-122"/>
                </a:endParaRPr>
              </a:p>
            </p:txBody>
          </p:sp>
        </p:grpSp>
      </p:grpSp>
      <p:grpSp>
        <p:nvGrpSpPr>
          <p:cNvPr id="8" name="Group 95"/>
          <p:cNvGrpSpPr/>
          <p:nvPr/>
        </p:nvGrpSpPr>
        <p:grpSpPr>
          <a:xfrm>
            <a:off x="763917" y="1823658"/>
            <a:ext cx="3172761" cy="1228220"/>
            <a:chOff x="8300102" y="1509354"/>
            <a:chExt cx="3172761" cy="1228220"/>
          </a:xfrm>
        </p:grpSpPr>
        <p:sp>
          <p:nvSpPr>
            <p:cNvPr id="9" name="Rectangle: Rounded Corners 96"/>
            <p:cNvSpPr/>
            <p:nvPr/>
          </p:nvSpPr>
          <p:spPr>
            <a:xfrm>
              <a:off x="8300102" y="1509354"/>
              <a:ext cx="3172761" cy="1228220"/>
            </a:xfrm>
            <a:prstGeom prst="roundRect">
              <a:avLst>
                <a:gd name="adj" fmla="val 5186"/>
              </a:avLst>
            </a:prstGeom>
            <a:noFill/>
            <a:ln w="9525">
              <a:solidFill>
                <a:srgbClr val="C55A1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rgbClr val="C55A11"/>
                </a:solidFill>
                <a:latin typeface="微软雅黑" panose="020B0503020204020204" pitchFamily="34" charset="-122"/>
                <a:ea typeface="微软雅黑" panose="020B0503020204020204" pitchFamily="34" charset="-122"/>
              </a:endParaRPr>
            </a:p>
          </p:txBody>
        </p:sp>
        <p:grpSp>
          <p:nvGrpSpPr>
            <p:cNvPr id="10" name="Group 97"/>
            <p:cNvGrpSpPr/>
            <p:nvPr/>
          </p:nvGrpSpPr>
          <p:grpSpPr>
            <a:xfrm>
              <a:off x="8387127" y="1687951"/>
              <a:ext cx="2998710" cy="871027"/>
              <a:chOff x="8362017" y="1718250"/>
              <a:chExt cx="2998710" cy="871027"/>
            </a:xfrm>
          </p:grpSpPr>
          <p:sp>
            <p:nvSpPr>
              <p:cNvPr id="11" name="TextBox 98"/>
              <p:cNvSpPr txBox="1"/>
              <p:nvPr/>
            </p:nvSpPr>
            <p:spPr bwMode="auto">
              <a:xfrm>
                <a:off x="8362017" y="1718250"/>
                <a:ext cx="2998710" cy="309958"/>
              </a:xfrm>
              <a:prstGeom prst="rect">
                <a:avLst/>
              </a:prstGeom>
              <a:noFill/>
              <a:ln>
                <a:noFill/>
              </a:ln>
            </p:spPr>
            <p:txBody>
              <a:bodyPr wrap="none" lIns="90000" tIns="46800" rIns="90000" bIns="46800">
                <a:noAutofit/>
              </a:bodyPr>
              <a:lstStyle/>
              <a:p>
                <a:pPr latinLnBrk="0"/>
                <a:r>
                  <a:rPr lang="zh-CN" altLang="en-US" b="1" dirty="0">
                    <a:solidFill>
                      <a:srgbClr val="C55A11"/>
                    </a:solidFill>
                    <a:effectLst/>
                    <a:latin typeface="微软雅黑" panose="020B0503020204020204" pitchFamily="34" charset="-122"/>
                    <a:ea typeface="微软雅黑" panose="020B0503020204020204" pitchFamily="34" charset="-122"/>
                  </a:rPr>
                  <a:t>标题文本预设</a:t>
                </a:r>
                <a:endParaRPr lang="zh-CN" altLang="en-US" b="1" dirty="0">
                  <a:solidFill>
                    <a:srgbClr val="C55A11"/>
                  </a:solidFill>
                  <a:effectLst/>
                  <a:latin typeface="微软雅黑" panose="020B0503020204020204" pitchFamily="34" charset="-122"/>
                  <a:ea typeface="微软雅黑" panose="020B0503020204020204" pitchFamily="34" charset="-122"/>
                </a:endParaRPr>
              </a:p>
            </p:txBody>
          </p:sp>
          <p:sp>
            <p:nvSpPr>
              <p:cNvPr id="12" name="TextBox 99"/>
              <p:cNvSpPr txBox="1"/>
              <p:nvPr/>
            </p:nvSpPr>
            <p:spPr bwMode="auto">
              <a:xfrm>
                <a:off x="8362017" y="2033098"/>
                <a:ext cx="2998710" cy="556179"/>
              </a:xfrm>
              <a:prstGeom prst="rect">
                <a:avLst/>
              </a:prstGeom>
              <a:noFill/>
              <a:ln>
                <a:noFill/>
              </a:ln>
            </p:spPr>
            <p:txBody>
              <a:bodyPr wrap="square" lIns="90000" tIns="46800" rIns="90000" bIns="46800">
                <a:normAutofit/>
              </a:bodyPr>
              <a:lstStyle/>
              <a:p>
                <a:pPr latinLnBrk="0">
                  <a:lnSpc>
                    <a:spcPct val="120000"/>
                  </a:lnSpc>
                </a:pPr>
                <a:r>
                  <a:rPr lang="zh-CN" altLang="en-US" sz="1100" b="0">
                    <a:solidFill>
                      <a:srgbClr val="C55A11"/>
                    </a:solidFill>
                    <a:effectLst/>
                    <a:latin typeface="微软雅黑" panose="020B0503020204020204" pitchFamily="34" charset="-122"/>
                    <a:ea typeface="微软雅黑" panose="020B0503020204020204" pitchFamily="34" charset="-122"/>
                  </a:rPr>
                  <a:t>此部分内容作为文字排版占位显示 </a:t>
                </a:r>
                <a:br>
                  <a:rPr lang="zh-CN" altLang="en-US" sz="1100" b="0">
                    <a:solidFill>
                      <a:srgbClr val="C55A11"/>
                    </a:solidFill>
                    <a:effectLst/>
                    <a:latin typeface="微软雅黑" panose="020B0503020204020204" pitchFamily="34" charset="-122"/>
                    <a:ea typeface="微软雅黑" panose="020B0503020204020204" pitchFamily="34" charset="-122"/>
                  </a:rPr>
                </a:br>
                <a:r>
                  <a:rPr lang="zh-CN" altLang="en-US" sz="1100" b="0">
                    <a:solidFill>
                      <a:srgbClr val="C55A11"/>
                    </a:solidFill>
                    <a:effectLst/>
                    <a:latin typeface="微软雅黑" panose="020B0503020204020204" pitchFamily="34" charset="-122"/>
                    <a:ea typeface="微软雅黑" panose="020B0503020204020204" pitchFamily="34" charset="-122"/>
                  </a:rPr>
                  <a:t>（建议使用主题字体）</a:t>
                </a:r>
                <a:endParaRPr lang="zh-CN" altLang="en-US" sz="1100" b="0">
                  <a:solidFill>
                    <a:srgbClr val="C55A11"/>
                  </a:solidFill>
                  <a:effectLst/>
                  <a:latin typeface="微软雅黑" panose="020B0503020204020204" pitchFamily="34" charset="-122"/>
                  <a:ea typeface="微软雅黑" panose="020B0503020204020204" pitchFamily="34" charset="-122"/>
                </a:endParaRPr>
              </a:p>
            </p:txBody>
          </p:sp>
        </p:grpSp>
      </p:grpSp>
      <p:grpSp>
        <p:nvGrpSpPr>
          <p:cNvPr id="129" name="组合 128"/>
          <p:cNvGrpSpPr/>
          <p:nvPr/>
        </p:nvGrpSpPr>
        <p:grpSpPr>
          <a:xfrm>
            <a:off x="4912895" y="0"/>
            <a:ext cx="2327910" cy="1633968"/>
            <a:chOff x="4912895" y="0"/>
            <a:chExt cx="2327910" cy="1633968"/>
          </a:xfrm>
        </p:grpSpPr>
        <p:sp>
          <p:nvSpPr>
            <p:cNvPr id="130" name="矩形 129"/>
            <p:cNvSpPr/>
            <p:nvPr/>
          </p:nvSpPr>
          <p:spPr>
            <a:xfrm>
              <a:off x="4912895" y="1111998"/>
              <a:ext cx="2327910" cy="521970"/>
            </a:xfrm>
            <a:prstGeom prst="rect">
              <a:avLst/>
            </a:prstGeom>
          </p:spPr>
          <p:txBody>
            <a:bodyPr wrap="none">
              <a:spAutoFit/>
            </a:bodyPr>
            <a:lstStyle/>
            <a:p>
              <a:r>
                <a:rPr lang="en-US" altLang="zh-CN" sz="2800" b="1" i="0" dirty="0">
                  <a:solidFill>
                    <a:schemeClr val="accent2">
                      <a:lumMod val="75000"/>
                    </a:schemeClr>
                  </a:solidFill>
                  <a:effectLst/>
                  <a:latin typeface="宋体" panose="02010600030101010101" pitchFamily="2" charset="-122"/>
                  <a:ea typeface="宋体" panose="02010600030101010101" pitchFamily="2" charset="-122"/>
                </a:rPr>
                <a:t>输入文本内容</a:t>
              </a:r>
              <a:endParaRPr lang="zh-CN" altLang="en-US" sz="2800" b="1" dirty="0"/>
            </a:p>
          </p:txBody>
        </p:sp>
        <p:sp>
          <p:nvSpPr>
            <p:cNvPr id="131" name="椭圆 130"/>
            <p:cNvSpPr/>
            <p:nvPr/>
          </p:nvSpPr>
          <p:spPr>
            <a:xfrm>
              <a:off x="5992765" y="0"/>
              <a:ext cx="133446" cy="1334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 name="椭圆 131"/>
            <p:cNvSpPr/>
            <p:nvPr/>
          </p:nvSpPr>
          <p:spPr>
            <a:xfrm>
              <a:off x="5995365" y="978552"/>
              <a:ext cx="133446" cy="1334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3" name="直接连接符 132"/>
            <p:cNvCxnSpPr>
              <a:stCxn id="131" idx="4"/>
              <a:endCxn id="132" idx="0"/>
            </p:cNvCxnSpPr>
            <p:nvPr/>
          </p:nvCxnSpPr>
          <p:spPr>
            <a:xfrm>
              <a:off x="6059488" y="133446"/>
              <a:ext cx="2600" cy="845106"/>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2588184" y="2681032"/>
            <a:ext cx="1340692" cy="1340694"/>
            <a:chOff x="3176812" y="2273198"/>
            <a:chExt cx="2641825" cy="2726239"/>
          </a:xfrm>
        </p:grpSpPr>
        <p:sp>
          <p:nvSpPr>
            <p:cNvPr id="20" name="椭圆 19"/>
            <p:cNvSpPr/>
            <p:nvPr/>
          </p:nvSpPr>
          <p:spPr>
            <a:xfrm>
              <a:off x="3176812" y="2273198"/>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600">
                <a:solidFill>
                  <a:prstClr val="white"/>
                </a:solidFill>
                <a:latin typeface="微软雅黑" panose="020B0503020204020204" pitchFamily="34" charset="-122"/>
                <a:ea typeface="微软雅黑" panose="020B0503020204020204" pitchFamily="34" charset="-122"/>
              </a:endParaRPr>
            </a:p>
          </p:txBody>
        </p:sp>
        <p:sp>
          <p:nvSpPr>
            <p:cNvPr id="21" name="椭圆 20"/>
            <p:cNvSpPr/>
            <p:nvPr/>
          </p:nvSpPr>
          <p:spPr>
            <a:xfrm>
              <a:off x="3268970" y="2368298"/>
              <a:ext cx="2457512" cy="2536037"/>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600">
                <a:solidFill>
                  <a:prstClr val="white"/>
                </a:solidFill>
                <a:latin typeface="微软雅黑" panose="020B0503020204020204" pitchFamily="34" charset="-122"/>
                <a:ea typeface="微软雅黑" panose="020B0503020204020204" pitchFamily="34" charset="-122"/>
              </a:endParaRPr>
            </a:p>
          </p:txBody>
        </p:sp>
      </p:grpSp>
      <p:sp>
        <p:nvSpPr>
          <p:cNvPr id="3" name="AreaShape"/>
          <p:cNvSpPr/>
          <p:nvPr/>
        </p:nvSpPr>
        <p:spPr>
          <a:xfrm>
            <a:off x="258948" y="287646"/>
            <a:ext cx="6045200" cy="60452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p>
        </p:txBody>
      </p:sp>
      <p:sp>
        <p:nvSpPr>
          <p:cNvPr id="4" name="BackShape1"/>
          <p:cNvSpPr/>
          <p:nvPr/>
        </p:nvSpPr>
        <p:spPr>
          <a:xfrm>
            <a:off x="1871197" y="1899896"/>
            <a:ext cx="2820701" cy="2820701"/>
          </a:xfrm>
          <a:prstGeom prst="ellipse">
            <a:avLst/>
          </a:prstGeom>
          <a:no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p>
        </p:txBody>
      </p:sp>
      <p:sp>
        <p:nvSpPr>
          <p:cNvPr id="6" name="IconShape"/>
          <p:cNvSpPr>
            <a:spLocks noChangeAspect="1"/>
          </p:cNvSpPr>
          <p:nvPr/>
        </p:nvSpPr>
        <p:spPr bwMode="auto">
          <a:xfrm>
            <a:off x="2925718" y="2956085"/>
            <a:ext cx="711661" cy="708321"/>
          </a:xfrm>
          <a:custGeom>
            <a:avLst/>
            <a:gdLst>
              <a:gd name="connsiteX0" fmla="*/ 262525 w 338138"/>
              <a:gd name="connsiteY0" fmla="*/ 84138 h 336551"/>
              <a:gd name="connsiteX1" fmla="*/ 314260 w 338138"/>
              <a:gd name="connsiteY1" fmla="*/ 84138 h 336551"/>
              <a:gd name="connsiteX2" fmla="*/ 338138 w 338138"/>
              <a:gd name="connsiteY2" fmla="*/ 107802 h 336551"/>
              <a:gd name="connsiteX3" fmla="*/ 338138 w 338138"/>
              <a:gd name="connsiteY3" fmla="*/ 191940 h 336551"/>
              <a:gd name="connsiteX4" fmla="*/ 314260 w 338138"/>
              <a:gd name="connsiteY4" fmla="*/ 216918 h 336551"/>
              <a:gd name="connsiteX5" fmla="*/ 314260 w 338138"/>
              <a:gd name="connsiteY5" fmla="*/ 336551 h 336551"/>
              <a:gd name="connsiteX6" fmla="*/ 241300 w 338138"/>
              <a:gd name="connsiteY6" fmla="*/ 336551 h 336551"/>
              <a:gd name="connsiteX7" fmla="*/ 241300 w 338138"/>
              <a:gd name="connsiteY7" fmla="*/ 240582 h 336551"/>
              <a:gd name="connsiteX8" fmla="*/ 265178 w 338138"/>
              <a:gd name="connsiteY8" fmla="*/ 216918 h 336551"/>
              <a:gd name="connsiteX9" fmla="*/ 265178 w 338138"/>
              <a:gd name="connsiteY9" fmla="*/ 95970 h 336551"/>
              <a:gd name="connsiteX10" fmla="*/ 262525 w 338138"/>
              <a:gd name="connsiteY10" fmla="*/ 84138 h 336551"/>
              <a:gd name="connsiteX11" fmla="*/ 120477 w 338138"/>
              <a:gd name="connsiteY11" fmla="*/ 84138 h 336551"/>
              <a:gd name="connsiteX12" fmla="*/ 217661 w 338138"/>
              <a:gd name="connsiteY12" fmla="*/ 84138 h 336551"/>
              <a:gd name="connsiteX13" fmla="*/ 241300 w 338138"/>
              <a:gd name="connsiteY13" fmla="*/ 107802 h 336551"/>
              <a:gd name="connsiteX14" fmla="*/ 241300 w 338138"/>
              <a:gd name="connsiteY14" fmla="*/ 191940 h 336551"/>
              <a:gd name="connsiteX15" fmla="*/ 217661 w 338138"/>
              <a:gd name="connsiteY15" fmla="*/ 216918 h 336551"/>
              <a:gd name="connsiteX16" fmla="*/ 217661 w 338138"/>
              <a:gd name="connsiteY16" fmla="*/ 336551 h 336551"/>
              <a:gd name="connsiteX17" fmla="*/ 120477 w 338138"/>
              <a:gd name="connsiteY17" fmla="*/ 336551 h 336551"/>
              <a:gd name="connsiteX18" fmla="*/ 120477 w 338138"/>
              <a:gd name="connsiteY18" fmla="*/ 216918 h 336551"/>
              <a:gd name="connsiteX19" fmla="*/ 96837 w 338138"/>
              <a:gd name="connsiteY19" fmla="*/ 191940 h 336551"/>
              <a:gd name="connsiteX20" fmla="*/ 96837 w 338138"/>
              <a:gd name="connsiteY20" fmla="*/ 107802 h 336551"/>
              <a:gd name="connsiteX21" fmla="*/ 120477 w 338138"/>
              <a:gd name="connsiteY21" fmla="*/ 84138 h 336551"/>
              <a:gd name="connsiteX22" fmla="*/ 23878 w 338138"/>
              <a:gd name="connsiteY22" fmla="*/ 84138 h 336551"/>
              <a:gd name="connsiteX23" fmla="*/ 75613 w 338138"/>
              <a:gd name="connsiteY23" fmla="*/ 84138 h 336551"/>
              <a:gd name="connsiteX24" fmla="*/ 72960 w 338138"/>
              <a:gd name="connsiteY24" fmla="*/ 95970 h 336551"/>
              <a:gd name="connsiteX25" fmla="*/ 72960 w 338138"/>
              <a:gd name="connsiteY25" fmla="*/ 216918 h 336551"/>
              <a:gd name="connsiteX26" fmla="*/ 96838 w 338138"/>
              <a:gd name="connsiteY26" fmla="*/ 240582 h 336551"/>
              <a:gd name="connsiteX27" fmla="*/ 96838 w 338138"/>
              <a:gd name="connsiteY27" fmla="*/ 336551 h 336551"/>
              <a:gd name="connsiteX28" fmla="*/ 23878 w 338138"/>
              <a:gd name="connsiteY28" fmla="*/ 336551 h 336551"/>
              <a:gd name="connsiteX29" fmla="*/ 23878 w 338138"/>
              <a:gd name="connsiteY29" fmla="*/ 216918 h 336551"/>
              <a:gd name="connsiteX30" fmla="*/ 0 w 338138"/>
              <a:gd name="connsiteY30" fmla="*/ 191940 h 336551"/>
              <a:gd name="connsiteX31" fmla="*/ 0 w 338138"/>
              <a:gd name="connsiteY31" fmla="*/ 107802 h 336551"/>
              <a:gd name="connsiteX32" fmla="*/ 23878 w 338138"/>
              <a:gd name="connsiteY32" fmla="*/ 84138 h 336551"/>
              <a:gd name="connsiteX33" fmla="*/ 265257 w 338138"/>
              <a:gd name="connsiteY33" fmla="*/ 0 h 336551"/>
              <a:gd name="connsiteX34" fmla="*/ 301625 w 338138"/>
              <a:gd name="connsiteY34" fmla="*/ 35069 h 336551"/>
              <a:gd name="connsiteX35" fmla="*/ 265257 w 338138"/>
              <a:gd name="connsiteY35" fmla="*/ 71438 h 336551"/>
              <a:gd name="connsiteX36" fmla="*/ 248371 w 338138"/>
              <a:gd name="connsiteY36" fmla="*/ 66242 h 336551"/>
              <a:gd name="connsiteX37" fmla="*/ 245774 w 338138"/>
              <a:gd name="connsiteY37" fmla="*/ 64944 h 336551"/>
              <a:gd name="connsiteX38" fmla="*/ 230187 w 338138"/>
              <a:gd name="connsiteY38" fmla="*/ 35069 h 336551"/>
              <a:gd name="connsiteX39" fmla="*/ 265257 w 338138"/>
              <a:gd name="connsiteY39" fmla="*/ 0 h 336551"/>
              <a:gd name="connsiteX40" fmla="*/ 169069 w 338138"/>
              <a:gd name="connsiteY40" fmla="*/ 0 h 336551"/>
              <a:gd name="connsiteX41" fmla="*/ 204788 w 338138"/>
              <a:gd name="connsiteY41" fmla="*/ 35719 h 336551"/>
              <a:gd name="connsiteX42" fmla="*/ 169069 w 338138"/>
              <a:gd name="connsiteY42" fmla="*/ 71438 h 336551"/>
              <a:gd name="connsiteX43" fmla="*/ 133350 w 338138"/>
              <a:gd name="connsiteY43" fmla="*/ 35719 h 336551"/>
              <a:gd name="connsiteX44" fmla="*/ 169069 w 338138"/>
              <a:gd name="connsiteY44" fmla="*/ 0 h 336551"/>
              <a:gd name="connsiteX45" fmla="*/ 72880 w 338138"/>
              <a:gd name="connsiteY45" fmla="*/ 0 h 336551"/>
              <a:gd name="connsiteX46" fmla="*/ 107950 w 338138"/>
              <a:gd name="connsiteY46" fmla="*/ 35069 h 336551"/>
              <a:gd name="connsiteX47" fmla="*/ 92363 w 338138"/>
              <a:gd name="connsiteY47" fmla="*/ 64944 h 336551"/>
              <a:gd name="connsiteX48" fmla="*/ 89766 w 338138"/>
              <a:gd name="connsiteY48" fmla="*/ 66242 h 336551"/>
              <a:gd name="connsiteX49" fmla="*/ 72880 w 338138"/>
              <a:gd name="connsiteY49" fmla="*/ 71438 h 336551"/>
              <a:gd name="connsiteX50" fmla="*/ 36512 w 338138"/>
              <a:gd name="connsiteY50" fmla="*/ 35069 h 336551"/>
              <a:gd name="connsiteX51" fmla="*/ 72880 w 338138"/>
              <a:gd name="connsiteY51" fmla="*/ 0 h 33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8138" h="336551">
                <a:moveTo>
                  <a:pt x="262525" y="84138"/>
                </a:moveTo>
                <a:cubicBezTo>
                  <a:pt x="262525" y="84138"/>
                  <a:pt x="262525" y="84138"/>
                  <a:pt x="314260" y="84138"/>
                </a:cubicBezTo>
                <a:cubicBezTo>
                  <a:pt x="338138" y="84138"/>
                  <a:pt x="338138" y="107802"/>
                  <a:pt x="338138" y="107802"/>
                </a:cubicBezTo>
                <a:cubicBezTo>
                  <a:pt x="338138" y="107802"/>
                  <a:pt x="338138" y="107802"/>
                  <a:pt x="338138" y="191940"/>
                </a:cubicBezTo>
                <a:cubicBezTo>
                  <a:pt x="338138" y="216918"/>
                  <a:pt x="314260" y="216918"/>
                  <a:pt x="314260" y="216918"/>
                </a:cubicBezTo>
                <a:cubicBezTo>
                  <a:pt x="314260" y="216918"/>
                  <a:pt x="314260" y="216918"/>
                  <a:pt x="314260" y="336551"/>
                </a:cubicBezTo>
                <a:cubicBezTo>
                  <a:pt x="314260" y="336551"/>
                  <a:pt x="314260" y="336551"/>
                  <a:pt x="241300" y="336551"/>
                </a:cubicBezTo>
                <a:cubicBezTo>
                  <a:pt x="241300" y="336551"/>
                  <a:pt x="241300" y="336551"/>
                  <a:pt x="241300" y="240582"/>
                </a:cubicBezTo>
                <a:cubicBezTo>
                  <a:pt x="241300" y="240582"/>
                  <a:pt x="265178" y="240582"/>
                  <a:pt x="265178" y="216918"/>
                </a:cubicBezTo>
                <a:cubicBezTo>
                  <a:pt x="265178" y="216918"/>
                  <a:pt x="265178" y="216918"/>
                  <a:pt x="265178" y="95970"/>
                </a:cubicBezTo>
                <a:cubicBezTo>
                  <a:pt x="265178" y="95970"/>
                  <a:pt x="265178" y="90711"/>
                  <a:pt x="262525" y="84138"/>
                </a:cubicBezTo>
                <a:close/>
                <a:moveTo>
                  <a:pt x="120477" y="84138"/>
                </a:moveTo>
                <a:cubicBezTo>
                  <a:pt x="120477" y="84138"/>
                  <a:pt x="120477" y="84138"/>
                  <a:pt x="217661" y="84138"/>
                </a:cubicBezTo>
                <a:cubicBezTo>
                  <a:pt x="241300" y="84138"/>
                  <a:pt x="241300" y="107802"/>
                  <a:pt x="241300" y="107802"/>
                </a:cubicBezTo>
                <a:lnTo>
                  <a:pt x="241300" y="191940"/>
                </a:lnTo>
                <a:cubicBezTo>
                  <a:pt x="241300" y="216918"/>
                  <a:pt x="217661" y="216918"/>
                  <a:pt x="217661" y="216918"/>
                </a:cubicBezTo>
                <a:cubicBezTo>
                  <a:pt x="217661" y="216918"/>
                  <a:pt x="217661" y="216918"/>
                  <a:pt x="217661" y="336551"/>
                </a:cubicBezTo>
                <a:cubicBezTo>
                  <a:pt x="217661" y="336551"/>
                  <a:pt x="217661" y="336551"/>
                  <a:pt x="120477" y="336551"/>
                </a:cubicBezTo>
                <a:cubicBezTo>
                  <a:pt x="120477" y="336551"/>
                  <a:pt x="120477" y="336551"/>
                  <a:pt x="120477" y="216918"/>
                </a:cubicBezTo>
                <a:cubicBezTo>
                  <a:pt x="120477" y="216918"/>
                  <a:pt x="96837" y="216918"/>
                  <a:pt x="96837" y="191940"/>
                </a:cubicBezTo>
                <a:cubicBezTo>
                  <a:pt x="96837" y="191940"/>
                  <a:pt x="96837" y="191940"/>
                  <a:pt x="96837" y="107802"/>
                </a:cubicBezTo>
                <a:cubicBezTo>
                  <a:pt x="96837" y="84138"/>
                  <a:pt x="120477" y="84138"/>
                  <a:pt x="120477" y="84138"/>
                </a:cubicBezTo>
                <a:close/>
                <a:moveTo>
                  <a:pt x="23878" y="84138"/>
                </a:moveTo>
                <a:cubicBezTo>
                  <a:pt x="23878" y="84138"/>
                  <a:pt x="23878" y="84138"/>
                  <a:pt x="75613" y="84138"/>
                </a:cubicBezTo>
                <a:cubicBezTo>
                  <a:pt x="72960" y="90711"/>
                  <a:pt x="72960" y="95970"/>
                  <a:pt x="72960" y="95970"/>
                </a:cubicBezTo>
                <a:cubicBezTo>
                  <a:pt x="72960" y="95970"/>
                  <a:pt x="72960" y="95970"/>
                  <a:pt x="72960" y="216918"/>
                </a:cubicBezTo>
                <a:cubicBezTo>
                  <a:pt x="72960" y="240582"/>
                  <a:pt x="96838" y="240582"/>
                  <a:pt x="96838" y="240582"/>
                </a:cubicBezTo>
                <a:cubicBezTo>
                  <a:pt x="96838" y="240582"/>
                  <a:pt x="96838" y="240582"/>
                  <a:pt x="96838" y="336551"/>
                </a:cubicBezTo>
                <a:cubicBezTo>
                  <a:pt x="96838" y="336551"/>
                  <a:pt x="96838" y="336551"/>
                  <a:pt x="23878" y="336551"/>
                </a:cubicBezTo>
                <a:cubicBezTo>
                  <a:pt x="23878" y="336551"/>
                  <a:pt x="23878" y="336551"/>
                  <a:pt x="23878" y="216918"/>
                </a:cubicBezTo>
                <a:cubicBezTo>
                  <a:pt x="23878" y="216918"/>
                  <a:pt x="0" y="216918"/>
                  <a:pt x="0" y="191940"/>
                </a:cubicBezTo>
                <a:cubicBezTo>
                  <a:pt x="0" y="191940"/>
                  <a:pt x="0" y="191940"/>
                  <a:pt x="0" y="107802"/>
                </a:cubicBezTo>
                <a:cubicBezTo>
                  <a:pt x="0" y="84138"/>
                  <a:pt x="23878" y="84138"/>
                  <a:pt x="23878" y="84138"/>
                </a:cubicBezTo>
                <a:close/>
                <a:moveTo>
                  <a:pt x="265257" y="0"/>
                </a:moveTo>
                <a:cubicBezTo>
                  <a:pt x="284740" y="0"/>
                  <a:pt x="301625" y="15586"/>
                  <a:pt x="301625" y="35069"/>
                </a:cubicBezTo>
                <a:cubicBezTo>
                  <a:pt x="301625" y="55851"/>
                  <a:pt x="284740" y="71438"/>
                  <a:pt x="265257" y="71438"/>
                </a:cubicBezTo>
                <a:cubicBezTo>
                  <a:pt x="258762" y="71438"/>
                  <a:pt x="253567" y="70139"/>
                  <a:pt x="248371" y="66242"/>
                </a:cubicBezTo>
                <a:cubicBezTo>
                  <a:pt x="248371" y="66242"/>
                  <a:pt x="247072" y="66242"/>
                  <a:pt x="245774" y="64944"/>
                </a:cubicBezTo>
                <a:cubicBezTo>
                  <a:pt x="236681" y="59748"/>
                  <a:pt x="230187" y="48058"/>
                  <a:pt x="230187" y="35069"/>
                </a:cubicBezTo>
                <a:cubicBezTo>
                  <a:pt x="230187" y="15586"/>
                  <a:pt x="245774" y="0"/>
                  <a:pt x="265257" y="0"/>
                </a:cubicBezTo>
                <a:close/>
                <a:moveTo>
                  <a:pt x="169069" y="0"/>
                </a:moveTo>
                <a:cubicBezTo>
                  <a:pt x="188796" y="0"/>
                  <a:pt x="204788" y="15992"/>
                  <a:pt x="204788" y="35719"/>
                </a:cubicBezTo>
                <a:cubicBezTo>
                  <a:pt x="204788" y="55446"/>
                  <a:pt x="188796" y="71438"/>
                  <a:pt x="169069" y="71438"/>
                </a:cubicBezTo>
                <a:cubicBezTo>
                  <a:pt x="149342" y="71438"/>
                  <a:pt x="133350" y="55446"/>
                  <a:pt x="133350" y="35719"/>
                </a:cubicBezTo>
                <a:cubicBezTo>
                  <a:pt x="133350" y="15992"/>
                  <a:pt x="149342" y="0"/>
                  <a:pt x="169069" y="0"/>
                </a:cubicBezTo>
                <a:close/>
                <a:moveTo>
                  <a:pt x="72880" y="0"/>
                </a:moveTo>
                <a:cubicBezTo>
                  <a:pt x="92363" y="0"/>
                  <a:pt x="107950" y="15586"/>
                  <a:pt x="107950" y="35069"/>
                </a:cubicBezTo>
                <a:cubicBezTo>
                  <a:pt x="107950" y="48058"/>
                  <a:pt x="101456" y="59748"/>
                  <a:pt x="92363" y="64944"/>
                </a:cubicBezTo>
                <a:cubicBezTo>
                  <a:pt x="91065" y="66242"/>
                  <a:pt x="89766" y="66242"/>
                  <a:pt x="89766" y="66242"/>
                </a:cubicBezTo>
                <a:cubicBezTo>
                  <a:pt x="84570" y="70139"/>
                  <a:pt x="79375" y="71438"/>
                  <a:pt x="72880" y="71438"/>
                </a:cubicBezTo>
                <a:cubicBezTo>
                  <a:pt x="53397" y="71438"/>
                  <a:pt x="36512" y="55851"/>
                  <a:pt x="36512" y="35069"/>
                </a:cubicBezTo>
                <a:cubicBezTo>
                  <a:pt x="36512" y="15586"/>
                  <a:pt x="53397" y="0"/>
                  <a:pt x="72880" y="0"/>
                </a:cubicBezTo>
                <a:close/>
              </a:path>
            </a:pathLst>
          </a:custGeom>
          <a:solidFill>
            <a:srgbClr val="C55A11"/>
          </a:solidFill>
          <a:ln>
            <a:noFill/>
          </a:ln>
        </p:spPr>
        <p:txBody>
          <a:bodyPr anchor="ctr"/>
          <a:lstStyle/>
          <a:p>
            <a:pPr algn="ctr"/>
          </a:p>
        </p:txBody>
      </p:sp>
      <p:sp>
        <p:nvSpPr>
          <p:cNvPr id="7" name="ValueText1"/>
          <p:cNvSpPr/>
          <p:nvPr/>
        </p:nvSpPr>
        <p:spPr>
          <a:xfrm>
            <a:off x="259537" y="3038250"/>
            <a:ext cx="1101491" cy="543992"/>
          </a:xfrm>
          <a:prstGeom prst="rect">
            <a:avLst/>
          </a:prstGeom>
        </p:spPr>
        <p:txBody>
          <a:bodyPr wrap="none" lIns="0" tIns="0" rIns="0" bIns="0" anchor="ctr" anchorCtr="1">
            <a:prstTxWarp prst="textPlain">
              <a:avLst/>
            </a:prstTxWarp>
            <a:normAutofit fontScale="40000" lnSpcReduction="20000"/>
          </a:bodyPr>
          <a:lstStyle/>
          <a:p>
            <a:pPr algn="r"/>
            <a:r>
              <a:rPr lang="en-US" altLang="zh-CN" sz="9600" kern="0" dirty="0">
                <a:solidFill>
                  <a:srgbClr val="C55A11"/>
                </a:solidFill>
                <a:latin typeface="Impact" panose="020B0806030902050204" pitchFamily="34" charset="0"/>
              </a:rPr>
              <a:t>47%</a:t>
            </a:r>
            <a:endParaRPr lang="en-US" altLang="zh-CN" sz="9600" kern="0" dirty="0">
              <a:solidFill>
                <a:srgbClr val="C55A11"/>
              </a:solidFill>
              <a:latin typeface="Impact" panose="020B0806030902050204" pitchFamily="34" charset="0"/>
            </a:endParaRPr>
          </a:p>
        </p:txBody>
      </p:sp>
      <p:sp>
        <p:nvSpPr>
          <p:cNvPr id="8" name="ValueText2"/>
          <p:cNvSpPr/>
          <p:nvPr/>
        </p:nvSpPr>
        <p:spPr>
          <a:xfrm>
            <a:off x="2782775" y="846033"/>
            <a:ext cx="997545" cy="543992"/>
          </a:xfrm>
          <a:prstGeom prst="rect">
            <a:avLst/>
          </a:prstGeom>
        </p:spPr>
        <p:txBody>
          <a:bodyPr wrap="none" lIns="0" tIns="0" rIns="0" bIns="0" anchor="ctr" anchorCtr="1">
            <a:prstTxWarp prst="textPlain">
              <a:avLst/>
            </a:prstTxWarp>
            <a:normAutofit fontScale="92500" lnSpcReduction="20000"/>
          </a:bodyPr>
          <a:lstStyle/>
          <a:p>
            <a:pPr algn="ctr"/>
            <a:r>
              <a:rPr lang="en-US" altLang="zh-CN" sz="4400" kern="0" dirty="0">
                <a:solidFill>
                  <a:srgbClr val="C55A11"/>
                </a:solidFill>
                <a:latin typeface="Impact" panose="020B0806030902050204" pitchFamily="34" charset="0"/>
              </a:rPr>
              <a:t>58%</a:t>
            </a:r>
            <a:endParaRPr lang="en-US" altLang="zh-CN" sz="4400" kern="0" dirty="0">
              <a:solidFill>
                <a:srgbClr val="C55A11"/>
              </a:solidFill>
              <a:latin typeface="Impact" panose="020B0806030902050204" pitchFamily="34" charset="0"/>
            </a:endParaRPr>
          </a:p>
        </p:txBody>
      </p:sp>
      <p:sp>
        <p:nvSpPr>
          <p:cNvPr id="9" name="ValueText3"/>
          <p:cNvSpPr/>
          <p:nvPr/>
        </p:nvSpPr>
        <p:spPr>
          <a:xfrm>
            <a:off x="5202010" y="3038250"/>
            <a:ext cx="997545" cy="543992"/>
          </a:xfrm>
          <a:prstGeom prst="rect">
            <a:avLst/>
          </a:prstGeom>
        </p:spPr>
        <p:txBody>
          <a:bodyPr wrap="none" lIns="0" tIns="0" rIns="0" bIns="0" anchor="ctr" anchorCtr="1">
            <a:prstTxWarp prst="textPlain">
              <a:avLst/>
            </a:prstTxWarp>
            <a:normAutofit fontScale="92500" lnSpcReduction="20000"/>
          </a:bodyPr>
          <a:lstStyle/>
          <a:p>
            <a:r>
              <a:rPr lang="en-US" altLang="zh-CN" sz="4400" kern="0" dirty="0">
                <a:solidFill>
                  <a:srgbClr val="C55A11"/>
                </a:solidFill>
                <a:latin typeface="Impact" panose="020B0806030902050204" pitchFamily="34" charset="0"/>
              </a:rPr>
              <a:t>81%</a:t>
            </a:r>
            <a:endParaRPr lang="en-US" altLang="zh-CN" sz="4400" kern="0" dirty="0">
              <a:solidFill>
                <a:srgbClr val="C55A11"/>
              </a:solidFill>
              <a:latin typeface="Impact" panose="020B0806030902050204" pitchFamily="34" charset="0"/>
            </a:endParaRPr>
          </a:p>
        </p:txBody>
      </p:sp>
      <p:sp>
        <p:nvSpPr>
          <p:cNvPr id="10" name="ValueText4"/>
          <p:cNvSpPr/>
          <p:nvPr/>
        </p:nvSpPr>
        <p:spPr>
          <a:xfrm>
            <a:off x="2782775" y="5230468"/>
            <a:ext cx="997545" cy="543992"/>
          </a:xfrm>
          <a:prstGeom prst="rect">
            <a:avLst/>
          </a:prstGeom>
        </p:spPr>
        <p:txBody>
          <a:bodyPr wrap="none" lIns="0" tIns="0" rIns="0" bIns="0" anchor="ctr" anchorCtr="1">
            <a:prstTxWarp prst="textPlain">
              <a:avLst/>
            </a:prstTxWarp>
            <a:normAutofit fontScale="92500" lnSpcReduction="20000"/>
          </a:bodyPr>
          <a:lstStyle/>
          <a:p>
            <a:pPr algn="ctr"/>
            <a:r>
              <a:rPr lang="en-US" altLang="zh-CN" sz="4400" kern="0">
                <a:solidFill>
                  <a:srgbClr val="C55A11"/>
                </a:solidFill>
                <a:latin typeface="Impact" panose="020B0806030902050204" pitchFamily="34" charset="0"/>
              </a:rPr>
              <a:t>90%</a:t>
            </a:r>
            <a:endParaRPr lang="en-US" altLang="zh-CN" sz="4400" kern="0">
              <a:solidFill>
                <a:srgbClr val="C55A11"/>
              </a:solidFill>
              <a:latin typeface="Impact" panose="020B0806030902050204" pitchFamily="34" charset="0"/>
            </a:endParaRPr>
          </a:p>
        </p:txBody>
      </p:sp>
      <p:sp>
        <p:nvSpPr>
          <p:cNvPr id="11" name="RelativeShape1"/>
          <p:cNvSpPr/>
          <p:nvPr/>
        </p:nvSpPr>
        <p:spPr>
          <a:xfrm>
            <a:off x="1361617" y="2800665"/>
            <a:ext cx="1019161" cy="1019161"/>
          </a:xfrm>
          <a:prstGeom prst="ellipse">
            <a:avLst/>
          </a:prstGeom>
          <a:solidFill>
            <a:schemeClr val="accent1">
              <a:alpha val="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p>
        </p:txBody>
      </p:sp>
      <p:sp>
        <p:nvSpPr>
          <p:cNvPr id="12" name="RelativeShape2"/>
          <p:cNvSpPr/>
          <p:nvPr/>
        </p:nvSpPr>
        <p:spPr>
          <a:xfrm>
            <a:off x="2771967" y="1390315"/>
            <a:ext cx="1019161" cy="1019161"/>
          </a:xfrm>
          <a:prstGeom prst="ellipse">
            <a:avLst/>
          </a:prstGeom>
          <a:solidFill>
            <a:schemeClr val="accent1">
              <a:alpha val="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p>
        </p:txBody>
      </p:sp>
      <p:sp>
        <p:nvSpPr>
          <p:cNvPr id="14" name="RelativeShape4"/>
          <p:cNvSpPr/>
          <p:nvPr/>
        </p:nvSpPr>
        <p:spPr>
          <a:xfrm>
            <a:off x="2771967" y="4211016"/>
            <a:ext cx="1019161" cy="1019161"/>
          </a:xfrm>
          <a:prstGeom prst="ellipse">
            <a:avLst/>
          </a:prstGeom>
          <a:solidFill>
            <a:schemeClr val="accent1">
              <a:alpha val="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p>
        </p:txBody>
      </p:sp>
      <p:sp>
        <p:nvSpPr>
          <p:cNvPr id="15" name="ValueShape1"/>
          <p:cNvSpPr/>
          <p:nvPr/>
        </p:nvSpPr>
        <p:spPr>
          <a:xfrm>
            <a:off x="1631695" y="3070743"/>
            <a:ext cx="479006" cy="479006"/>
          </a:xfrm>
          <a:prstGeom prst="ellipse">
            <a:avLst/>
          </a:prstGeom>
          <a:solidFill>
            <a:srgbClr val="C55A1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p>
        </p:txBody>
      </p:sp>
      <p:sp>
        <p:nvSpPr>
          <p:cNvPr id="16" name="ValueShape2"/>
          <p:cNvSpPr/>
          <p:nvPr/>
        </p:nvSpPr>
        <p:spPr>
          <a:xfrm>
            <a:off x="2985991" y="1604338"/>
            <a:ext cx="591114" cy="591114"/>
          </a:xfrm>
          <a:prstGeom prst="ellipse">
            <a:avLst/>
          </a:prstGeom>
          <a:solidFill>
            <a:srgbClr val="C55A1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p>
        </p:txBody>
      </p:sp>
      <p:sp>
        <p:nvSpPr>
          <p:cNvPr id="17" name="ValueShape3"/>
          <p:cNvSpPr/>
          <p:nvPr/>
        </p:nvSpPr>
        <p:spPr>
          <a:xfrm>
            <a:off x="4259741" y="2908534"/>
            <a:ext cx="825521" cy="825521"/>
          </a:xfrm>
          <a:prstGeom prst="ellipse">
            <a:avLst/>
          </a:prstGeom>
          <a:solidFill>
            <a:srgbClr val="C55A1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dirty="0"/>
          </a:p>
        </p:txBody>
      </p:sp>
      <p:sp>
        <p:nvSpPr>
          <p:cNvPr id="18" name="ValueShape4"/>
          <p:cNvSpPr/>
          <p:nvPr/>
        </p:nvSpPr>
        <p:spPr>
          <a:xfrm>
            <a:off x="2822926" y="4261972"/>
            <a:ext cx="917245" cy="917245"/>
          </a:xfrm>
          <a:prstGeom prst="ellipse">
            <a:avLst/>
          </a:prstGeom>
          <a:solidFill>
            <a:srgbClr val="C55A1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p>
        </p:txBody>
      </p:sp>
      <p:sp>
        <p:nvSpPr>
          <p:cNvPr id="25" name="house-silhouette_69457"/>
          <p:cNvSpPr>
            <a:spLocks noChangeAspect="1"/>
          </p:cNvSpPr>
          <p:nvPr/>
        </p:nvSpPr>
        <p:spPr bwMode="auto">
          <a:xfrm>
            <a:off x="4461439" y="3050425"/>
            <a:ext cx="426223" cy="452030"/>
          </a:xfrm>
          <a:custGeom>
            <a:avLst/>
            <a:gdLst>
              <a:gd name="connsiteX0" fmla="*/ 156220 w 309852"/>
              <a:gd name="connsiteY0" fmla="*/ 57150 h 328613"/>
              <a:gd name="connsiteX1" fmla="*/ 50151 w 309852"/>
              <a:gd name="connsiteY1" fmla="*/ 164291 h 328613"/>
              <a:gd name="connsiteX2" fmla="*/ 50151 w 309852"/>
              <a:gd name="connsiteY2" fmla="*/ 312738 h 328613"/>
              <a:gd name="connsiteX3" fmla="*/ 112240 w 309852"/>
              <a:gd name="connsiteY3" fmla="*/ 312738 h 328613"/>
              <a:gd name="connsiteX4" fmla="*/ 112240 w 309852"/>
              <a:gd name="connsiteY4" fmla="*/ 230124 h 328613"/>
              <a:gd name="connsiteX5" fmla="*/ 120001 w 309852"/>
              <a:gd name="connsiteY5" fmla="*/ 223670 h 328613"/>
              <a:gd name="connsiteX6" fmla="*/ 191145 w 309852"/>
              <a:gd name="connsiteY6" fmla="*/ 223670 h 328613"/>
              <a:gd name="connsiteX7" fmla="*/ 198906 w 309852"/>
              <a:gd name="connsiteY7" fmla="*/ 230124 h 328613"/>
              <a:gd name="connsiteX8" fmla="*/ 198906 w 309852"/>
              <a:gd name="connsiteY8" fmla="*/ 312738 h 328613"/>
              <a:gd name="connsiteX9" fmla="*/ 259701 w 309852"/>
              <a:gd name="connsiteY9" fmla="*/ 312738 h 328613"/>
              <a:gd name="connsiteX10" fmla="*/ 259701 w 309852"/>
              <a:gd name="connsiteY10" fmla="*/ 164291 h 328613"/>
              <a:gd name="connsiteX11" fmla="*/ 156220 w 309852"/>
              <a:gd name="connsiteY11" fmla="*/ 57150 h 328613"/>
              <a:gd name="connsiteX12" fmla="*/ 156368 w 309852"/>
              <a:gd name="connsiteY12" fmla="*/ 38100 h 328613"/>
              <a:gd name="connsiteX13" fmla="*/ 161551 w 309852"/>
              <a:gd name="connsiteY13" fmla="*/ 40683 h 328613"/>
              <a:gd name="connsiteX14" fmla="*/ 272986 w 309852"/>
              <a:gd name="connsiteY14" fmla="*/ 155597 h 328613"/>
              <a:gd name="connsiteX15" fmla="*/ 275577 w 309852"/>
              <a:gd name="connsiteY15" fmla="*/ 160761 h 328613"/>
              <a:gd name="connsiteX16" fmla="*/ 275577 w 309852"/>
              <a:gd name="connsiteY16" fmla="*/ 320866 h 328613"/>
              <a:gd name="connsiteX17" fmla="*/ 267803 w 309852"/>
              <a:gd name="connsiteY17" fmla="*/ 328613 h 328613"/>
              <a:gd name="connsiteX18" fmla="*/ 191354 w 309852"/>
              <a:gd name="connsiteY18" fmla="*/ 328613 h 328613"/>
              <a:gd name="connsiteX19" fmla="*/ 183579 w 309852"/>
              <a:gd name="connsiteY19" fmla="*/ 320866 h 328613"/>
              <a:gd name="connsiteX20" fmla="*/ 183579 w 309852"/>
              <a:gd name="connsiteY20" fmla="*/ 238231 h 328613"/>
              <a:gd name="connsiteX21" fmla="*/ 127862 w 309852"/>
              <a:gd name="connsiteY21" fmla="*/ 238231 h 328613"/>
              <a:gd name="connsiteX22" fmla="*/ 127862 w 309852"/>
              <a:gd name="connsiteY22" fmla="*/ 320866 h 328613"/>
              <a:gd name="connsiteX23" fmla="*/ 120088 w 309852"/>
              <a:gd name="connsiteY23" fmla="*/ 328613 h 328613"/>
              <a:gd name="connsiteX24" fmla="*/ 43638 w 309852"/>
              <a:gd name="connsiteY24" fmla="*/ 328613 h 328613"/>
              <a:gd name="connsiteX25" fmla="*/ 35864 w 309852"/>
              <a:gd name="connsiteY25" fmla="*/ 320866 h 328613"/>
              <a:gd name="connsiteX26" fmla="*/ 35864 w 309852"/>
              <a:gd name="connsiteY26" fmla="*/ 160761 h 328613"/>
              <a:gd name="connsiteX27" fmla="*/ 37160 w 309852"/>
              <a:gd name="connsiteY27" fmla="*/ 155597 h 328613"/>
              <a:gd name="connsiteX28" fmla="*/ 149890 w 309852"/>
              <a:gd name="connsiteY28" fmla="*/ 40683 h 328613"/>
              <a:gd name="connsiteX29" fmla="*/ 156368 w 309852"/>
              <a:gd name="connsiteY29" fmla="*/ 38100 h 328613"/>
              <a:gd name="connsiteX30" fmla="*/ 67614 w 309852"/>
              <a:gd name="connsiteY30" fmla="*/ 22225 h 328613"/>
              <a:gd name="connsiteX31" fmla="*/ 75551 w 309852"/>
              <a:gd name="connsiteY31" fmla="*/ 30018 h 328613"/>
              <a:gd name="connsiteX32" fmla="*/ 75551 w 309852"/>
              <a:gd name="connsiteY32" fmla="*/ 70567 h 328613"/>
              <a:gd name="connsiteX33" fmla="*/ 75551 w 309852"/>
              <a:gd name="connsiteY33" fmla="*/ 79261 h 328613"/>
              <a:gd name="connsiteX34" fmla="*/ 59676 w 309852"/>
              <a:gd name="connsiteY34" fmla="*/ 95667 h 328613"/>
              <a:gd name="connsiteX35" fmla="*/ 59676 w 309852"/>
              <a:gd name="connsiteY35" fmla="*/ 59608 h 328613"/>
              <a:gd name="connsiteX36" fmla="*/ 59676 w 309852"/>
              <a:gd name="connsiteY36" fmla="*/ 30018 h 328613"/>
              <a:gd name="connsiteX37" fmla="*/ 67614 w 309852"/>
              <a:gd name="connsiteY37" fmla="*/ 22225 h 328613"/>
              <a:gd name="connsiteX38" fmla="*/ 154926 w 309852"/>
              <a:gd name="connsiteY38" fmla="*/ 0 h 328613"/>
              <a:gd name="connsiteX39" fmla="*/ 160112 w 309852"/>
              <a:gd name="connsiteY39" fmla="*/ 2589 h 328613"/>
              <a:gd name="connsiteX40" fmla="*/ 307908 w 309852"/>
              <a:gd name="connsiteY40" fmla="*/ 152742 h 328613"/>
              <a:gd name="connsiteX41" fmla="*/ 307908 w 309852"/>
              <a:gd name="connsiteY41" fmla="*/ 163098 h 328613"/>
              <a:gd name="connsiteX42" fmla="*/ 297536 w 309852"/>
              <a:gd name="connsiteY42" fmla="*/ 163098 h 328613"/>
              <a:gd name="connsiteX43" fmla="*/ 154926 w 309852"/>
              <a:gd name="connsiteY43" fmla="*/ 18122 h 328613"/>
              <a:gd name="connsiteX44" fmla="*/ 13612 w 309852"/>
              <a:gd name="connsiteY44" fmla="*/ 165686 h 328613"/>
              <a:gd name="connsiteX45" fmla="*/ 7130 w 309852"/>
              <a:gd name="connsiteY45" fmla="*/ 168275 h 328613"/>
              <a:gd name="connsiteX46" fmla="*/ 1944 w 309852"/>
              <a:gd name="connsiteY46" fmla="*/ 165686 h 328613"/>
              <a:gd name="connsiteX47" fmla="*/ 1944 w 309852"/>
              <a:gd name="connsiteY47" fmla="*/ 155331 h 328613"/>
              <a:gd name="connsiteX48" fmla="*/ 50728 w 309852"/>
              <a:gd name="connsiteY48" fmla="*/ 104914 h 328613"/>
              <a:gd name="connsiteX49" fmla="*/ 59676 w 309852"/>
              <a:gd name="connsiteY49" fmla="*/ 95667 h 328613"/>
              <a:gd name="connsiteX50" fmla="*/ 59676 w 309852"/>
              <a:gd name="connsiteY50" fmla="*/ 100157 h 328613"/>
              <a:gd name="connsiteX51" fmla="*/ 67614 w 309852"/>
              <a:gd name="connsiteY51" fmla="*/ 107950 h 328613"/>
              <a:gd name="connsiteX52" fmla="*/ 75551 w 309852"/>
              <a:gd name="connsiteY52" fmla="*/ 100157 h 328613"/>
              <a:gd name="connsiteX53" fmla="*/ 75551 w 309852"/>
              <a:gd name="connsiteY53" fmla="*/ 91390 h 328613"/>
              <a:gd name="connsiteX54" fmla="*/ 75551 w 309852"/>
              <a:gd name="connsiteY54" fmla="*/ 79261 h 328613"/>
              <a:gd name="connsiteX55" fmla="*/ 87389 w 309852"/>
              <a:gd name="connsiteY55" fmla="*/ 67027 h 328613"/>
              <a:gd name="connsiteX56" fmla="*/ 149740 w 309852"/>
              <a:gd name="connsiteY56" fmla="*/ 2589 h 328613"/>
              <a:gd name="connsiteX57" fmla="*/ 154926 w 309852"/>
              <a:gd name="connsiteY57" fmla="*/ 0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309852" h="328613">
                <a:moveTo>
                  <a:pt x="156220" y="57150"/>
                </a:moveTo>
                <a:cubicBezTo>
                  <a:pt x="50151" y="164291"/>
                  <a:pt x="50151" y="164291"/>
                  <a:pt x="50151" y="164291"/>
                </a:cubicBezTo>
                <a:cubicBezTo>
                  <a:pt x="50151" y="312738"/>
                  <a:pt x="50151" y="312738"/>
                  <a:pt x="50151" y="312738"/>
                </a:cubicBezTo>
                <a:cubicBezTo>
                  <a:pt x="112240" y="312738"/>
                  <a:pt x="112240" y="312738"/>
                  <a:pt x="112240" y="312738"/>
                </a:cubicBezTo>
                <a:cubicBezTo>
                  <a:pt x="112240" y="230124"/>
                  <a:pt x="112240" y="230124"/>
                  <a:pt x="112240" y="230124"/>
                </a:cubicBezTo>
                <a:cubicBezTo>
                  <a:pt x="112240" y="226251"/>
                  <a:pt x="116121" y="223670"/>
                  <a:pt x="120001" y="223670"/>
                </a:cubicBezTo>
                <a:cubicBezTo>
                  <a:pt x="191145" y="223670"/>
                  <a:pt x="191145" y="223670"/>
                  <a:pt x="191145" y="223670"/>
                </a:cubicBezTo>
                <a:cubicBezTo>
                  <a:pt x="195025" y="223670"/>
                  <a:pt x="198906" y="226251"/>
                  <a:pt x="198906" y="230124"/>
                </a:cubicBezTo>
                <a:lnTo>
                  <a:pt x="198906" y="312738"/>
                </a:lnTo>
                <a:cubicBezTo>
                  <a:pt x="259701" y="312738"/>
                  <a:pt x="259701" y="312738"/>
                  <a:pt x="259701" y="312738"/>
                </a:cubicBezTo>
                <a:cubicBezTo>
                  <a:pt x="259701" y="164291"/>
                  <a:pt x="259701" y="164291"/>
                  <a:pt x="259701" y="164291"/>
                </a:cubicBezTo>
                <a:cubicBezTo>
                  <a:pt x="156220" y="57150"/>
                  <a:pt x="156220" y="57150"/>
                  <a:pt x="156220" y="57150"/>
                </a:cubicBezTo>
                <a:close/>
                <a:moveTo>
                  <a:pt x="156368" y="38100"/>
                </a:moveTo>
                <a:cubicBezTo>
                  <a:pt x="157664" y="38100"/>
                  <a:pt x="160256" y="39391"/>
                  <a:pt x="161551" y="40683"/>
                </a:cubicBezTo>
                <a:cubicBezTo>
                  <a:pt x="272986" y="155597"/>
                  <a:pt x="272986" y="155597"/>
                  <a:pt x="272986" y="155597"/>
                </a:cubicBezTo>
                <a:cubicBezTo>
                  <a:pt x="274281" y="158179"/>
                  <a:pt x="275577" y="159470"/>
                  <a:pt x="275577" y="160761"/>
                </a:cubicBezTo>
                <a:cubicBezTo>
                  <a:pt x="275577" y="320866"/>
                  <a:pt x="275577" y="320866"/>
                  <a:pt x="275577" y="320866"/>
                </a:cubicBezTo>
                <a:cubicBezTo>
                  <a:pt x="275577" y="324740"/>
                  <a:pt x="271690" y="328613"/>
                  <a:pt x="267803" y="328613"/>
                </a:cubicBezTo>
                <a:cubicBezTo>
                  <a:pt x="191354" y="328613"/>
                  <a:pt x="191354" y="328613"/>
                  <a:pt x="191354" y="328613"/>
                </a:cubicBezTo>
                <a:cubicBezTo>
                  <a:pt x="187466" y="328613"/>
                  <a:pt x="183579" y="324740"/>
                  <a:pt x="183579" y="320866"/>
                </a:cubicBezTo>
                <a:cubicBezTo>
                  <a:pt x="183579" y="238231"/>
                  <a:pt x="183579" y="238231"/>
                  <a:pt x="183579" y="238231"/>
                </a:cubicBezTo>
                <a:cubicBezTo>
                  <a:pt x="127862" y="238231"/>
                  <a:pt x="127862" y="238231"/>
                  <a:pt x="127862" y="238231"/>
                </a:cubicBezTo>
                <a:cubicBezTo>
                  <a:pt x="127862" y="320866"/>
                  <a:pt x="127862" y="320866"/>
                  <a:pt x="127862" y="320866"/>
                </a:cubicBezTo>
                <a:cubicBezTo>
                  <a:pt x="127862" y="324740"/>
                  <a:pt x="123975" y="328613"/>
                  <a:pt x="120088" y="328613"/>
                </a:cubicBezTo>
                <a:cubicBezTo>
                  <a:pt x="43638" y="328613"/>
                  <a:pt x="43638" y="328613"/>
                  <a:pt x="43638" y="328613"/>
                </a:cubicBezTo>
                <a:cubicBezTo>
                  <a:pt x="38455" y="328613"/>
                  <a:pt x="35864" y="324740"/>
                  <a:pt x="35864" y="320866"/>
                </a:cubicBezTo>
                <a:cubicBezTo>
                  <a:pt x="35864" y="160761"/>
                  <a:pt x="35864" y="160761"/>
                  <a:pt x="35864" y="160761"/>
                </a:cubicBezTo>
                <a:cubicBezTo>
                  <a:pt x="35864" y="159470"/>
                  <a:pt x="35864" y="158179"/>
                  <a:pt x="37160" y="155597"/>
                </a:cubicBezTo>
                <a:cubicBezTo>
                  <a:pt x="149890" y="40683"/>
                  <a:pt x="149890" y="40683"/>
                  <a:pt x="149890" y="40683"/>
                </a:cubicBezTo>
                <a:cubicBezTo>
                  <a:pt x="152481" y="39391"/>
                  <a:pt x="153777" y="38100"/>
                  <a:pt x="156368" y="38100"/>
                </a:cubicBezTo>
                <a:close/>
                <a:moveTo>
                  <a:pt x="67614" y="22225"/>
                </a:moveTo>
                <a:cubicBezTo>
                  <a:pt x="71582" y="22225"/>
                  <a:pt x="75551" y="26122"/>
                  <a:pt x="75551" y="30018"/>
                </a:cubicBezTo>
                <a:cubicBezTo>
                  <a:pt x="75551" y="47553"/>
                  <a:pt x="75551" y="60704"/>
                  <a:pt x="75551" y="70567"/>
                </a:cubicBezTo>
                <a:lnTo>
                  <a:pt x="75551" y="79261"/>
                </a:lnTo>
                <a:lnTo>
                  <a:pt x="59676" y="95667"/>
                </a:lnTo>
                <a:lnTo>
                  <a:pt x="59676" y="59608"/>
                </a:lnTo>
                <a:cubicBezTo>
                  <a:pt x="59676" y="30018"/>
                  <a:pt x="59676" y="30018"/>
                  <a:pt x="59676" y="30018"/>
                </a:cubicBezTo>
                <a:cubicBezTo>
                  <a:pt x="59676" y="26122"/>
                  <a:pt x="63645" y="22225"/>
                  <a:pt x="67614" y="22225"/>
                </a:cubicBezTo>
                <a:close/>
                <a:moveTo>
                  <a:pt x="154926" y="0"/>
                </a:moveTo>
                <a:cubicBezTo>
                  <a:pt x="157519" y="0"/>
                  <a:pt x="158815" y="1294"/>
                  <a:pt x="160112" y="2589"/>
                </a:cubicBezTo>
                <a:cubicBezTo>
                  <a:pt x="307908" y="152742"/>
                  <a:pt x="307908" y="152742"/>
                  <a:pt x="307908" y="152742"/>
                </a:cubicBezTo>
                <a:cubicBezTo>
                  <a:pt x="310501" y="155331"/>
                  <a:pt x="310501" y="160509"/>
                  <a:pt x="307908" y="163098"/>
                </a:cubicBezTo>
                <a:cubicBezTo>
                  <a:pt x="304019" y="165686"/>
                  <a:pt x="300129" y="165686"/>
                  <a:pt x="297536" y="163098"/>
                </a:cubicBezTo>
                <a:cubicBezTo>
                  <a:pt x="154926" y="18122"/>
                  <a:pt x="154926" y="18122"/>
                  <a:pt x="154926" y="18122"/>
                </a:cubicBezTo>
                <a:cubicBezTo>
                  <a:pt x="13612" y="165686"/>
                  <a:pt x="13612" y="165686"/>
                  <a:pt x="13612" y="165686"/>
                </a:cubicBezTo>
                <a:cubicBezTo>
                  <a:pt x="11019" y="166981"/>
                  <a:pt x="9723" y="168275"/>
                  <a:pt x="7130" y="168275"/>
                </a:cubicBezTo>
                <a:cubicBezTo>
                  <a:pt x="5833" y="168275"/>
                  <a:pt x="3240" y="166981"/>
                  <a:pt x="1944" y="165686"/>
                </a:cubicBezTo>
                <a:cubicBezTo>
                  <a:pt x="-649" y="163098"/>
                  <a:pt x="-649" y="157920"/>
                  <a:pt x="1944" y="155331"/>
                </a:cubicBezTo>
                <a:cubicBezTo>
                  <a:pt x="20418" y="136239"/>
                  <a:pt x="36584" y="119532"/>
                  <a:pt x="50728" y="104914"/>
                </a:cubicBezTo>
                <a:lnTo>
                  <a:pt x="59676" y="95667"/>
                </a:lnTo>
                <a:lnTo>
                  <a:pt x="59676" y="100157"/>
                </a:lnTo>
                <a:cubicBezTo>
                  <a:pt x="59676" y="104054"/>
                  <a:pt x="63645" y="107950"/>
                  <a:pt x="67614" y="107950"/>
                </a:cubicBezTo>
                <a:cubicBezTo>
                  <a:pt x="71582" y="107950"/>
                  <a:pt x="75551" y="104054"/>
                  <a:pt x="75551" y="100157"/>
                </a:cubicBezTo>
                <a:cubicBezTo>
                  <a:pt x="75551" y="100157"/>
                  <a:pt x="75551" y="100157"/>
                  <a:pt x="75551" y="91390"/>
                </a:cubicBezTo>
                <a:lnTo>
                  <a:pt x="75551" y="79261"/>
                </a:lnTo>
                <a:lnTo>
                  <a:pt x="87389" y="67027"/>
                </a:lnTo>
                <a:cubicBezTo>
                  <a:pt x="149740" y="2589"/>
                  <a:pt x="149740" y="2589"/>
                  <a:pt x="149740" y="2589"/>
                </a:cubicBezTo>
                <a:cubicBezTo>
                  <a:pt x="151037" y="1294"/>
                  <a:pt x="153630" y="0"/>
                  <a:pt x="154926" y="0"/>
                </a:cubicBezTo>
                <a:close/>
              </a:path>
            </a:pathLst>
          </a:custGeom>
          <a:solidFill>
            <a:schemeClr val="tx1"/>
          </a:solidFill>
          <a:ln>
            <a:noFill/>
          </a:ln>
        </p:spPr>
      </p:sp>
      <p:sp>
        <p:nvSpPr>
          <p:cNvPr id="28" name="download_126476"/>
          <p:cNvSpPr>
            <a:spLocks noChangeAspect="1"/>
          </p:cNvSpPr>
          <p:nvPr/>
        </p:nvSpPr>
        <p:spPr bwMode="auto">
          <a:xfrm>
            <a:off x="3149359" y="1713458"/>
            <a:ext cx="264376" cy="336919"/>
          </a:xfrm>
          <a:custGeom>
            <a:avLst/>
            <a:gdLst>
              <a:gd name="connsiteX0" fmla="*/ 0 w 260350"/>
              <a:gd name="connsiteY0" fmla="*/ 255588 h 331788"/>
              <a:gd name="connsiteX1" fmla="*/ 51574 w 260350"/>
              <a:gd name="connsiteY1" fmla="*/ 255588 h 331788"/>
              <a:gd name="connsiteX2" fmla="*/ 51574 w 260350"/>
              <a:gd name="connsiteY2" fmla="*/ 274961 h 331788"/>
              <a:gd name="connsiteX3" fmla="*/ 33523 w 260350"/>
              <a:gd name="connsiteY3" fmla="*/ 274961 h 331788"/>
              <a:gd name="connsiteX4" fmla="*/ 233371 w 260350"/>
              <a:gd name="connsiteY4" fmla="*/ 269795 h 331788"/>
              <a:gd name="connsiteX5" fmla="*/ 239817 w 260350"/>
              <a:gd name="connsiteY5" fmla="*/ 262046 h 331788"/>
              <a:gd name="connsiteX6" fmla="*/ 254000 w 260350"/>
              <a:gd name="connsiteY6" fmla="*/ 276253 h 331788"/>
              <a:gd name="connsiteX7" fmla="*/ 246264 w 260350"/>
              <a:gd name="connsiteY7" fmla="*/ 284002 h 331788"/>
              <a:gd name="connsiteX8" fmla="*/ 130223 w 260350"/>
              <a:gd name="connsiteY8" fmla="*/ 331788 h 331788"/>
              <a:gd name="connsiteX9" fmla="*/ 19340 w 260350"/>
              <a:gd name="connsiteY9" fmla="*/ 289168 h 331788"/>
              <a:gd name="connsiteX10" fmla="*/ 19340 w 260350"/>
              <a:gd name="connsiteY10" fmla="*/ 307249 h 331788"/>
              <a:gd name="connsiteX11" fmla="*/ 0 w 260350"/>
              <a:gd name="connsiteY11" fmla="*/ 307249 h 331788"/>
              <a:gd name="connsiteX12" fmla="*/ 0 w 260350"/>
              <a:gd name="connsiteY12" fmla="*/ 255588 h 331788"/>
              <a:gd name="connsiteX13" fmla="*/ 125997 w 260350"/>
              <a:gd name="connsiteY13" fmla="*/ 101600 h 331788"/>
              <a:gd name="connsiteX14" fmla="*/ 122154 w 260350"/>
              <a:gd name="connsiteY14" fmla="*/ 105467 h 331788"/>
              <a:gd name="connsiteX15" fmla="*/ 122154 w 260350"/>
              <a:gd name="connsiteY15" fmla="*/ 110622 h 331788"/>
              <a:gd name="connsiteX16" fmla="*/ 117030 w 260350"/>
              <a:gd name="connsiteY16" fmla="*/ 118355 h 331788"/>
              <a:gd name="connsiteX17" fmla="*/ 96531 w 260350"/>
              <a:gd name="connsiteY17" fmla="*/ 142844 h 331788"/>
              <a:gd name="connsiteX18" fmla="*/ 111905 w 260350"/>
              <a:gd name="connsiteY18" fmla="*/ 167332 h 331788"/>
              <a:gd name="connsiteX19" fmla="*/ 129841 w 260350"/>
              <a:gd name="connsiteY19" fmla="*/ 176354 h 331788"/>
              <a:gd name="connsiteX20" fmla="*/ 136247 w 260350"/>
              <a:gd name="connsiteY20" fmla="*/ 180221 h 331788"/>
              <a:gd name="connsiteX21" fmla="*/ 133684 w 260350"/>
              <a:gd name="connsiteY21" fmla="*/ 195687 h 331788"/>
              <a:gd name="connsiteX22" fmla="*/ 122154 w 260350"/>
              <a:gd name="connsiteY22" fmla="*/ 196976 h 331788"/>
              <a:gd name="connsiteX23" fmla="*/ 105499 w 260350"/>
              <a:gd name="connsiteY23" fmla="*/ 191821 h 331788"/>
              <a:gd name="connsiteX24" fmla="*/ 99094 w 260350"/>
              <a:gd name="connsiteY24" fmla="*/ 194398 h 331788"/>
              <a:gd name="connsiteX25" fmla="*/ 96531 w 260350"/>
              <a:gd name="connsiteY25" fmla="*/ 203420 h 331788"/>
              <a:gd name="connsiteX26" fmla="*/ 100375 w 260350"/>
              <a:gd name="connsiteY26" fmla="*/ 211153 h 331788"/>
              <a:gd name="connsiteX27" fmla="*/ 115748 w 260350"/>
              <a:gd name="connsiteY27" fmla="*/ 215020 h 331788"/>
              <a:gd name="connsiteX28" fmla="*/ 120873 w 260350"/>
              <a:gd name="connsiteY28" fmla="*/ 221464 h 331788"/>
              <a:gd name="connsiteX29" fmla="*/ 120873 w 260350"/>
              <a:gd name="connsiteY29" fmla="*/ 226620 h 331788"/>
              <a:gd name="connsiteX30" fmla="*/ 124716 w 260350"/>
              <a:gd name="connsiteY30" fmla="*/ 230486 h 331788"/>
              <a:gd name="connsiteX31" fmla="*/ 133684 w 260350"/>
              <a:gd name="connsiteY31" fmla="*/ 230486 h 331788"/>
              <a:gd name="connsiteX32" fmla="*/ 137528 w 260350"/>
              <a:gd name="connsiteY32" fmla="*/ 226620 h 331788"/>
              <a:gd name="connsiteX33" fmla="*/ 137528 w 260350"/>
              <a:gd name="connsiteY33" fmla="*/ 218887 h 331788"/>
              <a:gd name="connsiteX34" fmla="*/ 141371 w 260350"/>
              <a:gd name="connsiteY34" fmla="*/ 213731 h 331788"/>
              <a:gd name="connsiteX35" fmla="*/ 156745 w 260350"/>
              <a:gd name="connsiteY35" fmla="*/ 203420 h 331788"/>
              <a:gd name="connsiteX36" fmla="*/ 147777 w 260350"/>
              <a:gd name="connsiteY36" fmla="*/ 159599 h 331788"/>
              <a:gd name="connsiteX37" fmla="*/ 132403 w 260350"/>
              <a:gd name="connsiteY37" fmla="*/ 153155 h 331788"/>
              <a:gd name="connsiteX38" fmla="*/ 123435 w 260350"/>
              <a:gd name="connsiteY38" fmla="*/ 147999 h 331788"/>
              <a:gd name="connsiteX39" fmla="*/ 124716 w 260350"/>
              <a:gd name="connsiteY39" fmla="*/ 135111 h 331788"/>
              <a:gd name="connsiteX40" fmla="*/ 131122 w 260350"/>
              <a:gd name="connsiteY40" fmla="*/ 133822 h 331788"/>
              <a:gd name="connsiteX41" fmla="*/ 150339 w 260350"/>
              <a:gd name="connsiteY41" fmla="*/ 137688 h 331788"/>
              <a:gd name="connsiteX42" fmla="*/ 155464 w 260350"/>
              <a:gd name="connsiteY42" fmla="*/ 135111 h 331788"/>
              <a:gd name="connsiteX43" fmla="*/ 159307 w 260350"/>
              <a:gd name="connsiteY43" fmla="*/ 124800 h 331788"/>
              <a:gd name="connsiteX44" fmla="*/ 156745 w 260350"/>
              <a:gd name="connsiteY44" fmla="*/ 119644 h 331788"/>
              <a:gd name="connsiteX45" fmla="*/ 143933 w 260350"/>
              <a:gd name="connsiteY45" fmla="*/ 115778 h 331788"/>
              <a:gd name="connsiteX46" fmla="*/ 137528 w 260350"/>
              <a:gd name="connsiteY46" fmla="*/ 109333 h 331788"/>
              <a:gd name="connsiteX47" fmla="*/ 129841 w 260350"/>
              <a:gd name="connsiteY47" fmla="*/ 101600 h 331788"/>
              <a:gd name="connsiteX48" fmla="*/ 125997 w 260350"/>
              <a:gd name="connsiteY48" fmla="*/ 101600 h 331788"/>
              <a:gd name="connsiteX49" fmla="*/ 130175 w 260350"/>
              <a:gd name="connsiteY49" fmla="*/ 69850 h 331788"/>
              <a:gd name="connsiteX50" fmla="*/ 225425 w 260350"/>
              <a:gd name="connsiteY50" fmla="*/ 165894 h 331788"/>
              <a:gd name="connsiteX51" fmla="*/ 130175 w 260350"/>
              <a:gd name="connsiteY51" fmla="*/ 261938 h 331788"/>
              <a:gd name="connsiteX52" fmla="*/ 34925 w 260350"/>
              <a:gd name="connsiteY52" fmla="*/ 165894 h 331788"/>
              <a:gd name="connsiteX53" fmla="*/ 60668 w 260350"/>
              <a:gd name="connsiteY53" fmla="*/ 101000 h 331788"/>
              <a:gd name="connsiteX54" fmla="*/ 130175 w 260350"/>
              <a:gd name="connsiteY54" fmla="*/ 69850 h 331788"/>
              <a:gd name="connsiteX55" fmla="*/ 130127 w 260350"/>
              <a:gd name="connsiteY55" fmla="*/ 0 h 331788"/>
              <a:gd name="connsiteX56" fmla="*/ 241010 w 260350"/>
              <a:gd name="connsiteY56" fmla="*/ 42621 h 331788"/>
              <a:gd name="connsiteX57" fmla="*/ 241010 w 260350"/>
              <a:gd name="connsiteY57" fmla="*/ 24539 h 331788"/>
              <a:gd name="connsiteX58" fmla="*/ 260350 w 260350"/>
              <a:gd name="connsiteY58" fmla="*/ 24539 h 331788"/>
              <a:gd name="connsiteX59" fmla="*/ 260350 w 260350"/>
              <a:gd name="connsiteY59" fmla="*/ 76200 h 331788"/>
              <a:gd name="connsiteX60" fmla="*/ 208777 w 260350"/>
              <a:gd name="connsiteY60" fmla="*/ 76200 h 331788"/>
              <a:gd name="connsiteX61" fmla="*/ 208777 w 260350"/>
              <a:gd name="connsiteY61" fmla="*/ 56827 h 331788"/>
              <a:gd name="connsiteX62" fmla="*/ 226827 w 260350"/>
              <a:gd name="connsiteY62" fmla="*/ 56827 h 331788"/>
              <a:gd name="connsiteX63" fmla="*/ 26980 w 260350"/>
              <a:gd name="connsiteY63" fmla="*/ 61993 h 331788"/>
              <a:gd name="connsiteX64" fmla="*/ 20533 w 260350"/>
              <a:gd name="connsiteY64" fmla="*/ 69743 h 331788"/>
              <a:gd name="connsiteX65" fmla="*/ 6350 w 260350"/>
              <a:gd name="connsiteY65" fmla="*/ 55536 h 331788"/>
              <a:gd name="connsiteX66" fmla="*/ 12797 w 260350"/>
              <a:gd name="connsiteY66" fmla="*/ 47787 h 331788"/>
              <a:gd name="connsiteX67" fmla="*/ 130127 w 260350"/>
              <a:gd name="connsiteY67"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60350" h="331788">
                <a:moveTo>
                  <a:pt x="0" y="255588"/>
                </a:moveTo>
                <a:cubicBezTo>
                  <a:pt x="0" y="255588"/>
                  <a:pt x="0" y="255588"/>
                  <a:pt x="51574" y="255588"/>
                </a:cubicBezTo>
                <a:cubicBezTo>
                  <a:pt x="51574" y="255588"/>
                  <a:pt x="51574" y="255588"/>
                  <a:pt x="51574" y="274961"/>
                </a:cubicBezTo>
                <a:cubicBezTo>
                  <a:pt x="51574" y="274961"/>
                  <a:pt x="51574" y="274961"/>
                  <a:pt x="33523" y="274961"/>
                </a:cubicBezTo>
                <a:cubicBezTo>
                  <a:pt x="90254" y="326622"/>
                  <a:pt x="177929" y="324039"/>
                  <a:pt x="233371" y="269795"/>
                </a:cubicBezTo>
                <a:lnTo>
                  <a:pt x="239817" y="262046"/>
                </a:lnTo>
                <a:cubicBezTo>
                  <a:pt x="239817" y="262046"/>
                  <a:pt x="239817" y="262046"/>
                  <a:pt x="254000" y="276253"/>
                </a:cubicBezTo>
                <a:cubicBezTo>
                  <a:pt x="254000" y="276253"/>
                  <a:pt x="254000" y="276253"/>
                  <a:pt x="246264" y="284002"/>
                </a:cubicBezTo>
                <a:cubicBezTo>
                  <a:pt x="214031" y="316290"/>
                  <a:pt x="172772" y="331788"/>
                  <a:pt x="130223" y="331788"/>
                </a:cubicBezTo>
                <a:cubicBezTo>
                  <a:pt x="90254" y="331788"/>
                  <a:pt x="50284" y="317581"/>
                  <a:pt x="19340" y="289168"/>
                </a:cubicBezTo>
                <a:cubicBezTo>
                  <a:pt x="19340" y="289168"/>
                  <a:pt x="19340" y="289168"/>
                  <a:pt x="19340" y="307249"/>
                </a:cubicBezTo>
                <a:cubicBezTo>
                  <a:pt x="19340" y="307249"/>
                  <a:pt x="19340" y="307249"/>
                  <a:pt x="0" y="307249"/>
                </a:cubicBezTo>
                <a:cubicBezTo>
                  <a:pt x="0" y="307249"/>
                  <a:pt x="0" y="307249"/>
                  <a:pt x="0" y="255588"/>
                </a:cubicBezTo>
                <a:close/>
                <a:moveTo>
                  <a:pt x="125997" y="101600"/>
                </a:moveTo>
                <a:cubicBezTo>
                  <a:pt x="122154" y="101600"/>
                  <a:pt x="122154" y="101600"/>
                  <a:pt x="122154" y="105467"/>
                </a:cubicBezTo>
                <a:cubicBezTo>
                  <a:pt x="122154" y="105467"/>
                  <a:pt x="122154" y="105467"/>
                  <a:pt x="122154" y="110622"/>
                </a:cubicBezTo>
                <a:cubicBezTo>
                  <a:pt x="122154" y="115778"/>
                  <a:pt x="122154" y="115778"/>
                  <a:pt x="117030" y="118355"/>
                </a:cubicBezTo>
                <a:cubicBezTo>
                  <a:pt x="105499" y="122222"/>
                  <a:pt x="97812" y="129955"/>
                  <a:pt x="96531" y="142844"/>
                </a:cubicBezTo>
                <a:cubicBezTo>
                  <a:pt x="96531" y="154444"/>
                  <a:pt x="102937" y="162177"/>
                  <a:pt x="111905" y="167332"/>
                </a:cubicBezTo>
                <a:cubicBezTo>
                  <a:pt x="117030" y="171199"/>
                  <a:pt x="123435" y="173776"/>
                  <a:pt x="129841" y="176354"/>
                </a:cubicBezTo>
                <a:cubicBezTo>
                  <a:pt x="132403" y="176354"/>
                  <a:pt x="134965" y="177643"/>
                  <a:pt x="136247" y="180221"/>
                </a:cubicBezTo>
                <a:cubicBezTo>
                  <a:pt x="142652" y="185376"/>
                  <a:pt x="141371" y="193109"/>
                  <a:pt x="133684" y="195687"/>
                </a:cubicBezTo>
                <a:cubicBezTo>
                  <a:pt x="131122" y="196976"/>
                  <a:pt x="127279" y="198265"/>
                  <a:pt x="122154" y="196976"/>
                </a:cubicBezTo>
                <a:cubicBezTo>
                  <a:pt x="117030" y="196976"/>
                  <a:pt x="110624" y="194398"/>
                  <a:pt x="105499" y="191821"/>
                </a:cubicBezTo>
                <a:cubicBezTo>
                  <a:pt x="101656" y="190532"/>
                  <a:pt x="100375" y="190532"/>
                  <a:pt x="99094" y="194398"/>
                </a:cubicBezTo>
                <a:cubicBezTo>
                  <a:pt x="99094" y="196976"/>
                  <a:pt x="97812" y="200843"/>
                  <a:pt x="96531" y="203420"/>
                </a:cubicBezTo>
                <a:cubicBezTo>
                  <a:pt x="95250" y="207287"/>
                  <a:pt x="96531" y="208576"/>
                  <a:pt x="100375" y="211153"/>
                </a:cubicBezTo>
                <a:cubicBezTo>
                  <a:pt x="105499" y="213731"/>
                  <a:pt x="110624" y="215020"/>
                  <a:pt x="115748" y="215020"/>
                </a:cubicBezTo>
                <a:cubicBezTo>
                  <a:pt x="120873" y="216309"/>
                  <a:pt x="120873" y="216309"/>
                  <a:pt x="120873" y="221464"/>
                </a:cubicBezTo>
                <a:cubicBezTo>
                  <a:pt x="120873" y="222753"/>
                  <a:pt x="120873" y="225331"/>
                  <a:pt x="120873" y="226620"/>
                </a:cubicBezTo>
                <a:cubicBezTo>
                  <a:pt x="120873" y="229198"/>
                  <a:pt x="122154" y="230486"/>
                  <a:pt x="124716" y="230486"/>
                </a:cubicBezTo>
                <a:cubicBezTo>
                  <a:pt x="127279" y="231775"/>
                  <a:pt x="131122" y="231775"/>
                  <a:pt x="133684" y="230486"/>
                </a:cubicBezTo>
                <a:cubicBezTo>
                  <a:pt x="136247" y="230486"/>
                  <a:pt x="137528" y="229198"/>
                  <a:pt x="137528" y="226620"/>
                </a:cubicBezTo>
                <a:cubicBezTo>
                  <a:pt x="137528" y="224042"/>
                  <a:pt x="137528" y="221464"/>
                  <a:pt x="137528" y="218887"/>
                </a:cubicBezTo>
                <a:cubicBezTo>
                  <a:pt x="137528" y="216309"/>
                  <a:pt x="138809" y="215020"/>
                  <a:pt x="141371" y="213731"/>
                </a:cubicBezTo>
                <a:cubicBezTo>
                  <a:pt x="147777" y="212442"/>
                  <a:pt x="152901" y="208576"/>
                  <a:pt x="156745" y="203420"/>
                </a:cubicBezTo>
                <a:cubicBezTo>
                  <a:pt x="168275" y="189243"/>
                  <a:pt x="164432" y="168621"/>
                  <a:pt x="147777" y="159599"/>
                </a:cubicBezTo>
                <a:cubicBezTo>
                  <a:pt x="142652" y="157021"/>
                  <a:pt x="137528" y="155732"/>
                  <a:pt x="132403" y="153155"/>
                </a:cubicBezTo>
                <a:cubicBezTo>
                  <a:pt x="128560" y="151866"/>
                  <a:pt x="125997" y="150577"/>
                  <a:pt x="123435" y="147999"/>
                </a:cubicBezTo>
                <a:cubicBezTo>
                  <a:pt x="118311" y="144133"/>
                  <a:pt x="119592" y="137688"/>
                  <a:pt x="124716" y="135111"/>
                </a:cubicBezTo>
                <a:cubicBezTo>
                  <a:pt x="127279" y="133822"/>
                  <a:pt x="128560" y="133822"/>
                  <a:pt x="131122" y="133822"/>
                </a:cubicBezTo>
                <a:cubicBezTo>
                  <a:pt x="137528" y="132533"/>
                  <a:pt x="143933" y="133822"/>
                  <a:pt x="150339" y="137688"/>
                </a:cubicBezTo>
                <a:cubicBezTo>
                  <a:pt x="154183" y="138977"/>
                  <a:pt x="154183" y="138977"/>
                  <a:pt x="155464" y="135111"/>
                </a:cubicBezTo>
                <a:cubicBezTo>
                  <a:pt x="156745" y="131244"/>
                  <a:pt x="158026" y="128666"/>
                  <a:pt x="159307" y="124800"/>
                </a:cubicBezTo>
                <a:cubicBezTo>
                  <a:pt x="159307" y="122222"/>
                  <a:pt x="158026" y="120933"/>
                  <a:pt x="156745" y="119644"/>
                </a:cubicBezTo>
                <a:cubicBezTo>
                  <a:pt x="152901" y="118355"/>
                  <a:pt x="147777" y="117067"/>
                  <a:pt x="143933" y="115778"/>
                </a:cubicBezTo>
                <a:cubicBezTo>
                  <a:pt x="137528" y="114489"/>
                  <a:pt x="137528" y="114489"/>
                  <a:pt x="137528" y="109333"/>
                </a:cubicBezTo>
                <a:cubicBezTo>
                  <a:pt x="137528" y="101600"/>
                  <a:pt x="137528" y="101600"/>
                  <a:pt x="129841" y="101600"/>
                </a:cubicBezTo>
                <a:cubicBezTo>
                  <a:pt x="128560" y="101600"/>
                  <a:pt x="127279" y="101600"/>
                  <a:pt x="125997" y="101600"/>
                </a:cubicBezTo>
                <a:close/>
                <a:moveTo>
                  <a:pt x="130175" y="69850"/>
                </a:moveTo>
                <a:cubicBezTo>
                  <a:pt x="182949" y="69850"/>
                  <a:pt x="225425" y="112681"/>
                  <a:pt x="225425" y="165894"/>
                </a:cubicBezTo>
                <a:cubicBezTo>
                  <a:pt x="225425" y="219108"/>
                  <a:pt x="182949" y="261938"/>
                  <a:pt x="130175" y="261938"/>
                </a:cubicBezTo>
                <a:cubicBezTo>
                  <a:pt x="77401" y="261938"/>
                  <a:pt x="34925" y="219108"/>
                  <a:pt x="34925" y="165894"/>
                </a:cubicBezTo>
                <a:cubicBezTo>
                  <a:pt x="34925" y="141234"/>
                  <a:pt x="45222" y="117872"/>
                  <a:pt x="60668" y="101000"/>
                </a:cubicBezTo>
                <a:cubicBezTo>
                  <a:pt x="78689" y="81531"/>
                  <a:pt x="103145" y="69850"/>
                  <a:pt x="130175" y="69850"/>
                </a:cubicBezTo>
                <a:close/>
                <a:moveTo>
                  <a:pt x="130127" y="0"/>
                </a:moveTo>
                <a:cubicBezTo>
                  <a:pt x="170096" y="0"/>
                  <a:pt x="210066" y="14207"/>
                  <a:pt x="241010" y="42621"/>
                </a:cubicBezTo>
                <a:cubicBezTo>
                  <a:pt x="241010" y="42621"/>
                  <a:pt x="241010" y="42621"/>
                  <a:pt x="241010" y="24539"/>
                </a:cubicBezTo>
                <a:lnTo>
                  <a:pt x="260350" y="24539"/>
                </a:lnTo>
                <a:cubicBezTo>
                  <a:pt x="260350" y="24539"/>
                  <a:pt x="260350" y="24539"/>
                  <a:pt x="260350" y="76200"/>
                </a:cubicBezTo>
                <a:cubicBezTo>
                  <a:pt x="260350" y="76200"/>
                  <a:pt x="260350" y="76200"/>
                  <a:pt x="208777" y="76200"/>
                </a:cubicBezTo>
                <a:cubicBezTo>
                  <a:pt x="208777" y="76200"/>
                  <a:pt x="208777" y="76200"/>
                  <a:pt x="208777" y="56827"/>
                </a:cubicBezTo>
                <a:cubicBezTo>
                  <a:pt x="208777" y="56827"/>
                  <a:pt x="208777" y="56827"/>
                  <a:pt x="226827" y="56827"/>
                </a:cubicBezTo>
                <a:cubicBezTo>
                  <a:pt x="170096" y="5166"/>
                  <a:pt x="82421" y="7749"/>
                  <a:pt x="26980" y="61993"/>
                </a:cubicBezTo>
                <a:cubicBezTo>
                  <a:pt x="26980" y="61993"/>
                  <a:pt x="26980" y="61993"/>
                  <a:pt x="20533" y="69743"/>
                </a:cubicBezTo>
                <a:cubicBezTo>
                  <a:pt x="20533" y="69743"/>
                  <a:pt x="20533" y="69743"/>
                  <a:pt x="6350" y="55536"/>
                </a:cubicBezTo>
                <a:cubicBezTo>
                  <a:pt x="6350" y="55536"/>
                  <a:pt x="6350" y="55536"/>
                  <a:pt x="12797" y="47787"/>
                </a:cubicBezTo>
                <a:cubicBezTo>
                  <a:pt x="45030" y="15499"/>
                  <a:pt x="87579" y="0"/>
                  <a:pt x="130127" y="0"/>
                </a:cubicBezTo>
                <a:close/>
              </a:path>
            </a:pathLst>
          </a:custGeom>
          <a:solidFill>
            <a:schemeClr val="tx1"/>
          </a:solidFill>
          <a:ln>
            <a:noFill/>
          </a:ln>
        </p:spPr>
        <p:txBody>
          <a:bodyPr/>
          <a:lstStyle/>
          <a:p>
            <a:endParaRPr lang="zh-CN" altLang="en-US"/>
          </a:p>
        </p:txBody>
      </p:sp>
      <p:sp>
        <p:nvSpPr>
          <p:cNvPr id="27" name="money-bag_122087"/>
          <p:cNvSpPr>
            <a:spLocks noChangeAspect="1"/>
          </p:cNvSpPr>
          <p:nvPr/>
        </p:nvSpPr>
        <p:spPr bwMode="auto">
          <a:xfrm>
            <a:off x="1739953" y="3141785"/>
            <a:ext cx="253094" cy="336920"/>
          </a:xfrm>
          <a:custGeom>
            <a:avLst/>
            <a:gdLst>
              <a:gd name="connsiteX0" fmla="*/ 134938 w 249238"/>
              <a:gd name="connsiteY0" fmla="*/ 230187 h 331787"/>
              <a:gd name="connsiteX1" fmla="*/ 146051 w 249238"/>
              <a:gd name="connsiteY1" fmla="*/ 247003 h 331787"/>
              <a:gd name="connsiteX2" fmla="*/ 134938 w 249238"/>
              <a:gd name="connsiteY2" fmla="*/ 265112 h 331787"/>
              <a:gd name="connsiteX3" fmla="*/ 114300 w 249238"/>
              <a:gd name="connsiteY3" fmla="*/ 163512 h 331787"/>
              <a:gd name="connsiteX4" fmla="*/ 114300 w 249238"/>
              <a:gd name="connsiteY4" fmla="*/ 198437 h 331787"/>
              <a:gd name="connsiteX5" fmla="*/ 104775 w 249238"/>
              <a:gd name="connsiteY5" fmla="*/ 181621 h 331787"/>
              <a:gd name="connsiteX6" fmla="*/ 114300 w 249238"/>
              <a:gd name="connsiteY6" fmla="*/ 163512 h 331787"/>
              <a:gd name="connsiteX7" fmla="*/ 115022 w 249238"/>
              <a:gd name="connsiteY7" fmla="*/ 131762 h 331787"/>
              <a:gd name="connsiteX8" fmla="*/ 115022 w 249238"/>
              <a:gd name="connsiteY8" fmla="*/ 140791 h 331787"/>
              <a:gd name="connsiteX9" fmla="*/ 82550 w 249238"/>
              <a:gd name="connsiteY9" fmla="*/ 182066 h 331787"/>
              <a:gd name="connsiteX10" fmla="*/ 112424 w 249238"/>
              <a:gd name="connsiteY10" fmla="*/ 222051 h 331787"/>
              <a:gd name="connsiteX11" fmla="*/ 115022 w 249238"/>
              <a:gd name="connsiteY11" fmla="*/ 222051 h 331787"/>
              <a:gd name="connsiteX12" fmla="*/ 115022 w 249238"/>
              <a:gd name="connsiteY12" fmla="*/ 264616 h 331787"/>
              <a:gd name="connsiteX13" fmla="*/ 104631 w 249238"/>
              <a:gd name="connsiteY13" fmla="*/ 246558 h 331787"/>
              <a:gd name="connsiteX14" fmla="*/ 82550 w 249238"/>
              <a:gd name="connsiteY14" fmla="*/ 246558 h 331787"/>
              <a:gd name="connsiteX15" fmla="*/ 115022 w 249238"/>
              <a:gd name="connsiteY15" fmla="*/ 287833 h 331787"/>
              <a:gd name="connsiteX16" fmla="*/ 115022 w 249238"/>
              <a:gd name="connsiteY16" fmla="*/ 296862 h 331787"/>
              <a:gd name="connsiteX17" fmla="*/ 135804 w 249238"/>
              <a:gd name="connsiteY17" fmla="*/ 296862 h 331787"/>
              <a:gd name="connsiteX18" fmla="*/ 135804 w 249238"/>
              <a:gd name="connsiteY18" fmla="*/ 287833 h 331787"/>
              <a:gd name="connsiteX19" fmla="*/ 168275 w 249238"/>
              <a:gd name="connsiteY19" fmla="*/ 246558 h 331787"/>
              <a:gd name="connsiteX20" fmla="*/ 138401 w 249238"/>
              <a:gd name="connsiteY20" fmla="*/ 206573 h 331787"/>
              <a:gd name="connsiteX21" fmla="*/ 135804 w 249238"/>
              <a:gd name="connsiteY21" fmla="*/ 206573 h 331787"/>
              <a:gd name="connsiteX22" fmla="*/ 135804 w 249238"/>
              <a:gd name="connsiteY22" fmla="*/ 164008 h 331787"/>
              <a:gd name="connsiteX23" fmla="*/ 146194 w 249238"/>
              <a:gd name="connsiteY23" fmla="*/ 182066 h 331787"/>
              <a:gd name="connsiteX24" fmla="*/ 168275 w 249238"/>
              <a:gd name="connsiteY24" fmla="*/ 182066 h 331787"/>
              <a:gd name="connsiteX25" fmla="*/ 135804 w 249238"/>
              <a:gd name="connsiteY25" fmla="*/ 140791 h 331787"/>
              <a:gd name="connsiteX26" fmla="*/ 135804 w 249238"/>
              <a:gd name="connsiteY26" fmla="*/ 131762 h 331787"/>
              <a:gd name="connsiteX27" fmla="*/ 115022 w 249238"/>
              <a:gd name="connsiteY27" fmla="*/ 131762 h 331787"/>
              <a:gd name="connsiteX28" fmla="*/ 57117 w 249238"/>
              <a:gd name="connsiteY28" fmla="*/ 103187 h 331787"/>
              <a:gd name="connsiteX29" fmla="*/ 192121 w 249238"/>
              <a:gd name="connsiteY29" fmla="*/ 103187 h 331787"/>
              <a:gd name="connsiteX30" fmla="*/ 249238 w 249238"/>
              <a:gd name="connsiteY30" fmla="*/ 207096 h 331787"/>
              <a:gd name="connsiteX31" fmla="*/ 249238 w 249238"/>
              <a:gd name="connsiteY31" fmla="*/ 331787 h 331787"/>
              <a:gd name="connsiteX32" fmla="*/ 0 w 249238"/>
              <a:gd name="connsiteY32" fmla="*/ 331787 h 331787"/>
              <a:gd name="connsiteX33" fmla="*/ 0 w 249238"/>
              <a:gd name="connsiteY33" fmla="*/ 207096 h 331787"/>
              <a:gd name="connsiteX34" fmla="*/ 57117 w 249238"/>
              <a:gd name="connsiteY34" fmla="*/ 103187 h 331787"/>
              <a:gd name="connsiteX35" fmla="*/ 124620 w 249238"/>
              <a:gd name="connsiteY35" fmla="*/ 0 h 331787"/>
              <a:gd name="connsiteX36" fmla="*/ 170223 w 249238"/>
              <a:gd name="connsiteY36" fmla="*/ 15421 h 331787"/>
              <a:gd name="connsiteX37" fmla="*/ 192373 w 249238"/>
              <a:gd name="connsiteY37" fmla="*/ 7711 h 331787"/>
              <a:gd name="connsiteX38" fmla="*/ 193676 w 249238"/>
              <a:gd name="connsiteY38" fmla="*/ 7711 h 331787"/>
              <a:gd name="connsiteX39" fmla="*/ 172829 w 249238"/>
              <a:gd name="connsiteY39" fmla="*/ 80963 h 331787"/>
              <a:gd name="connsiteX40" fmla="*/ 76410 w 249238"/>
              <a:gd name="connsiteY40" fmla="*/ 80963 h 331787"/>
              <a:gd name="connsiteX41" fmla="*/ 55563 w 249238"/>
              <a:gd name="connsiteY41" fmla="*/ 7711 h 331787"/>
              <a:gd name="connsiteX42" fmla="*/ 56866 w 249238"/>
              <a:gd name="connsiteY42" fmla="*/ 7711 h 331787"/>
              <a:gd name="connsiteX43" fmla="*/ 79016 w 249238"/>
              <a:gd name="connsiteY43" fmla="*/ 15421 h 331787"/>
              <a:gd name="connsiteX44" fmla="*/ 124620 w 249238"/>
              <a:gd name="connsiteY44"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49238" h="331787">
                <a:moveTo>
                  <a:pt x="134938" y="230187"/>
                </a:moveTo>
                <a:cubicBezTo>
                  <a:pt x="143273" y="232774"/>
                  <a:pt x="146051" y="239242"/>
                  <a:pt x="146051" y="247003"/>
                </a:cubicBezTo>
                <a:cubicBezTo>
                  <a:pt x="146051" y="254764"/>
                  <a:pt x="141884" y="261232"/>
                  <a:pt x="134938" y="265112"/>
                </a:cubicBezTo>
                <a:close/>
                <a:moveTo>
                  <a:pt x="114300" y="163512"/>
                </a:moveTo>
                <a:cubicBezTo>
                  <a:pt x="114300" y="163512"/>
                  <a:pt x="114300" y="163512"/>
                  <a:pt x="114300" y="198437"/>
                </a:cubicBezTo>
                <a:cubicBezTo>
                  <a:pt x="107156" y="194557"/>
                  <a:pt x="104775" y="189382"/>
                  <a:pt x="104775" y="181621"/>
                </a:cubicBezTo>
                <a:cubicBezTo>
                  <a:pt x="104775" y="173860"/>
                  <a:pt x="108347" y="167393"/>
                  <a:pt x="114300" y="163512"/>
                </a:cubicBezTo>
                <a:close/>
                <a:moveTo>
                  <a:pt x="115022" y="131762"/>
                </a:moveTo>
                <a:cubicBezTo>
                  <a:pt x="115022" y="131762"/>
                  <a:pt x="115022" y="131762"/>
                  <a:pt x="115022" y="140791"/>
                </a:cubicBezTo>
                <a:cubicBezTo>
                  <a:pt x="96838" y="145950"/>
                  <a:pt x="82550" y="161428"/>
                  <a:pt x="82550" y="182066"/>
                </a:cubicBezTo>
                <a:cubicBezTo>
                  <a:pt x="82550" y="201414"/>
                  <a:pt x="92941" y="215602"/>
                  <a:pt x="112424" y="222051"/>
                </a:cubicBezTo>
                <a:cubicBezTo>
                  <a:pt x="112424" y="222051"/>
                  <a:pt x="112424" y="222051"/>
                  <a:pt x="115022" y="222051"/>
                </a:cubicBezTo>
                <a:cubicBezTo>
                  <a:pt x="115022" y="222051"/>
                  <a:pt x="115022" y="222051"/>
                  <a:pt x="115022" y="264616"/>
                </a:cubicBezTo>
                <a:cubicBezTo>
                  <a:pt x="108527" y="260746"/>
                  <a:pt x="104631" y="254297"/>
                  <a:pt x="104631" y="246558"/>
                </a:cubicBezTo>
                <a:cubicBezTo>
                  <a:pt x="104631" y="246558"/>
                  <a:pt x="104631" y="246558"/>
                  <a:pt x="82550" y="246558"/>
                </a:cubicBezTo>
                <a:cubicBezTo>
                  <a:pt x="82550" y="265906"/>
                  <a:pt x="96838" y="282674"/>
                  <a:pt x="115022" y="287833"/>
                </a:cubicBezTo>
                <a:cubicBezTo>
                  <a:pt x="115022" y="287833"/>
                  <a:pt x="115022" y="287833"/>
                  <a:pt x="115022" y="296862"/>
                </a:cubicBezTo>
                <a:cubicBezTo>
                  <a:pt x="115022" y="296862"/>
                  <a:pt x="115022" y="296862"/>
                  <a:pt x="135804" y="296862"/>
                </a:cubicBezTo>
                <a:cubicBezTo>
                  <a:pt x="135804" y="296862"/>
                  <a:pt x="135804" y="296862"/>
                  <a:pt x="135804" y="287833"/>
                </a:cubicBezTo>
                <a:cubicBezTo>
                  <a:pt x="153988" y="282674"/>
                  <a:pt x="168275" y="265906"/>
                  <a:pt x="168275" y="246558"/>
                </a:cubicBezTo>
                <a:cubicBezTo>
                  <a:pt x="168275" y="227211"/>
                  <a:pt x="157884" y="213022"/>
                  <a:pt x="138401" y="206573"/>
                </a:cubicBezTo>
                <a:lnTo>
                  <a:pt x="135804" y="206573"/>
                </a:lnTo>
                <a:cubicBezTo>
                  <a:pt x="135804" y="206573"/>
                  <a:pt x="135804" y="206573"/>
                  <a:pt x="135804" y="164008"/>
                </a:cubicBezTo>
                <a:cubicBezTo>
                  <a:pt x="142298" y="167878"/>
                  <a:pt x="146194" y="174327"/>
                  <a:pt x="146194" y="182066"/>
                </a:cubicBezTo>
                <a:cubicBezTo>
                  <a:pt x="146194" y="182066"/>
                  <a:pt x="146194" y="182066"/>
                  <a:pt x="168275" y="182066"/>
                </a:cubicBezTo>
                <a:cubicBezTo>
                  <a:pt x="168275" y="161428"/>
                  <a:pt x="153988" y="145950"/>
                  <a:pt x="135804" y="140791"/>
                </a:cubicBezTo>
                <a:cubicBezTo>
                  <a:pt x="135804" y="140791"/>
                  <a:pt x="135804" y="140791"/>
                  <a:pt x="135804" y="131762"/>
                </a:cubicBezTo>
                <a:cubicBezTo>
                  <a:pt x="135804" y="131762"/>
                  <a:pt x="135804" y="131762"/>
                  <a:pt x="115022" y="131762"/>
                </a:cubicBezTo>
                <a:close/>
                <a:moveTo>
                  <a:pt x="57117" y="103187"/>
                </a:moveTo>
                <a:cubicBezTo>
                  <a:pt x="57117" y="103187"/>
                  <a:pt x="57117" y="103187"/>
                  <a:pt x="192121" y="103187"/>
                </a:cubicBezTo>
                <a:cubicBezTo>
                  <a:pt x="225872" y="125268"/>
                  <a:pt x="249238" y="164234"/>
                  <a:pt x="249238" y="207096"/>
                </a:cubicBezTo>
                <a:cubicBezTo>
                  <a:pt x="249238" y="207096"/>
                  <a:pt x="249238" y="207096"/>
                  <a:pt x="249238" y="331787"/>
                </a:cubicBezTo>
                <a:cubicBezTo>
                  <a:pt x="249238" y="331787"/>
                  <a:pt x="249238" y="331787"/>
                  <a:pt x="0" y="331787"/>
                </a:cubicBezTo>
                <a:cubicBezTo>
                  <a:pt x="0" y="331787"/>
                  <a:pt x="0" y="331787"/>
                  <a:pt x="0" y="207096"/>
                </a:cubicBezTo>
                <a:cubicBezTo>
                  <a:pt x="0" y="164234"/>
                  <a:pt x="23366" y="125268"/>
                  <a:pt x="57117" y="103187"/>
                </a:cubicBezTo>
                <a:close/>
                <a:moveTo>
                  <a:pt x="124620" y="0"/>
                </a:moveTo>
                <a:cubicBezTo>
                  <a:pt x="146770" y="0"/>
                  <a:pt x="146770" y="15421"/>
                  <a:pt x="170223" y="15421"/>
                </a:cubicBezTo>
                <a:cubicBezTo>
                  <a:pt x="181950" y="15421"/>
                  <a:pt x="187161" y="11566"/>
                  <a:pt x="192373" y="7711"/>
                </a:cubicBezTo>
                <a:cubicBezTo>
                  <a:pt x="192373" y="7711"/>
                  <a:pt x="192373" y="7711"/>
                  <a:pt x="193676" y="7711"/>
                </a:cubicBezTo>
                <a:cubicBezTo>
                  <a:pt x="193676" y="7711"/>
                  <a:pt x="193676" y="7711"/>
                  <a:pt x="172829" y="80963"/>
                </a:cubicBezTo>
                <a:lnTo>
                  <a:pt x="76410" y="80963"/>
                </a:lnTo>
                <a:cubicBezTo>
                  <a:pt x="76410" y="80963"/>
                  <a:pt x="76410" y="80963"/>
                  <a:pt x="55563" y="7711"/>
                </a:cubicBezTo>
                <a:cubicBezTo>
                  <a:pt x="55563" y="7711"/>
                  <a:pt x="55563" y="7711"/>
                  <a:pt x="56866" y="7711"/>
                </a:cubicBezTo>
                <a:cubicBezTo>
                  <a:pt x="62078" y="11566"/>
                  <a:pt x="67289" y="15421"/>
                  <a:pt x="79016" y="15421"/>
                </a:cubicBezTo>
                <a:cubicBezTo>
                  <a:pt x="102469" y="15421"/>
                  <a:pt x="102469" y="0"/>
                  <a:pt x="124620" y="0"/>
                </a:cubicBezTo>
                <a:close/>
              </a:path>
            </a:pathLst>
          </a:custGeom>
          <a:solidFill>
            <a:schemeClr val="tx1"/>
          </a:solidFill>
          <a:ln>
            <a:noFill/>
          </a:ln>
        </p:spPr>
      </p:sp>
      <p:sp>
        <p:nvSpPr>
          <p:cNvPr id="29" name="handbag_13570"/>
          <p:cNvSpPr>
            <a:spLocks noChangeAspect="1"/>
          </p:cNvSpPr>
          <p:nvPr/>
        </p:nvSpPr>
        <p:spPr bwMode="auto">
          <a:xfrm>
            <a:off x="3065754" y="4405678"/>
            <a:ext cx="400999" cy="610477"/>
          </a:xfrm>
          <a:custGeom>
            <a:avLst/>
            <a:gdLst>
              <a:gd name="connsiteX0" fmla="*/ 144895 w 212725"/>
              <a:gd name="connsiteY0" fmla="*/ 130175 h 323850"/>
              <a:gd name="connsiteX1" fmla="*/ 139700 w 212725"/>
              <a:gd name="connsiteY1" fmla="*/ 140870 h 323850"/>
              <a:gd name="connsiteX2" fmla="*/ 153988 w 212725"/>
              <a:gd name="connsiteY2" fmla="*/ 155575 h 323850"/>
              <a:gd name="connsiteX3" fmla="*/ 168275 w 212725"/>
              <a:gd name="connsiteY3" fmla="*/ 140870 h 323850"/>
              <a:gd name="connsiteX4" fmla="*/ 164378 w 212725"/>
              <a:gd name="connsiteY4" fmla="*/ 130175 h 323850"/>
              <a:gd name="connsiteX5" fmla="*/ 164378 w 212725"/>
              <a:gd name="connsiteY5" fmla="*/ 139533 h 323850"/>
              <a:gd name="connsiteX6" fmla="*/ 153988 w 212725"/>
              <a:gd name="connsiteY6" fmla="*/ 148891 h 323850"/>
              <a:gd name="connsiteX7" fmla="*/ 144895 w 212725"/>
              <a:gd name="connsiteY7" fmla="*/ 138196 h 323850"/>
              <a:gd name="connsiteX8" fmla="*/ 144895 w 212725"/>
              <a:gd name="connsiteY8" fmla="*/ 130175 h 323850"/>
              <a:gd name="connsiteX9" fmla="*/ 49645 w 212725"/>
              <a:gd name="connsiteY9" fmla="*/ 128587 h 323850"/>
              <a:gd name="connsiteX10" fmla="*/ 44450 w 212725"/>
              <a:gd name="connsiteY10" fmla="*/ 140732 h 323850"/>
              <a:gd name="connsiteX11" fmla="*/ 58737 w 212725"/>
              <a:gd name="connsiteY11" fmla="*/ 155575 h 323850"/>
              <a:gd name="connsiteX12" fmla="*/ 73025 w 212725"/>
              <a:gd name="connsiteY12" fmla="*/ 140732 h 323850"/>
              <a:gd name="connsiteX13" fmla="*/ 69128 w 212725"/>
              <a:gd name="connsiteY13" fmla="*/ 129936 h 323850"/>
              <a:gd name="connsiteX14" fmla="*/ 69128 w 212725"/>
              <a:gd name="connsiteY14" fmla="*/ 138033 h 323850"/>
              <a:gd name="connsiteX15" fmla="*/ 60036 w 212725"/>
              <a:gd name="connsiteY15" fmla="*/ 148828 h 323850"/>
              <a:gd name="connsiteX16" fmla="*/ 49645 w 212725"/>
              <a:gd name="connsiteY16" fmla="*/ 139382 h 323850"/>
              <a:gd name="connsiteX17" fmla="*/ 49645 w 212725"/>
              <a:gd name="connsiteY17" fmla="*/ 128587 h 323850"/>
              <a:gd name="connsiteX18" fmla="*/ 106362 w 212725"/>
              <a:gd name="connsiteY18" fmla="*/ 19050 h 323850"/>
              <a:gd name="connsiteX19" fmla="*/ 92018 w 212725"/>
              <a:gd name="connsiteY19" fmla="*/ 25579 h 323850"/>
              <a:gd name="connsiteX20" fmla="*/ 69850 w 212725"/>
              <a:gd name="connsiteY20" fmla="*/ 100013 h 323850"/>
              <a:gd name="connsiteX21" fmla="*/ 142875 w 212725"/>
              <a:gd name="connsiteY21" fmla="*/ 100013 h 323850"/>
              <a:gd name="connsiteX22" fmla="*/ 120707 w 212725"/>
              <a:gd name="connsiteY22" fmla="*/ 25579 h 323850"/>
              <a:gd name="connsiteX23" fmla="*/ 106362 w 212725"/>
              <a:gd name="connsiteY23" fmla="*/ 19050 h 323850"/>
              <a:gd name="connsiteX24" fmla="*/ 106362 w 212725"/>
              <a:gd name="connsiteY24" fmla="*/ 0 h 323850"/>
              <a:gd name="connsiteX25" fmla="*/ 133602 w 212725"/>
              <a:gd name="connsiteY25" fmla="*/ 11659 h 323850"/>
              <a:gd name="connsiteX26" fmla="*/ 162138 w 212725"/>
              <a:gd name="connsiteY26" fmla="*/ 99746 h 323850"/>
              <a:gd name="connsiteX27" fmla="*/ 179000 w 212725"/>
              <a:gd name="connsiteY27" fmla="*/ 99746 h 323850"/>
              <a:gd name="connsiteX28" fmla="*/ 203645 w 212725"/>
              <a:gd name="connsiteY28" fmla="*/ 124358 h 323850"/>
              <a:gd name="connsiteX29" fmla="*/ 212725 w 212725"/>
              <a:gd name="connsiteY29" fmla="*/ 193015 h 323850"/>
              <a:gd name="connsiteX30" fmla="*/ 203645 w 212725"/>
              <a:gd name="connsiteY30" fmla="*/ 299237 h 323850"/>
              <a:gd name="connsiteX31" fmla="*/ 179000 w 212725"/>
              <a:gd name="connsiteY31" fmla="*/ 323850 h 323850"/>
              <a:gd name="connsiteX32" fmla="*/ 33725 w 212725"/>
              <a:gd name="connsiteY32" fmla="*/ 323850 h 323850"/>
              <a:gd name="connsiteX33" fmla="*/ 9080 w 212725"/>
              <a:gd name="connsiteY33" fmla="*/ 299237 h 323850"/>
              <a:gd name="connsiteX34" fmla="*/ 0 w 212725"/>
              <a:gd name="connsiteY34" fmla="*/ 193015 h 323850"/>
              <a:gd name="connsiteX35" fmla="*/ 9080 w 212725"/>
              <a:gd name="connsiteY35" fmla="*/ 124358 h 323850"/>
              <a:gd name="connsiteX36" fmla="*/ 33725 w 212725"/>
              <a:gd name="connsiteY36" fmla="*/ 99746 h 323850"/>
              <a:gd name="connsiteX37" fmla="*/ 50587 w 212725"/>
              <a:gd name="connsiteY37" fmla="*/ 99746 h 323850"/>
              <a:gd name="connsiteX38" fmla="*/ 77826 w 212725"/>
              <a:gd name="connsiteY38" fmla="*/ 11659 h 323850"/>
              <a:gd name="connsiteX39" fmla="*/ 106362 w 212725"/>
              <a:gd name="connsiteY39" fmla="*/ 0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12725" h="323850">
                <a:moveTo>
                  <a:pt x="144895" y="130175"/>
                </a:moveTo>
                <a:cubicBezTo>
                  <a:pt x="142298" y="132849"/>
                  <a:pt x="139700" y="136859"/>
                  <a:pt x="139700" y="140870"/>
                </a:cubicBezTo>
                <a:cubicBezTo>
                  <a:pt x="139700" y="148891"/>
                  <a:pt x="146194" y="155575"/>
                  <a:pt x="153988" y="155575"/>
                </a:cubicBezTo>
                <a:cubicBezTo>
                  <a:pt x="161781" y="155575"/>
                  <a:pt x="168275" y="148891"/>
                  <a:pt x="168275" y="140870"/>
                </a:cubicBezTo>
                <a:cubicBezTo>
                  <a:pt x="168275" y="136859"/>
                  <a:pt x="166976" y="132849"/>
                  <a:pt x="164378" y="130175"/>
                </a:cubicBezTo>
                <a:cubicBezTo>
                  <a:pt x="164378" y="134186"/>
                  <a:pt x="164378" y="138196"/>
                  <a:pt x="164378" y="139533"/>
                </a:cubicBezTo>
                <a:cubicBezTo>
                  <a:pt x="164378" y="144880"/>
                  <a:pt x="159183" y="148891"/>
                  <a:pt x="153988" y="148891"/>
                </a:cubicBezTo>
                <a:cubicBezTo>
                  <a:pt x="148792" y="148891"/>
                  <a:pt x="144895" y="144880"/>
                  <a:pt x="144895" y="138196"/>
                </a:cubicBezTo>
                <a:cubicBezTo>
                  <a:pt x="144895" y="136859"/>
                  <a:pt x="144895" y="132849"/>
                  <a:pt x="144895" y="130175"/>
                </a:cubicBezTo>
                <a:close/>
                <a:moveTo>
                  <a:pt x="49645" y="128587"/>
                </a:moveTo>
                <a:cubicBezTo>
                  <a:pt x="47048" y="131286"/>
                  <a:pt x="44450" y="135334"/>
                  <a:pt x="44450" y="140732"/>
                </a:cubicBezTo>
                <a:cubicBezTo>
                  <a:pt x="44450" y="148828"/>
                  <a:pt x="50944" y="155575"/>
                  <a:pt x="58737" y="155575"/>
                </a:cubicBezTo>
                <a:cubicBezTo>
                  <a:pt x="66531" y="155575"/>
                  <a:pt x="73025" y="148828"/>
                  <a:pt x="73025" y="140732"/>
                </a:cubicBezTo>
                <a:cubicBezTo>
                  <a:pt x="73025" y="136683"/>
                  <a:pt x="71726" y="132635"/>
                  <a:pt x="69128" y="129936"/>
                </a:cubicBezTo>
                <a:cubicBezTo>
                  <a:pt x="69128" y="133985"/>
                  <a:pt x="69128" y="136683"/>
                  <a:pt x="69128" y="138033"/>
                </a:cubicBezTo>
                <a:cubicBezTo>
                  <a:pt x="69128" y="144780"/>
                  <a:pt x="65232" y="148828"/>
                  <a:pt x="60036" y="148828"/>
                </a:cubicBezTo>
                <a:cubicBezTo>
                  <a:pt x="54841" y="148828"/>
                  <a:pt x="50944" y="144780"/>
                  <a:pt x="49645" y="139382"/>
                </a:cubicBezTo>
                <a:cubicBezTo>
                  <a:pt x="49645" y="138033"/>
                  <a:pt x="49645" y="133985"/>
                  <a:pt x="49645" y="128587"/>
                </a:cubicBezTo>
                <a:close/>
                <a:moveTo>
                  <a:pt x="106362" y="19050"/>
                </a:moveTo>
                <a:cubicBezTo>
                  <a:pt x="101146" y="19050"/>
                  <a:pt x="95930" y="20356"/>
                  <a:pt x="92018" y="25579"/>
                </a:cubicBezTo>
                <a:cubicBezTo>
                  <a:pt x="77674" y="39944"/>
                  <a:pt x="72458" y="72590"/>
                  <a:pt x="69850" y="100013"/>
                </a:cubicBezTo>
                <a:cubicBezTo>
                  <a:pt x="69850" y="100013"/>
                  <a:pt x="69850" y="100013"/>
                  <a:pt x="142875" y="100013"/>
                </a:cubicBezTo>
                <a:cubicBezTo>
                  <a:pt x="140267" y="72590"/>
                  <a:pt x="133747" y="39944"/>
                  <a:pt x="120707" y="25579"/>
                </a:cubicBezTo>
                <a:cubicBezTo>
                  <a:pt x="116795" y="20356"/>
                  <a:pt x="111579" y="19050"/>
                  <a:pt x="106362" y="19050"/>
                </a:cubicBezTo>
                <a:close/>
                <a:moveTo>
                  <a:pt x="106362" y="0"/>
                </a:moveTo>
                <a:cubicBezTo>
                  <a:pt x="116739" y="0"/>
                  <a:pt x="125819" y="3886"/>
                  <a:pt x="133602" y="11659"/>
                </a:cubicBezTo>
                <a:cubicBezTo>
                  <a:pt x="153058" y="31090"/>
                  <a:pt x="159544" y="69952"/>
                  <a:pt x="162138" y="99746"/>
                </a:cubicBezTo>
                <a:cubicBezTo>
                  <a:pt x="162138" y="99746"/>
                  <a:pt x="162138" y="99746"/>
                  <a:pt x="179000" y="99746"/>
                </a:cubicBezTo>
                <a:cubicBezTo>
                  <a:pt x="193268" y="99746"/>
                  <a:pt x="199754" y="110109"/>
                  <a:pt x="203645" y="124358"/>
                </a:cubicBezTo>
                <a:cubicBezTo>
                  <a:pt x="203645" y="124358"/>
                  <a:pt x="212725" y="150266"/>
                  <a:pt x="212725" y="193015"/>
                </a:cubicBezTo>
                <a:cubicBezTo>
                  <a:pt x="212725" y="230581"/>
                  <a:pt x="203645" y="299237"/>
                  <a:pt x="203645" y="299237"/>
                </a:cubicBezTo>
                <a:cubicBezTo>
                  <a:pt x="199754" y="313487"/>
                  <a:pt x="193268" y="323850"/>
                  <a:pt x="179000" y="323850"/>
                </a:cubicBezTo>
                <a:cubicBezTo>
                  <a:pt x="179000" y="323850"/>
                  <a:pt x="179000" y="323850"/>
                  <a:pt x="33725" y="323850"/>
                </a:cubicBezTo>
                <a:cubicBezTo>
                  <a:pt x="20754" y="323850"/>
                  <a:pt x="12971" y="313487"/>
                  <a:pt x="9080" y="299237"/>
                </a:cubicBezTo>
                <a:cubicBezTo>
                  <a:pt x="9080" y="299237"/>
                  <a:pt x="0" y="234467"/>
                  <a:pt x="0" y="193015"/>
                </a:cubicBezTo>
                <a:cubicBezTo>
                  <a:pt x="0" y="150266"/>
                  <a:pt x="9080" y="124358"/>
                  <a:pt x="9080" y="124358"/>
                </a:cubicBezTo>
                <a:cubicBezTo>
                  <a:pt x="12971" y="111404"/>
                  <a:pt x="20754" y="99746"/>
                  <a:pt x="33725" y="99746"/>
                </a:cubicBezTo>
                <a:cubicBezTo>
                  <a:pt x="33725" y="99746"/>
                  <a:pt x="33725" y="99746"/>
                  <a:pt x="50587" y="99746"/>
                </a:cubicBezTo>
                <a:cubicBezTo>
                  <a:pt x="53181" y="69952"/>
                  <a:pt x="59667" y="31090"/>
                  <a:pt x="77826" y="11659"/>
                </a:cubicBezTo>
                <a:cubicBezTo>
                  <a:pt x="85609" y="3886"/>
                  <a:pt x="95986" y="0"/>
                  <a:pt x="106362" y="0"/>
                </a:cubicBezTo>
                <a:close/>
              </a:path>
            </a:pathLst>
          </a:custGeom>
          <a:solidFill>
            <a:schemeClr val="tx1"/>
          </a:solidFill>
          <a:ln>
            <a:noFill/>
          </a:ln>
        </p:spPr>
      </p:sp>
      <p:sp>
        <p:nvSpPr>
          <p:cNvPr id="30" name="矩形 29"/>
          <p:cNvSpPr/>
          <p:nvPr/>
        </p:nvSpPr>
        <p:spPr>
          <a:xfrm>
            <a:off x="7021135" y="1428799"/>
            <a:ext cx="4857008" cy="1961354"/>
          </a:xfrm>
          <a:prstGeom prst="rect">
            <a:avLst/>
          </a:prstGeom>
          <a:noFill/>
          <a:ln>
            <a:solidFill>
              <a:srgbClr val="C55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7021135" y="4371492"/>
            <a:ext cx="4857008" cy="1961354"/>
          </a:xfrm>
          <a:prstGeom prst="rect">
            <a:avLst/>
          </a:prstGeom>
          <a:noFill/>
          <a:ln>
            <a:solidFill>
              <a:srgbClr val="C55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2" name="组合 41"/>
          <p:cNvGrpSpPr/>
          <p:nvPr/>
        </p:nvGrpSpPr>
        <p:grpSpPr>
          <a:xfrm>
            <a:off x="8684289" y="3067774"/>
            <a:ext cx="1593933" cy="1593935"/>
            <a:chOff x="8684289" y="3067774"/>
            <a:chExt cx="1593933" cy="1593935"/>
          </a:xfrm>
        </p:grpSpPr>
        <p:grpSp>
          <p:nvGrpSpPr>
            <p:cNvPr id="32" name="组合 31"/>
            <p:cNvGrpSpPr/>
            <p:nvPr/>
          </p:nvGrpSpPr>
          <p:grpSpPr>
            <a:xfrm>
              <a:off x="8684289" y="3067774"/>
              <a:ext cx="1593933" cy="1593935"/>
              <a:chOff x="3176812" y="2273198"/>
              <a:chExt cx="2641825" cy="2726239"/>
            </a:xfrm>
          </p:grpSpPr>
          <p:sp>
            <p:nvSpPr>
              <p:cNvPr id="33" name="椭圆 32"/>
              <p:cNvSpPr/>
              <p:nvPr/>
            </p:nvSpPr>
            <p:spPr>
              <a:xfrm>
                <a:off x="3176812" y="2273198"/>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600">
                  <a:solidFill>
                    <a:prstClr val="white"/>
                  </a:solidFill>
                  <a:latin typeface="微软雅黑" panose="020B0503020204020204" pitchFamily="34" charset="-122"/>
                  <a:ea typeface="微软雅黑" panose="020B0503020204020204" pitchFamily="34" charset="-122"/>
                </a:endParaRPr>
              </a:p>
            </p:txBody>
          </p:sp>
          <p:sp>
            <p:nvSpPr>
              <p:cNvPr id="34" name="椭圆 33"/>
              <p:cNvSpPr/>
              <p:nvPr/>
            </p:nvSpPr>
            <p:spPr>
              <a:xfrm>
                <a:off x="3268970" y="2368298"/>
                <a:ext cx="2457512" cy="2536037"/>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600">
                  <a:solidFill>
                    <a:prstClr val="white"/>
                  </a:solidFill>
                  <a:latin typeface="微软雅黑" panose="020B0503020204020204" pitchFamily="34" charset="-122"/>
                  <a:ea typeface="微软雅黑" panose="020B0503020204020204" pitchFamily="34" charset="-122"/>
                </a:endParaRPr>
              </a:p>
            </p:txBody>
          </p:sp>
        </p:grpSp>
        <p:sp>
          <p:nvSpPr>
            <p:cNvPr id="35" name="bills-of-dollars_50098"/>
            <p:cNvSpPr>
              <a:spLocks noChangeAspect="1"/>
            </p:cNvSpPr>
            <p:nvPr/>
          </p:nvSpPr>
          <p:spPr bwMode="auto">
            <a:xfrm>
              <a:off x="9117467" y="3647304"/>
              <a:ext cx="727576" cy="494333"/>
            </a:xfrm>
            <a:custGeom>
              <a:avLst/>
              <a:gdLst>
                <a:gd name="connsiteX0" fmla="*/ 131671 w 331788"/>
                <a:gd name="connsiteY0" fmla="*/ 111125 h 225425"/>
                <a:gd name="connsiteX1" fmla="*/ 131671 w 331788"/>
                <a:gd name="connsiteY1" fmla="*/ 116299 h 225425"/>
                <a:gd name="connsiteX2" fmla="*/ 125095 w 331788"/>
                <a:gd name="connsiteY2" fmla="*/ 118886 h 225425"/>
                <a:gd name="connsiteX3" fmla="*/ 119833 w 331788"/>
                <a:gd name="connsiteY3" fmla="*/ 122767 h 225425"/>
                <a:gd name="connsiteX4" fmla="*/ 117202 w 331788"/>
                <a:gd name="connsiteY4" fmla="*/ 126647 h 225425"/>
                <a:gd name="connsiteX5" fmla="*/ 115887 w 331788"/>
                <a:gd name="connsiteY5" fmla="*/ 133115 h 225425"/>
                <a:gd name="connsiteX6" fmla="*/ 115887 w 331788"/>
                <a:gd name="connsiteY6" fmla="*/ 138289 h 225425"/>
                <a:gd name="connsiteX7" fmla="*/ 119833 w 331788"/>
                <a:gd name="connsiteY7" fmla="*/ 143463 h 225425"/>
                <a:gd name="connsiteX8" fmla="*/ 126410 w 331788"/>
                <a:gd name="connsiteY8" fmla="*/ 148637 h 225425"/>
                <a:gd name="connsiteX9" fmla="*/ 138248 w 331788"/>
                <a:gd name="connsiteY9" fmla="*/ 152518 h 225425"/>
                <a:gd name="connsiteX10" fmla="*/ 142194 w 331788"/>
                <a:gd name="connsiteY10" fmla="*/ 152518 h 225425"/>
                <a:gd name="connsiteX11" fmla="*/ 146141 w 331788"/>
                <a:gd name="connsiteY11" fmla="*/ 153811 h 225425"/>
                <a:gd name="connsiteX12" fmla="*/ 148771 w 331788"/>
                <a:gd name="connsiteY12" fmla="*/ 156398 h 225425"/>
                <a:gd name="connsiteX13" fmla="*/ 150087 w 331788"/>
                <a:gd name="connsiteY13" fmla="*/ 158985 h 225425"/>
                <a:gd name="connsiteX14" fmla="*/ 147456 w 331788"/>
                <a:gd name="connsiteY14" fmla="*/ 162866 h 225425"/>
                <a:gd name="connsiteX15" fmla="*/ 142194 w 331788"/>
                <a:gd name="connsiteY15" fmla="*/ 164159 h 225425"/>
                <a:gd name="connsiteX16" fmla="*/ 138248 w 331788"/>
                <a:gd name="connsiteY16" fmla="*/ 164159 h 225425"/>
                <a:gd name="connsiteX17" fmla="*/ 134302 w 331788"/>
                <a:gd name="connsiteY17" fmla="*/ 162866 h 225425"/>
                <a:gd name="connsiteX18" fmla="*/ 131671 w 331788"/>
                <a:gd name="connsiteY18" fmla="*/ 160279 h 225425"/>
                <a:gd name="connsiteX19" fmla="*/ 127725 w 331788"/>
                <a:gd name="connsiteY19" fmla="*/ 157692 h 225425"/>
                <a:gd name="connsiteX20" fmla="*/ 115887 w 331788"/>
                <a:gd name="connsiteY20" fmla="*/ 157692 h 225425"/>
                <a:gd name="connsiteX21" fmla="*/ 115887 w 331788"/>
                <a:gd name="connsiteY21" fmla="*/ 175801 h 225425"/>
                <a:gd name="connsiteX22" fmla="*/ 127725 w 331788"/>
                <a:gd name="connsiteY22" fmla="*/ 175801 h 225425"/>
                <a:gd name="connsiteX23" fmla="*/ 127725 w 331788"/>
                <a:gd name="connsiteY23" fmla="*/ 173214 h 225425"/>
                <a:gd name="connsiteX24" fmla="*/ 130356 w 331788"/>
                <a:gd name="connsiteY24" fmla="*/ 173214 h 225425"/>
                <a:gd name="connsiteX25" fmla="*/ 131671 w 331788"/>
                <a:gd name="connsiteY25" fmla="*/ 174507 h 225425"/>
                <a:gd name="connsiteX26" fmla="*/ 131671 w 331788"/>
                <a:gd name="connsiteY26" fmla="*/ 180975 h 225425"/>
                <a:gd name="connsiteX27" fmla="*/ 143510 w 331788"/>
                <a:gd name="connsiteY27" fmla="*/ 180975 h 225425"/>
                <a:gd name="connsiteX28" fmla="*/ 143510 w 331788"/>
                <a:gd name="connsiteY28" fmla="*/ 175801 h 225425"/>
                <a:gd name="connsiteX29" fmla="*/ 151402 w 331788"/>
                <a:gd name="connsiteY29" fmla="*/ 174507 h 225425"/>
                <a:gd name="connsiteX30" fmla="*/ 156664 w 331788"/>
                <a:gd name="connsiteY30" fmla="*/ 170627 h 225425"/>
                <a:gd name="connsiteX31" fmla="*/ 160610 w 331788"/>
                <a:gd name="connsiteY31" fmla="*/ 165453 h 225425"/>
                <a:gd name="connsiteX32" fmla="*/ 161925 w 331788"/>
                <a:gd name="connsiteY32" fmla="*/ 158985 h 225425"/>
                <a:gd name="connsiteX33" fmla="*/ 160610 w 331788"/>
                <a:gd name="connsiteY33" fmla="*/ 155105 h 225425"/>
                <a:gd name="connsiteX34" fmla="*/ 157979 w 331788"/>
                <a:gd name="connsiteY34" fmla="*/ 149931 h 225425"/>
                <a:gd name="connsiteX35" fmla="*/ 151402 w 331788"/>
                <a:gd name="connsiteY35" fmla="*/ 143463 h 225425"/>
                <a:gd name="connsiteX36" fmla="*/ 139564 w 331788"/>
                <a:gd name="connsiteY36" fmla="*/ 140876 h 225425"/>
                <a:gd name="connsiteX37" fmla="*/ 127725 w 331788"/>
                <a:gd name="connsiteY37" fmla="*/ 133115 h 225425"/>
                <a:gd name="connsiteX38" fmla="*/ 129041 w 331788"/>
                <a:gd name="connsiteY38" fmla="*/ 129234 h 225425"/>
                <a:gd name="connsiteX39" fmla="*/ 134302 w 331788"/>
                <a:gd name="connsiteY39" fmla="*/ 127941 h 225425"/>
                <a:gd name="connsiteX40" fmla="*/ 139564 w 331788"/>
                <a:gd name="connsiteY40" fmla="*/ 127941 h 225425"/>
                <a:gd name="connsiteX41" fmla="*/ 142194 w 331788"/>
                <a:gd name="connsiteY41" fmla="*/ 129234 h 225425"/>
                <a:gd name="connsiteX42" fmla="*/ 146141 w 331788"/>
                <a:gd name="connsiteY42" fmla="*/ 131821 h 225425"/>
                <a:gd name="connsiteX43" fmla="*/ 148771 w 331788"/>
                <a:gd name="connsiteY43" fmla="*/ 134408 h 225425"/>
                <a:gd name="connsiteX44" fmla="*/ 160610 w 331788"/>
                <a:gd name="connsiteY44" fmla="*/ 134408 h 225425"/>
                <a:gd name="connsiteX45" fmla="*/ 160610 w 331788"/>
                <a:gd name="connsiteY45" fmla="*/ 116299 h 225425"/>
                <a:gd name="connsiteX46" fmla="*/ 148771 w 331788"/>
                <a:gd name="connsiteY46" fmla="*/ 116299 h 225425"/>
                <a:gd name="connsiteX47" fmla="*/ 148771 w 331788"/>
                <a:gd name="connsiteY47" fmla="*/ 118886 h 225425"/>
                <a:gd name="connsiteX48" fmla="*/ 143510 w 331788"/>
                <a:gd name="connsiteY48" fmla="*/ 117593 h 225425"/>
                <a:gd name="connsiteX49" fmla="*/ 143510 w 331788"/>
                <a:gd name="connsiteY49" fmla="*/ 111125 h 225425"/>
                <a:gd name="connsiteX50" fmla="*/ 131671 w 331788"/>
                <a:gd name="connsiteY50" fmla="*/ 111125 h 225425"/>
                <a:gd name="connsiteX51" fmla="*/ 174079 w 331788"/>
                <a:gd name="connsiteY51" fmla="*/ 84137 h 225425"/>
                <a:gd name="connsiteX52" fmla="*/ 210890 w 331788"/>
                <a:gd name="connsiteY52" fmla="*/ 146197 h 225425"/>
                <a:gd name="connsiteX53" fmla="*/ 171450 w 331788"/>
                <a:gd name="connsiteY53" fmla="*/ 209550 h 225425"/>
                <a:gd name="connsiteX54" fmla="*/ 213519 w 331788"/>
                <a:gd name="connsiteY54" fmla="*/ 209550 h 225425"/>
                <a:gd name="connsiteX55" fmla="*/ 255588 w 331788"/>
                <a:gd name="connsiteY55" fmla="*/ 169470 h 225425"/>
                <a:gd name="connsiteX56" fmla="*/ 255588 w 331788"/>
                <a:gd name="connsiteY56" fmla="*/ 125510 h 225425"/>
                <a:gd name="connsiteX57" fmla="*/ 213519 w 331788"/>
                <a:gd name="connsiteY57" fmla="*/ 84137 h 225425"/>
                <a:gd name="connsiteX58" fmla="*/ 174079 w 331788"/>
                <a:gd name="connsiteY58" fmla="*/ 84137 h 225425"/>
                <a:gd name="connsiteX59" fmla="*/ 56529 w 331788"/>
                <a:gd name="connsiteY59" fmla="*/ 84137 h 225425"/>
                <a:gd name="connsiteX60" fmla="*/ 15875 w 331788"/>
                <a:gd name="connsiteY60" fmla="*/ 124217 h 225425"/>
                <a:gd name="connsiteX61" fmla="*/ 15875 w 331788"/>
                <a:gd name="connsiteY61" fmla="*/ 169470 h 225425"/>
                <a:gd name="connsiteX62" fmla="*/ 56529 w 331788"/>
                <a:gd name="connsiteY62" fmla="*/ 209550 h 225425"/>
                <a:gd name="connsiteX63" fmla="*/ 106363 w 331788"/>
                <a:gd name="connsiteY63" fmla="*/ 209550 h 225425"/>
                <a:gd name="connsiteX64" fmla="*/ 67020 w 331788"/>
                <a:gd name="connsiteY64" fmla="*/ 146197 h 225425"/>
                <a:gd name="connsiteX65" fmla="*/ 103740 w 331788"/>
                <a:gd name="connsiteY65" fmla="*/ 84137 h 225425"/>
                <a:gd name="connsiteX66" fmla="*/ 56529 w 331788"/>
                <a:gd name="connsiteY66" fmla="*/ 84137 h 225425"/>
                <a:gd name="connsiteX67" fmla="*/ 0 w 331788"/>
                <a:gd name="connsiteY67" fmla="*/ 66675 h 225425"/>
                <a:gd name="connsiteX68" fmla="*/ 58737 w 331788"/>
                <a:gd name="connsiteY68" fmla="*/ 66675 h 225425"/>
                <a:gd name="connsiteX69" fmla="*/ 269875 w 331788"/>
                <a:gd name="connsiteY69" fmla="*/ 66675 h 225425"/>
                <a:gd name="connsiteX70" fmla="*/ 269875 w 331788"/>
                <a:gd name="connsiteY70" fmla="*/ 225425 h 225425"/>
                <a:gd name="connsiteX71" fmla="*/ 0 w 331788"/>
                <a:gd name="connsiteY71" fmla="*/ 225425 h 225425"/>
                <a:gd name="connsiteX72" fmla="*/ 30162 w 331788"/>
                <a:gd name="connsiteY72" fmla="*/ 34925 h 225425"/>
                <a:gd name="connsiteX73" fmla="*/ 88269 w 331788"/>
                <a:gd name="connsiteY73" fmla="*/ 34925 h 225425"/>
                <a:gd name="connsiteX74" fmla="*/ 300037 w 331788"/>
                <a:gd name="connsiteY74" fmla="*/ 34925 h 225425"/>
                <a:gd name="connsiteX75" fmla="*/ 300037 w 331788"/>
                <a:gd name="connsiteY75" fmla="*/ 193675 h 225425"/>
                <a:gd name="connsiteX76" fmla="*/ 280668 w 331788"/>
                <a:gd name="connsiteY76" fmla="*/ 193675 h 225425"/>
                <a:gd name="connsiteX77" fmla="*/ 280668 w 331788"/>
                <a:gd name="connsiteY77" fmla="*/ 136886 h 225425"/>
                <a:gd name="connsiteX78" fmla="*/ 283251 w 331788"/>
                <a:gd name="connsiteY78" fmla="*/ 135596 h 225425"/>
                <a:gd name="connsiteX79" fmla="*/ 283251 w 331788"/>
                <a:gd name="connsiteY79" fmla="*/ 91714 h 225425"/>
                <a:gd name="connsiteX80" fmla="*/ 280668 w 331788"/>
                <a:gd name="connsiteY80" fmla="*/ 91714 h 225425"/>
                <a:gd name="connsiteX81" fmla="*/ 280668 w 331788"/>
                <a:gd name="connsiteY81" fmla="*/ 56866 h 225425"/>
                <a:gd name="connsiteX82" fmla="*/ 244513 w 331788"/>
                <a:gd name="connsiteY82" fmla="*/ 56866 h 225425"/>
                <a:gd name="connsiteX83" fmla="*/ 243221 w 331788"/>
                <a:gd name="connsiteY83" fmla="*/ 51703 h 225425"/>
                <a:gd name="connsiteX84" fmla="*/ 86978 w 331788"/>
                <a:gd name="connsiteY84" fmla="*/ 51703 h 225425"/>
                <a:gd name="connsiteX85" fmla="*/ 84395 w 331788"/>
                <a:gd name="connsiteY85" fmla="*/ 56866 h 225425"/>
                <a:gd name="connsiteX86" fmla="*/ 30162 w 331788"/>
                <a:gd name="connsiteY86" fmla="*/ 56866 h 225425"/>
                <a:gd name="connsiteX87" fmla="*/ 30162 w 331788"/>
                <a:gd name="connsiteY87" fmla="*/ 34925 h 225425"/>
                <a:gd name="connsiteX88" fmla="*/ 60325 w 331788"/>
                <a:gd name="connsiteY88" fmla="*/ 0 h 225425"/>
                <a:gd name="connsiteX89" fmla="*/ 272040 w 331788"/>
                <a:gd name="connsiteY89" fmla="*/ 0 h 225425"/>
                <a:gd name="connsiteX90" fmla="*/ 331788 w 331788"/>
                <a:gd name="connsiteY90" fmla="*/ 0 h 225425"/>
                <a:gd name="connsiteX91" fmla="*/ 331788 w 331788"/>
                <a:gd name="connsiteY91" fmla="*/ 160338 h 225425"/>
                <a:gd name="connsiteX92" fmla="*/ 312305 w 331788"/>
                <a:gd name="connsiteY92" fmla="*/ 160338 h 225425"/>
                <a:gd name="connsiteX93" fmla="*/ 312305 w 331788"/>
                <a:gd name="connsiteY93" fmla="*/ 102981 h 225425"/>
                <a:gd name="connsiteX94" fmla="*/ 314903 w 331788"/>
                <a:gd name="connsiteY94" fmla="*/ 101678 h 225425"/>
                <a:gd name="connsiteX95" fmla="*/ 314903 w 331788"/>
                <a:gd name="connsiteY95" fmla="*/ 57357 h 225425"/>
                <a:gd name="connsiteX96" fmla="*/ 312305 w 331788"/>
                <a:gd name="connsiteY96" fmla="*/ 57357 h 225425"/>
                <a:gd name="connsiteX97" fmla="*/ 312305 w 331788"/>
                <a:gd name="connsiteY97" fmla="*/ 22161 h 225425"/>
                <a:gd name="connsiteX98" fmla="*/ 275937 w 331788"/>
                <a:gd name="connsiteY98" fmla="*/ 22161 h 225425"/>
                <a:gd name="connsiteX99" fmla="*/ 274638 w 331788"/>
                <a:gd name="connsiteY99" fmla="*/ 16946 h 225425"/>
                <a:gd name="connsiteX100" fmla="*/ 116176 w 331788"/>
                <a:gd name="connsiteY100" fmla="*/ 16946 h 225425"/>
                <a:gd name="connsiteX101" fmla="*/ 114877 w 331788"/>
                <a:gd name="connsiteY101" fmla="*/ 22161 h 225425"/>
                <a:gd name="connsiteX102" fmla="*/ 60325 w 331788"/>
                <a:gd name="connsiteY102" fmla="*/ 22161 h 225425"/>
                <a:gd name="connsiteX103" fmla="*/ 60325 w 331788"/>
                <a:gd name="connsiteY103" fmla="*/ 0 h 22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31788" h="225425">
                  <a:moveTo>
                    <a:pt x="131671" y="111125"/>
                  </a:moveTo>
                  <a:cubicBezTo>
                    <a:pt x="131671" y="111125"/>
                    <a:pt x="131671" y="111125"/>
                    <a:pt x="131671" y="116299"/>
                  </a:cubicBezTo>
                  <a:cubicBezTo>
                    <a:pt x="129041" y="116299"/>
                    <a:pt x="127725" y="117593"/>
                    <a:pt x="125095" y="118886"/>
                  </a:cubicBezTo>
                  <a:cubicBezTo>
                    <a:pt x="123779" y="118886"/>
                    <a:pt x="121149" y="120180"/>
                    <a:pt x="119833" y="122767"/>
                  </a:cubicBezTo>
                  <a:cubicBezTo>
                    <a:pt x="118518" y="124060"/>
                    <a:pt x="117202" y="125354"/>
                    <a:pt x="117202" y="126647"/>
                  </a:cubicBezTo>
                  <a:cubicBezTo>
                    <a:pt x="115887" y="129234"/>
                    <a:pt x="115887" y="130528"/>
                    <a:pt x="115887" y="133115"/>
                  </a:cubicBezTo>
                  <a:cubicBezTo>
                    <a:pt x="115887" y="134408"/>
                    <a:pt x="115887" y="135702"/>
                    <a:pt x="115887" y="138289"/>
                  </a:cubicBezTo>
                  <a:cubicBezTo>
                    <a:pt x="117202" y="139582"/>
                    <a:pt x="118518" y="142169"/>
                    <a:pt x="119833" y="143463"/>
                  </a:cubicBezTo>
                  <a:cubicBezTo>
                    <a:pt x="121149" y="146050"/>
                    <a:pt x="123779" y="147344"/>
                    <a:pt x="126410" y="148637"/>
                  </a:cubicBezTo>
                  <a:cubicBezTo>
                    <a:pt x="129041" y="149931"/>
                    <a:pt x="132987" y="151224"/>
                    <a:pt x="138248" y="152518"/>
                  </a:cubicBezTo>
                  <a:cubicBezTo>
                    <a:pt x="139564" y="152518"/>
                    <a:pt x="140879" y="152518"/>
                    <a:pt x="142194" y="152518"/>
                  </a:cubicBezTo>
                  <a:cubicBezTo>
                    <a:pt x="143510" y="153811"/>
                    <a:pt x="144825" y="153811"/>
                    <a:pt x="146141" y="153811"/>
                  </a:cubicBezTo>
                  <a:cubicBezTo>
                    <a:pt x="147456" y="155105"/>
                    <a:pt x="147456" y="155105"/>
                    <a:pt x="148771" y="156398"/>
                  </a:cubicBezTo>
                  <a:cubicBezTo>
                    <a:pt x="148771" y="157692"/>
                    <a:pt x="150087" y="158985"/>
                    <a:pt x="150087" y="158985"/>
                  </a:cubicBezTo>
                  <a:cubicBezTo>
                    <a:pt x="150087" y="161572"/>
                    <a:pt x="148771" y="161572"/>
                    <a:pt x="147456" y="162866"/>
                  </a:cubicBezTo>
                  <a:cubicBezTo>
                    <a:pt x="146141" y="164159"/>
                    <a:pt x="144825" y="164159"/>
                    <a:pt x="142194" y="164159"/>
                  </a:cubicBezTo>
                  <a:cubicBezTo>
                    <a:pt x="140879" y="164159"/>
                    <a:pt x="139564" y="164159"/>
                    <a:pt x="138248" y="164159"/>
                  </a:cubicBezTo>
                  <a:cubicBezTo>
                    <a:pt x="136933" y="164159"/>
                    <a:pt x="135618" y="162866"/>
                    <a:pt x="134302" y="162866"/>
                  </a:cubicBezTo>
                  <a:cubicBezTo>
                    <a:pt x="132987" y="162866"/>
                    <a:pt x="131671" y="161572"/>
                    <a:pt x="131671" y="160279"/>
                  </a:cubicBezTo>
                  <a:cubicBezTo>
                    <a:pt x="130356" y="160279"/>
                    <a:pt x="129041" y="158985"/>
                    <a:pt x="127725" y="157692"/>
                  </a:cubicBezTo>
                  <a:cubicBezTo>
                    <a:pt x="127725" y="157692"/>
                    <a:pt x="127725" y="157692"/>
                    <a:pt x="115887" y="157692"/>
                  </a:cubicBezTo>
                  <a:cubicBezTo>
                    <a:pt x="115887" y="157692"/>
                    <a:pt x="115887" y="157692"/>
                    <a:pt x="115887" y="175801"/>
                  </a:cubicBezTo>
                  <a:cubicBezTo>
                    <a:pt x="115887" y="175801"/>
                    <a:pt x="115887" y="175801"/>
                    <a:pt x="127725" y="175801"/>
                  </a:cubicBezTo>
                  <a:cubicBezTo>
                    <a:pt x="127725" y="175801"/>
                    <a:pt x="127725" y="175801"/>
                    <a:pt x="127725" y="173214"/>
                  </a:cubicBezTo>
                  <a:cubicBezTo>
                    <a:pt x="129041" y="173214"/>
                    <a:pt x="129041" y="173214"/>
                    <a:pt x="130356" y="173214"/>
                  </a:cubicBezTo>
                  <a:cubicBezTo>
                    <a:pt x="130356" y="174507"/>
                    <a:pt x="131671" y="174507"/>
                    <a:pt x="131671" y="174507"/>
                  </a:cubicBezTo>
                  <a:cubicBezTo>
                    <a:pt x="131671" y="174507"/>
                    <a:pt x="131671" y="174507"/>
                    <a:pt x="131671" y="180975"/>
                  </a:cubicBezTo>
                  <a:cubicBezTo>
                    <a:pt x="131671" y="180975"/>
                    <a:pt x="131671" y="180975"/>
                    <a:pt x="143510" y="180975"/>
                  </a:cubicBezTo>
                  <a:cubicBezTo>
                    <a:pt x="143510" y="180975"/>
                    <a:pt x="143510" y="180975"/>
                    <a:pt x="143510" y="175801"/>
                  </a:cubicBezTo>
                  <a:cubicBezTo>
                    <a:pt x="146141" y="175801"/>
                    <a:pt x="148771" y="175801"/>
                    <a:pt x="151402" y="174507"/>
                  </a:cubicBezTo>
                  <a:cubicBezTo>
                    <a:pt x="152717" y="173214"/>
                    <a:pt x="155348" y="171920"/>
                    <a:pt x="156664" y="170627"/>
                  </a:cubicBezTo>
                  <a:cubicBezTo>
                    <a:pt x="157979" y="169333"/>
                    <a:pt x="159294" y="168040"/>
                    <a:pt x="160610" y="165453"/>
                  </a:cubicBezTo>
                  <a:cubicBezTo>
                    <a:pt x="160610" y="164159"/>
                    <a:pt x="161925" y="161572"/>
                    <a:pt x="161925" y="158985"/>
                  </a:cubicBezTo>
                  <a:cubicBezTo>
                    <a:pt x="161925" y="158985"/>
                    <a:pt x="161925" y="156398"/>
                    <a:pt x="160610" y="155105"/>
                  </a:cubicBezTo>
                  <a:cubicBezTo>
                    <a:pt x="160610" y="153811"/>
                    <a:pt x="159294" y="151224"/>
                    <a:pt x="157979" y="149931"/>
                  </a:cubicBezTo>
                  <a:cubicBezTo>
                    <a:pt x="156664" y="147344"/>
                    <a:pt x="154033" y="146050"/>
                    <a:pt x="151402" y="143463"/>
                  </a:cubicBezTo>
                  <a:cubicBezTo>
                    <a:pt x="148771" y="142169"/>
                    <a:pt x="144825" y="140876"/>
                    <a:pt x="139564" y="140876"/>
                  </a:cubicBezTo>
                  <a:cubicBezTo>
                    <a:pt x="131671" y="139582"/>
                    <a:pt x="127725" y="136995"/>
                    <a:pt x="127725" y="133115"/>
                  </a:cubicBezTo>
                  <a:cubicBezTo>
                    <a:pt x="127725" y="131821"/>
                    <a:pt x="127725" y="130528"/>
                    <a:pt x="129041" y="129234"/>
                  </a:cubicBezTo>
                  <a:cubicBezTo>
                    <a:pt x="130356" y="127941"/>
                    <a:pt x="132987" y="127941"/>
                    <a:pt x="134302" y="127941"/>
                  </a:cubicBezTo>
                  <a:cubicBezTo>
                    <a:pt x="136933" y="127941"/>
                    <a:pt x="138248" y="127941"/>
                    <a:pt x="139564" y="127941"/>
                  </a:cubicBezTo>
                  <a:cubicBezTo>
                    <a:pt x="140879" y="129234"/>
                    <a:pt x="142194" y="129234"/>
                    <a:pt x="142194" y="129234"/>
                  </a:cubicBezTo>
                  <a:cubicBezTo>
                    <a:pt x="143510" y="130528"/>
                    <a:pt x="144825" y="130528"/>
                    <a:pt x="146141" y="131821"/>
                  </a:cubicBezTo>
                  <a:cubicBezTo>
                    <a:pt x="146141" y="131821"/>
                    <a:pt x="147456" y="133115"/>
                    <a:pt x="148771" y="134408"/>
                  </a:cubicBezTo>
                  <a:cubicBezTo>
                    <a:pt x="148771" y="134408"/>
                    <a:pt x="148771" y="134408"/>
                    <a:pt x="160610" y="134408"/>
                  </a:cubicBezTo>
                  <a:cubicBezTo>
                    <a:pt x="160610" y="134408"/>
                    <a:pt x="160610" y="134408"/>
                    <a:pt x="160610" y="116299"/>
                  </a:cubicBezTo>
                  <a:cubicBezTo>
                    <a:pt x="160610" y="116299"/>
                    <a:pt x="160610" y="116299"/>
                    <a:pt x="148771" y="116299"/>
                  </a:cubicBezTo>
                  <a:cubicBezTo>
                    <a:pt x="148771" y="116299"/>
                    <a:pt x="148771" y="116299"/>
                    <a:pt x="148771" y="118886"/>
                  </a:cubicBezTo>
                  <a:cubicBezTo>
                    <a:pt x="147456" y="118886"/>
                    <a:pt x="144825" y="117593"/>
                    <a:pt x="143510" y="117593"/>
                  </a:cubicBezTo>
                  <a:cubicBezTo>
                    <a:pt x="143510" y="117593"/>
                    <a:pt x="143510" y="117593"/>
                    <a:pt x="143510" y="111125"/>
                  </a:cubicBezTo>
                  <a:cubicBezTo>
                    <a:pt x="143510" y="111125"/>
                    <a:pt x="143510" y="111125"/>
                    <a:pt x="131671" y="111125"/>
                  </a:cubicBezTo>
                  <a:close/>
                  <a:moveTo>
                    <a:pt x="174079" y="84137"/>
                  </a:moveTo>
                  <a:cubicBezTo>
                    <a:pt x="196429" y="95773"/>
                    <a:pt x="210890" y="119046"/>
                    <a:pt x="210890" y="146197"/>
                  </a:cubicBezTo>
                  <a:cubicBezTo>
                    <a:pt x="210890" y="174641"/>
                    <a:pt x="195114" y="197914"/>
                    <a:pt x="171450" y="209550"/>
                  </a:cubicBezTo>
                  <a:cubicBezTo>
                    <a:pt x="171450" y="209550"/>
                    <a:pt x="171450" y="209550"/>
                    <a:pt x="213519" y="209550"/>
                  </a:cubicBezTo>
                  <a:cubicBezTo>
                    <a:pt x="218778" y="190156"/>
                    <a:pt x="234554" y="174641"/>
                    <a:pt x="255588" y="169470"/>
                  </a:cubicBezTo>
                  <a:cubicBezTo>
                    <a:pt x="255588" y="169470"/>
                    <a:pt x="255588" y="169470"/>
                    <a:pt x="255588" y="125510"/>
                  </a:cubicBezTo>
                  <a:cubicBezTo>
                    <a:pt x="234554" y="120339"/>
                    <a:pt x="218778" y="103531"/>
                    <a:pt x="213519" y="84137"/>
                  </a:cubicBezTo>
                  <a:cubicBezTo>
                    <a:pt x="213519" y="84137"/>
                    <a:pt x="213519" y="84137"/>
                    <a:pt x="174079" y="84137"/>
                  </a:cubicBezTo>
                  <a:close/>
                  <a:moveTo>
                    <a:pt x="56529" y="84137"/>
                  </a:moveTo>
                  <a:cubicBezTo>
                    <a:pt x="51283" y="103531"/>
                    <a:pt x="35546" y="119046"/>
                    <a:pt x="15875" y="124217"/>
                  </a:cubicBezTo>
                  <a:cubicBezTo>
                    <a:pt x="15875" y="124217"/>
                    <a:pt x="15875" y="124217"/>
                    <a:pt x="15875" y="169470"/>
                  </a:cubicBezTo>
                  <a:cubicBezTo>
                    <a:pt x="35546" y="174641"/>
                    <a:pt x="51283" y="190156"/>
                    <a:pt x="56529" y="209550"/>
                  </a:cubicBezTo>
                  <a:lnTo>
                    <a:pt x="106363" y="209550"/>
                  </a:lnTo>
                  <a:cubicBezTo>
                    <a:pt x="82757" y="197914"/>
                    <a:pt x="67020" y="174641"/>
                    <a:pt x="67020" y="146197"/>
                  </a:cubicBezTo>
                  <a:cubicBezTo>
                    <a:pt x="67020" y="119046"/>
                    <a:pt x="81446" y="95773"/>
                    <a:pt x="103740" y="84137"/>
                  </a:cubicBezTo>
                  <a:cubicBezTo>
                    <a:pt x="103740" y="84137"/>
                    <a:pt x="103740" y="84137"/>
                    <a:pt x="56529" y="84137"/>
                  </a:cubicBezTo>
                  <a:close/>
                  <a:moveTo>
                    <a:pt x="0" y="66675"/>
                  </a:moveTo>
                  <a:lnTo>
                    <a:pt x="58737" y="66675"/>
                  </a:lnTo>
                  <a:lnTo>
                    <a:pt x="269875" y="66675"/>
                  </a:lnTo>
                  <a:lnTo>
                    <a:pt x="269875" y="225425"/>
                  </a:lnTo>
                  <a:lnTo>
                    <a:pt x="0" y="225425"/>
                  </a:lnTo>
                  <a:close/>
                  <a:moveTo>
                    <a:pt x="30162" y="34925"/>
                  </a:moveTo>
                  <a:cubicBezTo>
                    <a:pt x="30162" y="34925"/>
                    <a:pt x="30162" y="34925"/>
                    <a:pt x="88269" y="34925"/>
                  </a:cubicBezTo>
                  <a:lnTo>
                    <a:pt x="300037" y="34925"/>
                  </a:lnTo>
                  <a:cubicBezTo>
                    <a:pt x="300037" y="34925"/>
                    <a:pt x="300037" y="34925"/>
                    <a:pt x="300037" y="193675"/>
                  </a:cubicBezTo>
                  <a:cubicBezTo>
                    <a:pt x="300037" y="193675"/>
                    <a:pt x="300037" y="193675"/>
                    <a:pt x="280668" y="193675"/>
                  </a:cubicBezTo>
                  <a:cubicBezTo>
                    <a:pt x="280668" y="193675"/>
                    <a:pt x="280668" y="193675"/>
                    <a:pt x="280668" y="136886"/>
                  </a:cubicBezTo>
                  <a:cubicBezTo>
                    <a:pt x="281959" y="136886"/>
                    <a:pt x="283251" y="136886"/>
                    <a:pt x="283251" y="135596"/>
                  </a:cubicBezTo>
                  <a:cubicBezTo>
                    <a:pt x="283251" y="135596"/>
                    <a:pt x="283251" y="135596"/>
                    <a:pt x="283251" y="91714"/>
                  </a:cubicBezTo>
                  <a:cubicBezTo>
                    <a:pt x="283251" y="91714"/>
                    <a:pt x="281959" y="91714"/>
                    <a:pt x="280668" y="91714"/>
                  </a:cubicBezTo>
                  <a:cubicBezTo>
                    <a:pt x="280668" y="91714"/>
                    <a:pt x="280668" y="91714"/>
                    <a:pt x="280668" y="56866"/>
                  </a:cubicBezTo>
                  <a:cubicBezTo>
                    <a:pt x="280668" y="56866"/>
                    <a:pt x="280668" y="56866"/>
                    <a:pt x="244513" y="56866"/>
                  </a:cubicBezTo>
                  <a:cubicBezTo>
                    <a:pt x="244513" y="55575"/>
                    <a:pt x="243221" y="52994"/>
                    <a:pt x="243221" y="51703"/>
                  </a:cubicBezTo>
                  <a:cubicBezTo>
                    <a:pt x="243221" y="51703"/>
                    <a:pt x="243221" y="51703"/>
                    <a:pt x="86978" y="51703"/>
                  </a:cubicBezTo>
                  <a:cubicBezTo>
                    <a:pt x="85687" y="52994"/>
                    <a:pt x="85687" y="55575"/>
                    <a:pt x="84395" y="56866"/>
                  </a:cubicBezTo>
                  <a:cubicBezTo>
                    <a:pt x="84395" y="56866"/>
                    <a:pt x="84395" y="56866"/>
                    <a:pt x="30162" y="56866"/>
                  </a:cubicBezTo>
                  <a:cubicBezTo>
                    <a:pt x="30162" y="56866"/>
                    <a:pt x="30162" y="56866"/>
                    <a:pt x="30162" y="34925"/>
                  </a:cubicBezTo>
                  <a:close/>
                  <a:moveTo>
                    <a:pt x="60325" y="0"/>
                  </a:moveTo>
                  <a:cubicBezTo>
                    <a:pt x="60325" y="0"/>
                    <a:pt x="60325" y="0"/>
                    <a:pt x="272040" y="0"/>
                  </a:cubicBezTo>
                  <a:lnTo>
                    <a:pt x="331788" y="0"/>
                  </a:lnTo>
                  <a:cubicBezTo>
                    <a:pt x="331788" y="0"/>
                    <a:pt x="331788" y="0"/>
                    <a:pt x="331788" y="160338"/>
                  </a:cubicBezTo>
                  <a:cubicBezTo>
                    <a:pt x="331788" y="160338"/>
                    <a:pt x="331788" y="160338"/>
                    <a:pt x="312305" y="160338"/>
                  </a:cubicBezTo>
                  <a:cubicBezTo>
                    <a:pt x="312305" y="160338"/>
                    <a:pt x="312305" y="160338"/>
                    <a:pt x="312305" y="102981"/>
                  </a:cubicBezTo>
                  <a:cubicBezTo>
                    <a:pt x="313604" y="102981"/>
                    <a:pt x="313604" y="102981"/>
                    <a:pt x="314903" y="101678"/>
                  </a:cubicBezTo>
                  <a:cubicBezTo>
                    <a:pt x="314903" y="101678"/>
                    <a:pt x="314903" y="101678"/>
                    <a:pt x="314903" y="57357"/>
                  </a:cubicBezTo>
                  <a:cubicBezTo>
                    <a:pt x="313604" y="57357"/>
                    <a:pt x="313604" y="57357"/>
                    <a:pt x="312305" y="57357"/>
                  </a:cubicBezTo>
                  <a:cubicBezTo>
                    <a:pt x="312305" y="57357"/>
                    <a:pt x="312305" y="57357"/>
                    <a:pt x="312305" y="22161"/>
                  </a:cubicBezTo>
                  <a:cubicBezTo>
                    <a:pt x="312305" y="22161"/>
                    <a:pt x="312305" y="22161"/>
                    <a:pt x="275937" y="22161"/>
                  </a:cubicBezTo>
                  <a:cubicBezTo>
                    <a:pt x="275937" y="20857"/>
                    <a:pt x="274638" y="18250"/>
                    <a:pt x="274638" y="16946"/>
                  </a:cubicBezTo>
                  <a:cubicBezTo>
                    <a:pt x="274638" y="16946"/>
                    <a:pt x="274638" y="16946"/>
                    <a:pt x="116176" y="16946"/>
                  </a:cubicBezTo>
                  <a:cubicBezTo>
                    <a:pt x="116176" y="18250"/>
                    <a:pt x="114877" y="20857"/>
                    <a:pt x="114877" y="22161"/>
                  </a:cubicBezTo>
                  <a:cubicBezTo>
                    <a:pt x="114877" y="22161"/>
                    <a:pt x="114877" y="22161"/>
                    <a:pt x="60325" y="22161"/>
                  </a:cubicBezTo>
                  <a:cubicBezTo>
                    <a:pt x="60325" y="22161"/>
                    <a:pt x="60325" y="22161"/>
                    <a:pt x="60325" y="0"/>
                  </a:cubicBezTo>
                  <a:close/>
                </a:path>
              </a:pathLst>
            </a:custGeom>
            <a:solidFill>
              <a:srgbClr val="C55A11"/>
            </a:solidFill>
            <a:ln>
              <a:noFill/>
            </a:ln>
          </p:spPr>
        </p:sp>
      </p:grpSp>
      <p:grpSp>
        <p:nvGrpSpPr>
          <p:cNvPr id="36" name="Group 36"/>
          <p:cNvGrpSpPr/>
          <p:nvPr/>
        </p:nvGrpSpPr>
        <p:grpSpPr>
          <a:xfrm>
            <a:off x="7406815" y="2009783"/>
            <a:ext cx="4159749" cy="929416"/>
            <a:chOff x="8959257" y="3215839"/>
            <a:chExt cx="2806783" cy="622357"/>
          </a:xfrm>
        </p:grpSpPr>
        <p:sp>
          <p:nvSpPr>
            <p:cNvPr id="37" name="TextBox 19"/>
            <p:cNvSpPr txBox="1"/>
            <p:nvPr/>
          </p:nvSpPr>
          <p:spPr>
            <a:xfrm>
              <a:off x="8959257" y="3376531"/>
              <a:ext cx="2806783" cy="461665"/>
            </a:xfrm>
            <a:prstGeom prst="rect">
              <a:avLst/>
            </a:prstGeom>
            <a:noFill/>
          </p:spPr>
          <p:txBody>
            <a:bodyPr wrap="square" lIns="144000" tIns="0" rIns="144000" bIns="0">
              <a:normAutofit/>
            </a:bodyPr>
            <a:lstStyle/>
            <a:p>
              <a:pPr defTabSz="1219200">
                <a:lnSpc>
                  <a:spcPct val="120000"/>
                </a:lnSpc>
                <a:spcBef>
                  <a:spcPct val="0"/>
                </a:spcBef>
                <a:defRPr/>
              </a:pPr>
              <a:r>
                <a:rPr lang="zh-CN" altLang="en-US" sz="1000" dirty="0">
                  <a:solidFill>
                    <a:srgbClr val="C55A11"/>
                  </a:solidFill>
                  <a:latin typeface="微软雅黑" panose="020B0503020204020204" pitchFamily="34" charset="-122"/>
                  <a:ea typeface="微软雅黑" panose="020B0503020204020204" pitchFamily="34" charset="-122"/>
                </a:rPr>
                <a:t>此部分内容作为文字排版占位显示此部分内容作为文字排版占位显示</a:t>
              </a:r>
              <a:br>
                <a:rPr lang="zh-CN" altLang="en-US" sz="1000" dirty="0">
                  <a:solidFill>
                    <a:srgbClr val="C55A11"/>
                  </a:solidFill>
                  <a:latin typeface="微软雅黑" panose="020B0503020204020204" pitchFamily="34" charset="-122"/>
                  <a:ea typeface="微软雅黑" panose="020B0503020204020204" pitchFamily="34" charset="-122"/>
                </a:rPr>
              </a:br>
              <a:r>
                <a:rPr lang="zh-CN" altLang="en-US" sz="1000" dirty="0">
                  <a:solidFill>
                    <a:srgbClr val="C55A11"/>
                  </a:solidFill>
                  <a:latin typeface="微软雅黑" panose="020B0503020204020204" pitchFamily="34" charset="-122"/>
                  <a:ea typeface="微软雅黑" panose="020B0503020204020204" pitchFamily="34" charset="-122"/>
                </a:rPr>
                <a:t>此部分内容作为文字排版占位显示此部分内容作为文字排版占位显示此部分内容作为文字排版占位显示此部分内容作为文字排版占位显示</a:t>
              </a:r>
              <a:endParaRPr lang="zh-CN" altLang="en-US" sz="1000" dirty="0">
                <a:solidFill>
                  <a:srgbClr val="C55A11"/>
                </a:solidFill>
                <a:latin typeface="微软雅黑" panose="020B0503020204020204" pitchFamily="34" charset="-122"/>
                <a:ea typeface="微软雅黑" panose="020B0503020204020204" pitchFamily="34" charset="-122"/>
              </a:endParaRPr>
            </a:p>
          </p:txBody>
        </p:sp>
        <p:sp>
          <p:nvSpPr>
            <p:cNvPr id="38" name="Rectangle 20"/>
            <p:cNvSpPr/>
            <p:nvPr/>
          </p:nvSpPr>
          <p:spPr>
            <a:xfrm>
              <a:off x="8959257" y="3215839"/>
              <a:ext cx="2515608" cy="160692"/>
            </a:xfrm>
            <a:prstGeom prst="rect">
              <a:avLst/>
            </a:prstGeom>
          </p:spPr>
          <p:txBody>
            <a:bodyPr wrap="none" lIns="144000" tIns="0" rIns="144000" bIns="0">
              <a:normAutofit lnSpcReduction="10000"/>
            </a:bodyPr>
            <a:lstStyle/>
            <a:p>
              <a:r>
                <a:rPr lang="zh-CN" altLang="en-US" sz="1600" b="1" dirty="0">
                  <a:solidFill>
                    <a:srgbClr val="C55A11"/>
                  </a:solidFill>
                  <a:latin typeface="微软雅黑" panose="020B0503020204020204" pitchFamily="34" charset="-122"/>
                  <a:ea typeface="微软雅黑" panose="020B0503020204020204" pitchFamily="34" charset="-122"/>
                </a:rPr>
                <a:t>标题文本预设</a:t>
              </a:r>
              <a:endParaRPr lang="zh-CN" altLang="en-US" sz="1600" b="1" dirty="0">
                <a:solidFill>
                  <a:srgbClr val="C55A11"/>
                </a:solidFill>
                <a:latin typeface="微软雅黑" panose="020B0503020204020204" pitchFamily="34" charset="-122"/>
                <a:ea typeface="微软雅黑" panose="020B0503020204020204" pitchFamily="34" charset="-122"/>
              </a:endParaRPr>
            </a:p>
          </p:txBody>
        </p:sp>
      </p:grpSp>
      <p:grpSp>
        <p:nvGrpSpPr>
          <p:cNvPr id="39" name="Group 36"/>
          <p:cNvGrpSpPr/>
          <p:nvPr/>
        </p:nvGrpSpPr>
        <p:grpSpPr>
          <a:xfrm>
            <a:off x="7406817" y="5040390"/>
            <a:ext cx="3728218" cy="929416"/>
            <a:chOff x="8959257" y="3215839"/>
            <a:chExt cx="2515608" cy="622357"/>
          </a:xfrm>
        </p:grpSpPr>
        <p:sp>
          <p:nvSpPr>
            <p:cNvPr id="40" name="TextBox 19"/>
            <p:cNvSpPr txBox="1"/>
            <p:nvPr/>
          </p:nvSpPr>
          <p:spPr>
            <a:xfrm>
              <a:off x="8959257" y="3376531"/>
              <a:ext cx="2515608" cy="461665"/>
            </a:xfrm>
            <a:prstGeom prst="rect">
              <a:avLst/>
            </a:prstGeom>
            <a:noFill/>
          </p:spPr>
          <p:txBody>
            <a:bodyPr wrap="square" lIns="144000" tIns="0" rIns="144000" bIns="0">
              <a:normAutofit fontScale="92500"/>
            </a:bodyPr>
            <a:lstStyle/>
            <a:p>
              <a:pPr defTabSz="1219200">
                <a:lnSpc>
                  <a:spcPct val="120000"/>
                </a:lnSpc>
                <a:spcBef>
                  <a:spcPct val="0"/>
                </a:spcBef>
                <a:defRPr/>
              </a:pPr>
              <a:r>
                <a:rPr lang="zh-CN" altLang="en-US" sz="1000" dirty="0">
                  <a:solidFill>
                    <a:srgbClr val="C55A11"/>
                  </a:solidFill>
                  <a:latin typeface="微软雅黑" panose="020B0503020204020204" pitchFamily="34" charset="-122"/>
                  <a:ea typeface="微软雅黑" panose="020B0503020204020204" pitchFamily="34" charset="-122"/>
                </a:rPr>
                <a:t>此部分内容作为文字排版占位显示此部分内容作为文字排版占位显示</a:t>
              </a:r>
              <a:br>
                <a:rPr lang="zh-CN" altLang="en-US" sz="1000" dirty="0">
                  <a:solidFill>
                    <a:srgbClr val="C55A11"/>
                  </a:solidFill>
                  <a:latin typeface="微软雅黑" panose="020B0503020204020204" pitchFamily="34" charset="-122"/>
                  <a:ea typeface="微软雅黑" panose="020B0503020204020204" pitchFamily="34" charset="-122"/>
                </a:rPr>
              </a:br>
              <a:r>
                <a:rPr lang="zh-CN" altLang="en-US" sz="1000" dirty="0">
                  <a:solidFill>
                    <a:srgbClr val="C55A11"/>
                  </a:solidFill>
                  <a:latin typeface="微软雅黑" panose="020B0503020204020204" pitchFamily="34" charset="-122"/>
                  <a:ea typeface="微软雅黑" panose="020B0503020204020204" pitchFamily="34" charset="-122"/>
                </a:rPr>
                <a:t>此部分内容作为文字排版占位显示此部分内容作为文字排版占位显示此部分内容作为文字排版占位显示此部分内容作为文字排版占位显示</a:t>
              </a:r>
              <a:endParaRPr lang="zh-CN" altLang="en-US" sz="1000" dirty="0">
                <a:solidFill>
                  <a:srgbClr val="C55A11"/>
                </a:solidFill>
                <a:latin typeface="微软雅黑" panose="020B0503020204020204" pitchFamily="34" charset="-122"/>
                <a:ea typeface="微软雅黑" panose="020B0503020204020204" pitchFamily="34" charset="-122"/>
              </a:endParaRPr>
            </a:p>
          </p:txBody>
        </p:sp>
        <p:sp>
          <p:nvSpPr>
            <p:cNvPr id="41" name="Rectangle 20"/>
            <p:cNvSpPr/>
            <p:nvPr/>
          </p:nvSpPr>
          <p:spPr>
            <a:xfrm>
              <a:off x="8959257" y="3215839"/>
              <a:ext cx="2515608" cy="160692"/>
            </a:xfrm>
            <a:prstGeom prst="rect">
              <a:avLst/>
            </a:prstGeom>
          </p:spPr>
          <p:txBody>
            <a:bodyPr wrap="none" lIns="144000" tIns="0" rIns="144000" bIns="0">
              <a:normAutofit lnSpcReduction="10000"/>
            </a:bodyPr>
            <a:lstStyle/>
            <a:p>
              <a:r>
                <a:rPr lang="zh-CN" altLang="en-US" sz="1600" b="1" dirty="0">
                  <a:solidFill>
                    <a:srgbClr val="C55A11"/>
                  </a:solidFill>
                  <a:latin typeface="微软雅黑" panose="020B0503020204020204" pitchFamily="34" charset="-122"/>
                  <a:ea typeface="微软雅黑" panose="020B0503020204020204" pitchFamily="34" charset="-122"/>
                </a:rPr>
                <a:t>标题文本预设</a:t>
              </a:r>
              <a:endParaRPr lang="zh-CN" altLang="en-US" sz="1600" b="1" dirty="0">
                <a:solidFill>
                  <a:srgbClr val="C55A1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1000"/>
                                        <p:tgtEl>
                                          <p:spTgt spid="42"/>
                                        </p:tgtEl>
                                      </p:cBhvr>
                                    </p:animEffect>
                                    <p:anim calcmode="lin" valueType="num">
                                      <p:cBhvr>
                                        <p:cTn id="14" dur="1000" fill="hold"/>
                                        <p:tgtEl>
                                          <p:spTgt spid="42"/>
                                        </p:tgtEl>
                                        <p:attrNameLst>
                                          <p:attrName>ppt_x</p:attrName>
                                        </p:attrNameLst>
                                      </p:cBhvr>
                                      <p:tavLst>
                                        <p:tav tm="0">
                                          <p:val>
                                            <p:strVal val="#ppt_x"/>
                                          </p:val>
                                        </p:tav>
                                        <p:tav tm="100000">
                                          <p:val>
                                            <p:strVal val="#ppt_x"/>
                                          </p:val>
                                        </p:tav>
                                      </p:tavLst>
                                    </p:anim>
                                    <p:anim calcmode="lin" valueType="num">
                                      <p:cBhvr>
                                        <p:cTn id="15" dur="1000" fill="hold"/>
                                        <p:tgtEl>
                                          <p:spTgt spid="4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1000"/>
                                        <p:tgtEl>
                                          <p:spTgt spid="31"/>
                                        </p:tgtEl>
                                      </p:cBhvr>
                                    </p:animEffect>
                                    <p:anim calcmode="lin" valueType="num">
                                      <p:cBhvr>
                                        <p:cTn id="20" dur="1000" fill="hold"/>
                                        <p:tgtEl>
                                          <p:spTgt spid="31"/>
                                        </p:tgtEl>
                                        <p:attrNameLst>
                                          <p:attrName>ppt_x</p:attrName>
                                        </p:attrNameLst>
                                      </p:cBhvr>
                                      <p:tavLst>
                                        <p:tav tm="0">
                                          <p:val>
                                            <p:strVal val="#ppt_x"/>
                                          </p:val>
                                        </p:tav>
                                        <p:tav tm="100000">
                                          <p:val>
                                            <p:strVal val="#ppt_x"/>
                                          </p:val>
                                        </p:tav>
                                      </p:tavLst>
                                    </p:anim>
                                    <p:anim calcmode="lin" valueType="num">
                                      <p:cBhvr>
                                        <p:cTn id="21" dur="1000" fill="hold"/>
                                        <p:tgtEl>
                                          <p:spTgt spid="31"/>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1000"/>
                                        <p:tgtEl>
                                          <p:spTgt spid="36"/>
                                        </p:tgtEl>
                                      </p:cBhvr>
                                    </p:animEffect>
                                    <p:anim calcmode="lin" valueType="num">
                                      <p:cBhvr>
                                        <p:cTn id="26" dur="1000" fill="hold"/>
                                        <p:tgtEl>
                                          <p:spTgt spid="36"/>
                                        </p:tgtEl>
                                        <p:attrNameLst>
                                          <p:attrName>ppt_x</p:attrName>
                                        </p:attrNameLst>
                                      </p:cBhvr>
                                      <p:tavLst>
                                        <p:tav tm="0">
                                          <p:val>
                                            <p:strVal val="#ppt_x"/>
                                          </p:val>
                                        </p:tav>
                                        <p:tav tm="100000">
                                          <p:val>
                                            <p:strVal val="#ppt_x"/>
                                          </p:val>
                                        </p:tav>
                                      </p:tavLst>
                                    </p:anim>
                                    <p:anim calcmode="lin" valueType="num">
                                      <p:cBhvr>
                                        <p:cTn id="27" dur="1000" fill="hold"/>
                                        <p:tgtEl>
                                          <p:spTgt spid="36"/>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1000"/>
                                        <p:tgtEl>
                                          <p:spTgt spid="39"/>
                                        </p:tgtEl>
                                      </p:cBhvr>
                                    </p:animEffect>
                                    <p:anim calcmode="lin" valueType="num">
                                      <p:cBhvr>
                                        <p:cTn id="32" dur="1000" fill="hold"/>
                                        <p:tgtEl>
                                          <p:spTgt spid="39"/>
                                        </p:tgtEl>
                                        <p:attrNameLst>
                                          <p:attrName>ppt_x</p:attrName>
                                        </p:attrNameLst>
                                      </p:cBhvr>
                                      <p:tavLst>
                                        <p:tav tm="0">
                                          <p:val>
                                            <p:strVal val="#ppt_x"/>
                                          </p:val>
                                        </p:tav>
                                        <p:tav tm="100000">
                                          <p:val>
                                            <p:strVal val="#ppt_x"/>
                                          </p:val>
                                        </p:tav>
                                      </p:tavLst>
                                    </p:anim>
                                    <p:anim calcmode="lin" valueType="num">
                                      <p:cBhvr>
                                        <p:cTn id="3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099518" y="2860971"/>
            <a:ext cx="1888974" cy="1888976"/>
            <a:chOff x="3176812" y="2273198"/>
            <a:chExt cx="2641825" cy="2726239"/>
          </a:xfrm>
        </p:grpSpPr>
        <p:sp>
          <p:nvSpPr>
            <p:cNvPr id="3" name="椭圆 2"/>
            <p:cNvSpPr/>
            <p:nvPr/>
          </p:nvSpPr>
          <p:spPr>
            <a:xfrm>
              <a:off x="3176812" y="2273198"/>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a:solidFill>
                  <a:prstClr val="white"/>
                </a:solidFill>
              </a:endParaRPr>
            </a:p>
          </p:txBody>
        </p:sp>
        <p:sp>
          <p:nvSpPr>
            <p:cNvPr id="4" name="椭圆 3"/>
            <p:cNvSpPr/>
            <p:nvPr/>
          </p:nvSpPr>
          <p:spPr>
            <a:xfrm>
              <a:off x="3268970" y="2368298"/>
              <a:ext cx="2457512" cy="2536037"/>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a:solidFill>
                  <a:prstClr val="white"/>
                </a:solidFill>
              </a:endParaRPr>
            </a:p>
          </p:txBody>
        </p:sp>
      </p:grpSp>
      <p:sp>
        <p:nvSpPr>
          <p:cNvPr id="15" name="椭圆 14"/>
          <p:cNvSpPr/>
          <p:nvPr/>
        </p:nvSpPr>
        <p:spPr>
          <a:xfrm>
            <a:off x="4843093" y="2604546"/>
            <a:ext cx="2401824" cy="2401824"/>
          </a:xfrm>
          <a:prstGeom prst="ellipse">
            <a:avLst/>
          </a:prstGeom>
          <a:noFill/>
          <a:ln>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连接符 16"/>
          <p:cNvCxnSpPr/>
          <p:nvPr/>
        </p:nvCxnSpPr>
        <p:spPr>
          <a:xfrm>
            <a:off x="1901952" y="2218944"/>
            <a:ext cx="2941141" cy="1586514"/>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7244917" y="3805458"/>
            <a:ext cx="2941141" cy="1586514"/>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1167205" y="1635218"/>
            <a:ext cx="783515" cy="783515"/>
            <a:chOff x="1167205" y="1635218"/>
            <a:chExt cx="783515" cy="783515"/>
          </a:xfrm>
        </p:grpSpPr>
        <p:sp>
          <p:nvSpPr>
            <p:cNvPr id="19" name="椭圆 18"/>
            <p:cNvSpPr/>
            <p:nvPr/>
          </p:nvSpPr>
          <p:spPr>
            <a:xfrm>
              <a:off x="1167205" y="1635218"/>
              <a:ext cx="783515" cy="783515"/>
            </a:xfrm>
            <a:prstGeom prst="ellipse">
              <a:avLst/>
            </a:prstGeom>
            <a:noFill/>
            <a:ln>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dirty="0">
                <a:solidFill>
                  <a:schemeClr val="accent2">
                    <a:lumMod val="75000"/>
                  </a:schemeClr>
                </a:solidFill>
              </a:endParaRPr>
            </a:p>
          </p:txBody>
        </p:sp>
        <p:sp>
          <p:nvSpPr>
            <p:cNvPr id="22" name="Freeform 43"/>
            <p:cNvSpPr>
              <a:spLocks noEditPoints="1"/>
            </p:cNvSpPr>
            <p:nvPr/>
          </p:nvSpPr>
          <p:spPr bwMode="auto">
            <a:xfrm>
              <a:off x="1351793" y="1819012"/>
              <a:ext cx="414338" cy="415925"/>
            </a:xfrm>
            <a:custGeom>
              <a:avLst/>
              <a:gdLst>
                <a:gd name="T0" fmla="*/ 94 w 210"/>
                <a:gd name="T1" fmla="*/ 66 h 210"/>
                <a:gd name="T2" fmla="*/ 91 w 210"/>
                <a:gd name="T3" fmla="*/ 74 h 210"/>
                <a:gd name="T4" fmla="*/ 93 w 210"/>
                <a:gd name="T5" fmla="*/ 82 h 210"/>
                <a:gd name="T6" fmla="*/ 100 w 210"/>
                <a:gd name="T7" fmla="*/ 88 h 210"/>
                <a:gd name="T8" fmla="*/ 100 w 210"/>
                <a:gd name="T9" fmla="*/ 61 h 210"/>
                <a:gd name="T10" fmla="*/ 94 w 210"/>
                <a:gd name="T11" fmla="*/ 66 h 210"/>
                <a:gd name="T12" fmla="*/ 114 w 210"/>
                <a:gd name="T13" fmla="*/ 113 h 210"/>
                <a:gd name="T14" fmla="*/ 114 w 210"/>
                <a:gd name="T15" fmla="*/ 143 h 210"/>
                <a:gd name="T16" fmla="*/ 121 w 210"/>
                <a:gd name="T17" fmla="*/ 137 h 210"/>
                <a:gd name="T18" fmla="*/ 125 w 210"/>
                <a:gd name="T19" fmla="*/ 127 h 210"/>
                <a:gd name="T20" fmla="*/ 122 w 210"/>
                <a:gd name="T21" fmla="*/ 118 h 210"/>
                <a:gd name="T22" fmla="*/ 114 w 210"/>
                <a:gd name="T23" fmla="*/ 113 h 210"/>
                <a:gd name="T24" fmla="*/ 172 w 210"/>
                <a:gd name="T25" fmla="*/ 37 h 210"/>
                <a:gd name="T26" fmla="*/ 38 w 210"/>
                <a:gd name="T27" fmla="*/ 37 h 210"/>
                <a:gd name="T28" fmla="*/ 37 w 210"/>
                <a:gd name="T29" fmla="*/ 172 h 210"/>
                <a:gd name="T30" fmla="*/ 173 w 210"/>
                <a:gd name="T31" fmla="*/ 172 h 210"/>
                <a:gd name="T32" fmla="*/ 172 w 210"/>
                <a:gd name="T33" fmla="*/ 37 h 210"/>
                <a:gd name="T34" fmla="*/ 135 w 210"/>
                <a:gd name="T35" fmla="*/ 148 h 210"/>
                <a:gd name="T36" fmla="*/ 114 w 210"/>
                <a:gd name="T37" fmla="*/ 160 h 210"/>
                <a:gd name="T38" fmla="*/ 114 w 210"/>
                <a:gd name="T39" fmla="*/ 178 h 210"/>
                <a:gd name="T40" fmla="*/ 100 w 210"/>
                <a:gd name="T41" fmla="*/ 178 h 210"/>
                <a:gd name="T42" fmla="*/ 100 w 210"/>
                <a:gd name="T43" fmla="*/ 160 h 210"/>
                <a:gd name="T44" fmla="*/ 79 w 210"/>
                <a:gd name="T45" fmla="*/ 150 h 210"/>
                <a:gd name="T46" fmla="*/ 69 w 210"/>
                <a:gd name="T47" fmla="*/ 127 h 210"/>
                <a:gd name="T48" fmla="*/ 89 w 210"/>
                <a:gd name="T49" fmla="*/ 125 h 210"/>
                <a:gd name="T50" fmla="*/ 93 w 210"/>
                <a:gd name="T51" fmla="*/ 135 h 210"/>
                <a:gd name="T52" fmla="*/ 100 w 210"/>
                <a:gd name="T53" fmla="*/ 142 h 210"/>
                <a:gd name="T54" fmla="*/ 100 w 210"/>
                <a:gd name="T55" fmla="*/ 109 h 210"/>
                <a:gd name="T56" fmla="*/ 79 w 210"/>
                <a:gd name="T57" fmla="*/ 96 h 210"/>
                <a:gd name="T58" fmla="*/ 72 w 210"/>
                <a:gd name="T59" fmla="*/ 75 h 210"/>
                <a:gd name="T60" fmla="*/ 80 w 210"/>
                <a:gd name="T61" fmla="*/ 54 h 210"/>
                <a:gd name="T62" fmla="*/ 100 w 210"/>
                <a:gd name="T63" fmla="*/ 44 h 210"/>
                <a:gd name="T64" fmla="*/ 100 w 210"/>
                <a:gd name="T65" fmla="*/ 34 h 210"/>
                <a:gd name="T66" fmla="*/ 114 w 210"/>
                <a:gd name="T67" fmla="*/ 34 h 210"/>
                <a:gd name="T68" fmla="*/ 114 w 210"/>
                <a:gd name="T69" fmla="*/ 44 h 210"/>
                <a:gd name="T70" fmla="*/ 131 w 210"/>
                <a:gd name="T71" fmla="*/ 53 h 210"/>
                <a:gd name="T72" fmla="*/ 140 w 210"/>
                <a:gd name="T73" fmla="*/ 71 h 210"/>
                <a:gd name="T74" fmla="*/ 121 w 210"/>
                <a:gd name="T75" fmla="*/ 74 h 210"/>
                <a:gd name="T76" fmla="*/ 114 w 210"/>
                <a:gd name="T77" fmla="*/ 61 h 210"/>
                <a:gd name="T78" fmla="*/ 114 w 210"/>
                <a:gd name="T79" fmla="*/ 91 h 210"/>
                <a:gd name="T80" fmla="*/ 137 w 210"/>
                <a:gd name="T81" fmla="*/ 104 h 210"/>
                <a:gd name="T82" fmla="*/ 144 w 210"/>
                <a:gd name="T83" fmla="*/ 125 h 210"/>
                <a:gd name="T84" fmla="*/ 135 w 210"/>
                <a:gd name="T85" fmla="*/ 14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0" h="210">
                  <a:moveTo>
                    <a:pt x="94" y="66"/>
                  </a:moveTo>
                  <a:cubicBezTo>
                    <a:pt x="92" y="69"/>
                    <a:pt x="91" y="71"/>
                    <a:pt x="91" y="74"/>
                  </a:cubicBezTo>
                  <a:cubicBezTo>
                    <a:pt x="91" y="77"/>
                    <a:pt x="92" y="80"/>
                    <a:pt x="93" y="82"/>
                  </a:cubicBezTo>
                  <a:cubicBezTo>
                    <a:pt x="95" y="84"/>
                    <a:pt x="97" y="86"/>
                    <a:pt x="100" y="88"/>
                  </a:cubicBezTo>
                  <a:cubicBezTo>
                    <a:pt x="100" y="61"/>
                    <a:pt x="100" y="61"/>
                    <a:pt x="100" y="61"/>
                  </a:cubicBezTo>
                  <a:cubicBezTo>
                    <a:pt x="97" y="62"/>
                    <a:pt x="95" y="64"/>
                    <a:pt x="94" y="66"/>
                  </a:cubicBezTo>
                  <a:close/>
                  <a:moveTo>
                    <a:pt x="114" y="113"/>
                  </a:moveTo>
                  <a:cubicBezTo>
                    <a:pt x="114" y="143"/>
                    <a:pt x="114" y="143"/>
                    <a:pt x="114" y="143"/>
                  </a:cubicBezTo>
                  <a:cubicBezTo>
                    <a:pt x="117" y="142"/>
                    <a:pt x="119" y="140"/>
                    <a:pt x="121" y="137"/>
                  </a:cubicBezTo>
                  <a:cubicBezTo>
                    <a:pt x="124" y="134"/>
                    <a:pt x="125" y="131"/>
                    <a:pt x="125" y="127"/>
                  </a:cubicBezTo>
                  <a:cubicBezTo>
                    <a:pt x="125" y="124"/>
                    <a:pt x="124" y="121"/>
                    <a:pt x="122" y="118"/>
                  </a:cubicBezTo>
                  <a:cubicBezTo>
                    <a:pt x="120" y="116"/>
                    <a:pt x="118" y="114"/>
                    <a:pt x="114" y="113"/>
                  </a:cubicBezTo>
                  <a:close/>
                  <a:moveTo>
                    <a:pt x="172" y="37"/>
                  </a:moveTo>
                  <a:cubicBezTo>
                    <a:pt x="135" y="0"/>
                    <a:pt x="75" y="0"/>
                    <a:pt x="38" y="37"/>
                  </a:cubicBezTo>
                  <a:cubicBezTo>
                    <a:pt x="0" y="75"/>
                    <a:pt x="0" y="135"/>
                    <a:pt x="37" y="172"/>
                  </a:cubicBezTo>
                  <a:cubicBezTo>
                    <a:pt x="75" y="210"/>
                    <a:pt x="135" y="210"/>
                    <a:pt x="173" y="172"/>
                  </a:cubicBezTo>
                  <a:cubicBezTo>
                    <a:pt x="210" y="135"/>
                    <a:pt x="210" y="75"/>
                    <a:pt x="172" y="37"/>
                  </a:cubicBezTo>
                  <a:close/>
                  <a:moveTo>
                    <a:pt x="135" y="148"/>
                  </a:moveTo>
                  <a:cubicBezTo>
                    <a:pt x="130" y="154"/>
                    <a:pt x="123" y="158"/>
                    <a:pt x="114" y="160"/>
                  </a:cubicBezTo>
                  <a:cubicBezTo>
                    <a:pt x="114" y="178"/>
                    <a:pt x="114" y="178"/>
                    <a:pt x="114" y="178"/>
                  </a:cubicBezTo>
                  <a:cubicBezTo>
                    <a:pt x="100" y="178"/>
                    <a:pt x="100" y="178"/>
                    <a:pt x="100" y="178"/>
                  </a:cubicBezTo>
                  <a:cubicBezTo>
                    <a:pt x="100" y="160"/>
                    <a:pt x="100" y="160"/>
                    <a:pt x="100" y="160"/>
                  </a:cubicBezTo>
                  <a:cubicBezTo>
                    <a:pt x="91" y="159"/>
                    <a:pt x="85" y="156"/>
                    <a:pt x="79" y="150"/>
                  </a:cubicBezTo>
                  <a:cubicBezTo>
                    <a:pt x="74" y="145"/>
                    <a:pt x="70" y="137"/>
                    <a:pt x="69" y="127"/>
                  </a:cubicBezTo>
                  <a:cubicBezTo>
                    <a:pt x="89" y="125"/>
                    <a:pt x="89" y="125"/>
                    <a:pt x="89" y="125"/>
                  </a:cubicBezTo>
                  <a:cubicBezTo>
                    <a:pt x="89" y="129"/>
                    <a:pt x="91" y="132"/>
                    <a:pt x="93" y="135"/>
                  </a:cubicBezTo>
                  <a:cubicBezTo>
                    <a:pt x="95" y="138"/>
                    <a:pt x="97" y="140"/>
                    <a:pt x="100" y="142"/>
                  </a:cubicBezTo>
                  <a:cubicBezTo>
                    <a:pt x="100" y="109"/>
                    <a:pt x="100" y="109"/>
                    <a:pt x="100" y="109"/>
                  </a:cubicBezTo>
                  <a:cubicBezTo>
                    <a:pt x="90" y="107"/>
                    <a:pt x="83" y="102"/>
                    <a:pt x="79" y="96"/>
                  </a:cubicBezTo>
                  <a:cubicBezTo>
                    <a:pt x="74" y="91"/>
                    <a:pt x="72" y="84"/>
                    <a:pt x="72" y="75"/>
                  </a:cubicBezTo>
                  <a:cubicBezTo>
                    <a:pt x="72" y="67"/>
                    <a:pt x="74" y="60"/>
                    <a:pt x="80" y="54"/>
                  </a:cubicBezTo>
                  <a:cubicBezTo>
                    <a:pt x="85" y="49"/>
                    <a:pt x="91" y="45"/>
                    <a:pt x="100" y="44"/>
                  </a:cubicBezTo>
                  <a:cubicBezTo>
                    <a:pt x="100" y="34"/>
                    <a:pt x="100" y="34"/>
                    <a:pt x="100" y="34"/>
                  </a:cubicBezTo>
                  <a:cubicBezTo>
                    <a:pt x="114" y="34"/>
                    <a:pt x="114" y="34"/>
                    <a:pt x="114" y="34"/>
                  </a:cubicBezTo>
                  <a:cubicBezTo>
                    <a:pt x="114" y="44"/>
                    <a:pt x="114" y="44"/>
                    <a:pt x="114" y="44"/>
                  </a:cubicBezTo>
                  <a:cubicBezTo>
                    <a:pt x="122" y="45"/>
                    <a:pt x="126" y="48"/>
                    <a:pt x="131" y="53"/>
                  </a:cubicBezTo>
                  <a:cubicBezTo>
                    <a:pt x="136" y="57"/>
                    <a:pt x="139" y="63"/>
                    <a:pt x="140" y="71"/>
                  </a:cubicBezTo>
                  <a:cubicBezTo>
                    <a:pt x="121" y="74"/>
                    <a:pt x="121" y="74"/>
                    <a:pt x="121" y="74"/>
                  </a:cubicBezTo>
                  <a:cubicBezTo>
                    <a:pt x="120" y="68"/>
                    <a:pt x="118" y="63"/>
                    <a:pt x="114" y="61"/>
                  </a:cubicBezTo>
                  <a:cubicBezTo>
                    <a:pt x="114" y="91"/>
                    <a:pt x="114" y="91"/>
                    <a:pt x="114" y="91"/>
                  </a:cubicBezTo>
                  <a:cubicBezTo>
                    <a:pt x="126" y="95"/>
                    <a:pt x="132" y="99"/>
                    <a:pt x="137" y="104"/>
                  </a:cubicBezTo>
                  <a:cubicBezTo>
                    <a:pt x="141" y="109"/>
                    <a:pt x="144" y="116"/>
                    <a:pt x="144" y="125"/>
                  </a:cubicBezTo>
                  <a:cubicBezTo>
                    <a:pt x="144" y="134"/>
                    <a:pt x="141" y="142"/>
                    <a:pt x="135" y="148"/>
                  </a:cubicBezTo>
                  <a:close/>
                </a:path>
              </a:pathLst>
            </a:custGeom>
            <a:solidFill>
              <a:srgbClr val="C55A11"/>
            </a:solidFill>
            <a:ln>
              <a:noFill/>
            </a:ln>
          </p:spPr>
          <p:txBody>
            <a:bodyPr vert="horz" wrap="square" lIns="91440" tIns="45720" rIns="91440" bIns="45720" numCol="1" anchor="t" anchorCtr="0" compatLnSpc="1"/>
            <a:lstStyle/>
            <a:p>
              <a:endParaRPr lang="zh-CN" altLang="en-US"/>
            </a:p>
          </p:txBody>
        </p:sp>
      </p:grpSp>
      <p:grpSp>
        <p:nvGrpSpPr>
          <p:cNvPr id="6" name="组合 5"/>
          <p:cNvGrpSpPr/>
          <p:nvPr/>
        </p:nvGrpSpPr>
        <p:grpSpPr>
          <a:xfrm>
            <a:off x="10186058" y="5152610"/>
            <a:ext cx="783515" cy="783515"/>
            <a:chOff x="10186058" y="5152610"/>
            <a:chExt cx="783515" cy="783515"/>
          </a:xfrm>
        </p:grpSpPr>
        <p:sp>
          <p:nvSpPr>
            <p:cNvPr id="20" name="椭圆 19"/>
            <p:cNvSpPr/>
            <p:nvPr/>
          </p:nvSpPr>
          <p:spPr>
            <a:xfrm>
              <a:off x="10186058" y="5152610"/>
              <a:ext cx="783515" cy="783515"/>
            </a:xfrm>
            <a:prstGeom prst="ellipse">
              <a:avLst/>
            </a:prstGeom>
            <a:noFill/>
            <a:ln>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Freeform 46"/>
            <p:cNvSpPr>
              <a:spLocks noEditPoints="1"/>
            </p:cNvSpPr>
            <p:nvPr/>
          </p:nvSpPr>
          <p:spPr bwMode="auto">
            <a:xfrm>
              <a:off x="10370646" y="5337992"/>
              <a:ext cx="414338" cy="412750"/>
            </a:xfrm>
            <a:custGeom>
              <a:avLst/>
              <a:gdLst>
                <a:gd name="T0" fmla="*/ 172 w 210"/>
                <a:gd name="T1" fmla="*/ 37 h 209"/>
                <a:gd name="T2" fmla="*/ 38 w 210"/>
                <a:gd name="T3" fmla="*/ 37 h 209"/>
                <a:gd name="T4" fmla="*/ 37 w 210"/>
                <a:gd name="T5" fmla="*/ 172 h 209"/>
                <a:gd name="T6" fmla="*/ 173 w 210"/>
                <a:gd name="T7" fmla="*/ 172 h 209"/>
                <a:gd name="T8" fmla="*/ 172 w 210"/>
                <a:gd name="T9" fmla="*/ 37 h 209"/>
                <a:gd name="T10" fmla="*/ 140 w 210"/>
                <a:gd name="T11" fmla="*/ 99 h 209"/>
                <a:gd name="T12" fmla="*/ 140 w 210"/>
                <a:gd name="T13" fmla="*/ 118 h 209"/>
                <a:gd name="T14" fmla="*/ 114 w 210"/>
                <a:gd name="T15" fmla="*/ 118 h 209"/>
                <a:gd name="T16" fmla="*/ 114 w 210"/>
                <a:gd name="T17" fmla="*/ 126 h 209"/>
                <a:gd name="T18" fmla="*/ 140 w 210"/>
                <a:gd name="T19" fmla="*/ 126 h 209"/>
                <a:gd name="T20" fmla="*/ 140 w 210"/>
                <a:gd name="T21" fmla="*/ 144 h 209"/>
                <a:gd name="T22" fmla="*/ 114 w 210"/>
                <a:gd name="T23" fmla="*/ 144 h 209"/>
                <a:gd name="T24" fmla="*/ 114 w 210"/>
                <a:gd name="T25" fmla="*/ 164 h 209"/>
                <a:gd name="T26" fmla="*/ 94 w 210"/>
                <a:gd name="T27" fmla="*/ 164 h 209"/>
                <a:gd name="T28" fmla="*/ 94 w 210"/>
                <a:gd name="T29" fmla="*/ 144 h 209"/>
                <a:gd name="T30" fmla="*/ 68 w 210"/>
                <a:gd name="T31" fmla="*/ 144 h 209"/>
                <a:gd name="T32" fmla="*/ 68 w 210"/>
                <a:gd name="T33" fmla="*/ 126 h 209"/>
                <a:gd name="T34" fmla="*/ 94 w 210"/>
                <a:gd name="T35" fmla="*/ 126 h 209"/>
                <a:gd name="T36" fmla="*/ 94 w 210"/>
                <a:gd name="T37" fmla="*/ 118 h 209"/>
                <a:gd name="T38" fmla="*/ 68 w 210"/>
                <a:gd name="T39" fmla="*/ 118 h 209"/>
                <a:gd name="T40" fmla="*/ 68 w 210"/>
                <a:gd name="T41" fmla="*/ 99 h 209"/>
                <a:gd name="T42" fmla="*/ 84 w 210"/>
                <a:gd name="T43" fmla="*/ 99 h 209"/>
                <a:gd name="T44" fmla="*/ 60 w 210"/>
                <a:gd name="T45" fmla="*/ 53 h 209"/>
                <a:gd name="T46" fmla="*/ 83 w 210"/>
                <a:gd name="T47" fmla="*/ 53 h 209"/>
                <a:gd name="T48" fmla="*/ 99 w 210"/>
                <a:gd name="T49" fmla="*/ 85 h 209"/>
                <a:gd name="T50" fmla="*/ 103 w 210"/>
                <a:gd name="T51" fmla="*/ 94 h 209"/>
                <a:gd name="T52" fmla="*/ 107 w 210"/>
                <a:gd name="T53" fmla="*/ 85 h 209"/>
                <a:gd name="T54" fmla="*/ 123 w 210"/>
                <a:gd name="T55" fmla="*/ 53 h 209"/>
                <a:gd name="T56" fmla="*/ 146 w 210"/>
                <a:gd name="T57" fmla="*/ 53 h 209"/>
                <a:gd name="T58" fmla="*/ 122 w 210"/>
                <a:gd name="T59" fmla="*/ 99 h 209"/>
                <a:gd name="T60" fmla="*/ 140 w 210"/>
                <a:gd name="T61" fmla="*/ 9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0" h="209">
                  <a:moveTo>
                    <a:pt x="172" y="37"/>
                  </a:moveTo>
                  <a:cubicBezTo>
                    <a:pt x="135" y="0"/>
                    <a:pt x="75" y="0"/>
                    <a:pt x="38" y="37"/>
                  </a:cubicBezTo>
                  <a:cubicBezTo>
                    <a:pt x="0" y="74"/>
                    <a:pt x="0" y="135"/>
                    <a:pt x="37" y="172"/>
                  </a:cubicBezTo>
                  <a:cubicBezTo>
                    <a:pt x="75" y="209"/>
                    <a:pt x="135" y="209"/>
                    <a:pt x="173" y="172"/>
                  </a:cubicBezTo>
                  <a:cubicBezTo>
                    <a:pt x="210" y="135"/>
                    <a:pt x="210" y="74"/>
                    <a:pt x="172" y="37"/>
                  </a:cubicBezTo>
                  <a:close/>
                  <a:moveTo>
                    <a:pt x="140" y="99"/>
                  </a:moveTo>
                  <a:cubicBezTo>
                    <a:pt x="140" y="118"/>
                    <a:pt x="140" y="118"/>
                    <a:pt x="140" y="118"/>
                  </a:cubicBezTo>
                  <a:cubicBezTo>
                    <a:pt x="114" y="118"/>
                    <a:pt x="114" y="118"/>
                    <a:pt x="114" y="118"/>
                  </a:cubicBezTo>
                  <a:cubicBezTo>
                    <a:pt x="114" y="126"/>
                    <a:pt x="114" y="126"/>
                    <a:pt x="114" y="126"/>
                  </a:cubicBezTo>
                  <a:cubicBezTo>
                    <a:pt x="140" y="126"/>
                    <a:pt x="140" y="126"/>
                    <a:pt x="140" y="126"/>
                  </a:cubicBezTo>
                  <a:cubicBezTo>
                    <a:pt x="140" y="144"/>
                    <a:pt x="140" y="144"/>
                    <a:pt x="140" y="144"/>
                  </a:cubicBezTo>
                  <a:cubicBezTo>
                    <a:pt x="114" y="144"/>
                    <a:pt x="114" y="144"/>
                    <a:pt x="114" y="144"/>
                  </a:cubicBezTo>
                  <a:cubicBezTo>
                    <a:pt x="114" y="164"/>
                    <a:pt x="114" y="164"/>
                    <a:pt x="114" y="164"/>
                  </a:cubicBezTo>
                  <a:cubicBezTo>
                    <a:pt x="94" y="164"/>
                    <a:pt x="94" y="164"/>
                    <a:pt x="94" y="164"/>
                  </a:cubicBezTo>
                  <a:cubicBezTo>
                    <a:pt x="94" y="144"/>
                    <a:pt x="94" y="144"/>
                    <a:pt x="94" y="144"/>
                  </a:cubicBezTo>
                  <a:cubicBezTo>
                    <a:pt x="68" y="144"/>
                    <a:pt x="68" y="144"/>
                    <a:pt x="68" y="144"/>
                  </a:cubicBezTo>
                  <a:cubicBezTo>
                    <a:pt x="68" y="126"/>
                    <a:pt x="68" y="126"/>
                    <a:pt x="68" y="126"/>
                  </a:cubicBezTo>
                  <a:cubicBezTo>
                    <a:pt x="94" y="126"/>
                    <a:pt x="94" y="126"/>
                    <a:pt x="94" y="126"/>
                  </a:cubicBezTo>
                  <a:cubicBezTo>
                    <a:pt x="94" y="118"/>
                    <a:pt x="94" y="118"/>
                    <a:pt x="94" y="118"/>
                  </a:cubicBezTo>
                  <a:cubicBezTo>
                    <a:pt x="68" y="118"/>
                    <a:pt x="68" y="118"/>
                    <a:pt x="68" y="118"/>
                  </a:cubicBezTo>
                  <a:cubicBezTo>
                    <a:pt x="68" y="99"/>
                    <a:pt x="68" y="99"/>
                    <a:pt x="68" y="99"/>
                  </a:cubicBezTo>
                  <a:cubicBezTo>
                    <a:pt x="84" y="99"/>
                    <a:pt x="84" y="99"/>
                    <a:pt x="84" y="99"/>
                  </a:cubicBezTo>
                  <a:cubicBezTo>
                    <a:pt x="60" y="53"/>
                    <a:pt x="60" y="53"/>
                    <a:pt x="60" y="53"/>
                  </a:cubicBezTo>
                  <a:cubicBezTo>
                    <a:pt x="83" y="53"/>
                    <a:pt x="83" y="53"/>
                    <a:pt x="83" y="53"/>
                  </a:cubicBezTo>
                  <a:cubicBezTo>
                    <a:pt x="99" y="85"/>
                    <a:pt x="99" y="85"/>
                    <a:pt x="99" y="85"/>
                  </a:cubicBezTo>
                  <a:cubicBezTo>
                    <a:pt x="101" y="89"/>
                    <a:pt x="102" y="91"/>
                    <a:pt x="103" y="94"/>
                  </a:cubicBezTo>
                  <a:cubicBezTo>
                    <a:pt x="104" y="91"/>
                    <a:pt x="105" y="89"/>
                    <a:pt x="107" y="85"/>
                  </a:cubicBezTo>
                  <a:cubicBezTo>
                    <a:pt x="123" y="53"/>
                    <a:pt x="123" y="53"/>
                    <a:pt x="123" y="53"/>
                  </a:cubicBezTo>
                  <a:cubicBezTo>
                    <a:pt x="146" y="53"/>
                    <a:pt x="146" y="53"/>
                    <a:pt x="146" y="53"/>
                  </a:cubicBezTo>
                  <a:cubicBezTo>
                    <a:pt x="122" y="99"/>
                    <a:pt x="122" y="99"/>
                    <a:pt x="122" y="99"/>
                  </a:cubicBezTo>
                  <a:lnTo>
                    <a:pt x="140" y="99"/>
                  </a:lnTo>
                  <a:close/>
                </a:path>
              </a:pathLst>
            </a:custGeom>
            <a:solidFill>
              <a:srgbClr val="C55A11"/>
            </a:solidFill>
            <a:ln>
              <a:noFill/>
            </a:ln>
          </p:spPr>
          <p:txBody>
            <a:bodyPr vert="horz" wrap="square" lIns="91440" tIns="45720" rIns="91440" bIns="45720" numCol="1" anchor="t" anchorCtr="0" compatLnSpc="1"/>
            <a:lstStyle/>
            <a:p>
              <a:endParaRPr lang="zh-CN" altLang="en-US"/>
            </a:p>
          </p:txBody>
        </p:sp>
      </p:grpSp>
      <p:sp>
        <p:nvSpPr>
          <p:cNvPr id="24" name="Freeform 37"/>
          <p:cNvSpPr>
            <a:spLocks noEditPoints="1"/>
          </p:cNvSpPr>
          <p:nvPr/>
        </p:nvSpPr>
        <p:spPr bwMode="auto">
          <a:xfrm>
            <a:off x="5734393" y="3435757"/>
            <a:ext cx="643609" cy="739402"/>
          </a:xfrm>
          <a:custGeom>
            <a:avLst/>
            <a:gdLst>
              <a:gd name="T0" fmla="*/ 158 w 173"/>
              <a:gd name="T1" fmla="*/ 198 h 198"/>
              <a:gd name="T2" fmla="*/ 96 w 173"/>
              <a:gd name="T3" fmla="*/ 198 h 198"/>
              <a:gd name="T4" fmla="*/ 96 w 173"/>
              <a:gd name="T5" fmla="*/ 134 h 198"/>
              <a:gd name="T6" fmla="*/ 173 w 173"/>
              <a:gd name="T7" fmla="*/ 134 h 198"/>
              <a:gd name="T8" fmla="*/ 173 w 173"/>
              <a:gd name="T9" fmla="*/ 184 h 198"/>
              <a:gd name="T10" fmla="*/ 158 w 173"/>
              <a:gd name="T11" fmla="*/ 198 h 198"/>
              <a:gd name="T12" fmla="*/ 96 w 173"/>
              <a:gd name="T13" fmla="*/ 60 h 198"/>
              <a:gd name="T14" fmla="*/ 88 w 173"/>
              <a:gd name="T15" fmla="*/ 56 h 198"/>
              <a:gd name="T16" fmla="*/ 87 w 173"/>
              <a:gd name="T17" fmla="*/ 56 h 198"/>
              <a:gd name="T18" fmla="*/ 87 w 173"/>
              <a:gd name="T19" fmla="*/ 56 h 198"/>
              <a:gd name="T20" fmla="*/ 81 w 173"/>
              <a:gd name="T21" fmla="*/ 60 h 198"/>
              <a:gd name="T22" fmla="*/ 81 w 173"/>
              <a:gd name="T23" fmla="*/ 119 h 198"/>
              <a:gd name="T24" fmla="*/ 0 w 173"/>
              <a:gd name="T25" fmla="*/ 119 h 198"/>
              <a:gd name="T26" fmla="*/ 0 w 173"/>
              <a:gd name="T27" fmla="*/ 68 h 198"/>
              <a:gd name="T28" fmla="*/ 15 w 173"/>
              <a:gd name="T29" fmla="*/ 54 h 198"/>
              <a:gd name="T30" fmla="*/ 48 w 173"/>
              <a:gd name="T31" fmla="*/ 54 h 198"/>
              <a:gd name="T32" fmla="*/ 38 w 173"/>
              <a:gd name="T33" fmla="*/ 46 h 198"/>
              <a:gd name="T34" fmla="*/ 33 w 173"/>
              <a:gd name="T35" fmla="*/ 6 h 198"/>
              <a:gd name="T36" fmla="*/ 50 w 173"/>
              <a:gd name="T37" fmla="*/ 0 h 198"/>
              <a:gd name="T38" fmla="*/ 76 w 173"/>
              <a:gd name="T39" fmla="*/ 11 h 198"/>
              <a:gd name="T40" fmla="*/ 87 w 173"/>
              <a:gd name="T41" fmla="*/ 26 h 198"/>
              <a:gd name="T42" fmla="*/ 98 w 173"/>
              <a:gd name="T43" fmla="*/ 11 h 198"/>
              <a:gd name="T44" fmla="*/ 125 w 173"/>
              <a:gd name="T45" fmla="*/ 0 h 198"/>
              <a:gd name="T46" fmla="*/ 142 w 173"/>
              <a:gd name="T47" fmla="*/ 6 h 198"/>
              <a:gd name="T48" fmla="*/ 136 w 173"/>
              <a:gd name="T49" fmla="*/ 46 h 198"/>
              <a:gd name="T50" fmla="*/ 126 w 173"/>
              <a:gd name="T51" fmla="*/ 54 h 198"/>
              <a:gd name="T52" fmla="*/ 158 w 173"/>
              <a:gd name="T53" fmla="*/ 54 h 198"/>
              <a:gd name="T54" fmla="*/ 173 w 173"/>
              <a:gd name="T55" fmla="*/ 68 h 198"/>
              <a:gd name="T56" fmla="*/ 173 w 173"/>
              <a:gd name="T57" fmla="*/ 119 h 198"/>
              <a:gd name="T58" fmla="*/ 96 w 173"/>
              <a:gd name="T59" fmla="*/ 119 h 198"/>
              <a:gd name="T60" fmla="*/ 96 w 173"/>
              <a:gd name="T61" fmla="*/ 60 h 198"/>
              <a:gd name="T62" fmla="*/ 66 w 173"/>
              <a:gd name="T63" fmla="*/ 22 h 198"/>
              <a:gd name="T64" fmla="*/ 50 w 173"/>
              <a:gd name="T65" fmla="*/ 15 h 198"/>
              <a:gd name="T66" fmla="*/ 43 w 173"/>
              <a:gd name="T67" fmla="*/ 17 h 198"/>
              <a:gd name="T68" fmla="*/ 41 w 173"/>
              <a:gd name="T69" fmla="*/ 22 h 198"/>
              <a:gd name="T70" fmla="*/ 48 w 173"/>
              <a:gd name="T71" fmla="*/ 36 h 198"/>
              <a:gd name="T72" fmla="*/ 73 w 173"/>
              <a:gd name="T73" fmla="*/ 46 h 198"/>
              <a:gd name="T74" fmla="*/ 77 w 173"/>
              <a:gd name="T75" fmla="*/ 46 h 198"/>
              <a:gd name="T76" fmla="*/ 66 w 173"/>
              <a:gd name="T77" fmla="*/ 22 h 198"/>
              <a:gd name="T78" fmla="*/ 98 w 173"/>
              <a:gd name="T79" fmla="*/ 46 h 198"/>
              <a:gd name="T80" fmla="*/ 98 w 173"/>
              <a:gd name="T81" fmla="*/ 46 h 198"/>
              <a:gd name="T82" fmla="*/ 101 w 173"/>
              <a:gd name="T83" fmla="*/ 46 h 198"/>
              <a:gd name="T84" fmla="*/ 126 w 173"/>
              <a:gd name="T85" fmla="*/ 36 h 198"/>
              <a:gd name="T86" fmla="*/ 133 w 173"/>
              <a:gd name="T87" fmla="*/ 22 h 198"/>
              <a:gd name="T88" fmla="*/ 131 w 173"/>
              <a:gd name="T89" fmla="*/ 17 h 198"/>
              <a:gd name="T90" fmla="*/ 125 w 173"/>
              <a:gd name="T91" fmla="*/ 15 h 198"/>
              <a:gd name="T92" fmla="*/ 108 w 173"/>
              <a:gd name="T93" fmla="*/ 22 h 198"/>
              <a:gd name="T94" fmla="*/ 98 w 173"/>
              <a:gd name="T95" fmla="*/ 46 h 198"/>
              <a:gd name="T96" fmla="*/ 81 w 173"/>
              <a:gd name="T97" fmla="*/ 198 h 198"/>
              <a:gd name="T98" fmla="*/ 15 w 173"/>
              <a:gd name="T99" fmla="*/ 198 h 198"/>
              <a:gd name="T100" fmla="*/ 0 w 173"/>
              <a:gd name="T101" fmla="*/ 184 h 198"/>
              <a:gd name="T102" fmla="*/ 0 w 173"/>
              <a:gd name="T103" fmla="*/ 134 h 198"/>
              <a:gd name="T104" fmla="*/ 81 w 173"/>
              <a:gd name="T105" fmla="*/ 134 h 198"/>
              <a:gd name="T106" fmla="*/ 81 w 173"/>
              <a:gd name="T107" fmla="*/ 19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3" h="198">
                <a:moveTo>
                  <a:pt x="158" y="198"/>
                </a:moveTo>
                <a:cubicBezTo>
                  <a:pt x="96" y="198"/>
                  <a:pt x="96" y="198"/>
                  <a:pt x="96" y="198"/>
                </a:cubicBezTo>
                <a:cubicBezTo>
                  <a:pt x="96" y="134"/>
                  <a:pt x="96" y="134"/>
                  <a:pt x="96" y="134"/>
                </a:cubicBezTo>
                <a:cubicBezTo>
                  <a:pt x="173" y="134"/>
                  <a:pt x="173" y="134"/>
                  <a:pt x="173" y="134"/>
                </a:cubicBezTo>
                <a:cubicBezTo>
                  <a:pt x="173" y="184"/>
                  <a:pt x="173" y="184"/>
                  <a:pt x="173" y="184"/>
                </a:cubicBezTo>
                <a:cubicBezTo>
                  <a:pt x="173" y="192"/>
                  <a:pt x="166" y="198"/>
                  <a:pt x="158" y="198"/>
                </a:cubicBezTo>
                <a:close/>
                <a:moveTo>
                  <a:pt x="96" y="60"/>
                </a:moveTo>
                <a:cubicBezTo>
                  <a:pt x="94" y="59"/>
                  <a:pt x="89" y="58"/>
                  <a:pt x="88" y="56"/>
                </a:cubicBezTo>
                <a:cubicBezTo>
                  <a:pt x="87" y="56"/>
                  <a:pt x="87" y="56"/>
                  <a:pt x="87" y="56"/>
                </a:cubicBezTo>
                <a:cubicBezTo>
                  <a:pt x="87" y="56"/>
                  <a:pt x="87" y="56"/>
                  <a:pt x="87" y="56"/>
                </a:cubicBezTo>
                <a:cubicBezTo>
                  <a:pt x="85" y="58"/>
                  <a:pt x="83" y="59"/>
                  <a:pt x="81" y="60"/>
                </a:cubicBezTo>
                <a:cubicBezTo>
                  <a:pt x="81" y="119"/>
                  <a:pt x="81" y="119"/>
                  <a:pt x="81" y="119"/>
                </a:cubicBezTo>
                <a:cubicBezTo>
                  <a:pt x="0" y="119"/>
                  <a:pt x="0" y="119"/>
                  <a:pt x="0" y="119"/>
                </a:cubicBezTo>
                <a:cubicBezTo>
                  <a:pt x="0" y="68"/>
                  <a:pt x="0" y="68"/>
                  <a:pt x="0" y="68"/>
                </a:cubicBezTo>
                <a:cubicBezTo>
                  <a:pt x="0" y="60"/>
                  <a:pt x="7" y="54"/>
                  <a:pt x="15" y="54"/>
                </a:cubicBezTo>
                <a:cubicBezTo>
                  <a:pt x="48" y="54"/>
                  <a:pt x="48" y="54"/>
                  <a:pt x="48" y="54"/>
                </a:cubicBezTo>
                <a:cubicBezTo>
                  <a:pt x="45" y="52"/>
                  <a:pt x="41" y="49"/>
                  <a:pt x="38" y="46"/>
                </a:cubicBezTo>
                <a:cubicBezTo>
                  <a:pt x="25" y="34"/>
                  <a:pt x="22" y="16"/>
                  <a:pt x="33" y="6"/>
                </a:cubicBezTo>
                <a:cubicBezTo>
                  <a:pt x="37" y="2"/>
                  <a:pt x="43" y="0"/>
                  <a:pt x="50" y="0"/>
                </a:cubicBezTo>
                <a:cubicBezTo>
                  <a:pt x="58" y="0"/>
                  <a:pt x="68" y="4"/>
                  <a:pt x="76" y="11"/>
                </a:cubicBezTo>
                <a:cubicBezTo>
                  <a:pt x="81" y="15"/>
                  <a:pt x="84" y="21"/>
                  <a:pt x="87" y="26"/>
                </a:cubicBezTo>
                <a:cubicBezTo>
                  <a:pt x="90" y="21"/>
                  <a:pt x="94" y="15"/>
                  <a:pt x="98" y="11"/>
                </a:cubicBezTo>
                <a:cubicBezTo>
                  <a:pt x="106" y="4"/>
                  <a:pt x="116" y="0"/>
                  <a:pt x="125" y="0"/>
                </a:cubicBezTo>
                <a:cubicBezTo>
                  <a:pt x="131" y="0"/>
                  <a:pt x="137" y="2"/>
                  <a:pt x="142" y="6"/>
                </a:cubicBezTo>
                <a:cubicBezTo>
                  <a:pt x="152" y="16"/>
                  <a:pt x="150" y="34"/>
                  <a:pt x="136" y="46"/>
                </a:cubicBezTo>
                <a:cubicBezTo>
                  <a:pt x="133" y="49"/>
                  <a:pt x="130" y="52"/>
                  <a:pt x="126" y="54"/>
                </a:cubicBezTo>
                <a:cubicBezTo>
                  <a:pt x="158" y="54"/>
                  <a:pt x="158" y="54"/>
                  <a:pt x="158" y="54"/>
                </a:cubicBezTo>
                <a:cubicBezTo>
                  <a:pt x="166" y="54"/>
                  <a:pt x="173" y="60"/>
                  <a:pt x="173" y="68"/>
                </a:cubicBezTo>
                <a:cubicBezTo>
                  <a:pt x="173" y="119"/>
                  <a:pt x="173" y="119"/>
                  <a:pt x="173" y="119"/>
                </a:cubicBezTo>
                <a:cubicBezTo>
                  <a:pt x="96" y="119"/>
                  <a:pt x="96" y="119"/>
                  <a:pt x="96" y="119"/>
                </a:cubicBezTo>
                <a:lnTo>
                  <a:pt x="96" y="60"/>
                </a:lnTo>
                <a:close/>
                <a:moveTo>
                  <a:pt x="66" y="22"/>
                </a:moveTo>
                <a:cubicBezTo>
                  <a:pt x="61" y="17"/>
                  <a:pt x="55" y="15"/>
                  <a:pt x="50" y="15"/>
                </a:cubicBezTo>
                <a:cubicBezTo>
                  <a:pt x="48" y="15"/>
                  <a:pt x="45" y="15"/>
                  <a:pt x="43" y="17"/>
                </a:cubicBezTo>
                <a:cubicBezTo>
                  <a:pt x="42" y="17"/>
                  <a:pt x="41" y="19"/>
                  <a:pt x="41" y="22"/>
                </a:cubicBezTo>
                <a:cubicBezTo>
                  <a:pt x="41" y="25"/>
                  <a:pt x="43" y="31"/>
                  <a:pt x="48" y="36"/>
                </a:cubicBezTo>
                <a:cubicBezTo>
                  <a:pt x="55" y="42"/>
                  <a:pt x="65" y="46"/>
                  <a:pt x="73" y="46"/>
                </a:cubicBezTo>
                <a:cubicBezTo>
                  <a:pt x="76" y="46"/>
                  <a:pt x="77" y="46"/>
                  <a:pt x="77" y="46"/>
                </a:cubicBezTo>
                <a:cubicBezTo>
                  <a:pt x="78" y="43"/>
                  <a:pt x="75" y="30"/>
                  <a:pt x="66" y="22"/>
                </a:cubicBezTo>
                <a:close/>
                <a:moveTo>
                  <a:pt x="98" y="46"/>
                </a:moveTo>
                <a:cubicBezTo>
                  <a:pt x="98" y="46"/>
                  <a:pt x="98" y="46"/>
                  <a:pt x="98" y="46"/>
                </a:cubicBezTo>
                <a:cubicBezTo>
                  <a:pt x="98" y="46"/>
                  <a:pt x="99" y="46"/>
                  <a:pt x="101" y="46"/>
                </a:cubicBezTo>
                <a:cubicBezTo>
                  <a:pt x="109" y="46"/>
                  <a:pt x="120" y="42"/>
                  <a:pt x="126" y="36"/>
                </a:cubicBezTo>
                <a:cubicBezTo>
                  <a:pt x="131" y="31"/>
                  <a:pt x="133" y="25"/>
                  <a:pt x="133" y="22"/>
                </a:cubicBezTo>
                <a:cubicBezTo>
                  <a:pt x="133" y="19"/>
                  <a:pt x="132" y="17"/>
                  <a:pt x="131" y="17"/>
                </a:cubicBezTo>
                <a:cubicBezTo>
                  <a:pt x="130" y="15"/>
                  <a:pt x="126" y="15"/>
                  <a:pt x="125" y="15"/>
                </a:cubicBezTo>
                <a:cubicBezTo>
                  <a:pt x="119" y="15"/>
                  <a:pt x="113" y="17"/>
                  <a:pt x="108" y="22"/>
                </a:cubicBezTo>
                <a:cubicBezTo>
                  <a:pt x="99" y="30"/>
                  <a:pt x="96" y="43"/>
                  <a:pt x="98" y="46"/>
                </a:cubicBezTo>
                <a:close/>
                <a:moveTo>
                  <a:pt x="81" y="198"/>
                </a:moveTo>
                <a:cubicBezTo>
                  <a:pt x="15" y="198"/>
                  <a:pt x="15" y="198"/>
                  <a:pt x="15" y="198"/>
                </a:cubicBezTo>
                <a:cubicBezTo>
                  <a:pt x="7" y="198"/>
                  <a:pt x="0" y="192"/>
                  <a:pt x="0" y="184"/>
                </a:cubicBezTo>
                <a:cubicBezTo>
                  <a:pt x="0" y="134"/>
                  <a:pt x="0" y="134"/>
                  <a:pt x="0" y="134"/>
                </a:cubicBezTo>
                <a:cubicBezTo>
                  <a:pt x="81" y="134"/>
                  <a:pt x="81" y="134"/>
                  <a:pt x="81" y="134"/>
                </a:cubicBezTo>
                <a:lnTo>
                  <a:pt x="81" y="198"/>
                </a:lnTo>
                <a:close/>
              </a:path>
            </a:pathLst>
          </a:custGeom>
          <a:solidFill>
            <a:srgbClr val="C55A11"/>
          </a:solidFill>
          <a:ln>
            <a:noFill/>
          </a:ln>
        </p:spPr>
        <p:txBody>
          <a:bodyPr vert="horz" wrap="square" lIns="91440" tIns="45720" rIns="91440" bIns="45720" numCol="1" anchor="t" anchorCtr="0" compatLnSpc="1"/>
          <a:lstStyle/>
          <a:p>
            <a:endParaRPr lang="zh-CN" altLang="en-US"/>
          </a:p>
        </p:txBody>
      </p:sp>
      <p:sp>
        <p:nvSpPr>
          <p:cNvPr id="25" name="矩形 24"/>
          <p:cNvSpPr/>
          <p:nvPr/>
        </p:nvSpPr>
        <p:spPr>
          <a:xfrm rot="1734927">
            <a:off x="2564006" y="2547379"/>
            <a:ext cx="1588897" cy="369332"/>
          </a:xfrm>
          <a:prstGeom prst="rect">
            <a:avLst/>
          </a:prstGeom>
        </p:spPr>
        <p:txBody>
          <a:bodyPr wrap="none">
            <a:spAutoFit/>
          </a:bodyPr>
          <a:lstStyle/>
          <a:p>
            <a:r>
              <a:rPr lang="en-US" altLang="zh-CN" b="1" i="0" dirty="0">
                <a:solidFill>
                  <a:schemeClr val="accent2">
                    <a:lumMod val="75000"/>
                  </a:schemeClr>
                </a:solidFill>
                <a:effectLst/>
                <a:latin typeface="宋体" panose="02010600030101010101" pitchFamily="2" charset="-122"/>
                <a:ea typeface="宋体" panose="02010600030101010101" pitchFamily="2" charset="-122"/>
              </a:rPr>
              <a:t>LOOK FORWART</a:t>
            </a:r>
            <a:endParaRPr lang="zh-CN" altLang="en-US" b="1" dirty="0"/>
          </a:p>
        </p:txBody>
      </p:sp>
      <p:sp>
        <p:nvSpPr>
          <p:cNvPr id="26" name="矩形 25"/>
          <p:cNvSpPr/>
          <p:nvPr/>
        </p:nvSpPr>
        <p:spPr>
          <a:xfrm rot="1657891">
            <a:off x="7864501" y="4550517"/>
            <a:ext cx="1588897" cy="369332"/>
          </a:xfrm>
          <a:prstGeom prst="rect">
            <a:avLst/>
          </a:prstGeom>
        </p:spPr>
        <p:txBody>
          <a:bodyPr wrap="none">
            <a:spAutoFit/>
          </a:bodyPr>
          <a:lstStyle/>
          <a:p>
            <a:r>
              <a:rPr lang="en-US" altLang="zh-CN" b="1" i="0" dirty="0">
                <a:solidFill>
                  <a:schemeClr val="accent2">
                    <a:lumMod val="75000"/>
                  </a:schemeClr>
                </a:solidFill>
                <a:effectLst/>
                <a:latin typeface="宋体" panose="02010600030101010101" pitchFamily="2" charset="-122"/>
                <a:ea typeface="宋体" panose="02010600030101010101" pitchFamily="2" charset="-122"/>
              </a:rPr>
              <a:t>LOOK FORWART</a:t>
            </a:r>
            <a:endParaRPr lang="zh-CN" altLang="en-US" b="1" dirty="0"/>
          </a:p>
        </p:txBody>
      </p:sp>
      <p:grpSp>
        <p:nvGrpSpPr>
          <p:cNvPr id="31" name="组合 30"/>
          <p:cNvGrpSpPr/>
          <p:nvPr/>
        </p:nvGrpSpPr>
        <p:grpSpPr>
          <a:xfrm>
            <a:off x="4879875" y="0"/>
            <a:ext cx="2327910" cy="1694293"/>
            <a:chOff x="4879875" y="0"/>
            <a:chExt cx="2327910" cy="1694293"/>
          </a:xfrm>
        </p:grpSpPr>
        <p:sp>
          <p:nvSpPr>
            <p:cNvPr id="32" name="矩形 31"/>
            <p:cNvSpPr/>
            <p:nvPr/>
          </p:nvSpPr>
          <p:spPr>
            <a:xfrm>
              <a:off x="4879875" y="1172323"/>
              <a:ext cx="2327910" cy="521970"/>
            </a:xfrm>
            <a:prstGeom prst="rect">
              <a:avLst/>
            </a:prstGeom>
          </p:spPr>
          <p:txBody>
            <a:bodyPr wrap="none">
              <a:spAutoFit/>
            </a:bodyPr>
            <a:lstStyle/>
            <a:p>
              <a:r>
                <a:rPr lang="en-US" altLang="zh-CN" sz="2800" b="1" i="0" dirty="0">
                  <a:solidFill>
                    <a:schemeClr val="accent2">
                      <a:lumMod val="75000"/>
                    </a:schemeClr>
                  </a:solidFill>
                  <a:effectLst/>
                  <a:latin typeface="宋体" panose="02010600030101010101" pitchFamily="2" charset="-122"/>
                  <a:ea typeface="宋体" panose="02010600030101010101" pitchFamily="2" charset="-122"/>
                </a:rPr>
                <a:t>输入文本内容</a:t>
              </a:r>
              <a:endParaRPr lang="zh-CN" altLang="en-US" sz="2800" b="1" dirty="0"/>
            </a:p>
          </p:txBody>
        </p:sp>
        <p:sp>
          <p:nvSpPr>
            <p:cNvPr id="33" name="椭圆 32"/>
            <p:cNvSpPr/>
            <p:nvPr/>
          </p:nvSpPr>
          <p:spPr>
            <a:xfrm>
              <a:off x="5992765" y="0"/>
              <a:ext cx="133446" cy="1334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5995365" y="978552"/>
              <a:ext cx="133446" cy="1334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5" name="直接连接符 34"/>
            <p:cNvCxnSpPr>
              <a:stCxn id="33" idx="4"/>
              <a:endCxn id="34" idx="0"/>
            </p:cNvCxnSpPr>
            <p:nvPr/>
          </p:nvCxnSpPr>
          <p:spPr>
            <a:xfrm>
              <a:off x="6059488" y="133446"/>
              <a:ext cx="2600" cy="845106"/>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6"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9"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0-#ppt_w/2"/>
                                          </p:val>
                                        </p:tav>
                                        <p:tav tm="100000">
                                          <p:val>
                                            <p:strVal val="#ppt_x"/>
                                          </p:val>
                                        </p:tav>
                                      </p:tavLst>
                                    </p:anim>
                                    <p:anim calcmode="lin" valueType="num">
                                      <p:cBhvr additive="base">
                                        <p:cTn id="18" dur="500" fill="hold"/>
                                        <p:tgtEl>
                                          <p:spTgt spid="18"/>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9"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0-#ppt_w/2"/>
                                          </p:val>
                                        </p:tav>
                                        <p:tav tm="100000">
                                          <p:val>
                                            <p:strVal val="#ppt_x"/>
                                          </p:val>
                                        </p:tav>
                                      </p:tavLst>
                                    </p:anim>
                                    <p:anim calcmode="lin" valueType="num">
                                      <p:cBhvr additive="base">
                                        <p:cTn id="23"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a:off x="3460991" y="0"/>
            <a:ext cx="0" cy="3194969"/>
          </a:xfrm>
          <a:prstGeom prst="line">
            <a:avLst/>
          </a:prstGeom>
          <a:ln w="22225" cap="rnd" cmpd="sng" algn="ctr">
            <a:solidFill>
              <a:srgbClr val="C55A1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3460991" y="3194969"/>
            <a:ext cx="4295852" cy="0"/>
          </a:xfrm>
          <a:prstGeom prst="line">
            <a:avLst/>
          </a:prstGeom>
          <a:ln w="22225" cap="rnd" cmpd="sng" algn="ctr">
            <a:solidFill>
              <a:srgbClr val="C55A1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2286779" y="1511655"/>
            <a:ext cx="529312" cy="307777"/>
          </a:xfrm>
          <a:prstGeom prst="rect">
            <a:avLst/>
          </a:prstGeom>
        </p:spPr>
        <p:txBody>
          <a:bodyPr wrap="none" anchor="ctr" anchorCtr="0">
            <a:noAutofit/>
          </a:bodyPr>
          <a:lstStyle/>
          <a:p>
            <a:pPr algn="r"/>
            <a:r>
              <a:rPr lang="en-US" altLang="zh-CN" sz="1600" dirty="0">
                <a:solidFill>
                  <a:srgbClr val="C55A11"/>
                </a:solidFill>
                <a:latin typeface="微软雅黑" panose="020B0503020204020204" pitchFamily="34" charset="-122"/>
                <a:ea typeface="微软雅黑" panose="020B0503020204020204" pitchFamily="34" charset="-122"/>
              </a:rPr>
              <a:t>20XX</a:t>
            </a:r>
            <a:endParaRPr lang="en-US" altLang="zh-CN" sz="1600" dirty="0">
              <a:solidFill>
                <a:srgbClr val="C55A11"/>
              </a:solidFill>
              <a:latin typeface="微软雅黑" panose="020B0503020204020204" pitchFamily="34" charset="-122"/>
              <a:ea typeface="微软雅黑" panose="020B0503020204020204" pitchFamily="34" charset="-122"/>
            </a:endParaRPr>
          </a:p>
        </p:txBody>
      </p:sp>
      <p:grpSp>
        <p:nvGrpSpPr>
          <p:cNvPr id="31" name="组合 30"/>
          <p:cNvGrpSpPr/>
          <p:nvPr/>
        </p:nvGrpSpPr>
        <p:grpSpPr>
          <a:xfrm>
            <a:off x="2872678" y="1305867"/>
            <a:ext cx="1168137" cy="1168138"/>
            <a:chOff x="3176812" y="2273198"/>
            <a:chExt cx="2641825" cy="2726239"/>
          </a:xfrm>
        </p:grpSpPr>
        <p:sp>
          <p:nvSpPr>
            <p:cNvPr id="32" name="椭圆 31"/>
            <p:cNvSpPr/>
            <p:nvPr/>
          </p:nvSpPr>
          <p:spPr>
            <a:xfrm>
              <a:off x="3176812" y="2273198"/>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a:solidFill>
                  <a:prstClr val="white"/>
                </a:solidFill>
              </a:endParaRPr>
            </a:p>
          </p:txBody>
        </p:sp>
        <p:sp>
          <p:nvSpPr>
            <p:cNvPr id="33" name="椭圆 32"/>
            <p:cNvSpPr/>
            <p:nvPr/>
          </p:nvSpPr>
          <p:spPr>
            <a:xfrm>
              <a:off x="3268970" y="2368298"/>
              <a:ext cx="2457512" cy="2536037"/>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a:solidFill>
                  <a:prstClr val="white"/>
                </a:solidFill>
              </a:endParaRPr>
            </a:p>
          </p:txBody>
        </p:sp>
      </p:grpSp>
      <p:sp>
        <p:nvSpPr>
          <p:cNvPr id="6" name="矩形 5"/>
          <p:cNvSpPr/>
          <p:nvPr/>
        </p:nvSpPr>
        <p:spPr>
          <a:xfrm>
            <a:off x="841101" y="1819432"/>
            <a:ext cx="1974990" cy="424732"/>
          </a:xfrm>
          <a:prstGeom prst="rect">
            <a:avLst/>
          </a:prstGeom>
        </p:spPr>
        <p:txBody>
          <a:bodyPr wrap="square" anchor="ctr" anchorCtr="0">
            <a:normAutofit/>
          </a:bodyPr>
          <a:lstStyle/>
          <a:p>
            <a:pPr lvl="0" algn="r">
              <a:lnSpc>
                <a:spcPct val="120000"/>
              </a:lnSpc>
            </a:pPr>
            <a:r>
              <a:rPr lang="zh-CN" altLang="en-US" sz="800">
                <a:solidFill>
                  <a:srgbClr val="C55A11"/>
                </a:solidFill>
                <a:latin typeface="微软雅黑" panose="020B0503020204020204" pitchFamily="34" charset="-122"/>
                <a:ea typeface="微软雅黑" panose="020B0503020204020204" pitchFamily="34" charset="-122"/>
              </a:rPr>
              <a:t>此部分内容作为文字排版占位显示</a:t>
            </a:r>
            <a:br>
              <a:rPr lang="zh-CN" altLang="en-US" sz="800">
                <a:solidFill>
                  <a:srgbClr val="C55A11"/>
                </a:solidFill>
                <a:latin typeface="微软雅黑" panose="020B0503020204020204" pitchFamily="34" charset="-122"/>
                <a:ea typeface="微软雅黑" panose="020B0503020204020204" pitchFamily="34" charset="-122"/>
              </a:rPr>
            </a:br>
            <a:r>
              <a:rPr lang="zh-CN" altLang="en-US" sz="800">
                <a:solidFill>
                  <a:srgbClr val="C55A11"/>
                </a:solidFill>
                <a:latin typeface="微软雅黑" panose="020B0503020204020204" pitchFamily="34" charset="-122"/>
                <a:ea typeface="微软雅黑" panose="020B0503020204020204" pitchFamily="34" charset="-122"/>
              </a:rPr>
              <a:t>（建议使用主题字体）</a:t>
            </a:r>
            <a:endParaRPr lang="zh-CN" altLang="en-US" sz="800">
              <a:solidFill>
                <a:srgbClr val="C55A11"/>
              </a:solidFill>
              <a:latin typeface="微软雅黑" panose="020B0503020204020204" pitchFamily="34" charset="-122"/>
              <a:ea typeface="微软雅黑" panose="020B0503020204020204" pitchFamily="34" charset="-122"/>
            </a:endParaRPr>
          </a:p>
        </p:txBody>
      </p:sp>
      <p:sp>
        <p:nvSpPr>
          <p:cNvPr id="7" name="矩形 6"/>
          <p:cNvSpPr/>
          <p:nvPr/>
        </p:nvSpPr>
        <p:spPr>
          <a:xfrm>
            <a:off x="8461042" y="4683302"/>
            <a:ext cx="601447" cy="369332"/>
          </a:xfrm>
          <a:prstGeom prst="rect">
            <a:avLst/>
          </a:prstGeom>
        </p:spPr>
        <p:txBody>
          <a:bodyPr wrap="none" anchor="b" anchorCtr="0">
            <a:noAutofit/>
          </a:bodyPr>
          <a:lstStyle/>
          <a:p>
            <a:r>
              <a:rPr lang="en-US" altLang="zh-CN" sz="2000" dirty="0">
                <a:solidFill>
                  <a:srgbClr val="C55A11"/>
                </a:solidFill>
                <a:latin typeface="微软雅黑" panose="020B0503020204020204" pitchFamily="34" charset="-122"/>
                <a:ea typeface="微软雅黑" panose="020B0503020204020204" pitchFamily="34" charset="-122"/>
              </a:rPr>
              <a:t>20XX</a:t>
            </a:r>
            <a:endParaRPr lang="en-US" altLang="zh-CN" sz="2000" dirty="0">
              <a:solidFill>
                <a:srgbClr val="C55A11"/>
              </a:solidFill>
              <a:latin typeface="微软雅黑" panose="020B0503020204020204" pitchFamily="34" charset="-122"/>
              <a:ea typeface="微软雅黑" panose="020B0503020204020204" pitchFamily="34" charset="-122"/>
            </a:endParaRPr>
          </a:p>
        </p:txBody>
      </p:sp>
      <p:sp>
        <p:nvSpPr>
          <p:cNvPr id="8" name="矩形 7"/>
          <p:cNvSpPr/>
          <p:nvPr/>
        </p:nvSpPr>
        <p:spPr>
          <a:xfrm>
            <a:off x="8473253" y="5036042"/>
            <a:ext cx="1974990" cy="424732"/>
          </a:xfrm>
          <a:prstGeom prst="rect">
            <a:avLst/>
          </a:prstGeom>
        </p:spPr>
        <p:txBody>
          <a:bodyPr wrap="square" anchor="t" anchorCtr="0">
            <a:normAutofit/>
          </a:bodyPr>
          <a:lstStyle/>
          <a:p>
            <a:pPr lvl="0">
              <a:lnSpc>
                <a:spcPct val="120000"/>
              </a:lnSpc>
            </a:pPr>
            <a:r>
              <a:rPr lang="zh-CN" altLang="en-US" sz="800">
                <a:solidFill>
                  <a:srgbClr val="C55A11"/>
                </a:solidFill>
                <a:latin typeface="微软雅黑" panose="020B0503020204020204" pitchFamily="34" charset="-122"/>
                <a:ea typeface="微软雅黑" panose="020B0503020204020204" pitchFamily="34" charset="-122"/>
              </a:rPr>
              <a:t>此部分内容作为文字排版占位显示</a:t>
            </a:r>
            <a:br>
              <a:rPr lang="zh-CN" altLang="en-US" sz="800">
                <a:solidFill>
                  <a:srgbClr val="C55A11"/>
                </a:solidFill>
                <a:latin typeface="微软雅黑" panose="020B0503020204020204" pitchFamily="34" charset="-122"/>
                <a:ea typeface="微软雅黑" panose="020B0503020204020204" pitchFamily="34" charset="-122"/>
              </a:rPr>
            </a:br>
            <a:r>
              <a:rPr lang="zh-CN" altLang="en-US" sz="800">
                <a:solidFill>
                  <a:srgbClr val="C55A11"/>
                </a:solidFill>
                <a:latin typeface="微软雅黑" panose="020B0503020204020204" pitchFamily="34" charset="-122"/>
                <a:ea typeface="微软雅黑" panose="020B0503020204020204" pitchFamily="34" charset="-122"/>
              </a:rPr>
              <a:t>（建议使用主题字体）</a:t>
            </a:r>
            <a:endParaRPr lang="zh-CN" altLang="en-US" sz="800">
              <a:solidFill>
                <a:srgbClr val="C55A11"/>
              </a:solidFill>
              <a:latin typeface="微软雅黑" panose="020B0503020204020204" pitchFamily="34" charset="-122"/>
              <a:ea typeface="微软雅黑" panose="020B0503020204020204" pitchFamily="34" charset="-122"/>
            </a:endParaRPr>
          </a:p>
        </p:txBody>
      </p:sp>
      <p:sp>
        <p:nvSpPr>
          <p:cNvPr id="9" name="矩形 8"/>
          <p:cNvSpPr/>
          <p:nvPr/>
        </p:nvSpPr>
        <p:spPr>
          <a:xfrm>
            <a:off x="4101648" y="1553541"/>
            <a:ext cx="2760419" cy="498598"/>
          </a:xfrm>
          <a:prstGeom prst="rect">
            <a:avLst/>
          </a:prstGeom>
        </p:spPr>
        <p:txBody>
          <a:bodyPr wrap="square" anchor="ctr" anchorCtr="0">
            <a:normAutofit lnSpcReduction="10000"/>
          </a:bodyPr>
          <a:lstStyle/>
          <a:p>
            <a:pPr>
              <a:lnSpc>
                <a:spcPct val="120000"/>
              </a:lnSpc>
            </a:pPr>
            <a:r>
              <a:rPr lang="zh-CN" altLang="en-US" sz="1200" dirty="0">
                <a:solidFill>
                  <a:srgbClr val="C55A11"/>
                </a:solidFill>
                <a:latin typeface="微软雅黑" panose="020B0503020204020204" pitchFamily="34" charset="-122"/>
                <a:ea typeface="微软雅黑" panose="020B0503020204020204" pitchFamily="34" charset="-122"/>
              </a:rPr>
              <a:t>此部分内容作为文字排版占位显示</a:t>
            </a:r>
            <a:br>
              <a:rPr lang="zh-CN" altLang="en-US" sz="1200" dirty="0">
                <a:solidFill>
                  <a:srgbClr val="C55A11"/>
                </a:solidFill>
                <a:latin typeface="微软雅黑" panose="020B0503020204020204" pitchFamily="34" charset="-122"/>
                <a:ea typeface="微软雅黑" panose="020B0503020204020204" pitchFamily="34" charset="-122"/>
              </a:rPr>
            </a:br>
            <a:r>
              <a:rPr lang="zh-CN" altLang="en-US" sz="1200" dirty="0">
                <a:solidFill>
                  <a:srgbClr val="C55A11"/>
                </a:solidFill>
                <a:latin typeface="微软雅黑" panose="020B0503020204020204" pitchFamily="34" charset="-122"/>
                <a:ea typeface="微软雅黑" panose="020B0503020204020204" pitchFamily="34" charset="-122"/>
              </a:rPr>
              <a:t>（建议使用主题字体）</a:t>
            </a:r>
            <a:endParaRPr lang="zh-CN" altLang="en-US" sz="1200" dirty="0">
              <a:solidFill>
                <a:srgbClr val="C55A11"/>
              </a:solidFill>
              <a:latin typeface="微软雅黑" panose="020B0503020204020204" pitchFamily="34" charset="-122"/>
              <a:ea typeface="微软雅黑" panose="020B0503020204020204" pitchFamily="34" charset="-122"/>
            </a:endParaRPr>
          </a:p>
        </p:txBody>
      </p:sp>
      <p:sp>
        <p:nvSpPr>
          <p:cNvPr id="10" name="矩形 9"/>
          <p:cNvSpPr/>
          <p:nvPr/>
        </p:nvSpPr>
        <p:spPr>
          <a:xfrm>
            <a:off x="2872678" y="4867968"/>
            <a:ext cx="4200851" cy="498598"/>
          </a:xfrm>
          <a:prstGeom prst="rect">
            <a:avLst/>
          </a:prstGeom>
        </p:spPr>
        <p:txBody>
          <a:bodyPr wrap="square" anchor="ctr" anchorCtr="0">
            <a:noAutofit/>
          </a:bodyPr>
          <a:lstStyle/>
          <a:p>
            <a:pPr algn="r">
              <a:lnSpc>
                <a:spcPct val="120000"/>
              </a:lnSpc>
            </a:pPr>
            <a:r>
              <a:rPr lang="zh-CN" altLang="en-US" sz="1200" dirty="0">
                <a:solidFill>
                  <a:srgbClr val="C55A11"/>
                </a:solidFill>
                <a:latin typeface="微软雅黑" panose="020B0503020204020204" pitchFamily="34" charset="-122"/>
                <a:ea typeface="微软雅黑" panose="020B0503020204020204" pitchFamily="34" charset="-122"/>
              </a:rPr>
              <a:t>此部分内容作为文字排版占位显示（建议使用主题字体）</a:t>
            </a:r>
            <a:br>
              <a:rPr lang="zh-CN" altLang="en-US" sz="1200" dirty="0">
                <a:solidFill>
                  <a:srgbClr val="C55A11"/>
                </a:solidFill>
                <a:latin typeface="微软雅黑" panose="020B0503020204020204" pitchFamily="34" charset="-122"/>
                <a:ea typeface="微软雅黑" panose="020B0503020204020204" pitchFamily="34" charset="-122"/>
              </a:rPr>
            </a:br>
            <a:r>
              <a:rPr lang="zh-CN" altLang="en-US" sz="1200" dirty="0">
                <a:solidFill>
                  <a:srgbClr val="C55A11"/>
                </a:solidFill>
                <a:latin typeface="微软雅黑" panose="020B0503020204020204" pitchFamily="34" charset="-122"/>
                <a:ea typeface="微软雅黑" panose="020B0503020204020204" pitchFamily="34" charset="-122"/>
              </a:rPr>
              <a:t>如需更改请在（设置形状格式）菜单下（文本选项）中调整</a:t>
            </a:r>
            <a:endParaRPr lang="zh-CN" altLang="en-US" sz="1200" dirty="0">
              <a:solidFill>
                <a:srgbClr val="C55A11"/>
              </a:solidFill>
              <a:latin typeface="微软雅黑" panose="020B0503020204020204" pitchFamily="34" charset="-122"/>
              <a:ea typeface="微软雅黑" panose="020B0503020204020204" pitchFamily="34" charset="-122"/>
            </a:endParaRPr>
          </a:p>
        </p:txBody>
      </p:sp>
      <p:cxnSp>
        <p:nvCxnSpPr>
          <p:cNvPr id="13" name="直接连接符 12"/>
          <p:cNvCxnSpPr/>
          <p:nvPr/>
        </p:nvCxnSpPr>
        <p:spPr>
          <a:xfrm>
            <a:off x="7756843" y="3194969"/>
            <a:ext cx="0" cy="3663031"/>
          </a:xfrm>
          <a:prstGeom prst="line">
            <a:avLst/>
          </a:prstGeom>
          <a:ln w="22225" cap="rnd" cmpd="sng" algn="ctr">
            <a:solidFill>
              <a:srgbClr val="C55A1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4089714" y="3657751"/>
            <a:ext cx="486030" cy="276999"/>
          </a:xfrm>
          <a:prstGeom prst="rect">
            <a:avLst/>
          </a:prstGeom>
        </p:spPr>
        <p:txBody>
          <a:bodyPr wrap="none" anchor="b" anchorCtr="0">
            <a:noAutofit/>
          </a:bodyPr>
          <a:lstStyle/>
          <a:p>
            <a:r>
              <a:rPr lang="en-US" altLang="zh-CN" sz="1400" dirty="0">
                <a:solidFill>
                  <a:srgbClr val="C55A11"/>
                </a:solidFill>
                <a:latin typeface="微软雅黑" panose="020B0503020204020204" pitchFamily="34" charset="-122"/>
                <a:ea typeface="微软雅黑" panose="020B0503020204020204" pitchFamily="34" charset="-122"/>
              </a:rPr>
              <a:t>20XX</a:t>
            </a:r>
            <a:endParaRPr lang="en-US" altLang="zh-CN" sz="1400" dirty="0">
              <a:solidFill>
                <a:srgbClr val="C55A11"/>
              </a:solidFill>
              <a:latin typeface="微软雅黑" panose="020B0503020204020204" pitchFamily="34" charset="-122"/>
              <a:ea typeface="微软雅黑" panose="020B0503020204020204" pitchFamily="34" charset="-122"/>
            </a:endParaRPr>
          </a:p>
        </p:txBody>
      </p:sp>
      <p:sp>
        <p:nvSpPr>
          <p:cNvPr id="18" name="矩形 17"/>
          <p:cNvSpPr/>
          <p:nvPr/>
        </p:nvSpPr>
        <p:spPr>
          <a:xfrm>
            <a:off x="6143366" y="3704847"/>
            <a:ext cx="486030" cy="276999"/>
          </a:xfrm>
          <a:prstGeom prst="rect">
            <a:avLst/>
          </a:prstGeom>
        </p:spPr>
        <p:txBody>
          <a:bodyPr wrap="none" anchor="b" anchorCtr="0">
            <a:noAutofit/>
          </a:bodyPr>
          <a:lstStyle/>
          <a:p>
            <a:r>
              <a:rPr lang="en-US" altLang="zh-CN" sz="1400" dirty="0">
                <a:solidFill>
                  <a:srgbClr val="C55A11"/>
                </a:solidFill>
                <a:latin typeface="微软雅黑" panose="020B0503020204020204" pitchFamily="34" charset="-122"/>
                <a:ea typeface="微软雅黑" panose="020B0503020204020204" pitchFamily="34" charset="-122"/>
              </a:rPr>
              <a:t>20XX</a:t>
            </a:r>
            <a:endParaRPr lang="en-US" altLang="zh-CN" sz="1400" dirty="0">
              <a:solidFill>
                <a:srgbClr val="C55A11"/>
              </a:solidFill>
              <a:latin typeface="微软雅黑" panose="020B0503020204020204" pitchFamily="34" charset="-122"/>
              <a:ea typeface="微软雅黑" panose="020B0503020204020204" pitchFamily="34" charset="-122"/>
            </a:endParaRPr>
          </a:p>
        </p:txBody>
      </p:sp>
      <p:sp>
        <p:nvSpPr>
          <p:cNvPr id="30" name="任意多边形: 形状 29"/>
          <p:cNvSpPr/>
          <p:nvPr/>
        </p:nvSpPr>
        <p:spPr>
          <a:xfrm>
            <a:off x="3202902" y="1688294"/>
            <a:ext cx="483982" cy="309693"/>
          </a:xfrm>
          <a:custGeom>
            <a:avLst/>
            <a:gdLst>
              <a:gd name="connsiteX0" fmla="*/ 166201 w 338360"/>
              <a:gd name="connsiteY0" fmla="*/ 135549 h 216512"/>
              <a:gd name="connsiteX1" fmla="*/ 154294 w 338360"/>
              <a:gd name="connsiteY1" fmla="*/ 147456 h 216512"/>
              <a:gd name="connsiteX2" fmla="*/ 166201 w 338360"/>
              <a:gd name="connsiteY2" fmla="*/ 159363 h 216512"/>
              <a:gd name="connsiteX3" fmla="*/ 178108 w 338360"/>
              <a:gd name="connsiteY3" fmla="*/ 147456 h 216512"/>
              <a:gd name="connsiteX4" fmla="*/ 166201 w 338360"/>
              <a:gd name="connsiteY4" fmla="*/ 135549 h 216512"/>
              <a:gd name="connsiteX5" fmla="*/ 99320 w 338360"/>
              <a:gd name="connsiteY5" fmla="*/ 105387 h 216512"/>
              <a:gd name="connsiteX6" fmla="*/ 84444 w 338360"/>
              <a:gd name="connsiteY6" fmla="*/ 140312 h 216512"/>
              <a:gd name="connsiteX7" fmla="*/ 120957 w 338360"/>
              <a:gd name="connsiteY7" fmla="*/ 140312 h 216512"/>
              <a:gd name="connsiteX8" fmla="*/ 99320 w 338360"/>
              <a:gd name="connsiteY8" fmla="*/ 105387 h 216512"/>
              <a:gd name="connsiteX9" fmla="*/ 115865 w 338360"/>
              <a:gd name="connsiteY9" fmla="*/ 68874 h 216512"/>
              <a:gd name="connsiteX10" fmla="*/ 106669 w 338360"/>
              <a:gd name="connsiteY10" fmla="*/ 90041 h 216512"/>
              <a:gd name="connsiteX11" fmla="*/ 138200 w 338360"/>
              <a:gd name="connsiteY11" fmla="*/ 140312 h 216512"/>
              <a:gd name="connsiteX12" fmla="*/ 139514 w 338360"/>
              <a:gd name="connsiteY12" fmla="*/ 140312 h 216512"/>
              <a:gd name="connsiteX13" fmla="*/ 144769 w 338360"/>
              <a:gd name="connsiteY13" fmla="*/ 131051 h 216512"/>
              <a:gd name="connsiteX14" fmla="*/ 115865 w 338360"/>
              <a:gd name="connsiteY14" fmla="*/ 68874 h 216512"/>
              <a:gd name="connsiteX15" fmla="*/ 204301 w 338360"/>
              <a:gd name="connsiteY15" fmla="*/ 40299 h 216512"/>
              <a:gd name="connsiteX16" fmla="*/ 213033 w 338360"/>
              <a:gd name="connsiteY16" fmla="*/ 48237 h 216512"/>
              <a:gd name="connsiteX17" fmla="*/ 204301 w 338360"/>
              <a:gd name="connsiteY17" fmla="*/ 56175 h 216512"/>
              <a:gd name="connsiteX18" fmla="*/ 195569 w 338360"/>
              <a:gd name="connsiteY18" fmla="*/ 48237 h 216512"/>
              <a:gd name="connsiteX19" fmla="*/ 204301 w 338360"/>
              <a:gd name="connsiteY19" fmla="*/ 40299 h 216512"/>
              <a:gd name="connsiteX20" fmla="*/ 175726 w 338360"/>
              <a:gd name="connsiteY20" fmla="*/ 40299 h 216512"/>
              <a:gd name="connsiteX21" fmla="*/ 184458 w 338360"/>
              <a:gd name="connsiteY21" fmla="*/ 48237 h 216512"/>
              <a:gd name="connsiteX22" fmla="*/ 175726 w 338360"/>
              <a:gd name="connsiteY22" fmla="*/ 56175 h 216512"/>
              <a:gd name="connsiteX23" fmla="*/ 166994 w 338360"/>
              <a:gd name="connsiteY23" fmla="*/ 48237 h 216512"/>
              <a:gd name="connsiteX24" fmla="*/ 175726 w 338360"/>
              <a:gd name="connsiteY24" fmla="*/ 40299 h 216512"/>
              <a:gd name="connsiteX25" fmla="*/ 145563 w 338360"/>
              <a:gd name="connsiteY25" fmla="*/ 40299 h 216512"/>
              <a:gd name="connsiteX26" fmla="*/ 154295 w 338360"/>
              <a:gd name="connsiteY26" fmla="*/ 48237 h 216512"/>
              <a:gd name="connsiteX27" fmla="*/ 145563 w 338360"/>
              <a:gd name="connsiteY27" fmla="*/ 56175 h 216512"/>
              <a:gd name="connsiteX28" fmla="*/ 136831 w 338360"/>
              <a:gd name="connsiteY28" fmla="*/ 48237 h 216512"/>
              <a:gd name="connsiteX29" fmla="*/ 145563 w 338360"/>
              <a:gd name="connsiteY29" fmla="*/ 40299 h 216512"/>
              <a:gd name="connsiteX30" fmla="*/ 95218 w 338360"/>
              <a:gd name="connsiteY30" fmla="*/ 342 h 216512"/>
              <a:gd name="connsiteX31" fmla="*/ 137520 w 338360"/>
              <a:gd name="connsiteY31" fmla="*/ 10887 h 216512"/>
              <a:gd name="connsiteX32" fmla="*/ 144129 w 338360"/>
              <a:gd name="connsiteY32" fmla="*/ 20113 h 216512"/>
              <a:gd name="connsiteX33" fmla="*/ 136198 w 338360"/>
              <a:gd name="connsiteY33" fmla="*/ 26704 h 216512"/>
              <a:gd name="connsiteX34" fmla="*/ 133554 w 338360"/>
              <a:gd name="connsiteY34" fmla="*/ 26704 h 216512"/>
              <a:gd name="connsiteX35" fmla="*/ 122979 w 338360"/>
              <a:gd name="connsiteY35" fmla="*/ 24068 h 216512"/>
              <a:gd name="connsiteX36" fmla="*/ 122979 w 338360"/>
              <a:gd name="connsiteY36" fmla="*/ 46476 h 216512"/>
              <a:gd name="connsiteX37" fmla="*/ 158671 w 338360"/>
              <a:gd name="connsiteY37" fmla="*/ 121608 h 216512"/>
              <a:gd name="connsiteX38" fmla="*/ 166602 w 338360"/>
              <a:gd name="connsiteY38" fmla="*/ 120290 h 216512"/>
              <a:gd name="connsiteX39" fmla="*/ 170568 w 338360"/>
              <a:gd name="connsiteY39" fmla="*/ 120290 h 216512"/>
              <a:gd name="connsiteX40" fmla="*/ 228732 w 338360"/>
              <a:gd name="connsiteY40" fmla="*/ 54384 h 216512"/>
              <a:gd name="connsiteX41" fmla="*/ 216835 w 338360"/>
              <a:gd name="connsiteY41" fmla="*/ 16159 h 216512"/>
              <a:gd name="connsiteX42" fmla="*/ 218157 w 338360"/>
              <a:gd name="connsiteY42" fmla="*/ 8251 h 216512"/>
              <a:gd name="connsiteX43" fmla="*/ 224766 w 338360"/>
              <a:gd name="connsiteY43" fmla="*/ 4296 h 216512"/>
              <a:gd name="connsiteX44" fmla="*/ 269711 w 338360"/>
              <a:gd name="connsiteY44" fmla="*/ 4296 h 216512"/>
              <a:gd name="connsiteX45" fmla="*/ 297471 w 338360"/>
              <a:gd name="connsiteY45" fmla="*/ 33295 h 216512"/>
              <a:gd name="connsiteX46" fmla="*/ 269711 w 338360"/>
              <a:gd name="connsiteY46" fmla="*/ 60975 h 216512"/>
              <a:gd name="connsiteX47" fmla="*/ 261780 w 338360"/>
              <a:gd name="connsiteY47" fmla="*/ 51748 h 216512"/>
              <a:gd name="connsiteX48" fmla="*/ 269711 w 338360"/>
              <a:gd name="connsiteY48" fmla="*/ 43839 h 216512"/>
              <a:gd name="connsiteX49" fmla="*/ 280287 w 338360"/>
              <a:gd name="connsiteY49" fmla="*/ 33295 h 216512"/>
              <a:gd name="connsiteX50" fmla="*/ 269711 w 338360"/>
              <a:gd name="connsiteY50" fmla="*/ 21432 h 216512"/>
              <a:gd name="connsiteX51" fmla="*/ 236663 w 338360"/>
              <a:gd name="connsiteY51" fmla="*/ 21432 h 216512"/>
              <a:gd name="connsiteX52" fmla="*/ 256492 w 338360"/>
              <a:gd name="connsiteY52" fmla="*/ 80747 h 216512"/>
              <a:gd name="connsiteX53" fmla="*/ 319944 w 338360"/>
              <a:gd name="connsiteY53" fmla="*/ 101836 h 216512"/>
              <a:gd name="connsiteX54" fmla="*/ 315978 w 338360"/>
              <a:gd name="connsiteY54" fmla="*/ 199377 h 216512"/>
              <a:gd name="connsiteX55" fmla="*/ 269711 w 338360"/>
              <a:gd name="connsiteY55" fmla="*/ 216512 h 216512"/>
              <a:gd name="connsiteX56" fmla="*/ 219479 w 338360"/>
              <a:gd name="connsiteY56" fmla="*/ 195422 h 216512"/>
              <a:gd name="connsiteX57" fmla="*/ 200972 w 338360"/>
              <a:gd name="connsiteY57" fmla="*/ 145334 h 216512"/>
              <a:gd name="connsiteX58" fmla="*/ 223444 w 338360"/>
              <a:gd name="connsiteY58" fmla="*/ 97882 h 216512"/>
              <a:gd name="connsiteX59" fmla="*/ 235341 w 338360"/>
              <a:gd name="connsiteY59" fmla="*/ 97882 h 216512"/>
              <a:gd name="connsiteX60" fmla="*/ 235341 w 338360"/>
              <a:gd name="connsiteY60" fmla="*/ 109745 h 216512"/>
              <a:gd name="connsiteX61" fmla="*/ 231376 w 338360"/>
              <a:gd name="connsiteY61" fmla="*/ 183560 h 216512"/>
              <a:gd name="connsiteX62" fmla="*/ 305403 w 338360"/>
              <a:gd name="connsiteY62" fmla="*/ 186196 h 216512"/>
              <a:gd name="connsiteX63" fmla="*/ 308047 w 338360"/>
              <a:gd name="connsiteY63" fmla="*/ 113699 h 216512"/>
              <a:gd name="connsiteX64" fmla="*/ 261780 w 338360"/>
              <a:gd name="connsiteY64" fmla="*/ 97882 h 216512"/>
              <a:gd name="connsiteX65" fmla="*/ 277643 w 338360"/>
              <a:gd name="connsiteY65" fmla="*/ 145334 h 216512"/>
              <a:gd name="connsiteX66" fmla="*/ 272355 w 338360"/>
              <a:gd name="connsiteY66" fmla="*/ 155879 h 216512"/>
              <a:gd name="connsiteX67" fmla="*/ 269711 w 338360"/>
              <a:gd name="connsiteY67" fmla="*/ 157197 h 216512"/>
              <a:gd name="connsiteX68" fmla="*/ 261780 w 338360"/>
              <a:gd name="connsiteY68" fmla="*/ 150607 h 216512"/>
              <a:gd name="connsiteX69" fmla="*/ 235341 w 338360"/>
              <a:gd name="connsiteY69" fmla="*/ 72838 h 216512"/>
              <a:gd name="connsiteX70" fmla="*/ 186431 w 338360"/>
              <a:gd name="connsiteY70" fmla="*/ 126880 h 216512"/>
              <a:gd name="connsiteX71" fmla="*/ 195684 w 338360"/>
              <a:gd name="connsiteY71" fmla="*/ 147971 h 216512"/>
              <a:gd name="connsiteX72" fmla="*/ 166602 w 338360"/>
              <a:gd name="connsiteY72" fmla="*/ 176969 h 216512"/>
              <a:gd name="connsiteX73" fmla="*/ 138842 w 338360"/>
              <a:gd name="connsiteY73" fmla="*/ 157197 h 216512"/>
              <a:gd name="connsiteX74" fmla="*/ 137520 w 338360"/>
              <a:gd name="connsiteY74" fmla="*/ 157197 h 216512"/>
              <a:gd name="connsiteX75" fmla="*/ 116369 w 338360"/>
              <a:gd name="connsiteY75" fmla="*/ 198059 h 216512"/>
              <a:gd name="connsiteX76" fmla="*/ 68780 w 338360"/>
              <a:gd name="connsiteY76" fmla="*/ 216512 h 216512"/>
              <a:gd name="connsiteX77" fmla="*/ 67458 w 338360"/>
              <a:gd name="connsiteY77" fmla="*/ 216512 h 216512"/>
              <a:gd name="connsiteX78" fmla="*/ 41 w 338360"/>
              <a:gd name="connsiteY78" fmla="*/ 146652 h 216512"/>
              <a:gd name="connsiteX79" fmla="*/ 71424 w 338360"/>
              <a:gd name="connsiteY79" fmla="*/ 79428 h 216512"/>
              <a:gd name="connsiteX80" fmla="*/ 79356 w 338360"/>
              <a:gd name="connsiteY80" fmla="*/ 88655 h 216512"/>
              <a:gd name="connsiteX81" fmla="*/ 70102 w 338360"/>
              <a:gd name="connsiteY81" fmla="*/ 96564 h 216512"/>
              <a:gd name="connsiteX82" fmla="*/ 68780 w 338360"/>
              <a:gd name="connsiteY82" fmla="*/ 96564 h 216512"/>
              <a:gd name="connsiteX83" fmla="*/ 17226 w 338360"/>
              <a:gd name="connsiteY83" fmla="*/ 146652 h 216512"/>
              <a:gd name="connsiteX84" fmla="*/ 30445 w 338360"/>
              <a:gd name="connsiteY84" fmla="*/ 183560 h 216512"/>
              <a:gd name="connsiteX85" fmla="*/ 67458 w 338360"/>
              <a:gd name="connsiteY85" fmla="*/ 200695 h 216512"/>
              <a:gd name="connsiteX86" fmla="*/ 104472 w 338360"/>
              <a:gd name="connsiteY86" fmla="*/ 186196 h 216512"/>
              <a:gd name="connsiteX87" fmla="*/ 120335 w 338360"/>
              <a:gd name="connsiteY87" fmla="*/ 157197 h 216512"/>
              <a:gd name="connsiteX88" fmla="*/ 72746 w 338360"/>
              <a:gd name="connsiteY88" fmla="*/ 157197 h 216512"/>
              <a:gd name="connsiteX89" fmla="*/ 64814 w 338360"/>
              <a:gd name="connsiteY89" fmla="*/ 153243 h 216512"/>
              <a:gd name="connsiteX90" fmla="*/ 64814 w 338360"/>
              <a:gd name="connsiteY90" fmla="*/ 145334 h 216512"/>
              <a:gd name="connsiteX91" fmla="*/ 105794 w 338360"/>
              <a:gd name="connsiteY91" fmla="*/ 47794 h 216512"/>
              <a:gd name="connsiteX92" fmla="*/ 105794 w 338360"/>
              <a:gd name="connsiteY92" fmla="*/ 20113 h 216512"/>
              <a:gd name="connsiteX93" fmla="*/ 91253 w 338360"/>
              <a:gd name="connsiteY93" fmla="*/ 16159 h 216512"/>
              <a:gd name="connsiteX94" fmla="*/ 84643 w 338360"/>
              <a:gd name="connsiteY94" fmla="*/ 5614 h 216512"/>
              <a:gd name="connsiteX95" fmla="*/ 95218 w 338360"/>
              <a:gd name="connsiteY95" fmla="*/ 342 h 216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338360" h="216512">
                <a:moveTo>
                  <a:pt x="166201" y="135549"/>
                </a:moveTo>
                <a:cubicBezTo>
                  <a:pt x="159625" y="135549"/>
                  <a:pt x="154294" y="140880"/>
                  <a:pt x="154294" y="147456"/>
                </a:cubicBezTo>
                <a:cubicBezTo>
                  <a:pt x="154294" y="154032"/>
                  <a:pt x="159625" y="159363"/>
                  <a:pt x="166201" y="159363"/>
                </a:cubicBezTo>
                <a:cubicBezTo>
                  <a:pt x="172777" y="159363"/>
                  <a:pt x="178108" y="154032"/>
                  <a:pt x="178108" y="147456"/>
                </a:cubicBezTo>
                <a:cubicBezTo>
                  <a:pt x="178108" y="140880"/>
                  <a:pt x="172777" y="135549"/>
                  <a:pt x="166201" y="135549"/>
                </a:cubicBezTo>
                <a:close/>
                <a:moveTo>
                  <a:pt x="99320" y="105387"/>
                </a:moveTo>
                <a:cubicBezTo>
                  <a:pt x="99320" y="105387"/>
                  <a:pt x="99320" y="105387"/>
                  <a:pt x="84444" y="140312"/>
                </a:cubicBezTo>
                <a:lnTo>
                  <a:pt x="120957" y="140312"/>
                </a:lnTo>
                <a:cubicBezTo>
                  <a:pt x="118252" y="126879"/>
                  <a:pt x="110138" y="114790"/>
                  <a:pt x="99320" y="105387"/>
                </a:cubicBezTo>
                <a:close/>
                <a:moveTo>
                  <a:pt x="115865" y="68874"/>
                </a:moveTo>
                <a:cubicBezTo>
                  <a:pt x="115865" y="68874"/>
                  <a:pt x="115865" y="68874"/>
                  <a:pt x="106669" y="90041"/>
                </a:cubicBezTo>
                <a:cubicBezTo>
                  <a:pt x="123748" y="101947"/>
                  <a:pt x="135572" y="120468"/>
                  <a:pt x="138200" y="140312"/>
                </a:cubicBezTo>
                <a:cubicBezTo>
                  <a:pt x="138200" y="140312"/>
                  <a:pt x="138200" y="140312"/>
                  <a:pt x="139514" y="140312"/>
                </a:cubicBezTo>
                <a:cubicBezTo>
                  <a:pt x="140827" y="136343"/>
                  <a:pt x="142141" y="133697"/>
                  <a:pt x="144769" y="131051"/>
                </a:cubicBezTo>
                <a:cubicBezTo>
                  <a:pt x="144769" y="131051"/>
                  <a:pt x="144769" y="131051"/>
                  <a:pt x="115865" y="68874"/>
                </a:cubicBezTo>
                <a:close/>
                <a:moveTo>
                  <a:pt x="204301" y="40299"/>
                </a:moveTo>
                <a:cubicBezTo>
                  <a:pt x="209124" y="40299"/>
                  <a:pt x="213033" y="43853"/>
                  <a:pt x="213033" y="48237"/>
                </a:cubicBezTo>
                <a:cubicBezTo>
                  <a:pt x="213033" y="52621"/>
                  <a:pt x="209124" y="56175"/>
                  <a:pt x="204301" y="56175"/>
                </a:cubicBezTo>
                <a:cubicBezTo>
                  <a:pt x="199478" y="56175"/>
                  <a:pt x="195569" y="52621"/>
                  <a:pt x="195569" y="48237"/>
                </a:cubicBezTo>
                <a:cubicBezTo>
                  <a:pt x="195569" y="43853"/>
                  <a:pt x="199478" y="40299"/>
                  <a:pt x="204301" y="40299"/>
                </a:cubicBezTo>
                <a:close/>
                <a:moveTo>
                  <a:pt x="175726" y="40299"/>
                </a:moveTo>
                <a:cubicBezTo>
                  <a:pt x="180549" y="40299"/>
                  <a:pt x="184458" y="43853"/>
                  <a:pt x="184458" y="48237"/>
                </a:cubicBezTo>
                <a:cubicBezTo>
                  <a:pt x="184458" y="52621"/>
                  <a:pt x="180549" y="56175"/>
                  <a:pt x="175726" y="56175"/>
                </a:cubicBezTo>
                <a:cubicBezTo>
                  <a:pt x="170903" y="56175"/>
                  <a:pt x="166994" y="52621"/>
                  <a:pt x="166994" y="48237"/>
                </a:cubicBezTo>
                <a:cubicBezTo>
                  <a:pt x="166994" y="43853"/>
                  <a:pt x="170903" y="40299"/>
                  <a:pt x="175726" y="40299"/>
                </a:cubicBezTo>
                <a:close/>
                <a:moveTo>
                  <a:pt x="145563" y="40299"/>
                </a:moveTo>
                <a:cubicBezTo>
                  <a:pt x="150386" y="40299"/>
                  <a:pt x="154295" y="43853"/>
                  <a:pt x="154295" y="48237"/>
                </a:cubicBezTo>
                <a:cubicBezTo>
                  <a:pt x="154295" y="52621"/>
                  <a:pt x="150386" y="56175"/>
                  <a:pt x="145563" y="56175"/>
                </a:cubicBezTo>
                <a:cubicBezTo>
                  <a:pt x="140740" y="56175"/>
                  <a:pt x="136831" y="52621"/>
                  <a:pt x="136831" y="48237"/>
                </a:cubicBezTo>
                <a:cubicBezTo>
                  <a:pt x="136831" y="43853"/>
                  <a:pt x="140740" y="40299"/>
                  <a:pt x="145563" y="40299"/>
                </a:cubicBezTo>
                <a:close/>
                <a:moveTo>
                  <a:pt x="95218" y="342"/>
                </a:moveTo>
                <a:cubicBezTo>
                  <a:pt x="95218" y="342"/>
                  <a:pt x="95218" y="342"/>
                  <a:pt x="137520" y="10887"/>
                </a:cubicBezTo>
                <a:cubicBezTo>
                  <a:pt x="142807" y="10887"/>
                  <a:pt x="145451" y="16159"/>
                  <a:pt x="144129" y="20113"/>
                </a:cubicBezTo>
                <a:cubicBezTo>
                  <a:pt x="142807" y="24068"/>
                  <a:pt x="140164" y="26704"/>
                  <a:pt x="136198" y="26704"/>
                </a:cubicBezTo>
                <a:cubicBezTo>
                  <a:pt x="134876" y="26704"/>
                  <a:pt x="134876" y="26704"/>
                  <a:pt x="133554" y="26704"/>
                </a:cubicBezTo>
                <a:cubicBezTo>
                  <a:pt x="133554" y="26704"/>
                  <a:pt x="133554" y="26704"/>
                  <a:pt x="122979" y="24068"/>
                </a:cubicBezTo>
                <a:cubicBezTo>
                  <a:pt x="122979" y="24068"/>
                  <a:pt x="122979" y="24068"/>
                  <a:pt x="122979" y="46476"/>
                </a:cubicBezTo>
                <a:cubicBezTo>
                  <a:pt x="122979" y="46476"/>
                  <a:pt x="122979" y="46476"/>
                  <a:pt x="158671" y="121608"/>
                </a:cubicBezTo>
                <a:cubicBezTo>
                  <a:pt x="161314" y="120290"/>
                  <a:pt x="163958" y="120290"/>
                  <a:pt x="166602" y="120290"/>
                </a:cubicBezTo>
                <a:cubicBezTo>
                  <a:pt x="167924" y="120290"/>
                  <a:pt x="169246" y="120290"/>
                  <a:pt x="170568" y="120290"/>
                </a:cubicBezTo>
                <a:cubicBezTo>
                  <a:pt x="170568" y="120290"/>
                  <a:pt x="170568" y="120290"/>
                  <a:pt x="228732" y="54384"/>
                </a:cubicBezTo>
                <a:cubicBezTo>
                  <a:pt x="228732" y="54384"/>
                  <a:pt x="228732" y="54384"/>
                  <a:pt x="216835" y="16159"/>
                </a:cubicBezTo>
                <a:cubicBezTo>
                  <a:pt x="215513" y="13523"/>
                  <a:pt x="215513" y="10887"/>
                  <a:pt x="218157" y="8251"/>
                </a:cubicBezTo>
                <a:cubicBezTo>
                  <a:pt x="219479" y="5614"/>
                  <a:pt x="222122" y="4296"/>
                  <a:pt x="224766" y="4296"/>
                </a:cubicBezTo>
                <a:cubicBezTo>
                  <a:pt x="224766" y="4296"/>
                  <a:pt x="224766" y="4296"/>
                  <a:pt x="269711" y="4296"/>
                </a:cubicBezTo>
                <a:cubicBezTo>
                  <a:pt x="285574" y="4296"/>
                  <a:pt x="297471" y="17477"/>
                  <a:pt x="297471" y="33295"/>
                </a:cubicBezTo>
                <a:cubicBezTo>
                  <a:pt x="297471" y="47794"/>
                  <a:pt x="285574" y="60975"/>
                  <a:pt x="269711" y="60975"/>
                </a:cubicBezTo>
                <a:cubicBezTo>
                  <a:pt x="264424" y="60975"/>
                  <a:pt x="261780" y="57021"/>
                  <a:pt x="261780" y="51748"/>
                </a:cubicBezTo>
                <a:cubicBezTo>
                  <a:pt x="261780" y="47794"/>
                  <a:pt x="264424" y="43839"/>
                  <a:pt x="269711" y="43839"/>
                </a:cubicBezTo>
                <a:cubicBezTo>
                  <a:pt x="274999" y="43839"/>
                  <a:pt x="280287" y="38567"/>
                  <a:pt x="280287" y="33295"/>
                </a:cubicBezTo>
                <a:cubicBezTo>
                  <a:pt x="280287" y="26704"/>
                  <a:pt x="274999" y="21432"/>
                  <a:pt x="269711" y="21432"/>
                </a:cubicBezTo>
                <a:cubicBezTo>
                  <a:pt x="269711" y="21432"/>
                  <a:pt x="269711" y="21432"/>
                  <a:pt x="236663" y="21432"/>
                </a:cubicBezTo>
                <a:cubicBezTo>
                  <a:pt x="236663" y="21432"/>
                  <a:pt x="236663" y="21432"/>
                  <a:pt x="256492" y="80747"/>
                </a:cubicBezTo>
                <a:cubicBezTo>
                  <a:pt x="278965" y="76792"/>
                  <a:pt x="304081" y="84701"/>
                  <a:pt x="319944" y="101836"/>
                </a:cubicBezTo>
                <a:cubicBezTo>
                  <a:pt x="346382" y="129517"/>
                  <a:pt x="343738" y="173015"/>
                  <a:pt x="315978" y="199377"/>
                </a:cubicBezTo>
                <a:cubicBezTo>
                  <a:pt x="302759" y="211240"/>
                  <a:pt x="286896" y="216512"/>
                  <a:pt x="269711" y="216512"/>
                </a:cubicBezTo>
                <a:cubicBezTo>
                  <a:pt x="251204" y="216512"/>
                  <a:pt x="232698" y="209922"/>
                  <a:pt x="219479" y="195422"/>
                </a:cubicBezTo>
                <a:cubicBezTo>
                  <a:pt x="206259" y="180923"/>
                  <a:pt x="199650" y="163788"/>
                  <a:pt x="200972" y="145334"/>
                </a:cubicBezTo>
                <a:cubicBezTo>
                  <a:pt x="202294" y="126880"/>
                  <a:pt x="210225" y="109745"/>
                  <a:pt x="223444" y="97882"/>
                </a:cubicBezTo>
                <a:cubicBezTo>
                  <a:pt x="227410" y="95246"/>
                  <a:pt x="232698" y="95246"/>
                  <a:pt x="235341" y="97882"/>
                </a:cubicBezTo>
                <a:cubicBezTo>
                  <a:pt x="237985" y="101836"/>
                  <a:pt x="237985" y="107109"/>
                  <a:pt x="235341" y="109745"/>
                </a:cubicBezTo>
                <a:cubicBezTo>
                  <a:pt x="214191" y="129517"/>
                  <a:pt x="212869" y="162470"/>
                  <a:pt x="231376" y="183560"/>
                </a:cubicBezTo>
                <a:cubicBezTo>
                  <a:pt x="251204" y="204649"/>
                  <a:pt x="284252" y="205967"/>
                  <a:pt x="305403" y="186196"/>
                </a:cubicBezTo>
                <a:cubicBezTo>
                  <a:pt x="326553" y="167742"/>
                  <a:pt x="327875" y="134789"/>
                  <a:pt x="308047" y="113699"/>
                </a:cubicBezTo>
                <a:cubicBezTo>
                  <a:pt x="296149" y="100518"/>
                  <a:pt x="278965" y="95246"/>
                  <a:pt x="261780" y="97882"/>
                </a:cubicBezTo>
                <a:cubicBezTo>
                  <a:pt x="261780" y="97882"/>
                  <a:pt x="261780" y="97882"/>
                  <a:pt x="277643" y="145334"/>
                </a:cubicBezTo>
                <a:cubicBezTo>
                  <a:pt x="278965" y="150607"/>
                  <a:pt x="276321" y="154561"/>
                  <a:pt x="272355" y="155879"/>
                </a:cubicBezTo>
                <a:cubicBezTo>
                  <a:pt x="271033" y="157197"/>
                  <a:pt x="271033" y="157197"/>
                  <a:pt x="269711" y="157197"/>
                </a:cubicBezTo>
                <a:cubicBezTo>
                  <a:pt x="265745" y="157197"/>
                  <a:pt x="263102" y="154561"/>
                  <a:pt x="261780" y="150607"/>
                </a:cubicBezTo>
                <a:cubicBezTo>
                  <a:pt x="261780" y="150607"/>
                  <a:pt x="261780" y="150607"/>
                  <a:pt x="235341" y="72838"/>
                </a:cubicBezTo>
                <a:cubicBezTo>
                  <a:pt x="235341" y="72838"/>
                  <a:pt x="235341" y="72838"/>
                  <a:pt x="186431" y="126880"/>
                </a:cubicBezTo>
                <a:cubicBezTo>
                  <a:pt x="191718" y="132153"/>
                  <a:pt x="195684" y="140062"/>
                  <a:pt x="195684" y="147971"/>
                </a:cubicBezTo>
                <a:cubicBezTo>
                  <a:pt x="195684" y="163788"/>
                  <a:pt x="182465" y="176969"/>
                  <a:pt x="166602" y="176969"/>
                </a:cubicBezTo>
                <a:cubicBezTo>
                  <a:pt x="154705" y="176969"/>
                  <a:pt x="142807" y="169060"/>
                  <a:pt x="138842" y="157197"/>
                </a:cubicBezTo>
                <a:cubicBezTo>
                  <a:pt x="138842" y="157197"/>
                  <a:pt x="138842" y="157197"/>
                  <a:pt x="137520" y="157197"/>
                </a:cubicBezTo>
                <a:cubicBezTo>
                  <a:pt x="134876" y="173015"/>
                  <a:pt x="128266" y="187514"/>
                  <a:pt x="116369" y="198059"/>
                </a:cubicBezTo>
                <a:cubicBezTo>
                  <a:pt x="103150" y="209922"/>
                  <a:pt x="85965" y="216512"/>
                  <a:pt x="68780" y="216512"/>
                </a:cubicBezTo>
                <a:cubicBezTo>
                  <a:pt x="68780" y="216512"/>
                  <a:pt x="68780" y="216512"/>
                  <a:pt x="67458" y="216512"/>
                </a:cubicBezTo>
                <a:cubicBezTo>
                  <a:pt x="29123" y="216512"/>
                  <a:pt x="-1281" y="184878"/>
                  <a:pt x="41" y="146652"/>
                </a:cubicBezTo>
                <a:cubicBezTo>
                  <a:pt x="1363" y="108427"/>
                  <a:pt x="33089" y="78110"/>
                  <a:pt x="71424" y="79428"/>
                </a:cubicBezTo>
                <a:cubicBezTo>
                  <a:pt x="75390" y="79428"/>
                  <a:pt x="79356" y="83383"/>
                  <a:pt x="79356" y="88655"/>
                </a:cubicBezTo>
                <a:cubicBezTo>
                  <a:pt x="79356" y="92609"/>
                  <a:pt x="75390" y="96564"/>
                  <a:pt x="70102" y="96564"/>
                </a:cubicBezTo>
                <a:cubicBezTo>
                  <a:pt x="70102" y="96564"/>
                  <a:pt x="70102" y="96564"/>
                  <a:pt x="68780" y="96564"/>
                </a:cubicBezTo>
                <a:cubicBezTo>
                  <a:pt x="41020" y="96564"/>
                  <a:pt x="17226" y="118972"/>
                  <a:pt x="17226" y="146652"/>
                </a:cubicBezTo>
                <a:cubicBezTo>
                  <a:pt x="15904" y="161152"/>
                  <a:pt x="21191" y="174333"/>
                  <a:pt x="30445" y="183560"/>
                </a:cubicBezTo>
                <a:cubicBezTo>
                  <a:pt x="41020" y="194104"/>
                  <a:pt x="52917" y="199377"/>
                  <a:pt x="67458" y="200695"/>
                </a:cubicBezTo>
                <a:cubicBezTo>
                  <a:pt x="80677" y="200695"/>
                  <a:pt x="93897" y="195422"/>
                  <a:pt x="104472" y="186196"/>
                </a:cubicBezTo>
                <a:cubicBezTo>
                  <a:pt x="112403" y="178287"/>
                  <a:pt x="117691" y="167742"/>
                  <a:pt x="120335" y="157197"/>
                </a:cubicBezTo>
                <a:cubicBezTo>
                  <a:pt x="120335" y="157197"/>
                  <a:pt x="120335" y="157197"/>
                  <a:pt x="72746" y="157197"/>
                </a:cubicBezTo>
                <a:cubicBezTo>
                  <a:pt x="70102" y="157197"/>
                  <a:pt x="66136" y="155879"/>
                  <a:pt x="64814" y="153243"/>
                </a:cubicBezTo>
                <a:cubicBezTo>
                  <a:pt x="63493" y="150607"/>
                  <a:pt x="63493" y="147971"/>
                  <a:pt x="64814" y="145334"/>
                </a:cubicBezTo>
                <a:cubicBezTo>
                  <a:pt x="64814" y="145334"/>
                  <a:pt x="64814" y="145334"/>
                  <a:pt x="105794" y="47794"/>
                </a:cubicBezTo>
                <a:cubicBezTo>
                  <a:pt x="105794" y="47794"/>
                  <a:pt x="105794" y="47794"/>
                  <a:pt x="105794" y="20113"/>
                </a:cubicBezTo>
                <a:cubicBezTo>
                  <a:pt x="105794" y="20113"/>
                  <a:pt x="105794" y="20113"/>
                  <a:pt x="91253" y="16159"/>
                </a:cubicBezTo>
                <a:cubicBezTo>
                  <a:pt x="85965" y="14841"/>
                  <a:pt x="83321" y="10887"/>
                  <a:pt x="84643" y="5614"/>
                </a:cubicBezTo>
                <a:cubicBezTo>
                  <a:pt x="85965" y="1660"/>
                  <a:pt x="89931" y="-976"/>
                  <a:pt x="95218" y="342"/>
                </a:cubicBezTo>
                <a:close/>
              </a:path>
            </a:pathLst>
          </a:custGeom>
          <a:solidFill>
            <a:srgbClr val="C55A1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nvGrpSpPr>
          <p:cNvPr id="34" name="组合 33"/>
          <p:cNvGrpSpPr/>
          <p:nvPr/>
        </p:nvGrpSpPr>
        <p:grpSpPr>
          <a:xfrm>
            <a:off x="3880711" y="2737009"/>
            <a:ext cx="904035" cy="904036"/>
            <a:chOff x="3176812" y="2273198"/>
            <a:chExt cx="2641825" cy="2726239"/>
          </a:xfrm>
        </p:grpSpPr>
        <p:sp>
          <p:nvSpPr>
            <p:cNvPr id="35" name="椭圆 34"/>
            <p:cNvSpPr/>
            <p:nvPr/>
          </p:nvSpPr>
          <p:spPr>
            <a:xfrm>
              <a:off x="3176812" y="2273198"/>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a:solidFill>
                  <a:prstClr val="white"/>
                </a:solidFill>
              </a:endParaRPr>
            </a:p>
          </p:txBody>
        </p:sp>
        <p:sp>
          <p:nvSpPr>
            <p:cNvPr id="36" name="椭圆 35"/>
            <p:cNvSpPr/>
            <p:nvPr/>
          </p:nvSpPr>
          <p:spPr>
            <a:xfrm>
              <a:off x="3268970" y="2368298"/>
              <a:ext cx="2457512" cy="2536037"/>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a:solidFill>
                  <a:prstClr val="white"/>
                </a:solidFill>
              </a:endParaRPr>
            </a:p>
          </p:txBody>
        </p:sp>
      </p:grpSp>
      <p:grpSp>
        <p:nvGrpSpPr>
          <p:cNvPr id="37" name="组合 36"/>
          <p:cNvGrpSpPr/>
          <p:nvPr/>
        </p:nvGrpSpPr>
        <p:grpSpPr>
          <a:xfrm>
            <a:off x="5923278" y="2780459"/>
            <a:ext cx="904035" cy="904036"/>
            <a:chOff x="3176812" y="2273198"/>
            <a:chExt cx="2641825" cy="2726239"/>
          </a:xfrm>
        </p:grpSpPr>
        <p:sp>
          <p:nvSpPr>
            <p:cNvPr id="38" name="椭圆 37"/>
            <p:cNvSpPr/>
            <p:nvPr/>
          </p:nvSpPr>
          <p:spPr>
            <a:xfrm>
              <a:off x="3176812" y="2273198"/>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a:solidFill>
                  <a:prstClr val="white"/>
                </a:solidFill>
              </a:endParaRPr>
            </a:p>
          </p:txBody>
        </p:sp>
        <p:sp>
          <p:nvSpPr>
            <p:cNvPr id="39" name="椭圆 38"/>
            <p:cNvSpPr/>
            <p:nvPr/>
          </p:nvSpPr>
          <p:spPr>
            <a:xfrm>
              <a:off x="3268970" y="2368298"/>
              <a:ext cx="2457512" cy="2536037"/>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a:solidFill>
                  <a:prstClr val="white"/>
                </a:solidFill>
              </a:endParaRPr>
            </a:p>
          </p:txBody>
        </p:sp>
      </p:grpSp>
      <p:grpSp>
        <p:nvGrpSpPr>
          <p:cNvPr id="40" name="组合 39"/>
          <p:cNvGrpSpPr/>
          <p:nvPr/>
        </p:nvGrpSpPr>
        <p:grpSpPr>
          <a:xfrm>
            <a:off x="7194318" y="4545178"/>
            <a:ext cx="1144176" cy="1144177"/>
            <a:chOff x="3176812" y="2273198"/>
            <a:chExt cx="2641825" cy="2726239"/>
          </a:xfrm>
        </p:grpSpPr>
        <p:sp>
          <p:nvSpPr>
            <p:cNvPr id="41" name="椭圆 40"/>
            <p:cNvSpPr/>
            <p:nvPr/>
          </p:nvSpPr>
          <p:spPr>
            <a:xfrm>
              <a:off x="3176812" y="2273198"/>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a:solidFill>
                  <a:prstClr val="white"/>
                </a:solidFill>
              </a:endParaRPr>
            </a:p>
          </p:txBody>
        </p:sp>
        <p:sp>
          <p:nvSpPr>
            <p:cNvPr id="42" name="椭圆 41"/>
            <p:cNvSpPr/>
            <p:nvPr/>
          </p:nvSpPr>
          <p:spPr>
            <a:xfrm>
              <a:off x="3268970" y="2368298"/>
              <a:ext cx="2457512" cy="2536037"/>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a:solidFill>
                  <a:prstClr val="white"/>
                </a:solidFill>
              </a:endParaRPr>
            </a:p>
          </p:txBody>
        </p:sp>
      </p:grpSp>
      <p:sp>
        <p:nvSpPr>
          <p:cNvPr id="43" name="calendar_172061"/>
          <p:cNvSpPr>
            <a:spLocks noChangeAspect="1"/>
          </p:cNvSpPr>
          <p:nvPr/>
        </p:nvSpPr>
        <p:spPr bwMode="auto">
          <a:xfrm>
            <a:off x="4161023" y="3005549"/>
            <a:ext cx="341217" cy="325197"/>
          </a:xfrm>
          <a:custGeom>
            <a:avLst/>
            <a:gdLst>
              <a:gd name="connsiteX0" fmla="*/ 55746 w 338138"/>
              <a:gd name="connsiteY0" fmla="*/ 236537 h 322263"/>
              <a:gd name="connsiteX1" fmla="*/ 41275 w 338138"/>
              <a:gd name="connsiteY1" fmla="*/ 250825 h 322263"/>
              <a:gd name="connsiteX2" fmla="*/ 55746 w 338138"/>
              <a:gd name="connsiteY2" fmla="*/ 265112 h 322263"/>
              <a:gd name="connsiteX3" fmla="*/ 264928 w 338138"/>
              <a:gd name="connsiteY3" fmla="*/ 265112 h 322263"/>
              <a:gd name="connsiteX4" fmla="*/ 279400 w 338138"/>
              <a:gd name="connsiteY4" fmla="*/ 250825 h 322263"/>
              <a:gd name="connsiteX5" fmla="*/ 264928 w 338138"/>
              <a:gd name="connsiteY5" fmla="*/ 236537 h 322263"/>
              <a:gd name="connsiteX6" fmla="*/ 55746 w 338138"/>
              <a:gd name="connsiteY6" fmla="*/ 236537 h 322263"/>
              <a:gd name="connsiteX7" fmla="*/ 55780 w 338138"/>
              <a:gd name="connsiteY7" fmla="*/ 185737 h 322263"/>
              <a:gd name="connsiteX8" fmla="*/ 41275 w 338138"/>
              <a:gd name="connsiteY8" fmla="*/ 200025 h 322263"/>
              <a:gd name="connsiteX9" fmla="*/ 55780 w 338138"/>
              <a:gd name="connsiteY9" fmla="*/ 214312 h 322263"/>
              <a:gd name="connsiteX10" fmla="*/ 190283 w 338138"/>
              <a:gd name="connsiteY10" fmla="*/ 214312 h 322263"/>
              <a:gd name="connsiteX11" fmla="*/ 204788 w 338138"/>
              <a:gd name="connsiteY11" fmla="*/ 200025 h 322263"/>
              <a:gd name="connsiteX12" fmla="*/ 190283 w 338138"/>
              <a:gd name="connsiteY12" fmla="*/ 185737 h 322263"/>
              <a:gd name="connsiteX13" fmla="*/ 55780 w 338138"/>
              <a:gd name="connsiteY13" fmla="*/ 185737 h 322263"/>
              <a:gd name="connsiteX14" fmla="*/ 55827 w 338138"/>
              <a:gd name="connsiteY14" fmla="*/ 136525 h 322263"/>
              <a:gd name="connsiteX15" fmla="*/ 41275 w 338138"/>
              <a:gd name="connsiteY15" fmla="*/ 150951 h 322263"/>
              <a:gd name="connsiteX16" fmla="*/ 55827 w 338138"/>
              <a:gd name="connsiteY16" fmla="*/ 166688 h 322263"/>
              <a:gd name="connsiteX17" fmla="*/ 272786 w 338138"/>
              <a:gd name="connsiteY17" fmla="*/ 166688 h 322263"/>
              <a:gd name="connsiteX18" fmla="*/ 287338 w 338138"/>
              <a:gd name="connsiteY18" fmla="*/ 150951 h 322263"/>
              <a:gd name="connsiteX19" fmla="*/ 272786 w 338138"/>
              <a:gd name="connsiteY19" fmla="*/ 136525 h 322263"/>
              <a:gd name="connsiteX20" fmla="*/ 55827 w 338138"/>
              <a:gd name="connsiteY20" fmla="*/ 136525 h 322263"/>
              <a:gd name="connsiteX21" fmla="*/ 87176 w 338138"/>
              <a:gd name="connsiteY21" fmla="*/ 44450 h 322263"/>
              <a:gd name="connsiteX22" fmla="*/ 95101 w 338138"/>
              <a:gd name="connsiteY22" fmla="*/ 44450 h 322263"/>
              <a:gd name="connsiteX23" fmla="*/ 95101 w 338138"/>
              <a:gd name="connsiteY23" fmla="*/ 58933 h 322263"/>
              <a:gd name="connsiteX24" fmla="*/ 130764 w 338138"/>
              <a:gd name="connsiteY24" fmla="*/ 93166 h 322263"/>
              <a:gd name="connsiteX25" fmla="*/ 166427 w 338138"/>
              <a:gd name="connsiteY25" fmla="*/ 58933 h 322263"/>
              <a:gd name="connsiteX26" fmla="*/ 166427 w 338138"/>
              <a:gd name="connsiteY26" fmla="*/ 44450 h 322263"/>
              <a:gd name="connsiteX27" fmla="*/ 174352 w 338138"/>
              <a:gd name="connsiteY27" fmla="*/ 44450 h 322263"/>
              <a:gd name="connsiteX28" fmla="*/ 174352 w 338138"/>
              <a:gd name="connsiteY28" fmla="*/ 58933 h 322263"/>
              <a:gd name="connsiteX29" fmla="*/ 210015 w 338138"/>
              <a:gd name="connsiteY29" fmla="*/ 93166 h 322263"/>
              <a:gd name="connsiteX30" fmla="*/ 245678 w 338138"/>
              <a:gd name="connsiteY30" fmla="*/ 58933 h 322263"/>
              <a:gd name="connsiteX31" fmla="*/ 245678 w 338138"/>
              <a:gd name="connsiteY31" fmla="*/ 44450 h 322263"/>
              <a:gd name="connsiteX32" fmla="*/ 253603 w 338138"/>
              <a:gd name="connsiteY32" fmla="*/ 44450 h 322263"/>
              <a:gd name="connsiteX33" fmla="*/ 253603 w 338138"/>
              <a:gd name="connsiteY33" fmla="*/ 58933 h 322263"/>
              <a:gd name="connsiteX34" fmla="*/ 289267 w 338138"/>
              <a:gd name="connsiteY34" fmla="*/ 93166 h 322263"/>
              <a:gd name="connsiteX35" fmla="*/ 324930 w 338138"/>
              <a:gd name="connsiteY35" fmla="*/ 58933 h 322263"/>
              <a:gd name="connsiteX36" fmla="*/ 324930 w 338138"/>
              <a:gd name="connsiteY36" fmla="*/ 48400 h 322263"/>
              <a:gd name="connsiteX37" fmla="*/ 338138 w 338138"/>
              <a:gd name="connsiteY37" fmla="*/ 72100 h 322263"/>
              <a:gd name="connsiteX38" fmla="*/ 338138 w 338138"/>
              <a:gd name="connsiteY38" fmla="*/ 294613 h 322263"/>
              <a:gd name="connsiteX39" fmla="*/ 310400 w 338138"/>
              <a:gd name="connsiteY39" fmla="*/ 322263 h 322263"/>
              <a:gd name="connsiteX40" fmla="*/ 27738 w 338138"/>
              <a:gd name="connsiteY40" fmla="*/ 322263 h 322263"/>
              <a:gd name="connsiteX41" fmla="*/ 0 w 338138"/>
              <a:gd name="connsiteY41" fmla="*/ 294613 h 322263"/>
              <a:gd name="connsiteX42" fmla="*/ 0 w 338138"/>
              <a:gd name="connsiteY42" fmla="*/ 72100 h 322263"/>
              <a:gd name="connsiteX43" fmla="*/ 15850 w 338138"/>
              <a:gd name="connsiteY43" fmla="*/ 47083 h 322263"/>
              <a:gd name="connsiteX44" fmla="*/ 15850 w 338138"/>
              <a:gd name="connsiteY44" fmla="*/ 58933 h 322263"/>
              <a:gd name="connsiteX45" fmla="*/ 51513 w 338138"/>
              <a:gd name="connsiteY45" fmla="*/ 93166 h 322263"/>
              <a:gd name="connsiteX46" fmla="*/ 87176 w 338138"/>
              <a:gd name="connsiteY46" fmla="*/ 58933 h 322263"/>
              <a:gd name="connsiteX47" fmla="*/ 87176 w 338138"/>
              <a:gd name="connsiteY47" fmla="*/ 44450 h 322263"/>
              <a:gd name="connsiteX48" fmla="*/ 288925 w 338138"/>
              <a:gd name="connsiteY48" fmla="*/ 0 h 322263"/>
              <a:gd name="connsiteX49" fmla="*/ 304800 w 338138"/>
              <a:gd name="connsiteY49" fmla="*/ 16042 h 322263"/>
              <a:gd name="connsiteX50" fmla="*/ 304800 w 338138"/>
              <a:gd name="connsiteY50" fmla="*/ 58821 h 322263"/>
              <a:gd name="connsiteX51" fmla="*/ 288925 w 338138"/>
              <a:gd name="connsiteY51" fmla="*/ 76200 h 322263"/>
              <a:gd name="connsiteX52" fmla="*/ 273050 w 338138"/>
              <a:gd name="connsiteY52" fmla="*/ 58821 h 322263"/>
              <a:gd name="connsiteX53" fmla="*/ 273050 w 338138"/>
              <a:gd name="connsiteY53" fmla="*/ 16042 h 322263"/>
              <a:gd name="connsiteX54" fmla="*/ 288925 w 338138"/>
              <a:gd name="connsiteY54" fmla="*/ 0 h 322263"/>
              <a:gd name="connsiteX55" fmla="*/ 209550 w 338138"/>
              <a:gd name="connsiteY55" fmla="*/ 0 h 322263"/>
              <a:gd name="connsiteX56" fmla="*/ 225425 w 338138"/>
              <a:gd name="connsiteY56" fmla="*/ 16042 h 322263"/>
              <a:gd name="connsiteX57" fmla="*/ 225425 w 338138"/>
              <a:gd name="connsiteY57" fmla="*/ 58821 h 322263"/>
              <a:gd name="connsiteX58" fmla="*/ 209550 w 338138"/>
              <a:gd name="connsiteY58" fmla="*/ 76200 h 322263"/>
              <a:gd name="connsiteX59" fmla="*/ 193675 w 338138"/>
              <a:gd name="connsiteY59" fmla="*/ 58821 h 322263"/>
              <a:gd name="connsiteX60" fmla="*/ 193675 w 338138"/>
              <a:gd name="connsiteY60" fmla="*/ 16042 h 322263"/>
              <a:gd name="connsiteX61" fmla="*/ 209550 w 338138"/>
              <a:gd name="connsiteY61" fmla="*/ 0 h 322263"/>
              <a:gd name="connsiteX62" fmla="*/ 131763 w 338138"/>
              <a:gd name="connsiteY62" fmla="*/ 0 h 322263"/>
              <a:gd name="connsiteX63" fmla="*/ 147638 w 338138"/>
              <a:gd name="connsiteY63" fmla="*/ 16042 h 322263"/>
              <a:gd name="connsiteX64" fmla="*/ 147638 w 338138"/>
              <a:gd name="connsiteY64" fmla="*/ 58821 h 322263"/>
              <a:gd name="connsiteX65" fmla="*/ 131763 w 338138"/>
              <a:gd name="connsiteY65" fmla="*/ 76200 h 322263"/>
              <a:gd name="connsiteX66" fmla="*/ 115888 w 338138"/>
              <a:gd name="connsiteY66" fmla="*/ 58821 h 322263"/>
              <a:gd name="connsiteX67" fmla="*/ 115888 w 338138"/>
              <a:gd name="connsiteY67" fmla="*/ 16042 h 322263"/>
              <a:gd name="connsiteX68" fmla="*/ 131763 w 338138"/>
              <a:gd name="connsiteY68" fmla="*/ 0 h 322263"/>
              <a:gd name="connsiteX69" fmla="*/ 52388 w 338138"/>
              <a:gd name="connsiteY69" fmla="*/ 0 h 322263"/>
              <a:gd name="connsiteX70" fmla="*/ 68263 w 338138"/>
              <a:gd name="connsiteY70" fmla="*/ 16042 h 322263"/>
              <a:gd name="connsiteX71" fmla="*/ 68263 w 338138"/>
              <a:gd name="connsiteY71" fmla="*/ 58821 h 322263"/>
              <a:gd name="connsiteX72" fmla="*/ 52388 w 338138"/>
              <a:gd name="connsiteY72" fmla="*/ 76200 h 322263"/>
              <a:gd name="connsiteX73" fmla="*/ 36513 w 338138"/>
              <a:gd name="connsiteY73" fmla="*/ 58821 h 322263"/>
              <a:gd name="connsiteX74" fmla="*/ 36513 w 338138"/>
              <a:gd name="connsiteY74" fmla="*/ 16042 h 322263"/>
              <a:gd name="connsiteX75" fmla="*/ 52388 w 338138"/>
              <a:gd name="connsiteY75" fmla="*/ 0 h 322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38138" h="322263">
                <a:moveTo>
                  <a:pt x="55746" y="236537"/>
                </a:moveTo>
                <a:cubicBezTo>
                  <a:pt x="47853" y="236537"/>
                  <a:pt x="41275" y="243031"/>
                  <a:pt x="41275" y="250825"/>
                </a:cubicBezTo>
                <a:cubicBezTo>
                  <a:pt x="41275" y="258618"/>
                  <a:pt x="47853" y="265112"/>
                  <a:pt x="55746" y="265112"/>
                </a:cubicBezTo>
                <a:cubicBezTo>
                  <a:pt x="55746" y="265112"/>
                  <a:pt x="55746" y="265112"/>
                  <a:pt x="264928" y="265112"/>
                </a:cubicBezTo>
                <a:cubicBezTo>
                  <a:pt x="272822" y="265112"/>
                  <a:pt x="279400" y="258618"/>
                  <a:pt x="279400" y="250825"/>
                </a:cubicBezTo>
                <a:cubicBezTo>
                  <a:pt x="279400" y="243031"/>
                  <a:pt x="272822" y="236537"/>
                  <a:pt x="264928" y="236537"/>
                </a:cubicBezTo>
                <a:cubicBezTo>
                  <a:pt x="264928" y="236537"/>
                  <a:pt x="264928" y="236537"/>
                  <a:pt x="55746" y="236537"/>
                </a:cubicBezTo>
                <a:close/>
                <a:moveTo>
                  <a:pt x="55780" y="185737"/>
                </a:moveTo>
                <a:cubicBezTo>
                  <a:pt x="47868" y="185737"/>
                  <a:pt x="41275" y="192231"/>
                  <a:pt x="41275" y="200025"/>
                </a:cubicBezTo>
                <a:cubicBezTo>
                  <a:pt x="41275" y="207818"/>
                  <a:pt x="47868" y="214312"/>
                  <a:pt x="55780" y="214312"/>
                </a:cubicBezTo>
                <a:cubicBezTo>
                  <a:pt x="55780" y="214312"/>
                  <a:pt x="55780" y="214312"/>
                  <a:pt x="190283" y="214312"/>
                </a:cubicBezTo>
                <a:cubicBezTo>
                  <a:pt x="198194" y="214312"/>
                  <a:pt x="204788" y="207818"/>
                  <a:pt x="204788" y="200025"/>
                </a:cubicBezTo>
                <a:cubicBezTo>
                  <a:pt x="204788" y="192231"/>
                  <a:pt x="198194" y="185737"/>
                  <a:pt x="190283" y="185737"/>
                </a:cubicBezTo>
                <a:cubicBezTo>
                  <a:pt x="190283" y="185737"/>
                  <a:pt x="190283" y="185737"/>
                  <a:pt x="55780" y="185737"/>
                </a:cubicBezTo>
                <a:close/>
                <a:moveTo>
                  <a:pt x="55827" y="136525"/>
                </a:moveTo>
                <a:cubicBezTo>
                  <a:pt x="47889" y="136525"/>
                  <a:pt x="41275" y="143082"/>
                  <a:pt x="41275" y="150951"/>
                </a:cubicBezTo>
                <a:cubicBezTo>
                  <a:pt x="41275" y="160131"/>
                  <a:pt x="47889" y="166688"/>
                  <a:pt x="55827" y="166688"/>
                </a:cubicBezTo>
                <a:cubicBezTo>
                  <a:pt x="55827" y="166688"/>
                  <a:pt x="55827" y="166688"/>
                  <a:pt x="272786" y="166688"/>
                </a:cubicBezTo>
                <a:cubicBezTo>
                  <a:pt x="280724" y="166688"/>
                  <a:pt x="287338" y="160131"/>
                  <a:pt x="287338" y="150951"/>
                </a:cubicBezTo>
                <a:cubicBezTo>
                  <a:pt x="287338" y="143082"/>
                  <a:pt x="280724" y="136525"/>
                  <a:pt x="272786" y="136525"/>
                </a:cubicBezTo>
                <a:cubicBezTo>
                  <a:pt x="272786" y="136525"/>
                  <a:pt x="272786" y="136525"/>
                  <a:pt x="55827" y="136525"/>
                </a:cubicBezTo>
                <a:close/>
                <a:moveTo>
                  <a:pt x="87176" y="44450"/>
                </a:moveTo>
                <a:cubicBezTo>
                  <a:pt x="87176" y="44450"/>
                  <a:pt x="87176" y="44450"/>
                  <a:pt x="95101" y="44450"/>
                </a:cubicBezTo>
                <a:cubicBezTo>
                  <a:pt x="95101" y="44450"/>
                  <a:pt x="95101" y="44450"/>
                  <a:pt x="95101" y="58933"/>
                </a:cubicBezTo>
                <a:cubicBezTo>
                  <a:pt x="95101" y="78683"/>
                  <a:pt x="110951" y="93166"/>
                  <a:pt x="130764" y="93166"/>
                </a:cubicBezTo>
                <a:cubicBezTo>
                  <a:pt x="150577" y="93166"/>
                  <a:pt x="166427" y="78683"/>
                  <a:pt x="166427" y="58933"/>
                </a:cubicBezTo>
                <a:cubicBezTo>
                  <a:pt x="166427" y="58933"/>
                  <a:pt x="166427" y="58933"/>
                  <a:pt x="166427" y="44450"/>
                </a:cubicBezTo>
                <a:cubicBezTo>
                  <a:pt x="166427" y="44450"/>
                  <a:pt x="166427" y="44450"/>
                  <a:pt x="174352" y="44450"/>
                </a:cubicBezTo>
                <a:cubicBezTo>
                  <a:pt x="174352" y="44450"/>
                  <a:pt x="174352" y="44450"/>
                  <a:pt x="174352" y="58933"/>
                </a:cubicBezTo>
                <a:cubicBezTo>
                  <a:pt x="174352" y="78683"/>
                  <a:pt x="190202" y="93166"/>
                  <a:pt x="210015" y="93166"/>
                </a:cubicBezTo>
                <a:cubicBezTo>
                  <a:pt x="229828" y="93166"/>
                  <a:pt x="245678" y="78683"/>
                  <a:pt x="245678" y="58933"/>
                </a:cubicBezTo>
                <a:cubicBezTo>
                  <a:pt x="245678" y="58933"/>
                  <a:pt x="245678" y="58933"/>
                  <a:pt x="245678" y="44450"/>
                </a:cubicBezTo>
                <a:cubicBezTo>
                  <a:pt x="245678" y="44450"/>
                  <a:pt x="245678" y="44450"/>
                  <a:pt x="253603" y="44450"/>
                </a:cubicBezTo>
                <a:cubicBezTo>
                  <a:pt x="253603" y="44450"/>
                  <a:pt x="253603" y="44450"/>
                  <a:pt x="253603" y="58933"/>
                </a:cubicBezTo>
                <a:cubicBezTo>
                  <a:pt x="253603" y="78683"/>
                  <a:pt x="269453" y="93166"/>
                  <a:pt x="289267" y="93166"/>
                </a:cubicBezTo>
                <a:cubicBezTo>
                  <a:pt x="309079" y="93166"/>
                  <a:pt x="324930" y="78683"/>
                  <a:pt x="324930" y="58933"/>
                </a:cubicBezTo>
                <a:cubicBezTo>
                  <a:pt x="324930" y="58933"/>
                  <a:pt x="324930" y="58933"/>
                  <a:pt x="324930" y="48400"/>
                </a:cubicBezTo>
                <a:cubicBezTo>
                  <a:pt x="332855" y="53667"/>
                  <a:pt x="338138" y="61566"/>
                  <a:pt x="338138" y="72100"/>
                </a:cubicBezTo>
                <a:cubicBezTo>
                  <a:pt x="338138" y="72100"/>
                  <a:pt x="338138" y="72100"/>
                  <a:pt x="338138" y="294613"/>
                </a:cubicBezTo>
                <a:cubicBezTo>
                  <a:pt x="338138" y="309097"/>
                  <a:pt x="324930" y="322263"/>
                  <a:pt x="310400" y="322263"/>
                </a:cubicBezTo>
                <a:cubicBezTo>
                  <a:pt x="310400" y="322263"/>
                  <a:pt x="310400" y="322263"/>
                  <a:pt x="27738" y="322263"/>
                </a:cubicBezTo>
                <a:cubicBezTo>
                  <a:pt x="13208" y="322263"/>
                  <a:pt x="0" y="309097"/>
                  <a:pt x="0" y="294613"/>
                </a:cubicBezTo>
                <a:cubicBezTo>
                  <a:pt x="0" y="294613"/>
                  <a:pt x="0" y="294613"/>
                  <a:pt x="0" y="72100"/>
                </a:cubicBezTo>
                <a:cubicBezTo>
                  <a:pt x="0" y="61566"/>
                  <a:pt x="6604" y="51033"/>
                  <a:pt x="15850" y="47083"/>
                </a:cubicBezTo>
                <a:cubicBezTo>
                  <a:pt x="15850" y="47083"/>
                  <a:pt x="15850" y="47083"/>
                  <a:pt x="15850" y="58933"/>
                </a:cubicBezTo>
                <a:cubicBezTo>
                  <a:pt x="15850" y="78683"/>
                  <a:pt x="31700" y="93166"/>
                  <a:pt x="51513" y="93166"/>
                </a:cubicBezTo>
                <a:cubicBezTo>
                  <a:pt x="71326" y="93166"/>
                  <a:pt x="87176" y="78683"/>
                  <a:pt x="87176" y="58933"/>
                </a:cubicBezTo>
                <a:cubicBezTo>
                  <a:pt x="87176" y="58933"/>
                  <a:pt x="87176" y="58933"/>
                  <a:pt x="87176" y="44450"/>
                </a:cubicBezTo>
                <a:close/>
                <a:moveTo>
                  <a:pt x="288925" y="0"/>
                </a:moveTo>
                <a:cubicBezTo>
                  <a:pt x="298186" y="0"/>
                  <a:pt x="304800" y="8021"/>
                  <a:pt x="304800" y="16042"/>
                </a:cubicBezTo>
                <a:cubicBezTo>
                  <a:pt x="304800" y="16042"/>
                  <a:pt x="304800" y="16042"/>
                  <a:pt x="304800" y="58821"/>
                </a:cubicBezTo>
                <a:cubicBezTo>
                  <a:pt x="304800" y="68179"/>
                  <a:pt x="298186" y="76200"/>
                  <a:pt x="288925" y="76200"/>
                </a:cubicBezTo>
                <a:cubicBezTo>
                  <a:pt x="279665" y="76200"/>
                  <a:pt x="273050" y="68179"/>
                  <a:pt x="273050" y="58821"/>
                </a:cubicBezTo>
                <a:cubicBezTo>
                  <a:pt x="273050" y="58821"/>
                  <a:pt x="273050" y="58821"/>
                  <a:pt x="273050" y="16042"/>
                </a:cubicBezTo>
                <a:cubicBezTo>
                  <a:pt x="273050" y="8021"/>
                  <a:pt x="279665" y="0"/>
                  <a:pt x="288925" y="0"/>
                </a:cubicBezTo>
                <a:close/>
                <a:moveTo>
                  <a:pt x="209550" y="0"/>
                </a:moveTo>
                <a:cubicBezTo>
                  <a:pt x="218810" y="0"/>
                  <a:pt x="225425" y="8021"/>
                  <a:pt x="225425" y="16042"/>
                </a:cubicBezTo>
                <a:cubicBezTo>
                  <a:pt x="225425" y="16042"/>
                  <a:pt x="225425" y="16042"/>
                  <a:pt x="225425" y="58821"/>
                </a:cubicBezTo>
                <a:cubicBezTo>
                  <a:pt x="225425" y="68179"/>
                  <a:pt x="218810" y="76200"/>
                  <a:pt x="209550" y="76200"/>
                </a:cubicBezTo>
                <a:cubicBezTo>
                  <a:pt x="200289" y="76200"/>
                  <a:pt x="193675" y="68179"/>
                  <a:pt x="193675" y="58821"/>
                </a:cubicBezTo>
                <a:cubicBezTo>
                  <a:pt x="193675" y="58821"/>
                  <a:pt x="193675" y="58821"/>
                  <a:pt x="193675" y="16042"/>
                </a:cubicBezTo>
                <a:cubicBezTo>
                  <a:pt x="193675" y="8021"/>
                  <a:pt x="200289" y="0"/>
                  <a:pt x="209550" y="0"/>
                </a:cubicBezTo>
                <a:close/>
                <a:moveTo>
                  <a:pt x="131763" y="0"/>
                </a:moveTo>
                <a:cubicBezTo>
                  <a:pt x="141023" y="0"/>
                  <a:pt x="147638" y="8021"/>
                  <a:pt x="147638" y="16042"/>
                </a:cubicBezTo>
                <a:cubicBezTo>
                  <a:pt x="147638" y="16042"/>
                  <a:pt x="147638" y="16042"/>
                  <a:pt x="147638" y="58821"/>
                </a:cubicBezTo>
                <a:cubicBezTo>
                  <a:pt x="147638" y="68179"/>
                  <a:pt x="141023" y="76200"/>
                  <a:pt x="131763" y="76200"/>
                </a:cubicBezTo>
                <a:cubicBezTo>
                  <a:pt x="122502" y="76200"/>
                  <a:pt x="115888" y="68179"/>
                  <a:pt x="115888" y="58821"/>
                </a:cubicBezTo>
                <a:cubicBezTo>
                  <a:pt x="115888" y="58821"/>
                  <a:pt x="115888" y="58821"/>
                  <a:pt x="115888" y="16042"/>
                </a:cubicBezTo>
                <a:cubicBezTo>
                  <a:pt x="115888" y="8021"/>
                  <a:pt x="122502" y="0"/>
                  <a:pt x="131763" y="0"/>
                </a:cubicBezTo>
                <a:close/>
                <a:moveTo>
                  <a:pt x="52388" y="0"/>
                </a:moveTo>
                <a:cubicBezTo>
                  <a:pt x="61648" y="0"/>
                  <a:pt x="68263" y="8021"/>
                  <a:pt x="68263" y="16042"/>
                </a:cubicBezTo>
                <a:cubicBezTo>
                  <a:pt x="68263" y="16042"/>
                  <a:pt x="68263" y="16042"/>
                  <a:pt x="68263" y="58821"/>
                </a:cubicBezTo>
                <a:cubicBezTo>
                  <a:pt x="68263" y="68179"/>
                  <a:pt x="61648" y="76200"/>
                  <a:pt x="52388" y="76200"/>
                </a:cubicBezTo>
                <a:cubicBezTo>
                  <a:pt x="43127" y="76200"/>
                  <a:pt x="36513" y="68179"/>
                  <a:pt x="36513" y="58821"/>
                </a:cubicBezTo>
                <a:cubicBezTo>
                  <a:pt x="36513" y="58821"/>
                  <a:pt x="36513" y="58821"/>
                  <a:pt x="36513" y="16042"/>
                </a:cubicBezTo>
                <a:cubicBezTo>
                  <a:pt x="36513" y="8021"/>
                  <a:pt x="43127" y="0"/>
                  <a:pt x="52388" y="0"/>
                </a:cubicBezTo>
                <a:close/>
              </a:path>
            </a:pathLst>
          </a:custGeom>
          <a:solidFill>
            <a:srgbClr val="C55A11"/>
          </a:solidFill>
          <a:ln>
            <a:noFill/>
          </a:ln>
        </p:spPr>
      </p:sp>
      <p:sp>
        <p:nvSpPr>
          <p:cNvPr id="45" name="look-button_84470"/>
          <p:cNvSpPr>
            <a:spLocks noChangeAspect="1"/>
          </p:cNvSpPr>
          <p:nvPr/>
        </p:nvSpPr>
        <p:spPr bwMode="auto">
          <a:xfrm>
            <a:off x="6177146" y="2992956"/>
            <a:ext cx="418469" cy="414540"/>
          </a:xfrm>
          <a:custGeom>
            <a:avLst/>
            <a:gdLst>
              <a:gd name="connsiteX0" fmla="*/ 169069 w 338138"/>
              <a:gd name="connsiteY0" fmla="*/ 158750 h 334963"/>
              <a:gd name="connsiteX1" fmla="*/ 152400 w 338138"/>
              <a:gd name="connsiteY1" fmla="*/ 176213 h 334963"/>
              <a:gd name="connsiteX2" fmla="*/ 169069 w 338138"/>
              <a:gd name="connsiteY2" fmla="*/ 193676 h 334963"/>
              <a:gd name="connsiteX3" fmla="*/ 185738 w 338138"/>
              <a:gd name="connsiteY3" fmla="*/ 176213 h 334963"/>
              <a:gd name="connsiteX4" fmla="*/ 169069 w 338138"/>
              <a:gd name="connsiteY4" fmla="*/ 158750 h 334963"/>
              <a:gd name="connsiteX5" fmla="*/ 85457 w 338138"/>
              <a:gd name="connsiteY5" fmla="*/ 150812 h 334963"/>
              <a:gd name="connsiteX6" fmla="*/ 84138 w 338138"/>
              <a:gd name="connsiteY6" fmla="*/ 167745 h 334963"/>
              <a:gd name="connsiteX7" fmla="*/ 169863 w 338138"/>
              <a:gd name="connsiteY7" fmla="*/ 252412 h 334963"/>
              <a:gd name="connsiteX8" fmla="*/ 255588 w 338138"/>
              <a:gd name="connsiteY8" fmla="*/ 167745 h 334963"/>
              <a:gd name="connsiteX9" fmla="*/ 254269 w 338138"/>
              <a:gd name="connsiteY9" fmla="*/ 150812 h 334963"/>
              <a:gd name="connsiteX10" fmla="*/ 204153 w 338138"/>
              <a:gd name="connsiteY10" fmla="*/ 150812 h 334963"/>
              <a:gd name="connsiteX11" fmla="*/ 213385 w 338138"/>
              <a:gd name="connsiteY11" fmla="*/ 176863 h 334963"/>
              <a:gd name="connsiteX12" fmla="*/ 169863 w 338138"/>
              <a:gd name="connsiteY12" fmla="*/ 218545 h 334963"/>
              <a:gd name="connsiteX13" fmla="*/ 126341 w 338138"/>
              <a:gd name="connsiteY13" fmla="*/ 176863 h 334963"/>
              <a:gd name="connsiteX14" fmla="*/ 135573 w 338138"/>
              <a:gd name="connsiteY14" fmla="*/ 150812 h 334963"/>
              <a:gd name="connsiteX15" fmla="*/ 85457 w 338138"/>
              <a:gd name="connsiteY15" fmla="*/ 150812 h 334963"/>
              <a:gd name="connsiteX16" fmla="*/ 169069 w 338138"/>
              <a:gd name="connsiteY16" fmla="*/ 82550 h 334963"/>
              <a:gd name="connsiteX17" fmla="*/ 95250 w 338138"/>
              <a:gd name="connsiteY17" fmla="*/ 123825 h 334963"/>
              <a:gd name="connsiteX18" fmla="*/ 242888 w 338138"/>
              <a:gd name="connsiteY18" fmla="*/ 123825 h 334963"/>
              <a:gd name="connsiteX19" fmla="*/ 169069 w 338138"/>
              <a:gd name="connsiteY19" fmla="*/ 82550 h 334963"/>
              <a:gd name="connsiteX20" fmla="*/ 169069 w 338138"/>
              <a:gd name="connsiteY20" fmla="*/ 55562 h 334963"/>
              <a:gd name="connsiteX21" fmla="*/ 280988 w 338138"/>
              <a:gd name="connsiteY21" fmla="*/ 167481 h 334963"/>
              <a:gd name="connsiteX22" fmla="*/ 169069 w 338138"/>
              <a:gd name="connsiteY22" fmla="*/ 279400 h 334963"/>
              <a:gd name="connsiteX23" fmla="*/ 57150 w 338138"/>
              <a:gd name="connsiteY23" fmla="*/ 167481 h 334963"/>
              <a:gd name="connsiteX24" fmla="*/ 169069 w 338138"/>
              <a:gd name="connsiteY24" fmla="*/ 55562 h 334963"/>
              <a:gd name="connsiteX25" fmla="*/ 70402 w 338138"/>
              <a:gd name="connsiteY25" fmla="*/ 25400 h 334963"/>
              <a:gd name="connsiteX26" fmla="*/ 26988 w 338138"/>
              <a:gd name="connsiteY26" fmla="*/ 70129 h 334963"/>
              <a:gd name="connsiteX27" fmla="*/ 26988 w 338138"/>
              <a:gd name="connsiteY27" fmla="*/ 264834 h 334963"/>
              <a:gd name="connsiteX28" fmla="*/ 70402 w 338138"/>
              <a:gd name="connsiteY28" fmla="*/ 309563 h 334963"/>
              <a:gd name="connsiteX29" fmla="*/ 267737 w 338138"/>
              <a:gd name="connsiteY29" fmla="*/ 309563 h 334963"/>
              <a:gd name="connsiteX30" fmla="*/ 311151 w 338138"/>
              <a:gd name="connsiteY30" fmla="*/ 264834 h 334963"/>
              <a:gd name="connsiteX31" fmla="*/ 311151 w 338138"/>
              <a:gd name="connsiteY31" fmla="*/ 70129 h 334963"/>
              <a:gd name="connsiteX32" fmla="*/ 267737 w 338138"/>
              <a:gd name="connsiteY32" fmla="*/ 25400 h 334963"/>
              <a:gd name="connsiteX33" fmla="*/ 70402 w 338138"/>
              <a:gd name="connsiteY33" fmla="*/ 25400 h 334963"/>
              <a:gd name="connsiteX34" fmla="*/ 70005 w 338138"/>
              <a:gd name="connsiteY34" fmla="*/ 0 h 334963"/>
              <a:gd name="connsiteX35" fmla="*/ 268133 w 338138"/>
              <a:gd name="connsiteY35" fmla="*/ 0 h 334963"/>
              <a:gd name="connsiteX36" fmla="*/ 338138 w 338138"/>
              <a:gd name="connsiteY36" fmla="*/ 69894 h 334963"/>
              <a:gd name="connsiteX37" fmla="*/ 338138 w 338138"/>
              <a:gd name="connsiteY37" fmla="*/ 265069 h 334963"/>
              <a:gd name="connsiteX38" fmla="*/ 268133 w 338138"/>
              <a:gd name="connsiteY38" fmla="*/ 334963 h 334963"/>
              <a:gd name="connsiteX39" fmla="*/ 70005 w 338138"/>
              <a:gd name="connsiteY39" fmla="*/ 334963 h 334963"/>
              <a:gd name="connsiteX40" fmla="*/ 0 w 338138"/>
              <a:gd name="connsiteY40" fmla="*/ 265069 h 334963"/>
              <a:gd name="connsiteX41" fmla="*/ 0 w 338138"/>
              <a:gd name="connsiteY41" fmla="*/ 69894 h 334963"/>
              <a:gd name="connsiteX42" fmla="*/ 70005 w 338138"/>
              <a:gd name="connsiteY42" fmla="*/ 0 h 33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38138" h="334963">
                <a:moveTo>
                  <a:pt x="169069" y="158750"/>
                </a:moveTo>
                <a:cubicBezTo>
                  <a:pt x="159863" y="158750"/>
                  <a:pt x="152400" y="166568"/>
                  <a:pt x="152400" y="176213"/>
                </a:cubicBezTo>
                <a:cubicBezTo>
                  <a:pt x="152400" y="185858"/>
                  <a:pt x="159863" y="193676"/>
                  <a:pt x="169069" y="193676"/>
                </a:cubicBezTo>
                <a:cubicBezTo>
                  <a:pt x="178275" y="193676"/>
                  <a:pt x="185738" y="185858"/>
                  <a:pt x="185738" y="176213"/>
                </a:cubicBezTo>
                <a:cubicBezTo>
                  <a:pt x="185738" y="166568"/>
                  <a:pt x="178275" y="158750"/>
                  <a:pt x="169069" y="158750"/>
                </a:cubicBezTo>
                <a:close/>
                <a:moveTo>
                  <a:pt x="85457" y="150812"/>
                </a:moveTo>
                <a:cubicBezTo>
                  <a:pt x="84138" y="156022"/>
                  <a:pt x="84138" y="161233"/>
                  <a:pt x="84138" y="167745"/>
                </a:cubicBezTo>
                <a:cubicBezTo>
                  <a:pt x="84138" y="214638"/>
                  <a:pt x="122385" y="252412"/>
                  <a:pt x="169863" y="252412"/>
                </a:cubicBezTo>
                <a:cubicBezTo>
                  <a:pt x="217342" y="252412"/>
                  <a:pt x="255588" y="214638"/>
                  <a:pt x="255588" y="167745"/>
                </a:cubicBezTo>
                <a:cubicBezTo>
                  <a:pt x="255588" y="161233"/>
                  <a:pt x="255588" y="156022"/>
                  <a:pt x="254269" y="150812"/>
                </a:cubicBezTo>
                <a:cubicBezTo>
                  <a:pt x="254269" y="150812"/>
                  <a:pt x="254269" y="150812"/>
                  <a:pt x="204153" y="150812"/>
                </a:cubicBezTo>
                <a:cubicBezTo>
                  <a:pt x="209429" y="157325"/>
                  <a:pt x="213385" y="166443"/>
                  <a:pt x="213385" y="176863"/>
                </a:cubicBezTo>
                <a:cubicBezTo>
                  <a:pt x="213385" y="200310"/>
                  <a:pt x="193602" y="218545"/>
                  <a:pt x="169863" y="218545"/>
                </a:cubicBezTo>
                <a:cubicBezTo>
                  <a:pt x="146124" y="218545"/>
                  <a:pt x="126341" y="200310"/>
                  <a:pt x="126341" y="176863"/>
                </a:cubicBezTo>
                <a:cubicBezTo>
                  <a:pt x="126341" y="166443"/>
                  <a:pt x="130298" y="157325"/>
                  <a:pt x="135573" y="150812"/>
                </a:cubicBezTo>
                <a:cubicBezTo>
                  <a:pt x="135573" y="150812"/>
                  <a:pt x="135573" y="150812"/>
                  <a:pt x="85457" y="150812"/>
                </a:cubicBezTo>
                <a:close/>
                <a:moveTo>
                  <a:pt x="169069" y="82550"/>
                </a:moveTo>
                <a:cubicBezTo>
                  <a:pt x="137432" y="82550"/>
                  <a:pt x="109750" y="99318"/>
                  <a:pt x="95250" y="123825"/>
                </a:cubicBezTo>
                <a:cubicBezTo>
                  <a:pt x="95250" y="123825"/>
                  <a:pt x="95250" y="123825"/>
                  <a:pt x="242888" y="123825"/>
                </a:cubicBezTo>
                <a:cubicBezTo>
                  <a:pt x="228388" y="99318"/>
                  <a:pt x="200706" y="82550"/>
                  <a:pt x="169069" y="82550"/>
                </a:cubicBezTo>
                <a:close/>
                <a:moveTo>
                  <a:pt x="169069" y="55562"/>
                </a:moveTo>
                <a:cubicBezTo>
                  <a:pt x="230880" y="55562"/>
                  <a:pt x="280988" y="105670"/>
                  <a:pt x="280988" y="167481"/>
                </a:cubicBezTo>
                <a:cubicBezTo>
                  <a:pt x="280988" y="229292"/>
                  <a:pt x="230880" y="279400"/>
                  <a:pt x="169069" y="279400"/>
                </a:cubicBezTo>
                <a:cubicBezTo>
                  <a:pt x="107258" y="279400"/>
                  <a:pt x="57150" y="229292"/>
                  <a:pt x="57150" y="167481"/>
                </a:cubicBezTo>
                <a:cubicBezTo>
                  <a:pt x="57150" y="105670"/>
                  <a:pt x="107258" y="55562"/>
                  <a:pt x="169069" y="55562"/>
                </a:cubicBezTo>
                <a:close/>
                <a:moveTo>
                  <a:pt x="70402" y="25400"/>
                </a:moveTo>
                <a:cubicBezTo>
                  <a:pt x="46722" y="25400"/>
                  <a:pt x="26988" y="45134"/>
                  <a:pt x="26988" y="70129"/>
                </a:cubicBezTo>
                <a:cubicBezTo>
                  <a:pt x="26988" y="70129"/>
                  <a:pt x="26988" y="70129"/>
                  <a:pt x="26988" y="264834"/>
                </a:cubicBezTo>
                <a:cubicBezTo>
                  <a:pt x="26988" y="289830"/>
                  <a:pt x="46722" y="309563"/>
                  <a:pt x="70402" y="309563"/>
                </a:cubicBezTo>
                <a:cubicBezTo>
                  <a:pt x="70402" y="309563"/>
                  <a:pt x="70402" y="309563"/>
                  <a:pt x="267737" y="309563"/>
                </a:cubicBezTo>
                <a:cubicBezTo>
                  <a:pt x="291418" y="309563"/>
                  <a:pt x="311151" y="289830"/>
                  <a:pt x="311151" y="264834"/>
                </a:cubicBezTo>
                <a:cubicBezTo>
                  <a:pt x="311151" y="264834"/>
                  <a:pt x="311151" y="264834"/>
                  <a:pt x="311151" y="70129"/>
                </a:cubicBezTo>
                <a:cubicBezTo>
                  <a:pt x="311151" y="45134"/>
                  <a:pt x="291418" y="25400"/>
                  <a:pt x="267737" y="25400"/>
                </a:cubicBezTo>
                <a:cubicBezTo>
                  <a:pt x="267737" y="25400"/>
                  <a:pt x="267737" y="25400"/>
                  <a:pt x="70402" y="25400"/>
                </a:cubicBezTo>
                <a:close/>
                <a:moveTo>
                  <a:pt x="70005" y="0"/>
                </a:moveTo>
                <a:cubicBezTo>
                  <a:pt x="70005" y="0"/>
                  <a:pt x="70005" y="0"/>
                  <a:pt x="268133" y="0"/>
                </a:cubicBezTo>
                <a:cubicBezTo>
                  <a:pt x="306438" y="0"/>
                  <a:pt x="338138" y="31650"/>
                  <a:pt x="338138" y="69894"/>
                </a:cubicBezTo>
                <a:cubicBezTo>
                  <a:pt x="338138" y="69894"/>
                  <a:pt x="338138" y="69894"/>
                  <a:pt x="338138" y="265069"/>
                </a:cubicBezTo>
                <a:cubicBezTo>
                  <a:pt x="338138" y="303313"/>
                  <a:pt x="306438" y="334963"/>
                  <a:pt x="268133" y="334963"/>
                </a:cubicBezTo>
                <a:cubicBezTo>
                  <a:pt x="268133" y="334963"/>
                  <a:pt x="268133" y="334963"/>
                  <a:pt x="70005" y="334963"/>
                </a:cubicBezTo>
                <a:cubicBezTo>
                  <a:pt x="31701" y="334963"/>
                  <a:pt x="0" y="303313"/>
                  <a:pt x="0" y="265069"/>
                </a:cubicBezTo>
                <a:cubicBezTo>
                  <a:pt x="0" y="265069"/>
                  <a:pt x="0" y="265069"/>
                  <a:pt x="0" y="69894"/>
                </a:cubicBezTo>
                <a:cubicBezTo>
                  <a:pt x="0" y="31650"/>
                  <a:pt x="31701" y="0"/>
                  <a:pt x="70005" y="0"/>
                </a:cubicBezTo>
                <a:close/>
              </a:path>
            </a:pathLst>
          </a:custGeom>
          <a:solidFill>
            <a:srgbClr val="C55A11"/>
          </a:solidFill>
          <a:ln>
            <a:noFill/>
          </a:ln>
        </p:spPr>
      </p:sp>
      <p:sp>
        <p:nvSpPr>
          <p:cNvPr id="47" name="browser_87266"/>
          <p:cNvSpPr>
            <a:spLocks noChangeAspect="1"/>
          </p:cNvSpPr>
          <p:nvPr/>
        </p:nvSpPr>
        <p:spPr bwMode="auto">
          <a:xfrm>
            <a:off x="7523251" y="4893536"/>
            <a:ext cx="432932" cy="394663"/>
          </a:xfrm>
          <a:custGeom>
            <a:avLst/>
            <a:gdLst>
              <a:gd name="connsiteX0" fmla="*/ 116469 w 336523"/>
              <a:gd name="connsiteY0" fmla="*/ 91142 h 306776"/>
              <a:gd name="connsiteX1" fmla="*/ 154350 w 336523"/>
              <a:gd name="connsiteY1" fmla="*/ 115063 h 306776"/>
              <a:gd name="connsiteX2" fmla="*/ 230936 w 336523"/>
              <a:gd name="connsiteY2" fmla="*/ 158579 h 306776"/>
              <a:gd name="connsiteX3" fmla="*/ 232256 w 336523"/>
              <a:gd name="connsiteY3" fmla="*/ 169128 h 306776"/>
              <a:gd name="connsiteX4" fmla="*/ 228295 w 336523"/>
              <a:gd name="connsiteY4" fmla="*/ 175721 h 306776"/>
              <a:gd name="connsiteX5" fmla="*/ 137184 w 336523"/>
              <a:gd name="connsiteY5" fmla="*/ 229786 h 306776"/>
              <a:gd name="connsiteX6" fmla="*/ 127941 w 336523"/>
              <a:gd name="connsiteY6" fmla="*/ 236379 h 306776"/>
              <a:gd name="connsiteX7" fmla="*/ 116057 w 336523"/>
              <a:gd name="connsiteY7" fmla="*/ 241654 h 306776"/>
              <a:gd name="connsiteX8" fmla="*/ 110775 w 336523"/>
              <a:gd name="connsiteY8" fmla="*/ 244291 h 306776"/>
              <a:gd name="connsiteX9" fmla="*/ 109455 w 336523"/>
              <a:gd name="connsiteY9" fmla="*/ 245610 h 306776"/>
              <a:gd name="connsiteX10" fmla="*/ 104173 w 336523"/>
              <a:gd name="connsiteY10" fmla="*/ 246928 h 306776"/>
              <a:gd name="connsiteX11" fmla="*/ 97571 w 336523"/>
              <a:gd name="connsiteY11" fmla="*/ 240335 h 306776"/>
              <a:gd name="connsiteX12" fmla="*/ 102852 w 336523"/>
              <a:gd name="connsiteY12" fmla="*/ 178359 h 306776"/>
              <a:gd name="connsiteX13" fmla="*/ 100211 w 336523"/>
              <a:gd name="connsiteY13" fmla="*/ 96602 h 306776"/>
              <a:gd name="connsiteX14" fmla="*/ 101532 w 336523"/>
              <a:gd name="connsiteY14" fmla="*/ 93965 h 306776"/>
              <a:gd name="connsiteX15" fmla="*/ 104173 w 336523"/>
              <a:gd name="connsiteY15" fmla="*/ 91327 h 306776"/>
              <a:gd name="connsiteX16" fmla="*/ 116469 w 336523"/>
              <a:gd name="connsiteY16" fmla="*/ 91142 h 306776"/>
              <a:gd name="connsiteX17" fmla="*/ 23491 w 336523"/>
              <a:gd name="connsiteY17" fmla="*/ 67271 h 306776"/>
              <a:gd name="connsiteX18" fmla="*/ 22171 w 336523"/>
              <a:gd name="connsiteY18" fmla="*/ 68586 h 306776"/>
              <a:gd name="connsiteX19" fmla="*/ 22171 w 336523"/>
              <a:gd name="connsiteY19" fmla="*/ 100148 h 306776"/>
              <a:gd name="connsiteX20" fmla="*/ 22171 w 336523"/>
              <a:gd name="connsiteY20" fmla="*/ 240863 h 306776"/>
              <a:gd name="connsiteX21" fmla="*/ 23491 w 336523"/>
              <a:gd name="connsiteY21" fmla="*/ 261904 h 306776"/>
              <a:gd name="connsiteX22" fmla="*/ 67070 w 336523"/>
              <a:gd name="connsiteY22" fmla="*/ 284261 h 306776"/>
              <a:gd name="connsiteX23" fmla="*/ 141023 w 336523"/>
              <a:gd name="connsiteY23" fmla="*/ 284261 h 306776"/>
              <a:gd name="connsiteX24" fmla="*/ 298171 w 336523"/>
              <a:gd name="connsiteY24" fmla="*/ 284261 h 306776"/>
              <a:gd name="connsiteX25" fmla="*/ 307415 w 336523"/>
              <a:gd name="connsiteY25" fmla="*/ 144861 h 306776"/>
              <a:gd name="connsiteX26" fmla="*/ 314018 w 336523"/>
              <a:gd name="connsiteY26" fmla="*/ 72531 h 306776"/>
              <a:gd name="connsiteX27" fmla="*/ 23491 w 336523"/>
              <a:gd name="connsiteY27" fmla="*/ 67271 h 306776"/>
              <a:gd name="connsiteX28" fmla="*/ 296015 w 336523"/>
              <a:gd name="connsiteY28" fmla="*/ 32346 h 306776"/>
              <a:gd name="connsiteX29" fmla="*/ 286986 w 336523"/>
              <a:gd name="connsiteY29" fmla="*/ 42506 h 306776"/>
              <a:gd name="connsiteX30" fmla="*/ 306334 w 336523"/>
              <a:gd name="connsiteY30" fmla="*/ 41236 h 306776"/>
              <a:gd name="connsiteX31" fmla="*/ 296015 w 336523"/>
              <a:gd name="connsiteY31" fmla="*/ 32346 h 306776"/>
              <a:gd name="connsiteX32" fmla="*/ 253100 w 336523"/>
              <a:gd name="connsiteY32" fmla="*/ 28414 h 306776"/>
              <a:gd name="connsiteX33" fmla="*/ 247596 w 336523"/>
              <a:gd name="connsiteY33" fmla="*/ 36315 h 306776"/>
              <a:gd name="connsiteX34" fmla="*/ 259979 w 336523"/>
              <a:gd name="connsiteY34" fmla="*/ 46634 h 306776"/>
              <a:gd name="connsiteX35" fmla="*/ 262731 w 336523"/>
              <a:gd name="connsiteY35" fmla="*/ 31155 h 306776"/>
              <a:gd name="connsiteX36" fmla="*/ 253100 w 336523"/>
              <a:gd name="connsiteY36" fmla="*/ 28414 h 306776"/>
              <a:gd name="connsiteX37" fmla="*/ 213604 w 336523"/>
              <a:gd name="connsiteY37" fmla="*/ 27107 h 306776"/>
              <a:gd name="connsiteX38" fmla="*/ 207194 w 336523"/>
              <a:gd name="connsiteY38" fmla="*/ 29806 h 306776"/>
              <a:gd name="connsiteX39" fmla="*/ 216640 w 336523"/>
              <a:gd name="connsiteY39" fmla="*/ 42506 h 306776"/>
              <a:gd name="connsiteX40" fmla="*/ 227435 w 336523"/>
              <a:gd name="connsiteY40" fmla="*/ 34886 h 306776"/>
              <a:gd name="connsiteX41" fmla="*/ 222038 w 336523"/>
              <a:gd name="connsiteY41" fmla="*/ 27266 h 306776"/>
              <a:gd name="connsiteX42" fmla="*/ 213604 w 336523"/>
              <a:gd name="connsiteY42" fmla="*/ 27107 h 306776"/>
              <a:gd name="connsiteX43" fmla="*/ 278212 w 336523"/>
              <a:gd name="connsiteY43" fmla="*/ 10 h 306776"/>
              <a:gd name="connsiteX44" fmla="*/ 324139 w 336523"/>
              <a:gd name="connsiteY44" fmla="*/ 8738 h 306776"/>
              <a:gd name="connsiteX45" fmla="*/ 330724 w 336523"/>
              <a:gd name="connsiteY45" fmla="*/ 17960 h 306776"/>
              <a:gd name="connsiteX46" fmla="*/ 330724 w 336523"/>
              <a:gd name="connsiteY46" fmla="*/ 20594 h 306776"/>
              <a:gd name="connsiteX47" fmla="*/ 333358 w 336523"/>
              <a:gd name="connsiteY47" fmla="*/ 24547 h 306776"/>
              <a:gd name="connsiteX48" fmla="*/ 330724 w 336523"/>
              <a:gd name="connsiteY48" fmla="*/ 124671 h 306776"/>
              <a:gd name="connsiteX49" fmla="*/ 334675 w 336523"/>
              <a:gd name="connsiteY49" fmla="*/ 247192 h 306776"/>
              <a:gd name="connsiteX50" fmla="*/ 308337 w 336523"/>
              <a:gd name="connsiteY50" fmla="*/ 301207 h 306776"/>
              <a:gd name="connsiteX51" fmla="*/ 299118 w 336523"/>
              <a:gd name="connsiteY51" fmla="*/ 306476 h 306776"/>
              <a:gd name="connsiteX52" fmla="*/ 141090 w 336523"/>
              <a:gd name="connsiteY52" fmla="*/ 305159 h 306776"/>
              <a:gd name="connsiteX53" fmla="*/ 13349 w 336523"/>
              <a:gd name="connsiteY53" fmla="*/ 301207 h 306776"/>
              <a:gd name="connsiteX54" fmla="*/ 6765 w 336523"/>
              <a:gd name="connsiteY54" fmla="*/ 294620 h 306776"/>
              <a:gd name="connsiteX55" fmla="*/ 4131 w 336523"/>
              <a:gd name="connsiteY55" fmla="*/ 265636 h 306776"/>
              <a:gd name="connsiteX56" fmla="*/ 4131 w 336523"/>
              <a:gd name="connsiteY56" fmla="*/ 100958 h 306776"/>
              <a:gd name="connsiteX57" fmla="*/ 54173 w 336523"/>
              <a:gd name="connsiteY57" fmla="*/ 3468 h 306776"/>
              <a:gd name="connsiteX58" fmla="*/ 229322 w 336523"/>
              <a:gd name="connsiteY58" fmla="*/ 2150 h 306776"/>
              <a:gd name="connsiteX59" fmla="*/ 278212 w 336523"/>
              <a:gd name="connsiteY59" fmla="*/ 10 h 306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36523" h="306776">
                <a:moveTo>
                  <a:pt x="116469" y="91142"/>
                </a:moveTo>
                <a:cubicBezTo>
                  <a:pt x="129839" y="95036"/>
                  <a:pt x="145437" y="109129"/>
                  <a:pt x="154350" y="115063"/>
                </a:cubicBezTo>
                <a:cubicBezTo>
                  <a:pt x="179438" y="130887"/>
                  <a:pt x="204527" y="144074"/>
                  <a:pt x="230936" y="158579"/>
                </a:cubicBezTo>
                <a:cubicBezTo>
                  <a:pt x="234897" y="161216"/>
                  <a:pt x="234897" y="166491"/>
                  <a:pt x="232256" y="169128"/>
                </a:cubicBezTo>
                <a:cubicBezTo>
                  <a:pt x="232256" y="171765"/>
                  <a:pt x="230936" y="174403"/>
                  <a:pt x="228295" y="175721"/>
                </a:cubicBezTo>
                <a:cubicBezTo>
                  <a:pt x="200566" y="195501"/>
                  <a:pt x="168875" y="213962"/>
                  <a:pt x="137184" y="229786"/>
                </a:cubicBezTo>
                <a:cubicBezTo>
                  <a:pt x="134543" y="232423"/>
                  <a:pt x="130582" y="233742"/>
                  <a:pt x="127941" y="236379"/>
                </a:cubicBezTo>
                <a:cubicBezTo>
                  <a:pt x="123980" y="237698"/>
                  <a:pt x="120018" y="240335"/>
                  <a:pt x="116057" y="241654"/>
                </a:cubicBezTo>
                <a:cubicBezTo>
                  <a:pt x="116057" y="242973"/>
                  <a:pt x="113416" y="244291"/>
                  <a:pt x="110775" y="244291"/>
                </a:cubicBezTo>
                <a:cubicBezTo>
                  <a:pt x="109455" y="245610"/>
                  <a:pt x="109455" y="245610"/>
                  <a:pt x="109455" y="245610"/>
                </a:cubicBezTo>
                <a:cubicBezTo>
                  <a:pt x="108134" y="246928"/>
                  <a:pt x="106814" y="248247"/>
                  <a:pt x="104173" y="246928"/>
                </a:cubicBezTo>
                <a:cubicBezTo>
                  <a:pt x="100211" y="248247"/>
                  <a:pt x="96250" y="245610"/>
                  <a:pt x="97571" y="240335"/>
                </a:cubicBezTo>
                <a:cubicBezTo>
                  <a:pt x="93609" y="223193"/>
                  <a:pt x="101532" y="196820"/>
                  <a:pt x="102852" y="178359"/>
                </a:cubicBezTo>
                <a:cubicBezTo>
                  <a:pt x="102852" y="150667"/>
                  <a:pt x="101532" y="124294"/>
                  <a:pt x="100211" y="96602"/>
                </a:cubicBezTo>
                <a:cubicBezTo>
                  <a:pt x="100211" y="95283"/>
                  <a:pt x="101532" y="93965"/>
                  <a:pt x="101532" y="93965"/>
                </a:cubicBezTo>
                <a:cubicBezTo>
                  <a:pt x="102852" y="92646"/>
                  <a:pt x="102852" y="91327"/>
                  <a:pt x="104173" y="91327"/>
                </a:cubicBezTo>
                <a:cubicBezTo>
                  <a:pt x="107804" y="89679"/>
                  <a:pt x="112013" y="89844"/>
                  <a:pt x="116469" y="91142"/>
                </a:cubicBezTo>
                <a:close/>
                <a:moveTo>
                  <a:pt x="23491" y="67271"/>
                </a:moveTo>
                <a:cubicBezTo>
                  <a:pt x="23491" y="67271"/>
                  <a:pt x="22171" y="67271"/>
                  <a:pt x="22171" y="68586"/>
                </a:cubicBezTo>
                <a:cubicBezTo>
                  <a:pt x="23491" y="79107"/>
                  <a:pt x="22171" y="89628"/>
                  <a:pt x="22171" y="100148"/>
                </a:cubicBezTo>
                <a:cubicBezTo>
                  <a:pt x="26132" y="146176"/>
                  <a:pt x="26132" y="194835"/>
                  <a:pt x="22171" y="240863"/>
                </a:cubicBezTo>
                <a:cubicBezTo>
                  <a:pt x="23491" y="247438"/>
                  <a:pt x="23491" y="254014"/>
                  <a:pt x="23491" y="261904"/>
                </a:cubicBezTo>
                <a:cubicBezTo>
                  <a:pt x="32735" y="281631"/>
                  <a:pt x="47262" y="289521"/>
                  <a:pt x="67070" y="284261"/>
                </a:cubicBezTo>
                <a:cubicBezTo>
                  <a:pt x="89520" y="289521"/>
                  <a:pt x="117253" y="284261"/>
                  <a:pt x="141023" y="284261"/>
                </a:cubicBezTo>
                <a:cubicBezTo>
                  <a:pt x="193846" y="284261"/>
                  <a:pt x="245348" y="282946"/>
                  <a:pt x="298171" y="284261"/>
                </a:cubicBezTo>
                <a:cubicBezTo>
                  <a:pt x="320621" y="268480"/>
                  <a:pt x="307415" y="164588"/>
                  <a:pt x="307415" y="144861"/>
                </a:cubicBezTo>
                <a:cubicBezTo>
                  <a:pt x="308736" y="121190"/>
                  <a:pt x="311377" y="97518"/>
                  <a:pt x="314018" y="72531"/>
                </a:cubicBezTo>
                <a:cubicBezTo>
                  <a:pt x="220258" y="77792"/>
                  <a:pt x="115932" y="80422"/>
                  <a:pt x="23491" y="67271"/>
                </a:cubicBezTo>
                <a:close/>
                <a:moveTo>
                  <a:pt x="296015" y="32346"/>
                </a:moveTo>
                <a:cubicBezTo>
                  <a:pt x="290856" y="32346"/>
                  <a:pt x="285696" y="36156"/>
                  <a:pt x="286986" y="42506"/>
                </a:cubicBezTo>
                <a:cubicBezTo>
                  <a:pt x="286986" y="51396"/>
                  <a:pt x="299885" y="48856"/>
                  <a:pt x="306334" y="41236"/>
                </a:cubicBezTo>
                <a:cubicBezTo>
                  <a:pt x="305044" y="36156"/>
                  <a:pt x="302465" y="32346"/>
                  <a:pt x="296015" y="32346"/>
                </a:cubicBezTo>
                <a:close/>
                <a:moveTo>
                  <a:pt x="253100" y="28414"/>
                </a:moveTo>
                <a:cubicBezTo>
                  <a:pt x="250004" y="29221"/>
                  <a:pt x="247596" y="31800"/>
                  <a:pt x="247596" y="36315"/>
                </a:cubicBezTo>
                <a:cubicBezTo>
                  <a:pt x="248972" y="41474"/>
                  <a:pt x="253100" y="46634"/>
                  <a:pt x="259979" y="46634"/>
                </a:cubicBezTo>
                <a:cubicBezTo>
                  <a:pt x="262731" y="41474"/>
                  <a:pt x="268234" y="37605"/>
                  <a:pt x="262731" y="31155"/>
                </a:cubicBezTo>
                <a:cubicBezTo>
                  <a:pt x="259979" y="28576"/>
                  <a:pt x="256195" y="27608"/>
                  <a:pt x="253100" y="28414"/>
                </a:cubicBezTo>
                <a:close/>
                <a:moveTo>
                  <a:pt x="213604" y="27107"/>
                </a:moveTo>
                <a:cubicBezTo>
                  <a:pt x="210905" y="27266"/>
                  <a:pt x="208544" y="27901"/>
                  <a:pt x="207194" y="29806"/>
                </a:cubicBezTo>
                <a:cubicBezTo>
                  <a:pt x="203146" y="36156"/>
                  <a:pt x="212592" y="41236"/>
                  <a:pt x="216640" y="42506"/>
                </a:cubicBezTo>
                <a:cubicBezTo>
                  <a:pt x="223387" y="45046"/>
                  <a:pt x="230134" y="42506"/>
                  <a:pt x="227435" y="34886"/>
                </a:cubicBezTo>
                <a:cubicBezTo>
                  <a:pt x="227435" y="32346"/>
                  <a:pt x="224737" y="28536"/>
                  <a:pt x="222038" y="27266"/>
                </a:cubicBezTo>
                <a:cubicBezTo>
                  <a:pt x="219339" y="27266"/>
                  <a:pt x="216303" y="26948"/>
                  <a:pt x="213604" y="27107"/>
                </a:cubicBezTo>
                <a:close/>
                <a:moveTo>
                  <a:pt x="278212" y="10"/>
                </a:moveTo>
                <a:cubicBezTo>
                  <a:pt x="294509" y="-155"/>
                  <a:pt x="310312" y="1492"/>
                  <a:pt x="324139" y="8738"/>
                </a:cubicBezTo>
                <a:cubicBezTo>
                  <a:pt x="328090" y="10055"/>
                  <a:pt x="329407" y="14007"/>
                  <a:pt x="330724" y="17960"/>
                </a:cubicBezTo>
                <a:cubicBezTo>
                  <a:pt x="330724" y="19277"/>
                  <a:pt x="330724" y="19277"/>
                  <a:pt x="330724" y="20594"/>
                </a:cubicBezTo>
                <a:cubicBezTo>
                  <a:pt x="332041" y="21912"/>
                  <a:pt x="332041" y="23229"/>
                  <a:pt x="333358" y="24547"/>
                </a:cubicBezTo>
                <a:cubicBezTo>
                  <a:pt x="341259" y="58800"/>
                  <a:pt x="332041" y="90418"/>
                  <a:pt x="330724" y="124671"/>
                </a:cubicBezTo>
                <a:cubicBezTo>
                  <a:pt x="328090" y="165512"/>
                  <a:pt x="333358" y="206352"/>
                  <a:pt x="334675" y="247192"/>
                </a:cubicBezTo>
                <a:cubicBezTo>
                  <a:pt x="334675" y="269588"/>
                  <a:pt x="330724" y="299889"/>
                  <a:pt x="308337" y="301207"/>
                </a:cubicBezTo>
                <a:cubicBezTo>
                  <a:pt x="307020" y="303842"/>
                  <a:pt x="304386" y="306476"/>
                  <a:pt x="299118" y="306476"/>
                </a:cubicBezTo>
                <a:cubicBezTo>
                  <a:pt x="246442" y="306476"/>
                  <a:pt x="193766" y="305159"/>
                  <a:pt x="141090" y="305159"/>
                </a:cubicBezTo>
                <a:cubicBezTo>
                  <a:pt x="101582" y="303842"/>
                  <a:pt x="52856" y="311746"/>
                  <a:pt x="13349" y="301207"/>
                </a:cubicBezTo>
                <a:cubicBezTo>
                  <a:pt x="10716" y="299889"/>
                  <a:pt x="8082" y="297254"/>
                  <a:pt x="6765" y="294620"/>
                </a:cubicBezTo>
                <a:cubicBezTo>
                  <a:pt x="5448" y="285398"/>
                  <a:pt x="4131" y="276176"/>
                  <a:pt x="4131" y="265636"/>
                </a:cubicBezTo>
                <a:cubicBezTo>
                  <a:pt x="180" y="212939"/>
                  <a:pt x="1497" y="156290"/>
                  <a:pt x="4131" y="100958"/>
                </a:cubicBezTo>
                <a:cubicBezTo>
                  <a:pt x="-3770" y="50895"/>
                  <a:pt x="-6404" y="4785"/>
                  <a:pt x="54173" y="3468"/>
                </a:cubicBezTo>
                <a:cubicBezTo>
                  <a:pt x="112118" y="2150"/>
                  <a:pt x="171378" y="2150"/>
                  <a:pt x="229322" y="2150"/>
                </a:cubicBezTo>
                <a:cubicBezTo>
                  <a:pt x="245125" y="2150"/>
                  <a:pt x="261916" y="174"/>
                  <a:pt x="278212" y="10"/>
                </a:cubicBezTo>
                <a:close/>
              </a:path>
            </a:pathLst>
          </a:custGeom>
          <a:solidFill>
            <a:srgbClr val="C55A11"/>
          </a:solidFill>
          <a:ln>
            <a:noFill/>
          </a:ln>
        </p:spPr>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p:cNvGrpSpPr/>
          <p:nvPr/>
        </p:nvGrpSpPr>
        <p:grpSpPr>
          <a:xfrm>
            <a:off x="5675557" y="4175122"/>
            <a:ext cx="904035" cy="904036"/>
            <a:chOff x="3176812" y="2273198"/>
            <a:chExt cx="2641825" cy="2726239"/>
          </a:xfrm>
        </p:grpSpPr>
        <p:sp>
          <p:nvSpPr>
            <p:cNvPr id="42" name="椭圆 41"/>
            <p:cNvSpPr/>
            <p:nvPr/>
          </p:nvSpPr>
          <p:spPr>
            <a:xfrm>
              <a:off x="3176812" y="2273198"/>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a:solidFill>
                  <a:prstClr val="white"/>
                </a:solidFill>
              </a:endParaRPr>
            </a:p>
          </p:txBody>
        </p:sp>
        <p:sp>
          <p:nvSpPr>
            <p:cNvPr id="43" name="椭圆 42"/>
            <p:cNvSpPr/>
            <p:nvPr/>
          </p:nvSpPr>
          <p:spPr>
            <a:xfrm>
              <a:off x="3268970" y="2368298"/>
              <a:ext cx="2457512" cy="2536037"/>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a:solidFill>
                  <a:prstClr val="white"/>
                </a:solidFill>
              </a:endParaRPr>
            </a:p>
          </p:txBody>
        </p:sp>
      </p:grpSp>
      <p:grpSp>
        <p:nvGrpSpPr>
          <p:cNvPr id="38" name="组合 37"/>
          <p:cNvGrpSpPr/>
          <p:nvPr/>
        </p:nvGrpSpPr>
        <p:grpSpPr>
          <a:xfrm>
            <a:off x="2196726" y="4162942"/>
            <a:ext cx="904035" cy="904036"/>
            <a:chOff x="3176812" y="2273198"/>
            <a:chExt cx="2641825" cy="2726239"/>
          </a:xfrm>
        </p:grpSpPr>
        <p:sp>
          <p:nvSpPr>
            <p:cNvPr id="39" name="椭圆 38"/>
            <p:cNvSpPr/>
            <p:nvPr/>
          </p:nvSpPr>
          <p:spPr>
            <a:xfrm>
              <a:off x="3176812" y="2273198"/>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a:solidFill>
                  <a:prstClr val="white"/>
                </a:solidFill>
              </a:endParaRPr>
            </a:p>
          </p:txBody>
        </p:sp>
        <p:sp>
          <p:nvSpPr>
            <p:cNvPr id="40" name="椭圆 39"/>
            <p:cNvSpPr/>
            <p:nvPr/>
          </p:nvSpPr>
          <p:spPr>
            <a:xfrm>
              <a:off x="3268970" y="2368298"/>
              <a:ext cx="2457512" cy="2536037"/>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a:solidFill>
                  <a:prstClr val="white"/>
                </a:solidFill>
              </a:endParaRPr>
            </a:p>
          </p:txBody>
        </p:sp>
      </p:grpSp>
      <p:grpSp>
        <p:nvGrpSpPr>
          <p:cNvPr id="6" name="Group 13"/>
          <p:cNvGrpSpPr/>
          <p:nvPr/>
        </p:nvGrpSpPr>
        <p:grpSpPr>
          <a:xfrm>
            <a:off x="3298149" y="4531294"/>
            <a:ext cx="2183334" cy="169334"/>
            <a:chOff x="3294974" y="3340703"/>
            <a:chExt cx="2183334" cy="169334"/>
          </a:xfrm>
        </p:grpSpPr>
        <p:grpSp>
          <p:nvGrpSpPr>
            <p:cNvPr id="33" name="Group 14"/>
            <p:cNvGrpSpPr/>
            <p:nvPr/>
          </p:nvGrpSpPr>
          <p:grpSpPr>
            <a:xfrm>
              <a:off x="3294974" y="3391580"/>
              <a:ext cx="2183334" cy="72489"/>
              <a:chOff x="3294974" y="3341750"/>
              <a:chExt cx="2183334" cy="72489"/>
            </a:xfrm>
          </p:grpSpPr>
          <p:cxnSp>
            <p:nvCxnSpPr>
              <p:cNvPr id="35" name="Straight Connector 16"/>
              <p:cNvCxnSpPr/>
              <p:nvPr/>
            </p:nvCxnSpPr>
            <p:spPr>
              <a:xfrm flipH="1">
                <a:off x="3311158" y="3380448"/>
                <a:ext cx="2142874"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6" name="Oval 17"/>
              <p:cNvSpPr/>
              <p:nvPr/>
            </p:nvSpPr>
            <p:spPr>
              <a:xfrm rot="16200000" flipV="1">
                <a:off x="3294974" y="3346657"/>
                <a:ext cx="67582" cy="67582"/>
              </a:xfrm>
              <a:prstGeom prst="ellipse">
                <a:avLst/>
              </a:prstGeom>
              <a:solidFill>
                <a:schemeClr val="tx2"/>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37" name="Oval 18"/>
              <p:cNvSpPr/>
              <p:nvPr/>
            </p:nvSpPr>
            <p:spPr>
              <a:xfrm rot="16200000" flipV="1">
                <a:off x="5410726" y="3341750"/>
                <a:ext cx="67582" cy="67582"/>
              </a:xfrm>
              <a:prstGeom prst="ellipse">
                <a:avLst/>
              </a:prstGeom>
              <a:solidFill>
                <a:schemeClr val="tx2"/>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sp>
          <p:nvSpPr>
            <p:cNvPr id="34" name="Oval 15"/>
            <p:cNvSpPr/>
            <p:nvPr/>
          </p:nvSpPr>
          <p:spPr>
            <a:xfrm>
              <a:off x="4299867" y="3340703"/>
              <a:ext cx="169334" cy="169334"/>
            </a:xfrm>
            <a:prstGeom prst="ellipse">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grpSp>
        <p:nvGrpSpPr>
          <p:cNvPr id="7" name="Group 19"/>
          <p:cNvGrpSpPr/>
          <p:nvPr/>
        </p:nvGrpSpPr>
        <p:grpSpPr>
          <a:xfrm>
            <a:off x="4009240" y="3894603"/>
            <a:ext cx="712054" cy="553197"/>
            <a:chOff x="4006065" y="2704012"/>
            <a:chExt cx="712054" cy="553197"/>
          </a:xfrm>
        </p:grpSpPr>
        <p:sp>
          <p:nvSpPr>
            <p:cNvPr id="31" name="TextBox 20"/>
            <p:cNvSpPr txBox="1"/>
            <p:nvPr/>
          </p:nvSpPr>
          <p:spPr>
            <a:xfrm>
              <a:off x="4006065" y="2704012"/>
              <a:ext cx="688009" cy="400110"/>
            </a:xfrm>
            <a:prstGeom prst="rect">
              <a:avLst/>
            </a:prstGeom>
            <a:noFill/>
          </p:spPr>
          <p:txBody>
            <a:bodyPr wrap="none">
              <a:normAutofit/>
            </a:bodyPr>
            <a:lstStyle/>
            <a:p>
              <a:pPr algn="ctr"/>
              <a:r>
                <a:rPr lang="en-US" sz="2000" dirty="0">
                  <a:solidFill>
                    <a:srgbClr val="C55A11"/>
                  </a:solidFill>
                  <a:latin typeface="Impact" panose="020B0806030902050204" pitchFamily="34" charset="0"/>
                </a:rPr>
                <a:t>20XX</a:t>
              </a:r>
              <a:endParaRPr lang="en-US" sz="2000" dirty="0">
                <a:solidFill>
                  <a:srgbClr val="C55A11"/>
                </a:solidFill>
                <a:latin typeface="Impact" panose="020B0806030902050204" pitchFamily="34" charset="0"/>
              </a:endParaRPr>
            </a:p>
          </p:txBody>
        </p:sp>
        <p:sp>
          <p:nvSpPr>
            <p:cNvPr id="32" name="TextBox 21"/>
            <p:cNvSpPr txBox="1"/>
            <p:nvPr/>
          </p:nvSpPr>
          <p:spPr>
            <a:xfrm>
              <a:off x="4062170" y="2995599"/>
              <a:ext cx="655949" cy="261610"/>
            </a:xfrm>
            <a:prstGeom prst="rect">
              <a:avLst/>
            </a:prstGeom>
            <a:noFill/>
          </p:spPr>
          <p:txBody>
            <a:bodyPr wrap="none">
              <a:normAutofit/>
            </a:bodyPr>
            <a:lstStyle/>
            <a:p>
              <a:pPr algn="ctr"/>
              <a:r>
                <a:rPr lang="en-US" sz="1100">
                  <a:solidFill>
                    <a:srgbClr val="C55A11"/>
                  </a:solidFill>
                  <a:latin typeface="Impact" panose="020B0806030902050204" pitchFamily="34" charset="0"/>
                </a:rPr>
                <a:t>January</a:t>
              </a:r>
              <a:endParaRPr lang="en-US" sz="1100">
                <a:solidFill>
                  <a:srgbClr val="C55A11"/>
                </a:solidFill>
                <a:latin typeface="Impact" panose="020B0806030902050204" pitchFamily="34" charset="0"/>
              </a:endParaRPr>
            </a:p>
          </p:txBody>
        </p:sp>
      </p:grpSp>
      <p:grpSp>
        <p:nvGrpSpPr>
          <p:cNvPr id="8" name="Group 22"/>
          <p:cNvGrpSpPr/>
          <p:nvPr/>
        </p:nvGrpSpPr>
        <p:grpSpPr>
          <a:xfrm>
            <a:off x="8152859" y="3894603"/>
            <a:ext cx="703237" cy="553197"/>
            <a:chOff x="9190369" y="2704012"/>
            <a:chExt cx="703237" cy="553197"/>
          </a:xfrm>
        </p:grpSpPr>
        <p:sp>
          <p:nvSpPr>
            <p:cNvPr id="29" name="TextBox 23"/>
            <p:cNvSpPr txBox="1"/>
            <p:nvPr/>
          </p:nvSpPr>
          <p:spPr>
            <a:xfrm>
              <a:off x="9190369" y="2704012"/>
              <a:ext cx="649537" cy="400110"/>
            </a:xfrm>
            <a:prstGeom prst="rect">
              <a:avLst/>
            </a:prstGeom>
            <a:noFill/>
          </p:spPr>
          <p:txBody>
            <a:bodyPr wrap="none">
              <a:normAutofit/>
            </a:bodyPr>
            <a:lstStyle/>
            <a:p>
              <a:pPr algn="ctr"/>
              <a:r>
                <a:rPr lang="en-US" sz="2000" dirty="0">
                  <a:solidFill>
                    <a:srgbClr val="C55A11"/>
                  </a:solidFill>
                  <a:latin typeface="Impact" panose="020B0806030902050204" pitchFamily="34" charset="0"/>
                </a:rPr>
                <a:t>20XX</a:t>
              </a:r>
              <a:endParaRPr lang="en-US" sz="2000" dirty="0">
                <a:solidFill>
                  <a:srgbClr val="C55A11"/>
                </a:solidFill>
                <a:latin typeface="Impact" panose="020B0806030902050204" pitchFamily="34" charset="0"/>
              </a:endParaRPr>
            </a:p>
          </p:txBody>
        </p:sp>
        <p:sp>
          <p:nvSpPr>
            <p:cNvPr id="30" name="TextBox 24"/>
            <p:cNvSpPr txBox="1"/>
            <p:nvPr/>
          </p:nvSpPr>
          <p:spPr>
            <a:xfrm>
              <a:off x="9200788" y="2995599"/>
              <a:ext cx="692818" cy="261610"/>
            </a:xfrm>
            <a:prstGeom prst="rect">
              <a:avLst/>
            </a:prstGeom>
            <a:noFill/>
          </p:spPr>
          <p:txBody>
            <a:bodyPr wrap="none">
              <a:normAutofit/>
            </a:bodyPr>
            <a:lstStyle/>
            <a:p>
              <a:pPr algn="ctr"/>
              <a:r>
                <a:rPr lang="en-US" sz="1100">
                  <a:solidFill>
                    <a:srgbClr val="C55A11"/>
                  </a:solidFill>
                  <a:latin typeface="Impact" panose="020B0806030902050204" pitchFamily="34" charset="0"/>
                </a:rPr>
                <a:t>February</a:t>
              </a:r>
              <a:endParaRPr lang="en-US" sz="1100">
                <a:solidFill>
                  <a:srgbClr val="C55A11"/>
                </a:solidFill>
                <a:latin typeface="Impact" panose="020B0806030902050204" pitchFamily="34" charset="0"/>
              </a:endParaRPr>
            </a:p>
          </p:txBody>
        </p:sp>
      </p:grpSp>
      <p:grpSp>
        <p:nvGrpSpPr>
          <p:cNvPr id="9" name="Group 48"/>
          <p:cNvGrpSpPr/>
          <p:nvPr/>
        </p:nvGrpSpPr>
        <p:grpSpPr>
          <a:xfrm>
            <a:off x="6727684" y="4531294"/>
            <a:ext cx="5464316" cy="169334"/>
            <a:chOff x="6724509" y="3925652"/>
            <a:chExt cx="5464316" cy="169334"/>
          </a:xfrm>
        </p:grpSpPr>
        <p:grpSp>
          <p:nvGrpSpPr>
            <p:cNvPr id="23" name="Group 26"/>
            <p:cNvGrpSpPr/>
            <p:nvPr/>
          </p:nvGrpSpPr>
          <p:grpSpPr>
            <a:xfrm>
              <a:off x="6724509" y="3925652"/>
              <a:ext cx="5464316" cy="169334"/>
              <a:chOff x="6724509" y="3340703"/>
              <a:chExt cx="5464316" cy="169334"/>
            </a:xfrm>
          </p:grpSpPr>
          <p:grpSp>
            <p:nvGrpSpPr>
              <p:cNvPr id="25" name="Group 28"/>
              <p:cNvGrpSpPr/>
              <p:nvPr/>
            </p:nvGrpSpPr>
            <p:grpSpPr>
              <a:xfrm>
                <a:off x="6724509" y="3391580"/>
                <a:ext cx="5464316" cy="67582"/>
                <a:chOff x="6724509" y="3341750"/>
                <a:chExt cx="5464316" cy="67582"/>
              </a:xfrm>
            </p:grpSpPr>
            <p:cxnSp>
              <p:nvCxnSpPr>
                <p:cNvPr id="27" name="Straight Connector 30"/>
                <p:cNvCxnSpPr/>
                <p:nvPr/>
              </p:nvCxnSpPr>
              <p:spPr>
                <a:xfrm flipH="1">
                  <a:off x="6763400" y="3375540"/>
                  <a:ext cx="5425425" cy="1"/>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8" name="Oval 31"/>
                <p:cNvSpPr/>
                <p:nvPr/>
              </p:nvSpPr>
              <p:spPr>
                <a:xfrm rot="16200000" flipV="1">
                  <a:off x="6724509" y="3341750"/>
                  <a:ext cx="67582" cy="67582"/>
                </a:xfrm>
                <a:prstGeom prst="ellipse">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sp>
            <p:nvSpPr>
              <p:cNvPr id="26" name="Oval 29"/>
              <p:cNvSpPr/>
              <p:nvPr/>
            </p:nvSpPr>
            <p:spPr>
              <a:xfrm>
                <a:off x="8449096" y="3340703"/>
                <a:ext cx="169334" cy="169334"/>
              </a:xfrm>
              <a:prstGeom prst="ellipse">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sp>
          <p:nvSpPr>
            <p:cNvPr id="24" name="Oval 27"/>
            <p:cNvSpPr/>
            <p:nvPr/>
          </p:nvSpPr>
          <p:spPr>
            <a:xfrm rot="16200000" flipV="1">
              <a:off x="6724509" y="3975531"/>
              <a:ext cx="67582" cy="67582"/>
            </a:xfrm>
            <a:prstGeom prst="ellipse">
              <a:avLst/>
            </a:prstGeom>
            <a:solidFill>
              <a:schemeClr val="tx2"/>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sp>
        <p:nvSpPr>
          <p:cNvPr id="11" name="Rectangle 39"/>
          <p:cNvSpPr/>
          <p:nvPr/>
        </p:nvSpPr>
        <p:spPr bwMode="auto">
          <a:xfrm>
            <a:off x="2268460" y="3114255"/>
            <a:ext cx="855762" cy="45719"/>
          </a:xfrm>
          <a:prstGeom prst="rect">
            <a:avLst/>
          </a:prstGeom>
          <a:solidFill>
            <a:schemeClr val="bg1">
              <a:lumMod val="75000"/>
            </a:schemeClr>
          </a:solidFill>
          <a:ln>
            <a:noFill/>
          </a:ln>
        </p:spPr>
        <p:txBody>
          <a:bodyPr anchor="ctr"/>
          <a:lstStyle/>
          <a:p>
            <a:pPr algn="ctr"/>
            <a:endParaRPr>
              <a:solidFill>
                <a:srgbClr val="C55A11"/>
              </a:solidFill>
              <a:latin typeface="微软雅黑" panose="020B0503020204020204" pitchFamily="34" charset="-122"/>
              <a:ea typeface="微软雅黑" panose="020B0503020204020204" pitchFamily="34" charset="-122"/>
            </a:endParaRPr>
          </a:p>
        </p:txBody>
      </p:sp>
      <p:sp>
        <p:nvSpPr>
          <p:cNvPr id="12" name="TextBox 40"/>
          <p:cNvSpPr txBox="1"/>
          <p:nvPr/>
        </p:nvSpPr>
        <p:spPr bwMode="auto">
          <a:xfrm>
            <a:off x="1622756" y="2752958"/>
            <a:ext cx="2147157" cy="215444"/>
          </a:xfrm>
          <a:prstGeom prst="rect">
            <a:avLst/>
          </a:prstGeom>
          <a:noFill/>
          <a:ln w="9525">
            <a:noFill/>
            <a:miter lim="800000"/>
          </a:ln>
        </p:spPr>
        <p:txBody>
          <a:bodyPr wrap="none" lIns="0" tIns="0" rIns="0" bIns="0" anchor="ctr" anchorCtr="0">
            <a:normAutofit/>
            <a:scene3d>
              <a:camera prst="orthographicFront"/>
              <a:lightRig rig="threePt" dir="t"/>
            </a:scene3d>
            <a:sp3d>
              <a:bevelT w="0" h="0"/>
            </a:sp3d>
          </a:bodyPr>
          <a:lstStyle/>
          <a:p>
            <a:pPr marL="0" lvl="1" algn="ctr"/>
            <a:r>
              <a:rPr lang="zh-CN" altLang="en-US" sz="1400" b="1" dirty="0">
                <a:solidFill>
                  <a:srgbClr val="C55A11"/>
                </a:solidFill>
                <a:latin typeface="微软雅黑" panose="020B0503020204020204" pitchFamily="34" charset="-122"/>
                <a:ea typeface="微软雅黑" panose="020B0503020204020204" pitchFamily="34" charset="-122"/>
              </a:rPr>
              <a:t>标题文本预设</a:t>
            </a:r>
            <a:endParaRPr lang="zh-CN" altLang="en-US" sz="1400" b="1" dirty="0">
              <a:solidFill>
                <a:srgbClr val="C55A11"/>
              </a:solidFill>
              <a:latin typeface="微软雅黑" panose="020B0503020204020204" pitchFamily="34" charset="-122"/>
              <a:ea typeface="微软雅黑" panose="020B0503020204020204" pitchFamily="34" charset="-122"/>
            </a:endParaRPr>
          </a:p>
        </p:txBody>
      </p:sp>
      <p:sp>
        <p:nvSpPr>
          <p:cNvPr id="13" name="Rectangle 41"/>
          <p:cNvSpPr/>
          <p:nvPr/>
        </p:nvSpPr>
        <p:spPr>
          <a:xfrm>
            <a:off x="1622756" y="3327372"/>
            <a:ext cx="2147157" cy="526811"/>
          </a:xfrm>
          <a:prstGeom prst="rect">
            <a:avLst/>
          </a:prstGeom>
        </p:spPr>
        <p:txBody>
          <a:bodyPr wrap="square" lIns="0" tIns="0" rIns="0" bIns="0">
            <a:normAutofit/>
          </a:bodyPr>
          <a:lstStyle/>
          <a:p>
            <a:pPr algn="ctr">
              <a:lnSpc>
                <a:spcPct val="120000"/>
              </a:lnSpc>
              <a:defRPr/>
            </a:pPr>
            <a:r>
              <a:rPr lang="zh-CN" altLang="en-US" sz="1000">
                <a:solidFill>
                  <a:srgbClr val="C55A11"/>
                </a:solidFill>
                <a:latin typeface="微软雅黑" panose="020B0503020204020204" pitchFamily="34" charset="-122"/>
                <a:ea typeface="微软雅黑" panose="020B0503020204020204" pitchFamily="34" charset="-122"/>
              </a:rPr>
              <a:t>此部分内容作为文字排版占位显示 </a:t>
            </a:r>
            <a:br>
              <a:rPr lang="zh-CN" altLang="en-US" sz="1000">
                <a:solidFill>
                  <a:srgbClr val="C55A11"/>
                </a:solidFill>
                <a:latin typeface="微软雅黑" panose="020B0503020204020204" pitchFamily="34" charset="-122"/>
                <a:ea typeface="微软雅黑" panose="020B0503020204020204" pitchFamily="34" charset="-122"/>
              </a:rPr>
            </a:br>
            <a:r>
              <a:rPr lang="zh-CN" altLang="en-US" sz="1000">
                <a:solidFill>
                  <a:srgbClr val="C55A11"/>
                </a:solidFill>
                <a:latin typeface="微软雅黑" panose="020B0503020204020204" pitchFamily="34" charset="-122"/>
                <a:ea typeface="微软雅黑" panose="020B0503020204020204" pitchFamily="34" charset="-122"/>
              </a:rPr>
              <a:t>（建议使用主题字体）</a:t>
            </a:r>
            <a:endParaRPr lang="zh-CN" altLang="en-US" sz="1000">
              <a:solidFill>
                <a:srgbClr val="C55A11"/>
              </a:solidFill>
              <a:latin typeface="微软雅黑" panose="020B0503020204020204" pitchFamily="34" charset="-122"/>
              <a:ea typeface="微软雅黑" panose="020B0503020204020204" pitchFamily="34" charset="-122"/>
            </a:endParaRPr>
          </a:p>
        </p:txBody>
      </p:sp>
      <p:sp>
        <p:nvSpPr>
          <p:cNvPr id="14" name="Rectangle 42"/>
          <p:cNvSpPr/>
          <p:nvPr/>
        </p:nvSpPr>
        <p:spPr bwMode="auto">
          <a:xfrm>
            <a:off x="5759650" y="3114255"/>
            <a:ext cx="855762" cy="45719"/>
          </a:xfrm>
          <a:prstGeom prst="rect">
            <a:avLst/>
          </a:prstGeom>
          <a:solidFill>
            <a:schemeClr val="bg1">
              <a:lumMod val="75000"/>
            </a:schemeClr>
          </a:solidFill>
          <a:ln>
            <a:noFill/>
          </a:ln>
        </p:spPr>
        <p:txBody>
          <a:bodyPr anchor="ctr"/>
          <a:lstStyle/>
          <a:p>
            <a:pPr algn="ctr"/>
            <a:endParaRPr>
              <a:solidFill>
                <a:srgbClr val="C55A11"/>
              </a:solidFill>
              <a:latin typeface="微软雅黑" panose="020B0503020204020204" pitchFamily="34" charset="-122"/>
              <a:ea typeface="微软雅黑" panose="020B0503020204020204" pitchFamily="34" charset="-122"/>
            </a:endParaRPr>
          </a:p>
        </p:txBody>
      </p:sp>
      <p:sp>
        <p:nvSpPr>
          <p:cNvPr id="15" name="TextBox 43"/>
          <p:cNvSpPr txBox="1"/>
          <p:nvPr/>
        </p:nvSpPr>
        <p:spPr bwMode="auto">
          <a:xfrm>
            <a:off x="5113946" y="2752958"/>
            <a:ext cx="2147157" cy="215444"/>
          </a:xfrm>
          <a:prstGeom prst="rect">
            <a:avLst/>
          </a:prstGeom>
          <a:noFill/>
          <a:ln w="9525">
            <a:noFill/>
            <a:miter lim="800000"/>
          </a:ln>
        </p:spPr>
        <p:txBody>
          <a:bodyPr wrap="none" lIns="0" tIns="0" rIns="0" bIns="0" anchor="ctr" anchorCtr="0">
            <a:normAutofit/>
            <a:scene3d>
              <a:camera prst="orthographicFront"/>
              <a:lightRig rig="threePt" dir="t"/>
            </a:scene3d>
            <a:sp3d>
              <a:bevelT w="0" h="0"/>
            </a:sp3d>
          </a:bodyPr>
          <a:lstStyle/>
          <a:p>
            <a:pPr marL="0" lvl="1" algn="ctr"/>
            <a:r>
              <a:rPr lang="zh-CN" altLang="en-US" sz="1400" b="1" dirty="0">
                <a:solidFill>
                  <a:srgbClr val="C55A11"/>
                </a:solidFill>
                <a:latin typeface="微软雅黑" panose="020B0503020204020204" pitchFamily="34" charset="-122"/>
                <a:ea typeface="微软雅黑" panose="020B0503020204020204" pitchFamily="34" charset="-122"/>
              </a:rPr>
              <a:t>标题文本预设</a:t>
            </a:r>
            <a:endParaRPr lang="zh-CN" altLang="en-US" sz="1400" b="1" dirty="0">
              <a:solidFill>
                <a:srgbClr val="C55A11"/>
              </a:solidFill>
              <a:latin typeface="微软雅黑" panose="020B0503020204020204" pitchFamily="34" charset="-122"/>
              <a:ea typeface="微软雅黑" panose="020B0503020204020204" pitchFamily="34" charset="-122"/>
            </a:endParaRPr>
          </a:p>
        </p:txBody>
      </p:sp>
      <p:sp>
        <p:nvSpPr>
          <p:cNvPr id="16" name="Rectangle 44"/>
          <p:cNvSpPr/>
          <p:nvPr/>
        </p:nvSpPr>
        <p:spPr>
          <a:xfrm>
            <a:off x="5113946" y="3327372"/>
            <a:ext cx="2147157" cy="526811"/>
          </a:xfrm>
          <a:prstGeom prst="rect">
            <a:avLst/>
          </a:prstGeom>
        </p:spPr>
        <p:txBody>
          <a:bodyPr wrap="square" lIns="0" tIns="0" rIns="0" bIns="0">
            <a:normAutofit/>
          </a:bodyPr>
          <a:lstStyle/>
          <a:p>
            <a:pPr algn="ctr">
              <a:lnSpc>
                <a:spcPct val="120000"/>
              </a:lnSpc>
              <a:defRPr/>
            </a:pPr>
            <a:r>
              <a:rPr lang="zh-CN" altLang="en-US" sz="1000" dirty="0">
                <a:solidFill>
                  <a:srgbClr val="C55A11"/>
                </a:solidFill>
                <a:latin typeface="微软雅黑" panose="020B0503020204020204" pitchFamily="34" charset="-122"/>
                <a:ea typeface="微软雅黑" panose="020B0503020204020204" pitchFamily="34" charset="-122"/>
              </a:rPr>
              <a:t>此部分内容作为文字排版占位显示 </a:t>
            </a:r>
            <a:br>
              <a:rPr lang="zh-CN" altLang="en-US" sz="1000" dirty="0">
                <a:solidFill>
                  <a:srgbClr val="C55A11"/>
                </a:solidFill>
                <a:latin typeface="微软雅黑" panose="020B0503020204020204" pitchFamily="34" charset="-122"/>
                <a:ea typeface="微软雅黑" panose="020B0503020204020204" pitchFamily="34" charset="-122"/>
              </a:rPr>
            </a:br>
            <a:r>
              <a:rPr lang="zh-CN" altLang="en-US" sz="1000" dirty="0">
                <a:solidFill>
                  <a:srgbClr val="C55A11"/>
                </a:solidFill>
                <a:latin typeface="微软雅黑" panose="020B0503020204020204" pitchFamily="34" charset="-122"/>
                <a:ea typeface="微软雅黑" panose="020B0503020204020204" pitchFamily="34" charset="-122"/>
              </a:rPr>
              <a:t>（建议使用主题字体）</a:t>
            </a:r>
            <a:endParaRPr lang="zh-CN" altLang="en-US" sz="1000" dirty="0">
              <a:solidFill>
                <a:srgbClr val="C55A11"/>
              </a:solidFill>
              <a:latin typeface="微软雅黑" panose="020B0503020204020204" pitchFamily="34" charset="-122"/>
              <a:ea typeface="微软雅黑" panose="020B0503020204020204" pitchFamily="34" charset="-122"/>
            </a:endParaRPr>
          </a:p>
        </p:txBody>
      </p:sp>
      <p:sp>
        <p:nvSpPr>
          <p:cNvPr id="17" name="Rectangle 45"/>
          <p:cNvSpPr/>
          <p:nvPr/>
        </p:nvSpPr>
        <p:spPr bwMode="auto">
          <a:xfrm>
            <a:off x="9962318" y="3114255"/>
            <a:ext cx="855762" cy="45719"/>
          </a:xfrm>
          <a:prstGeom prst="rect">
            <a:avLst/>
          </a:prstGeom>
          <a:solidFill>
            <a:schemeClr val="bg1">
              <a:lumMod val="75000"/>
            </a:schemeClr>
          </a:solidFill>
          <a:ln>
            <a:noFill/>
          </a:ln>
        </p:spPr>
        <p:txBody>
          <a:bodyPr anchor="ctr"/>
          <a:lstStyle/>
          <a:p>
            <a:pPr algn="ctr"/>
            <a:endParaRPr>
              <a:solidFill>
                <a:srgbClr val="C55A11"/>
              </a:solidFill>
              <a:latin typeface="微软雅黑" panose="020B0503020204020204" pitchFamily="34" charset="-122"/>
              <a:ea typeface="微软雅黑" panose="020B0503020204020204" pitchFamily="34" charset="-122"/>
            </a:endParaRPr>
          </a:p>
        </p:txBody>
      </p:sp>
      <p:sp>
        <p:nvSpPr>
          <p:cNvPr id="18" name="TextBox 46"/>
          <p:cNvSpPr txBox="1"/>
          <p:nvPr/>
        </p:nvSpPr>
        <p:spPr bwMode="auto">
          <a:xfrm>
            <a:off x="9316614" y="2752958"/>
            <a:ext cx="2147157" cy="215444"/>
          </a:xfrm>
          <a:prstGeom prst="rect">
            <a:avLst/>
          </a:prstGeom>
          <a:noFill/>
          <a:ln w="9525">
            <a:noFill/>
            <a:miter lim="800000"/>
          </a:ln>
        </p:spPr>
        <p:txBody>
          <a:bodyPr wrap="none" lIns="0" tIns="0" rIns="0" bIns="0" anchor="ctr" anchorCtr="0">
            <a:normAutofit/>
            <a:scene3d>
              <a:camera prst="orthographicFront"/>
              <a:lightRig rig="threePt" dir="t"/>
            </a:scene3d>
            <a:sp3d>
              <a:bevelT w="0" h="0"/>
            </a:sp3d>
          </a:bodyPr>
          <a:lstStyle/>
          <a:p>
            <a:pPr marL="0" lvl="1" algn="ctr"/>
            <a:r>
              <a:rPr lang="zh-CN" altLang="en-US" sz="1400" b="1" dirty="0">
                <a:solidFill>
                  <a:srgbClr val="C55A11"/>
                </a:solidFill>
                <a:latin typeface="微软雅黑" panose="020B0503020204020204" pitchFamily="34" charset="-122"/>
                <a:ea typeface="微软雅黑" panose="020B0503020204020204" pitchFamily="34" charset="-122"/>
              </a:rPr>
              <a:t>标题文本预设</a:t>
            </a:r>
            <a:endParaRPr lang="zh-CN" altLang="en-US" sz="1400" b="1" dirty="0">
              <a:solidFill>
                <a:srgbClr val="C55A11"/>
              </a:solidFill>
              <a:latin typeface="微软雅黑" panose="020B0503020204020204" pitchFamily="34" charset="-122"/>
              <a:ea typeface="微软雅黑" panose="020B0503020204020204" pitchFamily="34" charset="-122"/>
            </a:endParaRPr>
          </a:p>
        </p:txBody>
      </p:sp>
      <p:sp>
        <p:nvSpPr>
          <p:cNvPr id="19" name="Rectangle 47"/>
          <p:cNvSpPr/>
          <p:nvPr/>
        </p:nvSpPr>
        <p:spPr>
          <a:xfrm>
            <a:off x="9316614" y="3327372"/>
            <a:ext cx="2147157" cy="526811"/>
          </a:xfrm>
          <a:prstGeom prst="rect">
            <a:avLst/>
          </a:prstGeom>
        </p:spPr>
        <p:txBody>
          <a:bodyPr wrap="square" lIns="0" tIns="0" rIns="0" bIns="0">
            <a:normAutofit/>
          </a:bodyPr>
          <a:lstStyle/>
          <a:p>
            <a:pPr algn="ctr">
              <a:lnSpc>
                <a:spcPct val="120000"/>
              </a:lnSpc>
              <a:defRPr/>
            </a:pPr>
            <a:r>
              <a:rPr lang="zh-CN" altLang="en-US" sz="1000">
                <a:solidFill>
                  <a:srgbClr val="C55A11"/>
                </a:solidFill>
                <a:latin typeface="微软雅黑" panose="020B0503020204020204" pitchFamily="34" charset="-122"/>
                <a:ea typeface="微软雅黑" panose="020B0503020204020204" pitchFamily="34" charset="-122"/>
              </a:rPr>
              <a:t>此部分内容作为文字排版占位显示 </a:t>
            </a:r>
            <a:br>
              <a:rPr lang="zh-CN" altLang="en-US" sz="1000">
                <a:solidFill>
                  <a:srgbClr val="C55A11"/>
                </a:solidFill>
                <a:latin typeface="微软雅黑" panose="020B0503020204020204" pitchFamily="34" charset="-122"/>
                <a:ea typeface="微软雅黑" panose="020B0503020204020204" pitchFamily="34" charset="-122"/>
              </a:rPr>
            </a:br>
            <a:r>
              <a:rPr lang="zh-CN" altLang="en-US" sz="1000">
                <a:solidFill>
                  <a:srgbClr val="C55A11"/>
                </a:solidFill>
                <a:latin typeface="微软雅黑" panose="020B0503020204020204" pitchFamily="34" charset="-122"/>
                <a:ea typeface="微软雅黑" panose="020B0503020204020204" pitchFamily="34" charset="-122"/>
              </a:rPr>
              <a:t>（建议使用主题字体）</a:t>
            </a:r>
            <a:endParaRPr lang="zh-CN" altLang="en-US" sz="1000">
              <a:solidFill>
                <a:srgbClr val="C55A11"/>
              </a:solidFill>
              <a:latin typeface="微软雅黑" panose="020B0503020204020204" pitchFamily="34" charset="-122"/>
              <a:ea typeface="微软雅黑" panose="020B0503020204020204" pitchFamily="34" charset="-122"/>
            </a:endParaRPr>
          </a:p>
        </p:txBody>
      </p:sp>
      <p:sp>
        <p:nvSpPr>
          <p:cNvPr id="20" name="Freeform: Shape 49"/>
          <p:cNvSpPr/>
          <p:nvPr/>
        </p:nvSpPr>
        <p:spPr bwMode="auto">
          <a:xfrm>
            <a:off x="2370088" y="4331574"/>
            <a:ext cx="568774" cy="568774"/>
          </a:xfrm>
          <a:custGeom>
            <a:avLst/>
            <a:gdLst>
              <a:gd name="T0" fmla="*/ 74 w 236"/>
              <a:gd name="T1" fmla="*/ 160 h 236"/>
              <a:gd name="T2" fmla="*/ 93 w 236"/>
              <a:gd name="T3" fmla="*/ 160 h 236"/>
              <a:gd name="T4" fmla="*/ 93 w 236"/>
              <a:gd name="T5" fmla="*/ 103 h 236"/>
              <a:gd name="T6" fmla="*/ 74 w 236"/>
              <a:gd name="T7" fmla="*/ 103 h 236"/>
              <a:gd name="T8" fmla="*/ 74 w 236"/>
              <a:gd name="T9" fmla="*/ 160 h 236"/>
              <a:gd name="T10" fmla="*/ 140 w 236"/>
              <a:gd name="T11" fmla="*/ 102 h 236"/>
              <a:gd name="T12" fmla="*/ 122 w 236"/>
              <a:gd name="T13" fmla="*/ 111 h 236"/>
              <a:gd name="T14" fmla="*/ 122 w 236"/>
              <a:gd name="T15" fmla="*/ 103 h 236"/>
              <a:gd name="T16" fmla="*/ 103 w 236"/>
              <a:gd name="T17" fmla="*/ 103 h 236"/>
              <a:gd name="T18" fmla="*/ 103 w 236"/>
              <a:gd name="T19" fmla="*/ 160 h 236"/>
              <a:gd name="T20" fmla="*/ 122 w 236"/>
              <a:gd name="T21" fmla="*/ 160 h 236"/>
              <a:gd name="T22" fmla="*/ 122 w 236"/>
              <a:gd name="T23" fmla="*/ 128 h 236"/>
              <a:gd name="T24" fmla="*/ 123 w 236"/>
              <a:gd name="T25" fmla="*/ 124 h 236"/>
              <a:gd name="T26" fmla="*/ 133 w 236"/>
              <a:gd name="T27" fmla="*/ 117 h 236"/>
              <a:gd name="T28" fmla="*/ 142 w 236"/>
              <a:gd name="T29" fmla="*/ 130 h 236"/>
              <a:gd name="T30" fmla="*/ 142 w 236"/>
              <a:gd name="T31" fmla="*/ 160 h 236"/>
              <a:gd name="T32" fmla="*/ 161 w 236"/>
              <a:gd name="T33" fmla="*/ 160 h 236"/>
              <a:gd name="T34" fmla="*/ 161 w 236"/>
              <a:gd name="T35" fmla="*/ 160 h 236"/>
              <a:gd name="T36" fmla="*/ 161 w 236"/>
              <a:gd name="T37" fmla="*/ 127 h 236"/>
              <a:gd name="T38" fmla="*/ 140 w 236"/>
              <a:gd name="T39" fmla="*/ 102 h 236"/>
              <a:gd name="T40" fmla="*/ 122 w 236"/>
              <a:gd name="T41" fmla="*/ 111 h 236"/>
              <a:gd name="T42" fmla="*/ 122 w 236"/>
              <a:gd name="T43" fmla="*/ 111 h 236"/>
              <a:gd name="T44" fmla="*/ 122 w 236"/>
              <a:gd name="T45" fmla="*/ 111 h 236"/>
              <a:gd name="T46" fmla="*/ 83 w 236"/>
              <a:gd name="T47" fmla="*/ 75 h 236"/>
              <a:gd name="T48" fmla="*/ 73 w 236"/>
              <a:gd name="T49" fmla="*/ 85 h 236"/>
              <a:gd name="T50" fmla="*/ 83 w 236"/>
              <a:gd name="T51" fmla="*/ 95 h 236"/>
              <a:gd name="T52" fmla="*/ 83 w 236"/>
              <a:gd name="T53" fmla="*/ 95 h 236"/>
              <a:gd name="T54" fmla="*/ 94 w 236"/>
              <a:gd name="T55" fmla="*/ 85 h 236"/>
              <a:gd name="T56" fmla="*/ 83 w 236"/>
              <a:gd name="T57" fmla="*/ 75 h 236"/>
              <a:gd name="T58" fmla="*/ 118 w 236"/>
              <a:gd name="T59" fmla="*/ 0 h 236"/>
              <a:gd name="T60" fmla="*/ 0 w 236"/>
              <a:gd name="T61" fmla="*/ 118 h 236"/>
              <a:gd name="T62" fmla="*/ 118 w 236"/>
              <a:gd name="T63" fmla="*/ 236 h 236"/>
              <a:gd name="T64" fmla="*/ 236 w 236"/>
              <a:gd name="T65" fmla="*/ 118 h 236"/>
              <a:gd name="T66" fmla="*/ 118 w 236"/>
              <a:gd name="T67" fmla="*/ 0 h 236"/>
              <a:gd name="T68" fmla="*/ 181 w 236"/>
              <a:gd name="T69" fmla="*/ 172 h 236"/>
              <a:gd name="T70" fmla="*/ 171 w 236"/>
              <a:gd name="T71" fmla="*/ 181 h 236"/>
              <a:gd name="T72" fmla="*/ 64 w 236"/>
              <a:gd name="T73" fmla="*/ 181 h 236"/>
              <a:gd name="T74" fmla="*/ 55 w 236"/>
              <a:gd name="T75" fmla="*/ 172 h 236"/>
              <a:gd name="T76" fmla="*/ 55 w 236"/>
              <a:gd name="T77" fmla="*/ 63 h 236"/>
              <a:gd name="T78" fmla="*/ 64 w 236"/>
              <a:gd name="T79" fmla="*/ 54 h 236"/>
              <a:gd name="T80" fmla="*/ 171 w 236"/>
              <a:gd name="T81" fmla="*/ 54 h 236"/>
              <a:gd name="T82" fmla="*/ 181 w 236"/>
              <a:gd name="T83" fmla="*/ 63 h 236"/>
              <a:gd name="T84" fmla="*/ 181 w 236"/>
              <a:gd name="T85" fmla="*/ 17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6" h="236">
                <a:moveTo>
                  <a:pt x="74" y="160"/>
                </a:moveTo>
                <a:cubicBezTo>
                  <a:pt x="93" y="160"/>
                  <a:pt x="93" y="160"/>
                  <a:pt x="93" y="160"/>
                </a:cubicBezTo>
                <a:cubicBezTo>
                  <a:pt x="93" y="103"/>
                  <a:pt x="93" y="103"/>
                  <a:pt x="93" y="103"/>
                </a:cubicBezTo>
                <a:cubicBezTo>
                  <a:pt x="74" y="103"/>
                  <a:pt x="74" y="103"/>
                  <a:pt x="74" y="103"/>
                </a:cubicBezTo>
                <a:lnTo>
                  <a:pt x="74" y="160"/>
                </a:lnTo>
                <a:close/>
                <a:moveTo>
                  <a:pt x="140" y="102"/>
                </a:moveTo>
                <a:cubicBezTo>
                  <a:pt x="129" y="102"/>
                  <a:pt x="125" y="107"/>
                  <a:pt x="122" y="111"/>
                </a:cubicBezTo>
                <a:cubicBezTo>
                  <a:pt x="122" y="103"/>
                  <a:pt x="122" y="103"/>
                  <a:pt x="122" y="103"/>
                </a:cubicBezTo>
                <a:cubicBezTo>
                  <a:pt x="103" y="103"/>
                  <a:pt x="103" y="103"/>
                  <a:pt x="103" y="103"/>
                </a:cubicBezTo>
                <a:cubicBezTo>
                  <a:pt x="104" y="108"/>
                  <a:pt x="103" y="160"/>
                  <a:pt x="103" y="160"/>
                </a:cubicBezTo>
                <a:cubicBezTo>
                  <a:pt x="122" y="160"/>
                  <a:pt x="122" y="160"/>
                  <a:pt x="122" y="160"/>
                </a:cubicBezTo>
                <a:cubicBezTo>
                  <a:pt x="122" y="128"/>
                  <a:pt x="122" y="128"/>
                  <a:pt x="122" y="128"/>
                </a:cubicBezTo>
                <a:cubicBezTo>
                  <a:pt x="122" y="127"/>
                  <a:pt x="123" y="125"/>
                  <a:pt x="123" y="124"/>
                </a:cubicBezTo>
                <a:cubicBezTo>
                  <a:pt x="124" y="120"/>
                  <a:pt x="128" y="117"/>
                  <a:pt x="133" y="117"/>
                </a:cubicBezTo>
                <a:cubicBezTo>
                  <a:pt x="140" y="117"/>
                  <a:pt x="142" y="122"/>
                  <a:pt x="142" y="130"/>
                </a:cubicBezTo>
                <a:cubicBezTo>
                  <a:pt x="142" y="160"/>
                  <a:pt x="142" y="160"/>
                  <a:pt x="142" y="160"/>
                </a:cubicBezTo>
                <a:cubicBezTo>
                  <a:pt x="161" y="160"/>
                  <a:pt x="161" y="160"/>
                  <a:pt x="161" y="160"/>
                </a:cubicBezTo>
                <a:cubicBezTo>
                  <a:pt x="161" y="160"/>
                  <a:pt x="161" y="160"/>
                  <a:pt x="161" y="160"/>
                </a:cubicBezTo>
                <a:cubicBezTo>
                  <a:pt x="161" y="127"/>
                  <a:pt x="161" y="127"/>
                  <a:pt x="161" y="127"/>
                </a:cubicBezTo>
                <a:cubicBezTo>
                  <a:pt x="161" y="110"/>
                  <a:pt x="152" y="102"/>
                  <a:pt x="140" y="102"/>
                </a:cubicBezTo>
                <a:close/>
                <a:moveTo>
                  <a:pt x="122" y="111"/>
                </a:moveTo>
                <a:cubicBezTo>
                  <a:pt x="122" y="111"/>
                  <a:pt x="122" y="111"/>
                  <a:pt x="122" y="111"/>
                </a:cubicBezTo>
                <a:cubicBezTo>
                  <a:pt x="122" y="111"/>
                  <a:pt x="122" y="111"/>
                  <a:pt x="122" y="111"/>
                </a:cubicBezTo>
                <a:close/>
                <a:moveTo>
                  <a:pt x="83" y="75"/>
                </a:moveTo>
                <a:cubicBezTo>
                  <a:pt x="77" y="75"/>
                  <a:pt x="73" y="80"/>
                  <a:pt x="73" y="85"/>
                </a:cubicBezTo>
                <a:cubicBezTo>
                  <a:pt x="73" y="91"/>
                  <a:pt x="77" y="95"/>
                  <a:pt x="83" y="95"/>
                </a:cubicBezTo>
                <a:cubicBezTo>
                  <a:pt x="83" y="95"/>
                  <a:pt x="83" y="95"/>
                  <a:pt x="83" y="95"/>
                </a:cubicBezTo>
                <a:cubicBezTo>
                  <a:pt x="90" y="95"/>
                  <a:pt x="94" y="91"/>
                  <a:pt x="94" y="85"/>
                </a:cubicBezTo>
                <a:cubicBezTo>
                  <a:pt x="94" y="80"/>
                  <a:pt x="90" y="75"/>
                  <a:pt x="83" y="75"/>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81" y="172"/>
                </a:moveTo>
                <a:cubicBezTo>
                  <a:pt x="181" y="177"/>
                  <a:pt x="176" y="181"/>
                  <a:pt x="171" y="181"/>
                </a:cubicBezTo>
                <a:cubicBezTo>
                  <a:pt x="64" y="181"/>
                  <a:pt x="64" y="181"/>
                  <a:pt x="64" y="181"/>
                </a:cubicBezTo>
                <a:cubicBezTo>
                  <a:pt x="59" y="181"/>
                  <a:pt x="55" y="177"/>
                  <a:pt x="55" y="172"/>
                </a:cubicBezTo>
                <a:cubicBezTo>
                  <a:pt x="55" y="63"/>
                  <a:pt x="55" y="63"/>
                  <a:pt x="55" y="63"/>
                </a:cubicBezTo>
                <a:cubicBezTo>
                  <a:pt x="55" y="58"/>
                  <a:pt x="59" y="54"/>
                  <a:pt x="64" y="54"/>
                </a:cubicBezTo>
                <a:cubicBezTo>
                  <a:pt x="171" y="54"/>
                  <a:pt x="171" y="54"/>
                  <a:pt x="171" y="54"/>
                </a:cubicBezTo>
                <a:cubicBezTo>
                  <a:pt x="176" y="54"/>
                  <a:pt x="181" y="58"/>
                  <a:pt x="181" y="63"/>
                </a:cubicBezTo>
                <a:cubicBezTo>
                  <a:pt x="181" y="172"/>
                  <a:pt x="181" y="172"/>
                  <a:pt x="181" y="172"/>
                </a:cubicBezTo>
                <a:close/>
              </a:path>
            </a:pathLst>
          </a:custGeom>
          <a:solidFill>
            <a:srgbClr val="C55A11"/>
          </a:solidFill>
          <a:ln>
            <a:noFill/>
          </a:ln>
        </p:spPr>
        <p:txBody>
          <a:bodyPr anchor="ctr"/>
          <a:lstStyle/>
          <a:p>
            <a:pPr algn="ctr"/>
          </a:p>
        </p:txBody>
      </p:sp>
      <p:grpSp>
        <p:nvGrpSpPr>
          <p:cNvPr id="47" name="组合 46"/>
          <p:cNvGrpSpPr/>
          <p:nvPr/>
        </p:nvGrpSpPr>
        <p:grpSpPr>
          <a:xfrm>
            <a:off x="10061083" y="4194478"/>
            <a:ext cx="904035" cy="904036"/>
            <a:chOff x="9819203" y="5501742"/>
            <a:chExt cx="904035" cy="904036"/>
          </a:xfrm>
        </p:grpSpPr>
        <p:grpSp>
          <p:nvGrpSpPr>
            <p:cNvPr id="44" name="组合 43"/>
            <p:cNvGrpSpPr/>
            <p:nvPr/>
          </p:nvGrpSpPr>
          <p:grpSpPr>
            <a:xfrm>
              <a:off x="9819203" y="5501742"/>
              <a:ext cx="904035" cy="904036"/>
              <a:chOff x="3176812" y="2273198"/>
              <a:chExt cx="2641825" cy="2726239"/>
            </a:xfrm>
          </p:grpSpPr>
          <p:sp>
            <p:nvSpPr>
              <p:cNvPr id="45" name="椭圆 44"/>
              <p:cNvSpPr/>
              <p:nvPr/>
            </p:nvSpPr>
            <p:spPr>
              <a:xfrm>
                <a:off x="3176812" y="2273198"/>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a:solidFill>
                    <a:prstClr val="white"/>
                  </a:solidFill>
                </a:endParaRPr>
              </a:p>
            </p:txBody>
          </p:sp>
          <p:sp>
            <p:nvSpPr>
              <p:cNvPr id="46" name="椭圆 45"/>
              <p:cNvSpPr/>
              <p:nvPr/>
            </p:nvSpPr>
            <p:spPr>
              <a:xfrm>
                <a:off x="3268970" y="2368298"/>
                <a:ext cx="2457512" cy="2536037"/>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a:solidFill>
                    <a:prstClr val="white"/>
                  </a:solidFill>
                </a:endParaRPr>
              </a:p>
            </p:txBody>
          </p:sp>
        </p:grpSp>
        <p:sp>
          <p:nvSpPr>
            <p:cNvPr id="21" name="Freeform: Shape 50"/>
            <p:cNvSpPr/>
            <p:nvPr/>
          </p:nvSpPr>
          <p:spPr bwMode="auto">
            <a:xfrm>
              <a:off x="9962318" y="5644857"/>
              <a:ext cx="617806" cy="617806"/>
            </a:xfrm>
            <a:custGeom>
              <a:avLst/>
              <a:gdLst>
                <a:gd name="T0" fmla="*/ 116 w 232"/>
                <a:gd name="T1" fmla="*/ 0 h 232"/>
                <a:gd name="T2" fmla="*/ 0 w 232"/>
                <a:gd name="T3" fmla="*/ 116 h 232"/>
                <a:gd name="T4" fmla="*/ 116 w 232"/>
                <a:gd name="T5" fmla="*/ 232 h 232"/>
                <a:gd name="T6" fmla="*/ 232 w 232"/>
                <a:gd name="T7" fmla="*/ 116 h 232"/>
                <a:gd name="T8" fmla="*/ 116 w 232"/>
                <a:gd name="T9" fmla="*/ 0 h 232"/>
                <a:gd name="T10" fmla="*/ 129 w 232"/>
                <a:gd name="T11" fmla="*/ 208 h 232"/>
                <a:gd name="T12" fmla="*/ 129 w 232"/>
                <a:gd name="T13" fmla="*/ 190 h 232"/>
                <a:gd name="T14" fmla="*/ 117 w 232"/>
                <a:gd name="T15" fmla="*/ 178 h 232"/>
                <a:gd name="T16" fmla="*/ 105 w 232"/>
                <a:gd name="T17" fmla="*/ 190 h 232"/>
                <a:gd name="T18" fmla="*/ 105 w 232"/>
                <a:gd name="T19" fmla="*/ 208 h 232"/>
                <a:gd name="T20" fmla="*/ 25 w 232"/>
                <a:gd name="T21" fmla="*/ 129 h 232"/>
                <a:gd name="T22" fmla="*/ 42 w 232"/>
                <a:gd name="T23" fmla="*/ 129 h 232"/>
                <a:gd name="T24" fmla="*/ 53 w 232"/>
                <a:gd name="T25" fmla="*/ 117 h 232"/>
                <a:gd name="T26" fmla="*/ 42 w 232"/>
                <a:gd name="T27" fmla="*/ 105 h 232"/>
                <a:gd name="T28" fmla="*/ 24 w 232"/>
                <a:gd name="T29" fmla="*/ 105 h 232"/>
                <a:gd name="T30" fmla="*/ 104 w 232"/>
                <a:gd name="T31" fmla="*/ 25 h 232"/>
                <a:gd name="T32" fmla="*/ 104 w 232"/>
                <a:gd name="T33" fmla="*/ 41 h 232"/>
                <a:gd name="T34" fmla="*/ 116 w 232"/>
                <a:gd name="T35" fmla="*/ 53 h 232"/>
                <a:gd name="T36" fmla="*/ 128 w 232"/>
                <a:gd name="T37" fmla="*/ 41 h 232"/>
                <a:gd name="T38" fmla="*/ 128 w 232"/>
                <a:gd name="T39" fmla="*/ 25 h 232"/>
                <a:gd name="T40" fmla="*/ 208 w 232"/>
                <a:gd name="T41" fmla="*/ 104 h 232"/>
                <a:gd name="T42" fmla="*/ 190 w 232"/>
                <a:gd name="T43" fmla="*/ 104 h 232"/>
                <a:gd name="T44" fmla="*/ 179 w 232"/>
                <a:gd name="T45" fmla="*/ 116 h 232"/>
                <a:gd name="T46" fmla="*/ 190 w 232"/>
                <a:gd name="T47" fmla="*/ 128 h 232"/>
                <a:gd name="T48" fmla="*/ 208 w 232"/>
                <a:gd name="T49" fmla="*/ 128 h 232"/>
                <a:gd name="T50" fmla="*/ 129 w 232"/>
                <a:gd name="T51" fmla="*/ 208 h 232"/>
                <a:gd name="T52" fmla="*/ 124 w 232"/>
                <a:gd name="T53" fmla="*/ 94 h 232"/>
                <a:gd name="T54" fmla="*/ 70 w 232"/>
                <a:gd name="T55" fmla="*/ 69 h 232"/>
                <a:gd name="T56" fmla="*/ 94 w 232"/>
                <a:gd name="T57" fmla="*/ 124 h 232"/>
                <a:gd name="T58" fmla="*/ 109 w 232"/>
                <a:gd name="T59" fmla="*/ 138 h 232"/>
                <a:gd name="T60" fmla="*/ 163 w 232"/>
                <a:gd name="T61" fmla="*/ 163 h 232"/>
                <a:gd name="T62" fmla="*/ 138 w 232"/>
                <a:gd name="T63" fmla="*/ 108 h 232"/>
                <a:gd name="T64" fmla="*/ 124 w 232"/>
                <a:gd name="T65" fmla="*/ 94 h 232"/>
                <a:gd name="T66" fmla="*/ 123 w 232"/>
                <a:gd name="T67" fmla="*/ 123 h 232"/>
                <a:gd name="T68" fmla="*/ 110 w 232"/>
                <a:gd name="T69" fmla="*/ 123 h 232"/>
                <a:gd name="T70" fmla="*/ 110 w 232"/>
                <a:gd name="T71" fmla="*/ 109 h 232"/>
                <a:gd name="T72" fmla="*/ 123 w 232"/>
                <a:gd name="T73" fmla="*/ 109 h 232"/>
                <a:gd name="T74" fmla="*/ 123 w 232"/>
                <a:gd name="T75" fmla="*/ 12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 h="232">
                  <a:moveTo>
                    <a:pt x="116" y="0"/>
                  </a:moveTo>
                  <a:cubicBezTo>
                    <a:pt x="52" y="0"/>
                    <a:pt x="0" y="52"/>
                    <a:pt x="0" y="116"/>
                  </a:cubicBezTo>
                  <a:cubicBezTo>
                    <a:pt x="0" y="180"/>
                    <a:pt x="52" y="232"/>
                    <a:pt x="116" y="232"/>
                  </a:cubicBezTo>
                  <a:cubicBezTo>
                    <a:pt x="180" y="232"/>
                    <a:pt x="232" y="180"/>
                    <a:pt x="232" y="116"/>
                  </a:cubicBezTo>
                  <a:cubicBezTo>
                    <a:pt x="232" y="52"/>
                    <a:pt x="180" y="0"/>
                    <a:pt x="116" y="0"/>
                  </a:cubicBezTo>
                  <a:close/>
                  <a:moveTo>
                    <a:pt x="129" y="208"/>
                  </a:moveTo>
                  <a:cubicBezTo>
                    <a:pt x="129" y="190"/>
                    <a:pt x="129" y="190"/>
                    <a:pt x="129" y="190"/>
                  </a:cubicBezTo>
                  <a:cubicBezTo>
                    <a:pt x="129" y="183"/>
                    <a:pt x="123" y="178"/>
                    <a:pt x="117" y="178"/>
                  </a:cubicBezTo>
                  <a:cubicBezTo>
                    <a:pt x="110" y="178"/>
                    <a:pt x="105" y="183"/>
                    <a:pt x="105" y="190"/>
                  </a:cubicBezTo>
                  <a:cubicBezTo>
                    <a:pt x="105" y="208"/>
                    <a:pt x="105" y="208"/>
                    <a:pt x="105" y="208"/>
                  </a:cubicBezTo>
                  <a:cubicBezTo>
                    <a:pt x="63" y="203"/>
                    <a:pt x="30" y="170"/>
                    <a:pt x="25" y="129"/>
                  </a:cubicBezTo>
                  <a:cubicBezTo>
                    <a:pt x="42" y="129"/>
                    <a:pt x="42" y="129"/>
                    <a:pt x="42" y="129"/>
                  </a:cubicBezTo>
                  <a:cubicBezTo>
                    <a:pt x="48" y="129"/>
                    <a:pt x="53" y="123"/>
                    <a:pt x="53" y="117"/>
                  </a:cubicBezTo>
                  <a:cubicBezTo>
                    <a:pt x="53" y="110"/>
                    <a:pt x="48" y="105"/>
                    <a:pt x="42" y="105"/>
                  </a:cubicBezTo>
                  <a:cubicBezTo>
                    <a:pt x="24" y="105"/>
                    <a:pt x="24" y="105"/>
                    <a:pt x="24" y="105"/>
                  </a:cubicBezTo>
                  <a:cubicBezTo>
                    <a:pt x="29" y="63"/>
                    <a:pt x="63" y="30"/>
                    <a:pt x="104" y="25"/>
                  </a:cubicBezTo>
                  <a:cubicBezTo>
                    <a:pt x="104" y="41"/>
                    <a:pt x="104" y="41"/>
                    <a:pt x="104" y="41"/>
                  </a:cubicBezTo>
                  <a:cubicBezTo>
                    <a:pt x="104" y="47"/>
                    <a:pt x="109" y="53"/>
                    <a:pt x="116" y="53"/>
                  </a:cubicBezTo>
                  <a:cubicBezTo>
                    <a:pt x="122" y="53"/>
                    <a:pt x="128" y="47"/>
                    <a:pt x="128" y="41"/>
                  </a:cubicBezTo>
                  <a:cubicBezTo>
                    <a:pt x="128" y="25"/>
                    <a:pt x="128" y="25"/>
                    <a:pt x="128" y="25"/>
                  </a:cubicBezTo>
                  <a:cubicBezTo>
                    <a:pt x="169" y="30"/>
                    <a:pt x="202" y="63"/>
                    <a:pt x="208" y="104"/>
                  </a:cubicBezTo>
                  <a:cubicBezTo>
                    <a:pt x="190" y="104"/>
                    <a:pt x="190" y="104"/>
                    <a:pt x="190" y="104"/>
                  </a:cubicBezTo>
                  <a:cubicBezTo>
                    <a:pt x="184" y="104"/>
                    <a:pt x="179" y="109"/>
                    <a:pt x="179" y="116"/>
                  </a:cubicBezTo>
                  <a:cubicBezTo>
                    <a:pt x="179" y="122"/>
                    <a:pt x="184" y="128"/>
                    <a:pt x="190" y="128"/>
                  </a:cubicBezTo>
                  <a:cubicBezTo>
                    <a:pt x="208" y="128"/>
                    <a:pt x="208" y="128"/>
                    <a:pt x="208" y="128"/>
                  </a:cubicBezTo>
                  <a:cubicBezTo>
                    <a:pt x="203" y="169"/>
                    <a:pt x="170" y="202"/>
                    <a:pt x="129" y="208"/>
                  </a:cubicBezTo>
                  <a:close/>
                  <a:moveTo>
                    <a:pt x="124" y="94"/>
                  </a:moveTo>
                  <a:cubicBezTo>
                    <a:pt x="70" y="69"/>
                    <a:pt x="70" y="69"/>
                    <a:pt x="70" y="69"/>
                  </a:cubicBezTo>
                  <a:cubicBezTo>
                    <a:pt x="94" y="124"/>
                    <a:pt x="94" y="124"/>
                    <a:pt x="94" y="124"/>
                  </a:cubicBezTo>
                  <a:cubicBezTo>
                    <a:pt x="97" y="129"/>
                    <a:pt x="103" y="136"/>
                    <a:pt x="109" y="138"/>
                  </a:cubicBezTo>
                  <a:cubicBezTo>
                    <a:pt x="163" y="163"/>
                    <a:pt x="163" y="163"/>
                    <a:pt x="163" y="163"/>
                  </a:cubicBezTo>
                  <a:cubicBezTo>
                    <a:pt x="138" y="108"/>
                    <a:pt x="138" y="108"/>
                    <a:pt x="138" y="108"/>
                  </a:cubicBezTo>
                  <a:cubicBezTo>
                    <a:pt x="136" y="103"/>
                    <a:pt x="130" y="96"/>
                    <a:pt x="124" y="94"/>
                  </a:cubicBezTo>
                  <a:close/>
                  <a:moveTo>
                    <a:pt x="123" y="123"/>
                  </a:moveTo>
                  <a:cubicBezTo>
                    <a:pt x="119" y="126"/>
                    <a:pt x="113" y="126"/>
                    <a:pt x="110" y="123"/>
                  </a:cubicBezTo>
                  <a:cubicBezTo>
                    <a:pt x="106" y="119"/>
                    <a:pt x="106" y="113"/>
                    <a:pt x="110" y="109"/>
                  </a:cubicBezTo>
                  <a:cubicBezTo>
                    <a:pt x="113" y="106"/>
                    <a:pt x="119" y="106"/>
                    <a:pt x="123" y="109"/>
                  </a:cubicBezTo>
                  <a:cubicBezTo>
                    <a:pt x="127" y="113"/>
                    <a:pt x="127" y="119"/>
                    <a:pt x="123" y="123"/>
                  </a:cubicBezTo>
                  <a:close/>
                </a:path>
              </a:pathLst>
            </a:custGeom>
            <a:solidFill>
              <a:srgbClr val="C55A11"/>
            </a:solidFill>
            <a:ln>
              <a:noFill/>
            </a:ln>
          </p:spPr>
          <p:txBody>
            <a:bodyPr anchor="ctr"/>
            <a:lstStyle/>
            <a:p>
              <a:pPr algn="ctr"/>
            </a:p>
          </p:txBody>
        </p:sp>
      </p:grpSp>
      <p:sp>
        <p:nvSpPr>
          <p:cNvPr id="22" name="Freeform: Shape 51"/>
          <p:cNvSpPr/>
          <p:nvPr/>
        </p:nvSpPr>
        <p:spPr bwMode="auto">
          <a:xfrm>
            <a:off x="5844605" y="4331574"/>
            <a:ext cx="568774" cy="568774"/>
          </a:xfrm>
          <a:custGeom>
            <a:avLst/>
            <a:gdLst>
              <a:gd name="T0" fmla="*/ 182 w 236"/>
              <a:gd name="T1" fmla="*/ 109 h 236"/>
              <a:gd name="T2" fmla="*/ 157 w 236"/>
              <a:gd name="T3" fmla="*/ 103 h 236"/>
              <a:gd name="T4" fmla="*/ 134 w 236"/>
              <a:gd name="T5" fmla="*/ 102 h 236"/>
              <a:gd name="T6" fmla="*/ 120 w 236"/>
              <a:gd name="T7" fmla="*/ 114 h 236"/>
              <a:gd name="T8" fmla="*/ 118 w 236"/>
              <a:gd name="T9" fmla="*/ 129 h 236"/>
              <a:gd name="T10" fmla="*/ 122 w 236"/>
              <a:gd name="T11" fmla="*/ 141 h 236"/>
              <a:gd name="T12" fmla="*/ 135 w 236"/>
              <a:gd name="T13" fmla="*/ 156 h 236"/>
              <a:gd name="T14" fmla="*/ 139 w 236"/>
              <a:gd name="T15" fmla="*/ 185 h 236"/>
              <a:gd name="T16" fmla="*/ 152 w 236"/>
              <a:gd name="T17" fmla="*/ 198 h 236"/>
              <a:gd name="T18" fmla="*/ 169 w 236"/>
              <a:gd name="T19" fmla="*/ 180 h 236"/>
              <a:gd name="T20" fmla="*/ 187 w 236"/>
              <a:gd name="T21" fmla="*/ 150 h 236"/>
              <a:gd name="T22" fmla="*/ 200 w 236"/>
              <a:gd name="T23" fmla="*/ 122 h 236"/>
              <a:gd name="T24" fmla="*/ 182 w 236"/>
              <a:gd name="T25" fmla="*/ 109 h 236"/>
              <a:gd name="T26" fmla="*/ 118 w 236"/>
              <a:gd name="T27" fmla="*/ 0 h 236"/>
              <a:gd name="T28" fmla="*/ 0 w 236"/>
              <a:gd name="T29" fmla="*/ 118 h 236"/>
              <a:gd name="T30" fmla="*/ 118 w 236"/>
              <a:gd name="T31" fmla="*/ 236 h 236"/>
              <a:gd name="T32" fmla="*/ 236 w 236"/>
              <a:gd name="T33" fmla="*/ 118 h 236"/>
              <a:gd name="T34" fmla="*/ 118 w 236"/>
              <a:gd name="T35" fmla="*/ 0 h 236"/>
              <a:gd name="T36" fmla="*/ 126 w 236"/>
              <a:gd name="T37" fmla="*/ 212 h 236"/>
              <a:gd name="T38" fmla="*/ 128 w 236"/>
              <a:gd name="T39" fmla="*/ 208 h 236"/>
              <a:gd name="T40" fmla="*/ 125 w 236"/>
              <a:gd name="T41" fmla="*/ 186 h 236"/>
              <a:gd name="T42" fmla="*/ 105 w 236"/>
              <a:gd name="T43" fmla="*/ 186 h 236"/>
              <a:gd name="T44" fmla="*/ 98 w 236"/>
              <a:gd name="T45" fmla="*/ 207 h 236"/>
              <a:gd name="T46" fmla="*/ 102 w 236"/>
              <a:gd name="T47" fmla="*/ 211 h 236"/>
              <a:gd name="T48" fmla="*/ 34 w 236"/>
              <a:gd name="T49" fmla="*/ 161 h 236"/>
              <a:gd name="T50" fmla="*/ 44 w 236"/>
              <a:gd name="T51" fmla="*/ 157 h 236"/>
              <a:gd name="T52" fmla="*/ 44 w 236"/>
              <a:gd name="T53" fmla="*/ 157 h 236"/>
              <a:gd name="T54" fmla="*/ 81 w 236"/>
              <a:gd name="T55" fmla="*/ 142 h 236"/>
              <a:gd name="T56" fmla="*/ 81 w 236"/>
              <a:gd name="T57" fmla="*/ 118 h 236"/>
              <a:gd name="T58" fmla="*/ 55 w 236"/>
              <a:gd name="T59" fmla="*/ 94 h 236"/>
              <a:gd name="T60" fmla="*/ 28 w 236"/>
              <a:gd name="T61" fmla="*/ 90 h 236"/>
              <a:gd name="T62" fmla="*/ 84 w 236"/>
              <a:gd name="T63" fmla="*/ 30 h 236"/>
              <a:gd name="T64" fmla="*/ 84 w 236"/>
              <a:gd name="T65" fmla="*/ 31 h 236"/>
              <a:gd name="T66" fmla="*/ 102 w 236"/>
              <a:gd name="T67" fmla="*/ 56 h 236"/>
              <a:gd name="T68" fmla="*/ 120 w 236"/>
              <a:gd name="T69" fmla="*/ 79 h 236"/>
              <a:gd name="T70" fmla="*/ 131 w 236"/>
              <a:gd name="T71" fmla="*/ 97 h 236"/>
              <a:gd name="T72" fmla="*/ 146 w 236"/>
              <a:gd name="T73" fmla="*/ 88 h 236"/>
              <a:gd name="T74" fmla="*/ 177 w 236"/>
              <a:gd name="T75" fmla="*/ 66 h 236"/>
              <a:gd name="T76" fmla="*/ 190 w 236"/>
              <a:gd name="T77" fmla="*/ 57 h 236"/>
              <a:gd name="T78" fmla="*/ 212 w 236"/>
              <a:gd name="T79" fmla="*/ 118 h 236"/>
              <a:gd name="T80" fmla="*/ 126 w 236"/>
              <a:gd name="T81" fmla="*/ 21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6" h="236">
                <a:moveTo>
                  <a:pt x="182" y="109"/>
                </a:moveTo>
                <a:cubicBezTo>
                  <a:pt x="172" y="107"/>
                  <a:pt x="161" y="105"/>
                  <a:pt x="157" y="103"/>
                </a:cubicBezTo>
                <a:cubicBezTo>
                  <a:pt x="153" y="102"/>
                  <a:pt x="143" y="101"/>
                  <a:pt x="134" y="102"/>
                </a:cubicBezTo>
                <a:cubicBezTo>
                  <a:pt x="125" y="103"/>
                  <a:pt x="119" y="109"/>
                  <a:pt x="120" y="114"/>
                </a:cubicBezTo>
                <a:cubicBezTo>
                  <a:pt x="121" y="119"/>
                  <a:pt x="120" y="126"/>
                  <a:pt x="118" y="129"/>
                </a:cubicBezTo>
                <a:cubicBezTo>
                  <a:pt x="117" y="132"/>
                  <a:pt x="118" y="138"/>
                  <a:pt x="122" y="141"/>
                </a:cubicBezTo>
                <a:cubicBezTo>
                  <a:pt x="127" y="144"/>
                  <a:pt x="132" y="151"/>
                  <a:pt x="135" y="156"/>
                </a:cubicBezTo>
                <a:cubicBezTo>
                  <a:pt x="138" y="162"/>
                  <a:pt x="140" y="175"/>
                  <a:pt x="139" y="185"/>
                </a:cubicBezTo>
                <a:cubicBezTo>
                  <a:pt x="139" y="195"/>
                  <a:pt x="145" y="201"/>
                  <a:pt x="152" y="198"/>
                </a:cubicBezTo>
                <a:cubicBezTo>
                  <a:pt x="160" y="195"/>
                  <a:pt x="167" y="187"/>
                  <a:pt x="169" y="180"/>
                </a:cubicBezTo>
                <a:cubicBezTo>
                  <a:pt x="171" y="174"/>
                  <a:pt x="179" y="160"/>
                  <a:pt x="187" y="150"/>
                </a:cubicBezTo>
                <a:cubicBezTo>
                  <a:pt x="195" y="140"/>
                  <a:pt x="201" y="127"/>
                  <a:pt x="200" y="122"/>
                </a:cubicBezTo>
                <a:cubicBezTo>
                  <a:pt x="200" y="116"/>
                  <a:pt x="191" y="111"/>
                  <a:pt x="182" y="109"/>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6" y="212"/>
                </a:moveTo>
                <a:cubicBezTo>
                  <a:pt x="127" y="211"/>
                  <a:pt x="128" y="209"/>
                  <a:pt x="128" y="208"/>
                </a:cubicBezTo>
                <a:cubicBezTo>
                  <a:pt x="130" y="201"/>
                  <a:pt x="128" y="191"/>
                  <a:pt x="125" y="186"/>
                </a:cubicBezTo>
                <a:cubicBezTo>
                  <a:pt x="121" y="181"/>
                  <a:pt x="112" y="181"/>
                  <a:pt x="105" y="186"/>
                </a:cubicBezTo>
                <a:cubicBezTo>
                  <a:pt x="97" y="191"/>
                  <a:pt x="94" y="200"/>
                  <a:pt x="98" y="207"/>
                </a:cubicBezTo>
                <a:cubicBezTo>
                  <a:pt x="99" y="208"/>
                  <a:pt x="100" y="210"/>
                  <a:pt x="102" y="211"/>
                </a:cubicBezTo>
                <a:cubicBezTo>
                  <a:pt x="72" y="206"/>
                  <a:pt x="47" y="187"/>
                  <a:pt x="34" y="161"/>
                </a:cubicBezTo>
                <a:cubicBezTo>
                  <a:pt x="37" y="161"/>
                  <a:pt x="40" y="159"/>
                  <a:pt x="44" y="157"/>
                </a:cubicBezTo>
                <a:cubicBezTo>
                  <a:pt x="44" y="157"/>
                  <a:pt x="44" y="157"/>
                  <a:pt x="44" y="157"/>
                </a:cubicBezTo>
                <a:cubicBezTo>
                  <a:pt x="57" y="148"/>
                  <a:pt x="74" y="141"/>
                  <a:pt x="81" y="142"/>
                </a:cubicBezTo>
                <a:cubicBezTo>
                  <a:pt x="89" y="142"/>
                  <a:pt x="89" y="131"/>
                  <a:pt x="81" y="118"/>
                </a:cubicBezTo>
                <a:cubicBezTo>
                  <a:pt x="74" y="105"/>
                  <a:pt x="62" y="94"/>
                  <a:pt x="55" y="94"/>
                </a:cubicBezTo>
                <a:cubicBezTo>
                  <a:pt x="48" y="94"/>
                  <a:pt x="36" y="92"/>
                  <a:pt x="28" y="90"/>
                </a:cubicBezTo>
                <a:cubicBezTo>
                  <a:pt x="37" y="62"/>
                  <a:pt x="58" y="41"/>
                  <a:pt x="84" y="30"/>
                </a:cubicBezTo>
                <a:cubicBezTo>
                  <a:pt x="84" y="31"/>
                  <a:pt x="84" y="31"/>
                  <a:pt x="84" y="31"/>
                </a:cubicBezTo>
                <a:cubicBezTo>
                  <a:pt x="86" y="39"/>
                  <a:pt x="95" y="50"/>
                  <a:pt x="102" y="56"/>
                </a:cubicBezTo>
                <a:cubicBezTo>
                  <a:pt x="110" y="62"/>
                  <a:pt x="118" y="72"/>
                  <a:pt x="120" y="79"/>
                </a:cubicBezTo>
                <a:cubicBezTo>
                  <a:pt x="122" y="85"/>
                  <a:pt x="127" y="93"/>
                  <a:pt x="131" y="97"/>
                </a:cubicBezTo>
                <a:cubicBezTo>
                  <a:pt x="136" y="100"/>
                  <a:pt x="142" y="96"/>
                  <a:pt x="146" y="88"/>
                </a:cubicBezTo>
                <a:cubicBezTo>
                  <a:pt x="150" y="80"/>
                  <a:pt x="164" y="70"/>
                  <a:pt x="177" y="66"/>
                </a:cubicBezTo>
                <a:cubicBezTo>
                  <a:pt x="183" y="64"/>
                  <a:pt x="187" y="61"/>
                  <a:pt x="190" y="57"/>
                </a:cubicBezTo>
                <a:cubicBezTo>
                  <a:pt x="204" y="74"/>
                  <a:pt x="212" y="95"/>
                  <a:pt x="212" y="118"/>
                </a:cubicBezTo>
                <a:cubicBezTo>
                  <a:pt x="212" y="168"/>
                  <a:pt x="174" y="208"/>
                  <a:pt x="126" y="212"/>
                </a:cubicBezTo>
                <a:close/>
              </a:path>
            </a:pathLst>
          </a:custGeom>
          <a:solidFill>
            <a:srgbClr val="C55A11"/>
          </a:solidFill>
          <a:ln>
            <a:noFill/>
          </a:ln>
        </p:spPr>
        <p:txBody>
          <a:bodyPr anchor="ctr"/>
          <a:lstStyle/>
          <a:p>
            <a:pPr algn="ctr"/>
          </a:p>
        </p:txBody>
      </p:sp>
      <p:grpSp>
        <p:nvGrpSpPr>
          <p:cNvPr id="48" name="组合 47"/>
          <p:cNvGrpSpPr/>
          <p:nvPr/>
        </p:nvGrpSpPr>
        <p:grpSpPr>
          <a:xfrm>
            <a:off x="4931742" y="48312"/>
            <a:ext cx="2327910" cy="1633968"/>
            <a:chOff x="4891940" y="0"/>
            <a:chExt cx="2327910" cy="1633968"/>
          </a:xfrm>
        </p:grpSpPr>
        <p:sp>
          <p:nvSpPr>
            <p:cNvPr id="49" name="矩形 48"/>
            <p:cNvSpPr/>
            <p:nvPr/>
          </p:nvSpPr>
          <p:spPr>
            <a:xfrm>
              <a:off x="4891940" y="1111998"/>
              <a:ext cx="2327910" cy="521970"/>
            </a:xfrm>
            <a:prstGeom prst="rect">
              <a:avLst/>
            </a:prstGeom>
          </p:spPr>
          <p:txBody>
            <a:bodyPr wrap="none">
              <a:spAutoFit/>
            </a:bodyPr>
            <a:lstStyle/>
            <a:p>
              <a:r>
                <a:rPr lang="en-US" altLang="zh-CN" sz="2800" b="1" i="0" dirty="0">
                  <a:solidFill>
                    <a:schemeClr val="accent2">
                      <a:lumMod val="75000"/>
                    </a:schemeClr>
                  </a:solidFill>
                  <a:effectLst/>
                  <a:latin typeface="宋体" panose="02010600030101010101" pitchFamily="2" charset="-122"/>
                  <a:ea typeface="宋体" panose="02010600030101010101" pitchFamily="2" charset="-122"/>
                </a:rPr>
                <a:t>输入文本内容</a:t>
              </a:r>
              <a:endParaRPr lang="zh-CN" altLang="en-US" sz="2800" b="1" dirty="0"/>
            </a:p>
          </p:txBody>
        </p:sp>
        <p:sp>
          <p:nvSpPr>
            <p:cNvPr id="50" name="椭圆 49"/>
            <p:cNvSpPr/>
            <p:nvPr/>
          </p:nvSpPr>
          <p:spPr>
            <a:xfrm>
              <a:off x="5992765" y="0"/>
              <a:ext cx="133446" cy="1334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5995365" y="978552"/>
              <a:ext cx="133446" cy="1334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2" name="直接连接符 51"/>
            <p:cNvCxnSpPr>
              <a:stCxn id="50" idx="4"/>
              <a:endCxn id="51" idx="0"/>
            </p:cNvCxnSpPr>
            <p:nvPr/>
          </p:nvCxnSpPr>
          <p:spPr>
            <a:xfrm>
              <a:off x="6059488" y="133446"/>
              <a:ext cx="2600" cy="845106"/>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ppt_x"/>
                                          </p:val>
                                        </p:tav>
                                        <p:tav tm="100000">
                                          <p:val>
                                            <p:strVal val="#ppt_x"/>
                                          </p:val>
                                        </p:tav>
                                      </p:tavLst>
                                    </p:anim>
                                    <p:anim calcmode="lin" valueType="num">
                                      <p:cBhvr additive="base">
                                        <p:cTn id="23" dur="500" fill="hold"/>
                                        <p:tgtEl>
                                          <p:spTgt spid="15"/>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ppt_x"/>
                                          </p:val>
                                        </p:tav>
                                        <p:tav tm="100000">
                                          <p:val>
                                            <p:strVal val="#ppt_x"/>
                                          </p:val>
                                        </p:tav>
                                      </p:tavLst>
                                    </p:anim>
                                    <p:anim calcmode="lin" valueType="num">
                                      <p:cBhvr additive="base">
                                        <p:cTn id="33" dur="500" fill="hold"/>
                                        <p:tgtEl>
                                          <p:spTgt spid="16"/>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ppt_x"/>
                                          </p:val>
                                        </p:tav>
                                        <p:tav tm="100000">
                                          <p:val>
                                            <p:strVal val="#ppt_x"/>
                                          </p:val>
                                        </p:tav>
                                      </p:tavLst>
                                    </p:anim>
                                    <p:anim calcmode="lin" valueType="num">
                                      <p:cBhvr additive="base">
                                        <p:cTn id="4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p:bldP spid="14" grpId="0" animBg="1"/>
      <p:bldP spid="15" grpId="0"/>
      <p:bldP spid="16" grpId="0"/>
      <p:bldP spid="17" grpId="0" animBg="1"/>
      <p:bldP spid="18" grpId="0"/>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Shape 57"/>
          <p:cNvSpPr/>
          <p:nvPr/>
        </p:nvSpPr>
        <p:spPr bwMode="auto">
          <a:xfrm flipH="1">
            <a:off x="6557597" y="4706523"/>
            <a:ext cx="1543610" cy="1454194"/>
          </a:xfrm>
          <a:custGeom>
            <a:avLst/>
            <a:gdLst/>
            <a:ahLst/>
            <a:cxnLst>
              <a:cxn ang="0">
                <a:pos x="271" y="184"/>
              </a:cxn>
              <a:cxn ang="0">
                <a:pos x="108" y="0"/>
              </a:cxn>
              <a:cxn ang="0">
                <a:pos x="0" y="21"/>
              </a:cxn>
              <a:cxn ang="0">
                <a:pos x="237" y="289"/>
              </a:cxn>
              <a:cxn ang="0">
                <a:pos x="307" y="254"/>
              </a:cxn>
              <a:cxn ang="0">
                <a:pos x="271" y="184"/>
              </a:cxn>
            </a:cxnLst>
            <a:rect l="0" t="0" r="r" b="b"/>
            <a:pathLst>
              <a:path w="307" h="289">
                <a:moveTo>
                  <a:pt x="271" y="184"/>
                </a:moveTo>
                <a:cubicBezTo>
                  <a:pt x="184" y="156"/>
                  <a:pt x="125" y="84"/>
                  <a:pt x="108" y="0"/>
                </a:cubicBezTo>
                <a:cubicBezTo>
                  <a:pt x="0" y="21"/>
                  <a:pt x="0" y="21"/>
                  <a:pt x="0" y="21"/>
                </a:cubicBezTo>
                <a:cubicBezTo>
                  <a:pt x="24" y="143"/>
                  <a:pt x="111" y="248"/>
                  <a:pt x="237" y="289"/>
                </a:cubicBezTo>
                <a:cubicBezTo>
                  <a:pt x="307" y="254"/>
                  <a:pt x="307" y="254"/>
                  <a:pt x="307" y="254"/>
                </a:cubicBezTo>
                <a:lnTo>
                  <a:pt x="271" y="184"/>
                </a:lnTo>
                <a:close/>
              </a:path>
            </a:pathLst>
          </a:custGeom>
          <a:solidFill>
            <a:srgbClr val="C55A11"/>
          </a:solidFill>
          <a:ln w="9525">
            <a:noFill/>
            <a:round/>
          </a:ln>
        </p:spPr>
        <p:txBody>
          <a:bodyPr anchor="ctr"/>
          <a:lstStyle/>
          <a:p>
            <a:pPr algn="ctr"/>
          </a:p>
        </p:txBody>
      </p:sp>
      <p:sp>
        <p:nvSpPr>
          <p:cNvPr id="21" name="Freeform: Shape 58"/>
          <p:cNvSpPr/>
          <p:nvPr/>
        </p:nvSpPr>
        <p:spPr bwMode="auto">
          <a:xfrm flipH="1">
            <a:off x="4929278" y="5130074"/>
            <a:ext cx="1647144" cy="1181239"/>
          </a:xfrm>
          <a:custGeom>
            <a:avLst/>
            <a:gdLst/>
            <a:ahLst/>
            <a:cxnLst>
              <a:cxn ang="0">
                <a:pos x="316" y="0"/>
              </a:cxn>
              <a:cxn ang="0">
                <a:pos x="239" y="12"/>
              </a:cxn>
              <a:cxn ang="0">
                <a:pos x="14" y="110"/>
              </a:cxn>
              <a:cxn ang="0">
                <a:pos x="0" y="220"/>
              </a:cxn>
              <a:cxn ang="0">
                <a:pos x="328" y="77"/>
              </a:cxn>
              <a:cxn ang="0">
                <a:pos x="316" y="0"/>
              </a:cxn>
            </a:cxnLst>
            <a:rect l="0" t="0" r="r" b="b"/>
            <a:pathLst>
              <a:path w="328" h="235">
                <a:moveTo>
                  <a:pt x="316" y="0"/>
                </a:moveTo>
                <a:cubicBezTo>
                  <a:pt x="239" y="12"/>
                  <a:pt x="239" y="12"/>
                  <a:pt x="239" y="12"/>
                </a:cubicBezTo>
                <a:cubicBezTo>
                  <a:pt x="186" y="86"/>
                  <a:pt x="98" y="121"/>
                  <a:pt x="14" y="110"/>
                </a:cubicBezTo>
                <a:cubicBezTo>
                  <a:pt x="0" y="220"/>
                  <a:pt x="0" y="220"/>
                  <a:pt x="0" y="220"/>
                </a:cubicBezTo>
                <a:cubicBezTo>
                  <a:pt x="123" y="235"/>
                  <a:pt x="250" y="184"/>
                  <a:pt x="328" y="77"/>
                </a:cubicBezTo>
                <a:lnTo>
                  <a:pt x="316" y="0"/>
                </a:lnTo>
                <a:close/>
              </a:path>
            </a:pathLst>
          </a:custGeom>
          <a:solidFill>
            <a:srgbClr val="C55A11"/>
          </a:solidFill>
          <a:ln w="9525">
            <a:noFill/>
            <a:round/>
          </a:ln>
        </p:spPr>
        <p:txBody>
          <a:bodyPr anchor="ctr"/>
          <a:lstStyle/>
          <a:p>
            <a:pPr algn="ctr"/>
          </a:p>
        </p:txBody>
      </p:sp>
      <p:sp>
        <p:nvSpPr>
          <p:cNvPr id="22" name="Freeform: Shape 59"/>
          <p:cNvSpPr/>
          <p:nvPr/>
        </p:nvSpPr>
        <p:spPr bwMode="auto">
          <a:xfrm flipH="1">
            <a:off x="4491610" y="3369982"/>
            <a:ext cx="884751" cy="1854213"/>
          </a:xfrm>
          <a:custGeom>
            <a:avLst/>
            <a:gdLst/>
            <a:ahLst/>
            <a:cxnLst>
              <a:cxn ang="0">
                <a:pos x="89" y="13"/>
              </a:cxn>
              <a:cxn ang="0">
                <a:pos x="12" y="0"/>
              </a:cxn>
              <a:cxn ang="0">
                <a:pos x="0" y="77"/>
              </a:cxn>
              <a:cxn ang="0">
                <a:pos x="24" y="322"/>
              </a:cxn>
              <a:cxn ang="0">
                <a:pos x="124" y="369"/>
              </a:cxn>
              <a:cxn ang="0">
                <a:pos x="89" y="13"/>
              </a:cxn>
            </a:cxnLst>
            <a:rect l="0" t="0" r="r" b="b"/>
            <a:pathLst>
              <a:path w="176" h="369">
                <a:moveTo>
                  <a:pt x="89" y="13"/>
                </a:moveTo>
                <a:cubicBezTo>
                  <a:pt x="12" y="0"/>
                  <a:pt x="12" y="0"/>
                  <a:pt x="12" y="0"/>
                </a:cubicBezTo>
                <a:cubicBezTo>
                  <a:pt x="0" y="77"/>
                  <a:pt x="0" y="77"/>
                  <a:pt x="0" y="77"/>
                </a:cubicBezTo>
                <a:cubicBezTo>
                  <a:pt x="54" y="151"/>
                  <a:pt x="60" y="245"/>
                  <a:pt x="24" y="322"/>
                </a:cubicBezTo>
                <a:cubicBezTo>
                  <a:pt x="124" y="369"/>
                  <a:pt x="124" y="369"/>
                  <a:pt x="124" y="369"/>
                </a:cubicBezTo>
                <a:cubicBezTo>
                  <a:pt x="176" y="256"/>
                  <a:pt x="167" y="120"/>
                  <a:pt x="89" y="13"/>
                </a:cubicBezTo>
                <a:close/>
              </a:path>
            </a:pathLst>
          </a:custGeom>
          <a:solidFill>
            <a:srgbClr val="C55A11"/>
          </a:solidFill>
          <a:ln w="9525">
            <a:noFill/>
            <a:round/>
          </a:ln>
        </p:spPr>
        <p:txBody>
          <a:bodyPr anchor="ctr"/>
          <a:lstStyle/>
          <a:p>
            <a:pPr algn="ctr"/>
          </a:p>
        </p:txBody>
      </p:sp>
      <p:sp>
        <p:nvSpPr>
          <p:cNvPr id="23" name="Freeform: Shape 60"/>
          <p:cNvSpPr/>
          <p:nvPr/>
        </p:nvSpPr>
        <p:spPr bwMode="auto">
          <a:xfrm flipH="1">
            <a:off x="5150464" y="2701713"/>
            <a:ext cx="1934219" cy="884751"/>
          </a:xfrm>
          <a:custGeom>
            <a:avLst/>
            <a:gdLst/>
            <a:ahLst/>
            <a:cxnLst>
              <a:cxn ang="0">
                <a:pos x="144" y="0"/>
              </a:cxn>
              <a:cxn ang="0">
                <a:pos x="35" y="17"/>
              </a:cxn>
              <a:cxn ang="0">
                <a:pos x="0" y="87"/>
              </a:cxn>
              <a:cxn ang="0">
                <a:pos x="69" y="122"/>
              </a:cxn>
              <a:cxn ang="0">
                <a:pos x="144" y="110"/>
              </a:cxn>
              <a:cxn ang="0">
                <a:pos x="309" y="176"/>
              </a:cxn>
              <a:cxn ang="0">
                <a:pos x="385" y="95"/>
              </a:cxn>
              <a:cxn ang="0">
                <a:pos x="144" y="0"/>
              </a:cxn>
            </a:cxnLst>
            <a:rect l="0" t="0" r="r" b="b"/>
            <a:pathLst>
              <a:path w="385" h="176">
                <a:moveTo>
                  <a:pt x="144" y="0"/>
                </a:moveTo>
                <a:cubicBezTo>
                  <a:pt x="108" y="0"/>
                  <a:pt x="71" y="6"/>
                  <a:pt x="35" y="17"/>
                </a:cubicBezTo>
                <a:cubicBezTo>
                  <a:pt x="0" y="87"/>
                  <a:pt x="0" y="87"/>
                  <a:pt x="0" y="87"/>
                </a:cubicBezTo>
                <a:cubicBezTo>
                  <a:pt x="69" y="122"/>
                  <a:pt x="69" y="122"/>
                  <a:pt x="69" y="122"/>
                </a:cubicBezTo>
                <a:cubicBezTo>
                  <a:pt x="94" y="114"/>
                  <a:pt x="119" y="110"/>
                  <a:pt x="144" y="110"/>
                </a:cubicBezTo>
                <a:cubicBezTo>
                  <a:pt x="206" y="110"/>
                  <a:pt x="265" y="134"/>
                  <a:pt x="309" y="176"/>
                </a:cubicBezTo>
                <a:cubicBezTo>
                  <a:pt x="385" y="95"/>
                  <a:pt x="385" y="95"/>
                  <a:pt x="385" y="95"/>
                </a:cubicBezTo>
                <a:cubicBezTo>
                  <a:pt x="320" y="35"/>
                  <a:pt x="234" y="0"/>
                  <a:pt x="144" y="0"/>
                </a:cubicBezTo>
                <a:close/>
              </a:path>
            </a:pathLst>
          </a:custGeom>
          <a:solidFill>
            <a:srgbClr val="C55A11"/>
          </a:solidFill>
          <a:ln w="9525">
            <a:noFill/>
            <a:round/>
          </a:ln>
        </p:spPr>
        <p:txBody>
          <a:bodyPr anchor="ctr"/>
          <a:lstStyle/>
          <a:p>
            <a:pPr algn="ctr"/>
            <a:endParaRPr dirty="0"/>
          </a:p>
        </p:txBody>
      </p:sp>
      <p:sp>
        <p:nvSpPr>
          <p:cNvPr id="24" name="Freeform: Shape 61"/>
          <p:cNvSpPr/>
          <p:nvPr/>
        </p:nvSpPr>
        <p:spPr bwMode="auto">
          <a:xfrm flipH="1">
            <a:off x="6948205" y="2922899"/>
            <a:ext cx="1181239" cy="1830683"/>
          </a:xfrm>
          <a:custGeom>
            <a:avLst/>
            <a:gdLst/>
            <a:ahLst/>
            <a:cxnLst>
              <a:cxn ang="0">
                <a:pos x="0" y="309"/>
              </a:cxn>
              <a:cxn ang="0">
                <a:pos x="55" y="364"/>
              </a:cxn>
              <a:cxn ang="0">
                <a:pos x="110" y="309"/>
              </a:cxn>
              <a:cxn ang="0">
                <a:pos x="235" y="97"/>
              </a:cxn>
              <a:cxn ang="0">
                <a:pos x="181" y="0"/>
              </a:cxn>
              <a:cxn ang="0">
                <a:pos x="0" y="309"/>
              </a:cxn>
            </a:cxnLst>
            <a:rect l="0" t="0" r="r" b="b"/>
            <a:pathLst>
              <a:path w="235" h="364">
                <a:moveTo>
                  <a:pt x="0" y="309"/>
                </a:moveTo>
                <a:cubicBezTo>
                  <a:pt x="55" y="364"/>
                  <a:pt x="55" y="364"/>
                  <a:pt x="55" y="364"/>
                </a:cubicBezTo>
                <a:cubicBezTo>
                  <a:pt x="110" y="309"/>
                  <a:pt x="110" y="309"/>
                  <a:pt x="110" y="309"/>
                </a:cubicBezTo>
                <a:cubicBezTo>
                  <a:pt x="110" y="218"/>
                  <a:pt x="160" y="138"/>
                  <a:pt x="235" y="97"/>
                </a:cubicBezTo>
                <a:cubicBezTo>
                  <a:pt x="181" y="0"/>
                  <a:pt x="181" y="0"/>
                  <a:pt x="181" y="0"/>
                </a:cubicBezTo>
                <a:cubicBezTo>
                  <a:pt x="73" y="61"/>
                  <a:pt x="0" y="176"/>
                  <a:pt x="0" y="309"/>
                </a:cubicBezTo>
                <a:close/>
              </a:path>
            </a:pathLst>
          </a:custGeom>
          <a:solidFill>
            <a:srgbClr val="C55A11"/>
          </a:solidFill>
          <a:ln w="9525">
            <a:noFill/>
            <a:round/>
          </a:ln>
        </p:spPr>
        <p:txBody>
          <a:bodyPr anchor="ctr"/>
          <a:lstStyle/>
          <a:p>
            <a:pPr algn="ctr"/>
          </a:p>
        </p:txBody>
      </p:sp>
      <p:grpSp>
        <p:nvGrpSpPr>
          <p:cNvPr id="5" name="Group 18"/>
          <p:cNvGrpSpPr/>
          <p:nvPr/>
        </p:nvGrpSpPr>
        <p:grpSpPr>
          <a:xfrm>
            <a:off x="1578419" y="3924146"/>
            <a:ext cx="2913191" cy="866137"/>
            <a:chOff x="1415480" y="1669738"/>
            <a:chExt cx="2913191" cy="866137"/>
          </a:xfrm>
        </p:grpSpPr>
        <p:sp>
          <p:nvSpPr>
            <p:cNvPr id="18" name="TextBox 19"/>
            <p:cNvSpPr txBox="1"/>
            <p:nvPr/>
          </p:nvSpPr>
          <p:spPr bwMode="auto">
            <a:xfrm>
              <a:off x="1415480" y="1669738"/>
              <a:ext cx="2913191" cy="309958"/>
            </a:xfrm>
            <a:prstGeom prst="rect">
              <a:avLst/>
            </a:prstGeom>
            <a:noFill/>
          </p:spPr>
          <p:txBody>
            <a:bodyPr wrap="none" lIns="360000" tIns="0" rIns="216000" bIns="0" anchor="ctr" anchorCtr="0">
              <a:normAutofit/>
            </a:bodyPr>
            <a:lstStyle/>
            <a:p>
              <a:pPr algn="r" latinLnBrk="0"/>
              <a:r>
                <a:rPr lang="zh-CN" altLang="en-US" sz="1400" dirty="0">
                  <a:solidFill>
                    <a:srgbClr val="C55A11"/>
                  </a:solidFill>
                  <a:effectLst/>
                  <a:latin typeface="微软雅黑" panose="020B0503020204020204" pitchFamily="34" charset="-122"/>
                  <a:ea typeface="微软雅黑" panose="020B0503020204020204" pitchFamily="34" charset="-122"/>
                </a:rPr>
                <a:t>标题文本预设</a:t>
              </a:r>
              <a:endParaRPr lang="zh-CN" altLang="en-US" sz="1400" dirty="0">
                <a:solidFill>
                  <a:srgbClr val="C55A11"/>
                </a:solidFill>
                <a:effectLst/>
                <a:latin typeface="微软雅黑" panose="020B0503020204020204" pitchFamily="34" charset="-122"/>
                <a:ea typeface="微软雅黑" panose="020B0503020204020204" pitchFamily="34" charset="-122"/>
              </a:endParaRPr>
            </a:p>
          </p:txBody>
        </p:sp>
        <p:sp>
          <p:nvSpPr>
            <p:cNvPr id="19" name="TextBox 20"/>
            <p:cNvSpPr txBox="1"/>
            <p:nvPr/>
          </p:nvSpPr>
          <p:spPr bwMode="auto">
            <a:xfrm>
              <a:off x="1415480" y="1979696"/>
              <a:ext cx="2913191" cy="556179"/>
            </a:xfrm>
            <a:prstGeom prst="rect">
              <a:avLst/>
            </a:prstGeom>
            <a:noFill/>
          </p:spPr>
          <p:txBody>
            <a:bodyPr wrap="square" lIns="360000" tIns="0" rIns="216000" bIns="0" anchor="t" anchorCtr="0">
              <a:normAutofit/>
            </a:bodyPr>
            <a:lstStyle/>
            <a:p>
              <a:pPr algn="r" latinLnBrk="0">
                <a:lnSpc>
                  <a:spcPct val="120000"/>
                </a:lnSpc>
              </a:pPr>
              <a:r>
                <a:rPr lang="zh-CN" altLang="en-US" sz="1000" b="0">
                  <a:solidFill>
                    <a:srgbClr val="C55A11"/>
                  </a:solidFill>
                  <a:effectLst/>
                  <a:latin typeface="微软雅黑" panose="020B0503020204020204" pitchFamily="34" charset="-122"/>
                  <a:ea typeface="微软雅黑" panose="020B0503020204020204" pitchFamily="34" charset="-122"/>
                </a:rPr>
                <a:t>此部分内容作为文字排版占位显示 </a:t>
              </a:r>
              <a:br>
                <a:rPr lang="zh-CN" altLang="en-US" sz="1000" b="0">
                  <a:solidFill>
                    <a:srgbClr val="C55A11"/>
                  </a:solidFill>
                  <a:effectLst/>
                  <a:latin typeface="微软雅黑" panose="020B0503020204020204" pitchFamily="34" charset="-122"/>
                  <a:ea typeface="微软雅黑" panose="020B0503020204020204" pitchFamily="34" charset="-122"/>
                </a:rPr>
              </a:br>
              <a:r>
                <a:rPr lang="zh-CN" altLang="en-US" sz="1000" b="0">
                  <a:solidFill>
                    <a:srgbClr val="C55A11"/>
                  </a:solidFill>
                  <a:effectLst/>
                  <a:latin typeface="微软雅黑" panose="020B0503020204020204" pitchFamily="34" charset="-122"/>
                  <a:ea typeface="微软雅黑" panose="020B0503020204020204" pitchFamily="34" charset="-122"/>
                </a:rPr>
                <a:t>（建议使用主题字体）</a:t>
              </a:r>
              <a:endParaRPr lang="zh-CN" altLang="en-US" sz="1000" b="0">
                <a:solidFill>
                  <a:srgbClr val="C55A11"/>
                </a:solidFill>
                <a:effectLst/>
                <a:latin typeface="微软雅黑" panose="020B0503020204020204" pitchFamily="34" charset="-122"/>
                <a:ea typeface="微软雅黑" panose="020B0503020204020204" pitchFamily="34" charset="-122"/>
              </a:endParaRPr>
            </a:p>
          </p:txBody>
        </p:sp>
      </p:grpSp>
      <p:grpSp>
        <p:nvGrpSpPr>
          <p:cNvPr id="6" name="Group 27"/>
          <p:cNvGrpSpPr/>
          <p:nvPr/>
        </p:nvGrpSpPr>
        <p:grpSpPr>
          <a:xfrm>
            <a:off x="8129444" y="3364064"/>
            <a:ext cx="2879569" cy="866137"/>
            <a:chOff x="8601584" y="1451933"/>
            <a:chExt cx="2196245" cy="866137"/>
          </a:xfrm>
        </p:grpSpPr>
        <p:sp>
          <p:nvSpPr>
            <p:cNvPr id="16" name="TextBox 28"/>
            <p:cNvSpPr txBox="1"/>
            <p:nvPr/>
          </p:nvSpPr>
          <p:spPr bwMode="auto">
            <a:xfrm>
              <a:off x="8601584" y="1451933"/>
              <a:ext cx="2196244" cy="309958"/>
            </a:xfrm>
            <a:prstGeom prst="rect">
              <a:avLst/>
            </a:prstGeom>
            <a:noFill/>
          </p:spPr>
          <p:txBody>
            <a:bodyPr wrap="none" lIns="216000" tIns="0" rIns="360000" bIns="0" anchor="ctr" anchorCtr="0">
              <a:normAutofit/>
            </a:bodyPr>
            <a:lstStyle/>
            <a:p>
              <a:pPr algn="l" latinLnBrk="0"/>
              <a:r>
                <a:rPr lang="zh-CN" altLang="en-US" sz="1400">
                  <a:solidFill>
                    <a:srgbClr val="C55A11"/>
                  </a:solidFill>
                  <a:effectLst/>
                  <a:latin typeface="微软雅黑" panose="020B0503020204020204" pitchFamily="34" charset="-122"/>
                  <a:ea typeface="微软雅黑" panose="020B0503020204020204" pitchFamily="34" charset="-122"/>
                </a:rPr>
                <a:t>标题文本预设</a:t>
              </a:r>
              <a:endParaRPr lang="zh-CN" altLang="en-US" sz="1400">
                <a:solidFill>
                  <a:srgbClr val="C55A11"/>
                </a:solidFill>
                <a:effectLst/>
                <a:latin typeface="微软雅黑" panose="020B0503020204020204" pitchFamily="34" charset="-122"/>
                <a:ea typeface="微软雅黑" panose="020B0503020204020204" pitchFamily="34" charset="-122"/>
              </a:endParaRPr>
            </a:p>
          </p:txBody>
        </p:sp>
        <p:sp>
          <p:nvSpPr>
            <p:cNvPr id="17" name="TextBox 29"/>
            <p:cNvSpPr txBox="1"/>
            <p:nvPr/>
          </p:nvSpPr>
          <p:spPr bwMode="auto">
            <a:xfrm>
              <a:off x="8601585" y="1761891"/>
              <a:ext cx="2196244" cy="556179"/>
            </a:xfrm>
            <a:prstGeom prst="rect">
              <a:avLst/>
            </a:prstGeom>
            <a:noFill/>
          </p:spPr>
          <p:txBody>
            <a:bodyPr wrap="square" lIns="216000" tIns="0" rIns="360000" bIns="0">
              <a:normAutofit/>
            </a:bodyPr>
            <a:lstStyle/>
            <a:p>
              <a:pPr algn="l" latinLnBrk="0">
                <a:lnSpc>
                  <a:spcPct val="120000"/>
                </a:lnSpc>
              </a:pPr>
              <a:r>
                <a:rPr lang="zh-CN" altLang="en-US" sz="1000" b="0">
                  <a:solidFill>
                    <a:srgbClr val="C55A11"/>
                  </a:solidFill>
                  <a:effectLst/>
                  <a:latin typeface="微软雅黑" panose="020B0503020204020204" pitchFamily="34" charset="-122"/>
                  <a:ea typeface="微软雅黑" panose="020B0503020204020204" pitchFamily="34" charset="-122"/>
                </a:rPr>
                <a:t>此部分内容作为文字排版占位显示 </a:t>
              </a:r>
              <a:br>
                <a:rPr lang="zh-CN" altLang="en-US" sz="1000" b="0">
                  <a:solidFill>
                    <a:srgbClr val="C55A11"/>
                  </a:solidFill>
                  <a:effectLst/>
                  <a:latin typeface="微软雅黑" panose="020B0503020204020204" pitchFamily="34" charset="-122"/>
                  <a:ea typeface="微软雅黑" panose="020B0503020204020204" pitchFamily="34" charset="-122"/>
                </a:rPr>
              </a:br>
              <a:r>
                <a:rPr lang="zh-CN" altLang="en-US" sz="1000" b="0">
                  <a:solidFill>
                    <a:srgbClr val="C55A11"/>
                  </a:solidFill>
                  <a:effectLst/>
                  <a:latin typeface="微软雅黑" panose="020B0503020204020204" pitchFamily="34" charset="-122"/>
                  <a:ea typeface="微软雅黑" panose="020B0503020204020204" pitchFamily="34" charset="-122"/>
                </a:rPr>
                <a:t>（建议使用主题字体）</a:t>
              </a:r>
              <a:endParaRPr lang="zh-CN" altLang="en-US" sz="1000" b="0">
                <a:solidFill>
                  <a:srgbClr val="C55A11"/>
                </a:solidFill>
                <a:effectLst/>
                <a:latin typeface="微软雅黑" panose="020B0503020204020204" pitchFamily="34" charset="-122"/>
                <a:ea typeface="微软雅黑" panose="020B0503020204020204" pitchFamily="34" charset="-122"/>
              </a:endParaRPr>
            </a:p>
          </p:txBody>
        </p:sp>
      </p:grpSp>
      <p:grpSp>
        <p:nvGrpSpPr>
          <p:cNvPr id="7" name="Group 30"/>
          <p:cNvGrpSpPr/>
          <p:nvPr/>
        </p:nvGrpSpPr>
        <p:grpSpPr>
          <a:xfrm>
            <a:off x="8129444" y="5340742"/>
            <a:ext cx="2879569" cy="866137"/>
            <a:chOff x="8601584" y="1451933"/>
            <a:chExt cx="2196245" cy="866137"/>
          </a:xfrm>
        </p:grpSpPr>
        <p:sp>
          <p:nvSpPr>
            <p:cNvPr id="14" name="TextBox 31"/>
            <p:cNvSpPr txBox="1"/>
            <p:nvPr/>
          </p:nvSpPr>
          <p:spPr bwMode="auto">
            <a:xfrm>
              <a:off x="8601584" y="1451933"/>
              <a:ext cx="2196244" cy="309958"/>
            </a:xfrm>
            <a:prstGeom prst="rect">
              <a:avLst/>
            </a:prstGeom>
            <a:noFill/>
          </p:spPr>
          <p:txBody>
            <a:bodyPr wrap="none" lIns="216000" tIns="0" rIns="360000" bIns="0" anchor="ctr" anchorCtr="0">
              <a:normAutofit/>
            </a:bodyPr>
            <a:lstStyle/>
            <a:p>
              <a:pPr algn="l" latinLnBrk="0"/>
              <a:r>
                <a:rPr lang="zh-CN" altLang="en-US" sz="1400">
                  <a:solidFill>
                    <a:srgbClr val="C55A11"/>
                  </a:solidFill>
                  <a:effectLst/>
                  <a:latin typeface="微软雅黑" panose="020B0503020204020204" pitchFamily="34" charset="-122"/>
                  <a:ea typeface="微软雅黑" panose="020B0503020204020204" pitchFamily="34" charset="-122"/>
                </a:rPr>
                <a:t>标题文本预设</a:t>
              </a:r>
              <a:endParaRPr lang="zh-CN" altLang="en-US" sz="1400">
                <a:solidFill>
                  <a:srgbClr val="C55A11"/>
                </a:solidFill>
                <a:effectLst/>
                <a:latin typeface="微软雅黑" panose="020B0503020204020204" pitchFamily="34" charset="-122"/>
                <a:ea typeface="微软雅黑" panose="020B0503020204020204" pitchFamily="34" charset="-122"/>
              </a:endParaRPr>
            </a:p>
          </p:txBody>
        </p:sp>
        <p:sp>
          <p:nvSpPr>
            <p:cNvPr id="15" name="TextBox 32"/>
            <p:cNvSpPr txBox="1"/>
            <p:nvPr/>
          </p:nvSpPr>
          <p:spPr bwMode="auto">
            <a:xfrm>
              <a:off x="8601585" y="1761891"/>
              <a:ext cx="2196244" cy="556179"/>
            </a:xfrm>
            <a:prstGeom prst="rect">
              <a:avLst/>
            </a:prstGeom>
            <a:noFill/>
          </p:spPr>
          <p:txBody>
            <a:bodyPr wrap="square" lIns="216000" tIns="0" rIns="360000" bIns="0">
              <a:normAutofit/>
            </a:bodyPr>
            <a:lstStyle/>
            <a:p>
              <a:pPr algn="l" latinLnBrk="0">
                <a:lnSpc>
                  <a:spcPct val="120000"/>
                </a:lnSpc>
              </a:pPr>
              <a:r>
                <a:rPr lang="zh-CN" altLang="en-US" sz="1000" b="0">
                  <a:solidFill>
                    <a:srgbClr val="C55A11"/>
                  </a:solidFill>
                  <a:effectLst/>
                  <a:latin typeface="微软雅黑" panose="020B0503020204020204" pitchFamily="34" charset="-122"/>
                  <a:ea typeface="微软雅黑" panose="020B0503020204020204" pitchFamily="34" charset="-122"/>
                </a:rPr>
                <a:t>此部分内容作为文字排版占位显示 </a:t>
              </a:r>
              <a:br>
                <a:rPr lang="zh-CN" altLang="en-US" sz="1000" b="0">
                  <a:solidFill>
                    <a:srgbClr val="C55A11"/>
                  </a:solidFill>
                  <a:effectLst/>
                  <a:latin typeface="微软雅黑" panose="020B0503020204020204" pitchFamily="34" charset="-122"/>
                  <a:ea typeface="微软雅黑" panose="020B0503020204020204" pitchFamily="34" charset="-122"/>
                </a:rPr>
              </a:br>
              <a:r>
                <a:rPr lang="zh-CN" altLang="en-US" sz="1000" b="0">
                  <a:solidFill>
                    <a:srgbClr val="C55A11"/>
                  </a:solidFill>
                  <a:effectLst/>
                  <a:latin typeface="微软雅黑" panose="020B0503020204020204" pitchFamily="34" charset="-122"/>
                  <a:ea typeface="微软雅黑" panose="020B0503020204020204" pitchFamily="34" charset="-122"/>
                </a:rPr>
                <a:t>（建议使用主题字体）</a:t>
              </a:r>
              <a:endParaRPr lang="zh-CN" altLang="en-US" sz="1000" b="0">
                <a:solidFill>
                  <a:srgbClr val="C55A11"/>
                </a:solidFill>
                <a:effectLst/>
                <a:latin typeface="微软雅黑" panose="020B0503020204020204" pitchFamily="34" charset="-122"/>
                <a:ea typeface="微软雅黑" panose="020B0503020204020204" pitchFamily="34" charset="-122"/>
              </a:endParaRPr>
            </a:p>
          </p:txBody>
        </p:sp>
      </p:grpSp>
      <p:grpSp>
        <p:nvGrpSpPr>
          <p:cNvPr id="8" name="Group 33"/>
          <p:cNvGrpSpPr/>
          <p:nvPr/>
        </p:nvGrpSpPr>
        <p:grpSpPr>
          <a:xfrm>
            <a:off x="1578419" y="5340742"/>
            <a:ext cx="2913191" cy="866137"/>
            <a:chOff x="1415480" y="1669738"/>
            <a:chExt cx="2913191" cy="866137"/>
          </a:xfrm>
        </p:grpSpPr>
        <p:sp>
          <p:nvSpPr>
            <p:cNvPr id="12" name="TextBox 34"/>
            <p:cNvSpPr txBox="1"/>
            <p:nvPr/>
          </p:nvSpPr>
          <p:spPr bwMode="auto">
            <a:xfrm>
              <a:off x="1415480" y="1669738"/>
              <a:ext cx="2913191" cy="309958"/>
            </a:xfrm>
            <a:prstGeom prst="rect">
              <a:avLst/>
            </a:prstGeom>
            <a:noFill/>
          </p:spPr>
          <p:txBody>
            <a:bodyPr wrap="none" lIns="360000" tIns="0" rIns="216000" bIns="0" anchor="ctr" anchorCtr="0">
              <a:normAutofit/>
            </a:bodyPr>
            <a:lstStyle/>
            <a:p>
              <a:pPr algn="r" latinLnBrk="0"/>
              <a:r>
                <a:rPr lang="zh-CN" altLang="en-US" sz="1400">
                  <a:solidFill>
                    <a:srgbClr val="C55A11"/>
                  </a:solidFill>
                  <a:effectLst/>
                  <a:latin typeface="微软雅黑" panose="020B0503020204020204" pitchFamily="34" charset="-122"/>
                  <a:ea typeface="微软雅黑" panose="020B0503020204020204" pitchFamily="34" charset="-122"/>
                </a:rPr>
                <a:t>标题文本预设</a:t>
              </a:r>
              <a:endParaRPr lang="zh-CN" altLang="en-US" sz="1400">
                <a:solidFill>
                  <a:srgbClr val="C55A11"/>
                </a:solidFill>
                <a:effectLst/>
                <a:latin typeface="微软雅黑" panose="020B0503020204020204" pitchFamily="34" charset="-122"/>
                <a:ea typeface="微软雅黑" panose="020B0503020204020204" pitchFamily="34" charset="-122"/>
              </a:endParaRPr>
            </a:p>
          </p:txBody>
        </p:sp>
        <p:sp>
          <p:nvSpPr>
            <p:cNvPr id="13" name="TextBox 35"/>
            <p:cNvSpPr txBox="1"/>
            <p:nvPr/>
          </p:nvSpPr>
          <p:spPr bwMode="auto">
            <a:xfrm>
              <a:off x="1415480" y="1979696"/>
              <a:ext cx="2913191" cy="556179"/>
            </a:xfrm>
            <a:prstGeom prst="rect">
              <a:avLst/>
            </a:prstGeom>
            <a:noFill/>
          </p:spPr>
          <p:txBody>
            <a:bodyPr wrap="square" lIns="360000" tIns="0" rIns="216000" bIns="0" anchor="t" anchorCtr="0">
              <a:normAutofit/>
            </a:bodyPr>
            <a:lstStyle/>
            <a:p>
              <a:pPr algn="r" latinLnBrk="0">
                <a:lnSpc>
                  <a:spcPct val="120000"/>
                </a:lnSpc>
              </a:pPr>
              <a:r>
                <a:rPr lang="zh-CN" altLang="en-US" sz="1000" b="0">
                  <a:solidFill>
                    <a:srgbClr val="C55A11"/>
                  </a:solidFill>
                  <a:effectLst/>
                  <a:latin typeface="微软雅黑" panose="020B0503020204020204" pitchFamily="34" charset="-122"/>
                  <a:ea typeface="微软雅黑" panose="020B0503020204020204" pitchFamily="34" charset="-122"/>
                </a:rPr>
                <a:t>此部分内容作为文字排版占位显示 </a:t>
              </a:r>
              <a:br>
                <a:rPr lang="zh-CN" altLang="en-US" sz="1000" b="0">
                  <a:solidFill>
                    <a:srgbClr val="C55A11"/>
                  </a:solidFill>
                  <a:effectLst/>
                  <a:latin typeface="微软雅黑" panose="020B0503020204020204" pitchFamily="34" charset="-122"/>
                  <a:ea typeface="微软雅黑" panose="020B0503020204020204" pitchFamily="34" charset="-122"/>
                </a:rPr>
              </a:br>
              <a:r>
                <a:rPr lang="zh-CN" altLang="en-US" sz="1000" b="0">
                  <a:solidFill>
                    <a:srgbClr val="C55A11"/>
                  </a:solidFill>
                  <a:effectLst/>
                  <a:latin typeface="微软雅黑" panose="020B0503020204020204" pitchFamily="34" charset="-122"/>
                  <a:ea typeface="微软雅黑" panose="020B0503020204020204" pitchFamily="34" charset="-122"/>
                </a:rPr>
                <a:t>（建议使用主题字体）</a:t>
              </a:r>
              <a:endParaRPr lang="zh-CN" altLang="en-US" sz="1000" b="0">
                <a:solidFill>
                  <a:srgbClr val="C55A11"/>
                </a:solidFill>
                <a:effectLst/>
                <a:latin typeface="微软雅黑" panose="020B0503020204020204" pitchFamily="34" charset="-122"/>
                <a:ea typeface="微软雅黑" panose="020B0503020204020204" pitchFamily="34" charset="-122"/>
              </a:endParaRPr>
            </a:p>
          </p:txBody>
        </p:sp>
      </p:grpSp>
      <p:grpSp>
        <p:nvGrpSpPr>
          <p:cNvPr id="9" name="Group 3"/>
          <p:cNvGrpSpPr/>
          <p:nvPr/>
        </p:nvGrpSpPr>
        <p:grpSpPr>
          <a:xfrm>
            <a:off x="5123514" y="1702129"/>
            <a:ext cx="2338632" cy="911641"/>
            <a:chOff x="4945500" y="1118194"/>
            <a:chExt cx="2338632" cy="911641"/>
          </a:xfrm>
        </p:grpSpPr>
        <p:sp>
          <p:nvSpPr>
            <p:cNvPr id="10" name="TextBox 36"/>
            <p:cNvSpPr txBox="1"/>
            <p:nvPr/>
          </p:nvSpPr>
          <p:spPr bwMode="auto">
            <a:xfrm>
              <a:off x="5065757" y="1118194"/>
              <a:ext cx="1018158" cy="365391"/>
            </a:xfrm>
            <a:prstGeom prst="rect">
              <a:avLst/>
            </a:prstGeom>
            <a:noFill/>
          </p:spPr>
          <p:txBody>
            <a:bodyPr wrap="none" lIns="0" tIns="0" rIns="0" bIns="0" anchor="b" anchorCtr="1">
              <a:normAutofit/>
            </a:bodyPr>
            <a:lstStyle/>
            <a:p>
              <a:pPr latinLnBrk="0"/>
              <a:r>
                <a:rPr lang="zh-CN" altLang="en-US" sz="1400" dirty="0">
                  <a:solidFill>
                    <a:srgbClr val="C55A11"/>
                  </a:solidFill>
                  <a:effectLst/>
                  <a:latin typeface="微软雅黑" panose="020B0503020204020204" pitchFamily="34" charset="-122"/>
                  <a:ea typeface="微软雅黑" panose="020B0503020204020204" pitchFamily="34" charset="-122"/>
                </a:rPr>
                <a:t>标题文本预设</a:t>
              </a:r>
              <a:endParaRPr lang="zh-CN" altLang="en-US" sz="1400" dirty="0">
                <a:solidFill>
                  <a:srgbClr val="C55A11"/>
                </a:solidFill>
                <a:effectLst/>
                <a:latin typeface="微软雅黑" panose="020B0503020204020204" pitchFamily="34" charset="-122"/>
                <a:ea typeface="微软雅黑" panose="020B0503020204020204" pitchFamily="34" charset="-122"/>
              </a:endParaRPr>
            </a:p>
          </p:txBody>
        </p:sp>
        <p:sp>
          <p:nvSpPr>
            <p:cNvPr id="11" name="TextBox 37"/>
            <p:cNvSpPr txBox="1"/>
            <p:nvPr/>
          </p:nvSpPr>
          <p:spPr bwMode="auto">
            <a:xfrm>
              <a:off x="4945500" y="1434518"/>
              <a:ext cx="2338632" cy="595317"/>
            </a:xfrm>
            <a:prstGeom prst="rect">
              <a:avLst/>
            </a:prstGeom>
            <a:noFill/>
          </p:spPr>
          <p:txBody>
            <a:bodyPr wrap="square" lIns="90000" tIns="46800" rIns="90000" bIns="46800">
              <a:normAutofit/>
            </a:bodyPr>
            <a:lstStyle/>
            <a:p>
              <a:pPr latinLnBrk="0">
                <a:lnSpc>
                  <a:spcPct val="120000"/>
                </a:lnSpc>
              </a:pPr>
              <a:r>
                <a:rPr lang="zh-CN" altLang="en-US" sz="1000" b="0" dirty="0">
                  <a:solidFill>
                    <a:srgbClr val="C55A11"/>
                  </a:solidFill>
                  <a:effectLst/>
                  <a:latin typeface="微软雅黑" panose="020B0503020204020204" pitchFamily="34" charset="-122"/>
                  <a:ea typeface="微软雅黑" panose="020B0503020204020204" pitchFamily="34" charset="-122"/>
                </a:rPr>
                <a:t>此部分内容作为文字排版占位显示 </a:t>
              </a:r>
              <a:br>
                <a:rPr lang="zh-CN" altLang="en-US" sz="1000" b="0" dirty="0">
                  <a:solidFill>
                    <a:srgbClr val="C55A11"/>
                  </a:solidFill>
                  <a:effectLst/>
                  <a:latin typeface="微软雅黑" panose="020B0503020204020204" pitchFamily="34" charset="-122"/>
                  <a:ea typeface="微软雅黑" panose="020B0503020204020204" pitchFamily="34" charset="-122"/>
                </a:rPr>
              </a:br>
              <a:r>
                <a:rPr lang="zh-CN" altLang="en-US" sz="1000" b="0" dirty="0">
                  <a:solidFill>
                    <a:srgbClr val="C55A11"/>
                  </a:solidFill>
                  <a:effectLst/>
                  <a:latin typeface="微软雅黑" panose="020B0503020204020204" pitchFamily="34" charset="-122"/>
                  <a:ea typeface="微软雅黑" panose="020B0503020204020204" pitchFamily="34" charset="-122"/>
                </a:rPr>
                <a:t>（建议使用主题字体）</a:t>
              </a:r>
              <a:endParaRPr lang="zh-CN" altLang="en-US" sz="1000" b="0" dirty="0">
                <a:solidFill>
                  <a:srgbClr val="C55A11"/>
                </a:solidFill>
                <a:effectLst/>
                <a:latin typeface="微软雅黑" panose="020B0503020204020204" pitchFamily="34" charset="-122"/>
                <a:ea typeface="微软雅黑" panose="020B0503020204020204" pitchFamily="34" charset="-122"/>
              </a:endParaRPr>
            </a:p>
          </p:txBody>
        </p:sp>
      </p:grpSp>
      <p:grpSp>
        <p:nvGrpSpPr>
          <p:cNvPr id="30" name="组合 29"/>
          <p:cNvGrpSpPr/>
          <p:nvPr/>
        </p:nvGrpSpPr>
        <p:grpSpPr>
          <a:xfrm>
            <a:off x="5685834" y="2701713"/>
            <a:ext cx="751122" cy="751123"/>
            <a:chOff x="3176812" y="2273198"/>
            <a:chExt cx="2641825" cy="2726239"/>
          </a:xfrm>
        </p:grpSpPr>
        <p:sp>
          <p:nvSpPr>
            <p:cNvPr id="31" name="椭圆 30"/>
            <p:cNvSpPr/>
            <p:nvPr/>
          </p:nvSpPr>
          <p:spPr>
            <a:xfrm>
              <a:off x="3176812" y="2273198"/>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a:solidFill>
                  <a:prstClr val="white"/>
                </a:solidFill>
              </a:endParaRPr>
            </a:p>
          </p:txBody>
        </p:sp>
        <p:sp>
          <p:nvSpPr>
            <p:cNvPr id="32" name="椭圆 31"/>
            <p:cNvSpPr/>
            <p:nvPr/>
          </p:nvSpPr>
          <p:spPr>
            <a:xfrm>
              <a:off x="3268970" y="2368298"/>
              <a:ext cx="2457512" cy="2536037"/>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solidFill>
                </a:rPr>
                <a:t>01</a:t>
              </a:r>
              <a:endParaRPr lang="zh-CN" altLang="en-US" sz="2400" dirty="0">
                <a:solidFill>
                  <a:schemeClr val="tx1"/>
                </a:solidFill>
              </a:endParaRPr>
            </a:p>
          </p:txBody>
        </p:sp>
      </p:grpSp>
      <p:grpSp>
        <p:nvGrpSpPr>
          <p:cNvPr id="33" name="组合 32"/>
          <p:cNvGrpSpPr/>
          <p:nvPr/>
        </p:nvGrpSpPr>
        <p:grpSpPr>
          <a:xfrm>
            <a:off x="7320508" y="3395370"/>
            <a:ext cx="751122" cy="751123"/>
            <a:chOff x="3176812" y="2273198"/>
            <a:chExt cx="2641825" cy="2726239"/>
          </a:xfrm>
        </p:grpSpPr>
        <p:sp>
          <p:nvSpPr>
            <p:cNvPr id="34" name="椭圆 33"/>
            <p:cNvSpPr/>
            <p:nvPr/>
          </p:nvSpPr>
          <p:spPr>
            <a:xfrm>
              <a:off x="3176812" y="2273198"/>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a:solidFill>
                  <a:prstClr val="white"/>
                </a:solidFill>
              </a:endParaRPr>
            </a:p>
          </p:txBody>
        </p:sp>
        <p:sp>
          <p:nvSpPr>
            <p:cNvPr id="35" name="椭圆 34"/>
            <p:cNvSpPr/>
            <p:nvPr/>
          </p:nvSpPr>
          <p:spPr>
            <a:xfrm>
              <a:off x="3268970" y="2368298"/>
              <a:ext cx="2457512" cy="2536037"/>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solidFill>
                </a:rPr>
                <a:t>02</a:t>
              </a:r>
              <a:endParaRPr lang="zh-CN" altLang="en-US" sz="2400" dirty="0">
                <a:solidFill>
                  <a:schemeClr val="tx1"/>
                </a:solidFill>
              </a:endParaRPr>
            </a:p>
          </p:txBody>
        </p:sp>
      </p:grpSp>
      <p:grpSp>
        <p:nvGrpSpPr>
          <p:cNvPr id="36" name="组合 35"/>
          <p:cNvGrpSpPr/>
          <p:nvPr/>
        </p:nvGrpSpPr>
        <p:grpSpPr>
          <a:xfrm>
            <a:off x="7163263" y="5058058"/>
            <a:ext cx="751122" cy="751123"/>
            <a:chOff x="3176812" y="2273198"/>
            <a:chExt cx="2641825" cy="2726239"/>
          </a:xfrm>
        </p:grpSpPr>
        <p:sp>
          <p:nvSpPr>
            <p:cNvPr id="37" name="椭圆 36"/>
            <p:cNvSpPr/>
            <p:nvPr/>
          </p:nvSpPr>
          <p:spPr>
            <a:xfrm>
              <a:off x="3176812" y="2273198"/>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a:solidFill>
                  <a:prstClr val="white"/>
                </a:solidFill>
              </a:endParaRPr>
            </a:p>
          </p:txBody>
        </p:sp>
        <p:sp>
          <p:nvSpPr>
            <p:cNvPr id="38" name="椭圆 37"/>
            <p:cNvSpPr/>
            <p:nvPr/>
          </p:nvSpPr>
          <p:spPr>
            <a:xfrm>
              <a:off x="3268970" y="2368298"/>
              <a:ext cx="2457512" cy="2536037"/>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solidFill>
                </a:rPr>
                <a:t>03</a:t>
              </a:r>
              <a:endParaRPr lang="zh-CN" altLang="en-US" sz="2400" dirty="0">
                <a:solidFill>
                  <a:schemeClr val="tx1"/>
                </a:solidFill>
              </a:endParaRPr>
            </a:p>
          </p:txBody>
        </p:sp>
      </p:grpSp>
      <p:grpSp>
        <p:nvGrpSpPr>
          <p:cNvPr id="39" name="组合 38"/>
          <p:cNvGrpSpPr/>
          <p:nvPr/>
        </p:nvGrpSpPr>
        <p:grpSpPr>
          <a:xfrm>
            <a:off x="5336475" y="5433619"/>
            <a:ext cx="751122" cy="751123"/>
            <a:chOff x="3176812" y="2273198"/>
            <a:chExt cx="2641825" cy="2726239"/>
          </a:xfrm>
        </p:grpSpPr>
        <p:sp>
          <p:nvSpPr>
            <p:cNvPr id="40" name="椭圆 39"/>
            <p:cNvSpPr/>
            <p:nvPr/>
          </p:nvSpPr>
          <p:spPr>
            <a:xfrm>
              <a:off x="3176812" y="2273198"/>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a:solidFill>
                  <a:prstClr val="white"/>
                </a:solidFill>
              </a:endParaRPr>
            </a:p>
          </p:txBody>
        </p:sp>
        <p:sp>
          <p:nvSpPr>
            <p:cNvPr id="41" name="椭圆 40"/>
            <p:cNvSpPr/>
            <p:nvPr/>
          </p:nvSpPr>
          <p:spPr>
            <a:xfrm>
              <a:off x="3268970" y="2368298"/>
              <a:ext cx="2457512" cy="2536037"/>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solidFill>
                </a:rPr>
                <a:t>04</a:t>
              </a:r>
              <a:endParaRPr lang="zh-CN" altLang="en-US" sz="2400" dirty="0">
                <a:solidFill>
                  <a:schemeClr val="tx1"/>
                </a:solidFill>
              </a:endParaRPr>
            </a:p>
          </p:txBody>
        </p:sp>
      </p:grpSp>
      <p:grpSp>
        <p:nvGrpSpPr>
          <p:cNvPr id="42" name="组合 41"/>
          <p:cNvGrpSpPr/>
          <p:nvPr/>
        </p:nvGrpSpPr>
        <p:grpSpPr>
          <a:xfrm>
            <a:off x="4506657" y="3879171"/>
            <a:ext cx="751122" cy="751123"/>
            <a:chOff x="3176812" y="2273198"/>
            <a:chExt cx="2641825" cy="2726239"/>
          </a:xfrm>
        </p:grpSpPr>
        <p:sp>
          <p:nvSpPr>
            <p:cNvPr id="43" name="椭圆 42"/>
            <p:cNvSpPr/>
            <p:nvPr/>
          </p:nvSpPr>
          <p:spPr>
            <a:xfrm>
              <a:off x="3176812" y="2273198"/>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a:solidFill>
                  <a:prstClr val="white"/>
                </a:solidFill>
              </a:endParaRPr>
            </a:p>
          </p:txBody>
        </p:sp>
        <p:sp>
          <p:nvSpPr>
            <p:cNvPr id="44" name="椭圆 43"/>
            <p:cNvSpPr/>
            <p:nvPr/>
          </p:nvSpPr>
          <p:spPr>
            <a:xfrm>
              <a:off x="3268970" y="2368298"/>
              <a:ext cx="2457512" cy="2536037"/>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solidFill>
                </a:rPr>
                <a:t>05</a:t>
              </a:r>
              <a:endParaRPr lang="zh-CN" altLang="en-US" sz="2400" dirty="0">
                <a:solidFill>
                  <a:schemeClr val="tx1"/>
                </a:solidFill>
              </a:endParaRPr>
            </a:p>
          </p:txBody>
        </p:sp>
      </p:grpSp>
      <p:grpSp>
        <p:nvGrpSpPr>
          <p:cNvPr id="45" name="组合 44"/>
          <p:cNvGrpSpPr/>
          <p:nvPr/>
        </p:nvGrpSpPr>
        <p:grpSpPr>
          <a:xfrm>
            <a:off x="4895115" y="0"/>
            <a:ext cx="2327910" cy="1642858"/>
            <a:chOff x="4895115" y="0"/>
            <a:chExt cx="2327910" cy="1642858"/>
          </a:xfrm>
        </p:grpSpPr>
        <p:sp>
          <p:nvSpPr>
            <p:cNvPr id="46" name="矩形 45"/>
            <p:cNvSpPr/>
            <p:nvPr/>
          </p:nvSpPr>
          <p:spPr>
            <a:xfrm>
              <a:off x="4895115" y="1120888"/>
              <a:ext cx="2327910" cy="521970"/>
            </a:xfrm>
            <a:prstGeom prst="rect">
              <a:avLst/>
            </a:prstGeom>
          </p:spPr>
          <p:txBody>
            <a:bodyPr wrap="none">
              <a:spAutoFit/>
            </a:bodyPr>
            <a:lstStyle/>
            <a:p>
              <a:r>
                <a:rPr lang="en-US" altLang="zh-CN" sz="2800" b="1" i="0" dirty="0">
                  <a:solidFill>
                    <a:schemeClr val="accent2">
                      <a:lumMod val="75000"/>
                    </a:schemeClr>
                  </a:solidFill>
                  <a:effectLst/>
                  <a:latin typeface="宋体" panose="02010600030101010101" pitchFamily="2" charset="-122"/>
                  <a:ea typeface="宋体" panose="02010600030101010101" pitchFamily="2" charset="-122"/>
                </a:rPr>
                <a:t>输入文本内容</a:t>
              </a:r>
              <a:endParaRPr lang="zh-CN" altLang="en-US" sz="2800" b="1" dirty="0"/>
            </a:p>
          </p:txBody>
        </p:sp>
        <p:sp>
          <p:nvSpPr>
            <p:cNvPr id="47" name="椭圆 46"/>
            <p:cNvSpPr/>
            <p:nvPr/>
          </p:nvSpPr>
          <p:spPr>
            <a:xfrm>
              <a:off x="5992765" y="0"/>
              <a:ext cx="133446" cy="1334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5995365" y="978552"/>
              <a:ext cx="133446" cy="1334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9" name="直接连接符 48"/>
            <p:cNvCxnSpPr>
              <a:stCxn id="47" idx="4"/>
              <a:endCxn id="48" idx="0"/>
            </p:cNvCxnSpPr>
            <p:nvPr/>
          </p:nvCxnSpPr>
          <p:spPr>
            <a:xfrm>
              <a:off x="6059488" y="133446"/>
              <a:ext cx="2600" cy="845106"/>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886869" y="1452952"/>
            <a:ext cx="4409966" cy="3206117"/>
            <a:chOff x="3886869" y="1452952"/>
            <a:chExt cx="4409966" cy="3206117"/>
          </a:xfrm>
        </p:grpSpPr>
        <p:sp>
          <p:nvSpPr>
            <p:cNvPr id="3" name="椭圆 2"/>
            <p:cNvSpPr/>
            <p:nvPr/>
          </p:nvSpPr>
          <p:spPr>
            <a:xfrm>
              <a:off x="4488794" y="1452952"/>
              <a:ext cx="3206117" cy="3206117"/>
            </a:xfrm>
            <a:prstGeom prst="ellipse">
              <a:avLst/>
            </a:prstGeom>
            <a:gradFill>
              <a:gsLst>
                <a:gs pos="0">
                  <a:srgbClr val="E4E4E4"/>
                </a:gs>
                <a:gs pos="100000">
                  <a:schemeClr val="bg1"/>
                </a:gs>
              </a:gsLst>
              <a:lin ang="2700000" scaled="0"/>
            </a:gradFill>
            <a:ln w="571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Freeform 23"/>
            <p:cNvSpPr/>
            <p:nvPr/>
          </p:nvSpPr>
          <p:spPr bwMode="auto">
            <a:xfrm>
              <a:off x="7234496" y="3256695"/>
              <a:ext cx="1062339" cy="715967"/>
            </a:xfrm>
            <a:custGeom>
              <a:avLst/>
              <a:gdLst>
                <a:gd name="T0" fmla="*/ 0 w 549"/>
                <a:gd name="T1" fmla="*/ 107 h 370"/>
                <a:gd name="T2" fmla="*/ 495 w 549"/>
                <a:gd name="T3" fmla="*/ 0 h 370"/>
                <a:gd name="T4" fmla="*/ 443 w 549"/>
                <a:gd name="T5" fmla="*/ 148 h 370"/>
                <a:gd name="T6" fmla="*/ 549 w 549"/>
                <a:gd name="T7" fmla="*/ 262 h 370"/>
                <a:gd name="T8" fmla="*/ 54 w 549"/>
                <a:gd name="T9" fmla="*/ 370 h 370"/>
                <a:gd name="T10" fmla="*/ 0 w 549"/>
                <a:gd name="T11" fmla="*/ 107 h 370"/>
              </a:gdLst>
              <a:ahLst/>
              <a:cxnLst>
                <a:cxn ang="0">
                  <a:pos x="T0" y="T1"/>
                </a:cxn>
                <a:cxn ang="0">
                  <a:pos x="T2" y="T3"/>
                </a:cxn>
                <a:cxn ang="0">
                  <a:pos x="T4" y="T5"/>
                </a:cxn>
                <a:cxn ang="0">
                  <a:pos x="T6" y="T7"/>
                </a:cxn>
                <a:cxn ang="0">
                  <a:pos x="T8" y="T9"/>
                </a:cxn>
                <a:cxn ang="0">
                  <a:pos x="T10" y="T11"/>
                </a:cxn>
              </a:cxnLst>
              <a:rect l="0" t="0" r="r" b="b"/>
              <a:pathLst>
                <a:path w="549" h="370">
                  <a:moveTo>
                    <a:pt x="0" y="107"/>
                  </a:moveTo>
                  <a:lnTo>
                    <a:pt x="495" y="0"/>
                  </a:lnTo>
                  <a:lnTo>
                    <a:pt x="443" y="148"/>
                  </a:lnTo>
                  <a:lnTo>
                    <a:pt x="549" y="262"/>
                  </a:lnTo>
                  <a:lnTo>
                    <a:pt x="54" y="370"/>
                  </a:lnTo>
                  <a:lnTo>
                    <a:pt x="0" y="107"/>
                  </a:lnTo>
                  <a:close/>
                </a:path>
              </a:pathLst>
            </a:custGeom>
            <a:gradFill flip="none" rotWithShape="1">
              <a:gsLst>
                <a:gs pos="0">
                  <a:srgbClr val="F02525">
                    <a:shade val="30000"/>
                    <a:satMod val="115000"/>
                  </a:srgbClr>
                </a:gs>
                <a:gs pos="50000">
                  <a:srgbClr val="F02525">
                    <a:shade val="67500"/>
                    <a:satMod val="115000"/>
                  </a:srgbClr>
                </a:gs>
                <a:gs pos="100000">
                  <a:srgbClr val="F02525">
                    <a:shade val="100000"/>
                    <a:satMod val="115000"/>
                  </a:srgbClr>
                </a:gs>
              </a:gsLst>
              <a:lin ang="18900000" scaled="1"/>
              <a:tileRect/>
            </a:gradFill>
            <a:ln>
              <a:noFill/>
            </a:ln>
            <a:effectLst>
              <a:outerShdw blurRad="127000" dist="1016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Freeform 21"/>
            <p:cNvSpPr/>
            <p:nvPr/>
          </p:nvSpPr>
          <p:spPr bwMode="auto">
            <a:xfrm>
              <a:off x="3886869" y="3256695"/>
              <a:ext cx="1062339" cy="715967"/>
            </a:xfrm>
            <a:custGeom>
              <a:avLst/>
              <a:gdLst>
                <a:gd name="T0" fmla="*/ 549 w 549"/>
                <a:gd name="T1" fmla="*/ 107 h 370"/>
                <a:gd name="T2" fmla="*/ 54 w 549"/>
                <a:gd name="T3" fmla="*/ 0 h 370"/>
                <a:gd name="T4" fmla="*/ 104 w 549"/>
                <a:gd name="T5" fmla="*/ 148 h 370"/>
                <a:gd name="T6" fmla="*/ 0 w 549"/>
                <a:gd name="T7" fmla="*/ 262 h 370"/>
                <a:gd name="T8" fmla="*/ 495 w 549"/>
                <a:gd name="T9" fmla="*/ 370 h 370"/>
                <a:gd name="T10" fmla="*/ 549 w 549"/>
                <a:gd name="T11" fmla="*/ 107 h 370"/>
              </a:gdLst>
              <a:ahLst/>
              <a:cxnLst>
                <a:cxn ang="0">
                  <a:pos x="T0" y="T1"/>
                </a:cxn>
                <a:cxn ang="0">
                  <a:pos x="T2" y="T3"/>
                </a:cxn>
                <a:cxn ang="0">
                  <a:pos x="T4" y="T5"/>
                </a:cxn>
                <a:cxn ang="0">
                  <a:pos x="T6" y="T7"/>
                </a:cxn>
                <a:cxn ang="0">
                  <a:pos x="T8" y="T9"/>
                </a:cxn>
                <a:cxn ang="0">
                  <a:pos x="T10" y="T11"/>
                </a:cxn>
              </a:cxnLst>
              <a:rect l="0" t="0" r="r" b="b"/>
              <a:pathLst>
                <a:path w="549" h="370">
                  <a:moveTo>
                    <a:pt x="549" y="107"/>
                  </a:moveTo>
                  <a:lnTo>
                    <a:pt x="54" y="0"/>
                  </a:lnTo>
                  <a:lnTo>
                    <a:pt x="104" y="148"/>
                  </a:lnTo>
                  <a:lnTo>
                    <a:pt x="0" y="262"/>
                  </a:lnTo>
                  <a:lnTo>
                    <a:pt x="495" y="370"/>
                  </a:lnTo>
                  <a:lnTo>
                    <a:pt x="549" y="107"/>
                  </a:lnTo>
                  <a:close/>
                </a:path>
              </a:pathLst>
            </a:custGeom>
            <a:gradFill flip="none" rotWithShape="1">
              <a:gsLst>
                <a:gs pos="0">
                  <a:srgbClr val="F02525">
                    <a:shade val="30000"/>
                    <a:satMod val="115000"/>
                  </a:srgbClr>
                </a:gs>
                <a:gs pos="50000">
                  <a:srgbClr val="F02525">
                    <a:shade val="67500"/>
                    <a:satMod val="115000"/>
                  </a:srgbClr>
                </a:gs>
                <a:gs pos="100000">
                  <a:srgbClr val="F02525">
                    <a:shade val="100000"/>
                    <a:satMod val="115000"/>
                  </a:srgbClr>
                </a:gs>
              </a:gsLst>
              <a:path path="circle">
                <a:fillToRect l="100000" t="100000"/>
              </a:path>
              <a:tileRect r="-100000" b="-100000"/>
            </a:gradFill>
            <a:ln>
              <a:noFill/>
            </a:ln>
            <a:effectLst>
              <a:outerShdw blurRad="127000" dist="1016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25"/>
            <p:cNvSpPr/>
            <p:nvPr/>
          </p:nvSpPr>
          <p:spPr bwMode="auto">
            <a:xfrm>
              <a:off x="4335799" y="3430849"/>
              <a:ext cx="3502430" cy="1097170"/>
            </a:xfrm>
            <a:custGeom>
              <a:avLst/>
              <a:gdLst>
                <a:gd name="T0" fmla="*/ 764 w 764"/>
                <a:gd name="T1" fmla="*/ 0 h 237"/>
                <a:gd name="T2" fmla="*/ 0 w 764"/>
                <a:gd name="T3" fmla="*/ 0 h 237"/>
                <a:gd name="T4" fmla="*/ 0 w 764"/>
                <a:gd name="T5" fmla="*/ 140 h 237"/>
                <a:gd name="T6" fmla="*/ 764 w 764"/>
                <a:gd name="T7" fmla="*/ 140 h 237"/>
                <a:gd name="T8" fmla="*/ 764 w 764"/>
                <a:gd name="T9" fmla="*/ 0 h 237"/>
              </a:gdLst>
              <a:ahLst/>
              <a:cxnLst>
                <a:cxn ang="0">
                  <a:pos x="T0" y="T1"/>
                </a:cxn>
                <a:cxn ang="0">
                  <a:pos x="T2" y="T3"/>
                </a:cxn>
                <a:cxn ang="0">
                  <a:pos x="T4" y="T5"/>
                </a:cxn>
                <a:cxn ang="0">
                  <a:pos x="T6" y="T7"/>
                </a:cxn>
                <a:cxn ang="0">
                  <a:pos x="T8" y="T9"/>
                </a:cxn>
              </a:cxnLst>
              <a:rect l="0" t="0" r="r" b="b"/>
              <a:pathLst>
                <a:path w="764" h="237">
                  <a:moveTo>
                    <a:pt x="764" y="0"/>
                  </a:moveTo>
                  <a:cubicBezTo>
                    <a:pt x="511" y="97"/>
                    <a:pt x="254" y="97"/>
                    <a:pt x="0" y="0"/>
                  </a:cubicBezTo>
                  <a:cubicBezTo>
                    <a:pt x="0" y="47"/>
                    <a:pt x="0" y="93"/>
                    <a:pt x="0" y="140"/>
                  </a:cubicBezTo>
                  <a:cubicBezTo>
                    <a:pt x="254" y="237"/>
                    <a:pt x="511" y="237"/>
                    <a:pt x="764" y="140"/>
                  </a:cubicBezTo>
                  <a:cubicBezTo>
                    <a:pt x="764" y="93"/>
                    <a:pt x="764" y="47"/>
                    <a:pt x="764" y="0"/>
                  </a:cubicBezTo>
                  <a:close/>
                </a:path>
              </a:pathLst>
            </a:custGeom>
            <a:solidFill>
              <a:srgbClr val="F91515"/>
            </a:solidFill>
            <a:ln>
              <a:noFill/>
            </a:ln>
            <a:effectLst>
              <a:outerShdw blurRad="127000" dist="1016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矩形 6"/>
            <p:cNvSpPr/>
            <p:nvPr/>
          </p:nvSpPr>
          <p:spPr>
            <a:xfrm>
              <a:off x="4834173" y="2156072"/>
              <a:ext cx="2860738" cy="1446550"/>
            </a:xfrm>
            <a:prstGeom prst="rect">
              <a:avLst/>
            </a:prstGeom>
          </p:spPr>
          <p:txBody>
            <a:bodyPr wrap="square">
              <a:spAutoFit/>
            </a:bodyPr>
            <a:lstStyle/>
            <a:p>
              <a:r>
                <a:rPr lang="en-US" altLang="zh-CN" sz="4400" b="1" dirty="0">
                  <a:solidFill>
                    <a:srgbClr val="C55A11"/>
                  </a:solidFill>
                  <a:latin typeface="微软雅黑" panose="020B0503020204020204" pitchFamily="34" charset="-122"/>
                  <a:ea typeface="微软雅黑" panose="020B0503020204020204" pitchFamily="34" charset="-122"/>
                </a:rPr>
                <a:t>THANK</a:t>
              </a:r>
              <a:endParaRPr lang="en-US" altLang="zh-CN" sz="4400" b="1" dirty="0">
                <a:solidFill>
                  <a:srgbClr val="C55A11"/>
                </a:solidFill>
                <a:latin typeface="微软雅黑" panose="020B0503020204020204" pitchFamily="34" charset="-122"/>
                <a:ea typeface="微软雅黑" panose="020B0503020204020204" pitchFamily="34" charset="-122"/>
              </a:endParaRPr>
            </a:p>
            <a:p>
              <a:r>
                <a:rPr lang="en-US" altLang="zh-CN" sz="4400" b="1" dirty="0">
                  <a:solidFill>
                    <a:srgbClr val="C55A11"/>
                  </a:solidFill>
                  <a:latin typeface="微软雅黑" panose="020B0503020204020204" pitchFamily="34" charset="-122"/>
                  <a:ea typeface="微软雅黑" panose="020B0503020204020204" pitchFamily="34" charset="-122"/>
                </a:rPr>
                <a:t>    YOU !!!</a:t>
              </a:r>
              <a:endParaRPr lang="zh-CN" altLang="en-US" sz="4400" dirty="0">
                <a:solidFill>
                  <a:srgbClr val="C55A1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3273986" y="0"/>
            <a:ext cx="4812739" cy="4965595"/>
            <a:chOff x="3288274" y="-851"/>
            <a:chExt cx="5464201" cy="5637748"/>
          </a:xfrm>
        </p:grpSpPr>
        <p:grpSp>
          <p:nvGrpSpPr>
            <p:cNvPr id="21" name="组合 20"/>
            <p:cNvGrpSpPr/>
            <p:nvPr/>
          </p:nvGrpSpPr>
          <p:grpSpPr>
            <a:xfrm>
              <a:off x="4517592" y="2828910"/>
              <a:ext cx="800864" cy="800864"/>
              <a:chOff x="3272949" y="3722523"/>
              <a:chExt cx="813408" cy="877328"/>
            </a:xfrm>
          </p:grpSpPr>
          <p:sp>
            <p:nvSpPr>
              <p:cNvPr id="23" name="椭圆 22"/>
              <p:cNvSpPr/>
              <p:nvPr/>
            </p:nvSpPr>
            <p:spPr>
              <a:xfrm>
                <a:off x="3272949" y="3722523"/>
                <a:ext cx="813408" cy="877328"/>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635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4" name="椭圆 23"/>
              <p:cNvSpPr/>
              <p:nvPr/>
            </p:nvSpPr>
            <p:spPr>
              <a:xfrm>
                <a:off x="3286069" y="3736674"/>
                <a:ext cx="787168" cy="849026"/>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cxnSp>
          <p:nvCxnSpPr>
            <p:cNvPr id="3" name="直接连接符 2"/>
            <p:cNvCxnSpPr/>
            <p:nvPr/>
          </p:nvCxnSpPr>
          <p:spPr>
            <a:xfrm flipH="1">
              <a:off x="3357174" y="-851"/>
              <a:ext cx="1" cy="1769072"/>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椭圆 3"/>
            <p:cNvSpPr/>
            <p:nvPr/>
          </p:nvSpPr>
          <p:spPr>
            <a:xfrm>
              <a:off x="3298232" y="608751"/>
              <a:ext cx="133446" cy="1334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3288274" y="1734859"/>
              <a:ext cx="133446" cy="1334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flipH="1">
              <a:off x="3354997" y="1768221"/>
              <a:ext cx="2960078" cy="0"/>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4636278" y="1708931"/>
              <a:ext cx="133446" cy="1334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6117728" y="1701498"/>
              <a:ext cx="133446" cy="1334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连接符 11"/>
            <p:cNvCxnSpPr/>
            <p:nvPr/>
          </p:nvCxnSpPr>
          <p:spPr>
            <a:xfrm>
              <a:off x="6180546" y="1775654"/>
              <a:ext cx="3905" cy="1018592"/>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4" name="椭圆 13"/>
            <p:cNvSpPr/>
            <p:nvPr/>
          </p:nvSpPr>
          <p:spPr>
            <a:xfrm>
              <a:off x="6117728" y="2695465"/>
              <a:ext cx="133446" cy="1334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4937205" y="2828911"/>
              <a:ext cx="2486682" cy="2486684"/>
              <a:chOff x="1488310" y="1579494"/>
              <a:chExt cx="1414094" cy="1414094"/>
            </a:xfrm>
          </p:grpSpPr>
          <p:grpSp>
            <p:nvGrpSpPr>
              <p:cNvPr id="16" name="组合 15"/>
              <p:cNvGrpSpPr/>
              <p:nvPr/>
            </p:nvGrpSpPr>
            <p:grpSpPr>
              <a:xfrm>
                <a:off x="1488310" y="1579494"/>
                <a:ext cx="1414094" cy="1414094"/>
                <a:chOff x="3176812" y="2273198"/>
                <a:chExt cx="2641825" cy="2726239"/>
              </a:xfrm>
            </p:grpSpPr>
            <p:sp>
              <p:nvSpPr>
                <p:cNvPr id="18" name="椭圆 17"/>
                <p:cNvSpPr/>
                <p:nvPr/>
              </p:nvSpPr>
              <p:spPr>
                <a:xfrm>
                  <a:off x="3176812" y="2273198"/>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a:solidFill>
                      <a:prstClr val="white"/>
                    </a:solidFill>
                  </a:endParaRPr>
                </a:p>
              </p:txBody>
            </p:sp>
            <p:sp>
              <p:nvSpPr>
                <p:cNvPr id="19" name="椭圆 18"/>
                <p:cNvSpPr/>
                <p:nvPr/>
              </p:nvSpPr>
              <p:spPr>
                <a:xfrm>
                  <a:off x="3268970" y="2368298"/>
                  <a:ext cx="2457512" cy="2536037"/>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a:solidFill>
                      <a:prstClr val="white"/>
                    </a:solidFill>
                  </a:endParaRPr>
                </a:p>
              </p:txBody>
            </p:sp>
          </p:grpSp>
          <p:sp>
            <p:nvSpPr>
              <p:cNvPr id="17" name="文本框 16"/>
              <p:cNvSpPr txBox="1"/>
              <p:nvPr/>
            </p:nvSpPr>
            <p:spPr>
              <a:xfrm>
                <a:off x="1957492" y="1840234"/>
                <a:ext cx="475730" cy="892613"/>
              </a:xfrm>
              <a:prstGeom prst="rect">
                <a:avLst/>
              </a:prstGeom>
              <a:noFill/>
            </p:spPr>
            <p:txBody>
              <a:bodyPr wrap="square" rtlCol="0">
                <a:spAutoFit/>
              </a:bodyPr>
              <a:lstStyle/>
              <a:p>
                <a:pPr algn="ctr"/>
                <a:r>
                  <a:rPr lang="en-US" altLang="zh-CN" sz="9600" dirty="0">
                    <a:solidFill>
                      <a:schemeClr val="accent2">
                        <a:lumMod val="75000"/>
                      </a:schemeClr>
                    </a:solidFill>
                    <a:latin typeface="方正超粗黑_GBK" panose="03000509000000000000" pitchFamily="65" charset="-122"/>
                    <a:ea typeface="方正超粗黑_GBK" panose="03000509000000000000" pitchFamily="65" charset="-122"/>
                  </a:rPr>
                  <a:t>1</a:t>
                </a:r>
                <a:endParaRPr lang="zh-CN" altLang="en-US" sz="9600" dirty="0">
                  <a:solidFill>
                    <a:schemeClr val="accent2">
                      <a:lumMod val="75000"/>
                    </a:schemeClr>
                  </a:solidFill>
                  <a:latin typeface="方正超粗黑_GBK" panose="03000509000000000000" pitchFamily="65" charset="-122"/>
                  <a:ea typeface="方正超粗黑_GBK" panose="03000509000000000000" pitchFamily="65" charset="-122"/>
                </a:endParaRPr>
              </a:p>
            </p:txBody>
          </p:sp>
        </p:grpSp>
        <p:grpSp>
          <p:nvGrpSpPr>
            <p:cNvPr id="25" name="组合 24"/>
            <p:cNvGrpSpPr/>
            <p:nvPr/>
          </p:nvGrpSpPr>
          <p:grpSpPr>
            <a:xfrm>
              <a:off x="7398433" y="4282855"/>
              <a:ext cx="1354042" cy="1354042"/>
              <a:chOff x="3272949" y="3722523"/>
              <a:chExt cx="813408" cy="877328"/>
            </a:xfrm>
          </p:grpSpPr>
          <p:sp>
            <p:nvSpPr>
              <p:cNvPr id="26" name="椭圆 25"/>
              <p:cNvSpPr/>
              <p:nvPr/>
            </p:nvSpPr>
            <p:spPr>
              <a:xfrm>
                <a:off x="3272949" y="3722523"/>
                <a:ext cx="813408" cy="877328"/>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635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椭圆 26"/>
              <p:cNvSpPr/>
              <p:nvPr/>
            </p:nvSpPr>
            <p:spPr>
              <a:xfrm>
                <a:off x="3286069" y="3736674"/>
                <a:ext cx="787168" cy="849026"/>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32" name="Freeform 94"/>
            <p:cNvSpPr>
              <a:spLocks noEditPoints="1"/>
            </p:cNvSpPr>
            <p:nvPr/>
          </p:nvSpPr>
          <p:spPr bwMode="auto">
            <a:xfrm>
              <a:off x="7638635" y="4435132"/>
              <a:ext cx="873637" cy="880463"/>
            </a:xfrm>
            <a:custGeom>
              <a:avLst/>
              <a:gdLst>
                <a:gd name="T0" fmla="*/ 138 w 256"/>
                <a:gd name="T1" fmla="*/ 27 h 259"/>
                <a:gd name="T2" fmla="*/ 132 w 256"/>
                <a:gd name="T3" fmla="*/ 1 h 259"/>
                <a:gd name="T4" fmla="*/ 118 w 256"/>
                <a:gd name="T5" fmla="*/ 12 h 259"/>
                <a:gd name="T6" fmla="*/ 125 w 256"/>
                <a:gd name="T7" fmla="*/ 36 h 259"/>
                <a:gd name="T8" fmla="*/ 86 w 256"/>
                <a:gd name="T9" fmla="*/ 47 h 259"/>
                <a:gd name="T10" fmla="*/ 78 w 256"/>
                <a:gd name="T11" fmla="*/ 22 h 259"/>
                <a:gd name="T12" fmla="*/ 61 w 256"/>
                <a:gd name="T13" fmla="*/ 21 h 259"/>
                <a:gd name="T14" fmla="*/ 69 w 256"/>
                <a:gd name="T15" fmla="*/ 45 h 259"/>
                <a:gd name="T16" fmla="*/ 227 w 256"/>
                <a:gd name="T17" fmla="*/ 82 h 259"/>
                <a:gd name="T18" fmla="*/ 239 w 256"/>
                <a:gd name="T19" fmla="*/ 64 h 259"/>
                <a:gd name="T20" fmla="*/ 217 w 256"/>
                <a:gd name="T21" fmla="*/ 65 h 259"/>
                <a:gd name="T22" fmla="*/ 205 w 256"/>
                <a:gd name="T23" fmla="*/ 83 h 259"/>
                <a:gd name="T24" fmla="*/ 227 w 256"/>
                <a:gd name="T25" fmla="*/ 82 h 259"/>
                <a:gd name="T26" fmla="*/ 182 w 256"/>
                <a:gd name="T27" fmla="*/ 49 h 259"/>
                <a:gd name="T28" fmla="*/ 196 w 256"/>
                <a:gd name="T29" fmla="*/ 26 h 259"/>
                <a:gd name="T30" fmla="*/ 183 w 256"/>
                <a:gd name="T31" fmla="*/ 18 h 259"/>
                <a:gd name="T32" fmla="*/ 170 w 256"/>
                <a:gd name="T33" fmla="*/ 41 h 259"/>
                <a:gd name="T34" fmla="*/ 61 w 256"/>
                <a:gd name="T35" fmla="*/ 155 h 259"/>
                <a:gd name="T36" fmla="*/ 93 w 256"/>
                <a:gd name="T37" fmla="*/ 105 h 259"/>
                <a:gd name="T38" fmla="*/ 144 w 256"/>
                <a:gd name="T39" fmla="*/ 97 h 259"/>
                <a:gd name="T40" fmla="*/ 194 w 256"/>
                <a:gd name="T41" fmla="*/ 135 h 259"/>
                <a:gd name="T42" fmla="*/ 201 w 256"/>
                <a:gd name="T43" fmla="*/ 160 h 259"/>
                <a:gd name="T44" fmla="*/ 209 w 256"/>
                <a:gd name="T45" fmla="*/ 129 h 259"/>
                <a:gd name="T46" fmla="*/ 186 w 256"/>
                <a:gd name="T47" fmla="*/ 74 h 259"/>
                <a:gd name="T48" fmla="*/ 131 w 256"/>
                <a:gd name="T49" fmla="*/ 51 h 259"/>
                <a:gd name="T50" fmla="*/ 87 w 256"/>
                <a:gd name="T51" fmla="*/ 64 h 259"/>
                <a:gd name="T52" fmla="*/ 52 w 256"/>
                <a:gd name="T53" fmla="*/ 121 h 259"/>
                <a:gd name="T54" fmla="*/ 58 w 256"/>
                <a:gd name="T55" fmla="*/ 155 h 259"/>
                <a:gd name="T56" fmla="*/ 28 w 256"/>
                <a:gd name="T57" fmla="*/ 82 h 259"/>
                <a:gd name="T58" fmla="*/ 51 w 256"/>
                <a:gd name="T59" fmla="*/ 83 h 259"/>
                <a:gd name="T60" fmla="*/ 39 w 256"/>
                <a:gd name="T61" fmla="*/ 65 h 259"/>
                <a:gd name="T62" fmla="*/ 17 w 256"/>
                <a:gd name="T63" fmla="*/ 64 h 259"/>
                <a:gd name="T64" fmla="*/ 28 w 256"/>
                <a:gd name="T65" fmla="*/ 82 h 259"/>
                <a:gd name="T66" fmla="*/ 220 w 256"/>
                <a:gd name="T67" fmla="*/ 125 h 259"/>
                <a:gd name="T68" fmla="*/ 230 w 256"/>
                <a:gd name="T69" fmla="*/ 138 h 259"/>
                <a:gd name="T70" fmla="*/ 255 w 256"/>
                <a:gd name="T71" fmla="*/ 132 h 259"/>
                <a:gd name="T72" fmla="*/ 244 w 256"/>
                <a:gd name="T73" fmla="*/ 119 h 259"/>
                <a:gd name="T74" fmla="*/ 36 w 256"/>
                <a:gd name="T75" fmla="*/ 125 h 259"/>
                <a:gd name="T76" fmla="*/ 12 w 256"/>
                <a:gd name="T77" fmla="*/ 119 h 259"/>
                <a:gd name="T78" fmla="*/ 1 w 256"/>
                <a:gd name="T79" fmla="*/ 132 h 259"/>
                <a:gd name="T80" fmla="*/ 26 w 256"/>
                <a:gd name="T81" fmla="*/ 138 h 259"/>
                <a:gd name="T82" fmla="*/ 229 w 256"/>
                <a:gd name="T83" fmla="*/ 205 h 259"/>
                <a:gd name="T84" fmla="*/ 227 w 256"/>
                <a:gd name="T85" fmla="*/ 204 h 259"/>
                <a:gd name="T86" fmla="*/ 212 w 256"/>
                <a:gd name="T87" fmla="*/ 174 h 259"/>
                <a:gd name="T88" fmla="*/ 187 w 256"/>
                <a:gd name="T89" fmla="*/ 169 h 259"/>
                <a:gd name="T90" fmla="*/ 170 w 256"/>
                <a:gd name="T91" fmla="*/ 131 h 259"/>
                <a:gd name="T92" fmla="*/ 132 w 256"/>
                <a:gd name="T93" fmla="*/ 116 h 259"/>
                <a:gd name="T94" fmla="*/ 88 w 256"/>
                <a:gd name="T95" fmla="*/ 138 h 259"/>
                <a:gd name="T96" fmla="*/ 73 w 256"/>
                <a:gd name="T97" fmla="*/ 165 h 259"/>
                <a:gd name="T98" fmla="*/ 53 w 256"/>
                <a:gd name="T99" fmla="*/ 182 h 259"/>
                <a:gd name="T100" fmla="*/ 40 w 256"/>
                <a:gd name="T101" fmla="*/ 187 h 259"/>
                <a:gd name="T102" fmla="*/ 21 w 256"/>
                <a:gd name="T103" fmla="*/ 213 h 259"/>
                <a:gd name="T104" fmla="*/ 26 w 256"/>
                <a:gd name="T105" fmla="*/ 240 h 259"/>
                <a:gd name="T106" fmla="*/ 56 w 256"/>
                <a:gd name="T107" fmla="*/ 259 h 259"/>
                <a:gd name="T108" fmla="*/ 238 w 256"/>
                <a:gd name="T109" fmla="*/ 256 h 259"/>
                <a:gd name="T110" fmla="*/ 252 w 256"/>
                <a:gd name="T111" fmla="*/ 235 h 259"/>
                <a:gd name="T112" fmla="*/ 248 w 256"/>
                <a:gd name="T113" fmla="*/ 217 h 259"/>
                <a:gd name="T114" fmla="*/ 229 w 256"/>
                <a:gd name="T115" fmla="*/ 205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6" h="259">
                  <a:moveTo>
                    <a:pt x="129" y="39"/>
                  </a:moveTo>
                  <a:lnTo>
                    <a:pt x="129" y="39"/>
                  </a:lnTo>
                  <a:lnTo>
                    <a:pt x="132" y="36"/>
                  </a:lnTo>
                  <a:lnTo>
                    <a:pt x="135" y="32"/>
                  </a:lnTo>
                  <a:lnTo>
                    <a:pt x="138" y="27"/>
                  </a:lnTo>
                  <a:lnTo>
                    <a:pt x="138" y="19"/>
                  </a:lnTo>
                  <a:lnTo>
                    <a:pt x="138" y="19"/>
                  </a:lnTo>
                  <a:lnTo>
                    <a:pt x="138" y="12"/>
                  </a:lnTo>
                  <a:lnTo>
                    <a:pt x="135" y="5"/>
                  </a:lnTo>
                  <a:lnTo>
                    <a:pt x="132" y="1"/>
                  </a:lnTo>
                  <a:lnTo>
                    <a:pt x="129" y="0"/>
                  </a:lnTo>
                  <a:lnTo>
                    <a:pt x="129" y="0"/>
                  </a:lnTo>
                  <a:lnTo>
                    <a:pt x="125" y="1"/>
                  </a:lnTo>
                  <a:lnTo>
                    <a:pt x="121" y="5"/>
                  </a:lnTo>
                  <a:lnTo>
                    <a:pt x="118" y="12"/>
                  </a:lnTo>
                  <a:lnTo>
                    <a:pt x="118" y="19"/>
                  </a:lnTo>
                  <a:lnTo>
                    <a:pt x="118" y="19"/>
                  </a:lnTo>
                  <a:lnTo>
                    <a:pt x="118" y="27"/>
                  </a:lnTo>
                  <a:lnTo>
                    <a:pt x="121" y="32"/>
                  </a:lnTo>
                  <a:lnTo>
                    <a:pt x="125" y="36"/>
                  </a:lnTo>
                  <a:lnTo>
                    <a:pt x="129" y="39"/>
                  </a:lnTo>
                  <a:lnTo>
                    <a:pt x="129" y="39"/>
                  </a:lnTo>
                  <a:close/>
                  <a:moveTo>
                    <a:pt x="83" y="51"/>
                  </a:moveTo>
                  <a:lnTo>
                    <a:pt x="83" y="51"/>
                  </a:lnTo>
                  <a:lnTo>
                    <a:pt x="86" y="47"/>
                  </a:lnTo>
                  <a:lnTo>
                    <a:pt x="87" y="41"/>
                  </a:lnTo>
                  <a:lnTo>
                    <a:pt x="86" y="35"/>
                  </a:lnTo>
                  <a:lnTo>
                    <a:pt x="82" y="28"/>
                  </a:lnTo>
                  <a:lnTo>
                    <a:pt x="82" y="28"/>
                  </a:lnTo>
                  <a:lnTo>
                    <a:pt x="78" y="22"/>
                  </a:lnTo>
                  <a:lnTo>
                    <a:pt x="73" y="18"/>
                  </a:lnTo>
                  <a:lnTo>
                    <a:pt x="67" y="17"/>
                  </a:lnTo>
                  <a:lnTo>
                    <a:pt x="64" y="17"/>
                  </a:lnTo>
                  <a:lnTo>
                    <a:pt x="64" y="17"/>
                  </a:lnTo>
                  <a:lnTo>
                    <a:pt x="61" y="21"/>
                  </a:lnTo>
                  <a:lnTo>
                    <a:pt x="61" y="26"/>
                  </a:lnTo>
                  <a:lnTo>
                    <a:pt x="61" y="32"/>
                  </a:lnTo>
                  <a:lnTo>
                    <a:pt x="65" y="39"/>
                  </a:lnTo>
                  <a:lnTo>
                    <a:pt x="65" y="39"/>
                  </a:lnTo>
                  <a:lnTo>
                    <a:pt x="69" y="45"/>
                  </a:lnTo>
                  <a:lnTo>
                    <a:pt x="74" y="49"/>
                  </a:lnTo>
                  <a:lnTo>
                    <a:pt x="79" y="51"/>
                  </a:lnTo>
                  <a:lnTo>
                    <a:pt x="83" y="51"/>
                  </a:lnTo>
                  <a:lnTo>
                    <a:pt x="83" y="51"/>
                  </a:lnTo>
                  <a:close/>
                  <a:moveTo>
                    <a:pt x="227" y="82"/>
                  </a:moveTo>
                  <a:lnTo>
                    <a:pt x="227" y="82"/>
                  </a:lnTo>
                  <a:lnTo>
                    <a:pt x="234" y="78"/>
                  </a:lnTo>
                  <a:lnTo>
                    <a:pt x="238" y="73"/>
                  </a:lnTo>
                  <a:lnTo>
                    <a:pt x="240" y="69"/>
                  </a:lnTo>
                  <a:lnTo>
                    <a:pt x="239" y="64"/>
                  </a:lnTo>
                  <a:lnTo>
                    <a:pt x="239" y="64"/>
                  </a:lnTo>
                  <a:lnTo>
                    <a:pt x="236" y="61"/>
                  </a:lnTo>
                  <a:lnTo>
                    <a:pt x="231" y="61"/>
                  </a:lnTo>
                  <a:lnTo>
                    <a:pt x="225" y="62"/>
                  </a:lnTo>
                  <a:lnTo>
                    <a:pt x="217" y="65"/>
                  </a:lnTo>
                  <a:lnTo>
                    <a:pt x="217" y="65"/>
                  </a:lnTo>
                  <a:lnTo>
                    <a:pt x="212" y="70"/>
                  </a:lnTo>
                  <a:lnTo>
                    <a:pt x="207" y="74"/>
                  </a:lnTo>
                  <a:lnTo>
                    <a:pt x="205" y="79"/>
                  </a:lnTo>
                  <a:lnTo>
                    <a:pt x="205" y="83"/>
                  </a:lnTo>
                  <a:lnTo>
                    <a:pt x="205" y="83"/>
                  </a:lnTo>
                  <a:lnTo>
                    <a:pt x="209" y="86"/>
                  </a:lnTo>
                  <a:lnTo>
                    <a:pt x="214" y="87"/>
                  </a:lnTo>
                  <a:lnTo>
                    <a:pt x="221" y="86"/>
                  </a:lnTo>
                  <a:lnTo>
                    <a:pt x="227" y="82"/>
                  </a:lnTo>
                  <a:lnTo>
                    <a:pt x="227" y="82"/>
                  </a:lnTo>
                  <a:close/>
                  <a:moveTo>
                    <a:pt x="173" y="51"/>
                  </a:moveTo>
                  <a:lnTo>
                    <a:pt x="173" y="51"/>
                  </a:lnTo>
                  <a:lnTo>
                    <a:pt x="177" y="51"/>
                  </a:lnTo>
                  <a:lnTo>
                    <a:pt x="182" y="49"/>
                  </a:lnTo>
                  <a:lnTo>
                    <a:pt x="187" y="45"/>
                  </a:lnTo>
                  <a:lnTo>
                    <a:pt x="191" y="39"/>
                  </a:lnTo>
                  <a:lnTo>
                    <a:pt x="191" y="39"/>
                  </a:lnTo>
                  <a:lnTo>
                    <a:pt x="195" y="32"/>
                  </a:lnTo>
                  <a:lnTo>
                    <a:pt x="196" y="26"/>
                  </a:lnTo>
                  <a:lnTo>
                    <a:pt x="195" y="21"/>
                  </a:lnTo>
                  <a:lnTo>
                    <a:pt x="192" y="17"/>
                  </a:lnTo>
                  <a:lnTo>
                    <a:pt x="192" y="17"/>
                  </a:lnTo>
                  <a:lnTo>
                    <a:pt x="188" y="17"/>
                  </a:lnTo>
                  <a:lnTo>
                    <a:pt x="183" y="18"/>
                  </a:lnTo>
                  <a:lnTo>
                    <a:pt x="178" y="22"/>
                  </a:lnTo>
                  <a:lnTo>
                    <a:pt x="174" y="28"/>
                  </a:lnTo>
                  <a:lnTo>
                    <a:pt x="174" y="28"/>
                  </a:lnTo>
                  <a:lnTo>
                    <a:pt x="171" y="36"/>
                  </a:lnTo>
                  <a:lnTo>
                    <a:pt x="170" y="41"/>
                  </a:lnTo>
                  <a:lnTo>
                    <a:pt x="170" y="47"/>
                  </a:lnTo>
                  <a:lnTo>
                    <a:pt x="173" y="51"/>
                  </a:lnTo>
                  <a:lnTo>
                    <a:pt x="173" y="51"/>
                  </a:lnTo>
                  <a:close/>
                  <a:moveTo>
                    <a:pt x="61" y="155"/>
                  </a:moveTo>
                  <a:lnTo>
                    <a:pt x="61" y="155"/>
                  </a:lnTo>
                  <a:lnTo>
                    <a:pt x="64" y="142"/>
                  </a:lnTo>
                  <a:lnTo>
                    <a:pt x="69" y="131"/>
                  </a:lnTo>
                  <a:lnTo>
                    <a:pt x="75" y="121"/>
                  </a:lnTo>
                  <a:lnTo>
                    <a:pt x="83" y="112"/>
                  </a:lnTo>
                  <a:lnTo>
                    <a:pt x="93" y="105"/>
                  </a:lnTo>
                  <a:lnTo>
                    <a:pt x="105" y="100"/>
                  </a:lnTo>
                  <a:lnTo>
                    <a:pt x="117" y="97"/>
                  </a:lnTo>
                  <a:lnTo>
                    <a:pt x="130" y="96"/>
                  </a:lnTo>
                  <a:lnTo>
                    <a:pt x="130" y="96"/>
                  </a:lnTo>
                  <a:lnTo>
                    <a:pt x="144" y="97"/>
                  </a:lnTo>
                  <a:lnTo>
                    <a:pt x="157" y="101"/>
                  </a:lnTo>
                  <a:lnTo>
                    <a:pt x="169" y="106"/>
                  </a:lnTo>
                  <a:lnTo>
                    <a:pt x="178" y="114"/>
                  </a:lnTo>
                  <a:lnTo>
                    <a:pt x="187" y="123"/>
                  </a:lnTo>
                  <a:lnTo>
                    <a:pt x="194" y="135"/>
                  </a:lnTo>
                  <a:lnTo>
                    <a:pt x="197" y="147"/>
                  </a:lnTo>
                  <a:lnTo>
                    <a:pt x="199" y="160"/>
                  </a:lnTo>
                  <a:lnTo>
                    <a:pt x="199" y="160"/>
                  </a:lnTo>
                  <a:lnTo>
                    <a:pt x="201" y="160"/>
                  </a:lnTo>
                  <a:lnTo>
                    <a:pt x="201" y="160"/>
                  </a:lnTo>
                  <a:lnTo>
                    <a:pt x="205" y="153"/>
                  </a:lnTo>
                  <a:lnTo>
                    <a:pt x="208" y="145"/>
                  </a:lnTo>
                  <a:lnTo>
                    <a:pt x="209" y="138"/>
                  </a:lnTo>
                  <a:lnTo>
                    <a:pt x="209" y="129"/>
                  </a:lnTo>
                  <a:lnTo>
                    <a:pt x="209" y="129"/>
                  </a:lnTo>
                  <a:lnTo>
                    <a:pt x="209" y="121"/>
                  </a:lnTo>
                  <a:lnTo>
                    <a:pt x="208" y="113"/>
                  </a:lnTo>
                  <a:lnTo>
                    <a:pt x="203" y="99"/>
                  </a:lnTo>
                  <a:lnTo>
                    <a:pt x="196" y="84"/>
                  </a:lnTo>
                  <a:lnTo>
                    <a:pt x="186" y="74"/>
                  </a:lnTo>
                  <a:lnTo>
                    <a:pt x="174" y="64"/>
                  </a:lnTo>
                  <a:lnTo>
                    <a:pt x="161" y="57"/>
                  </a:lnTo>
                  <a:lnTo>
                    <a:pt x="147" y="52"/>
                  </a:lnTo>
                  <a:lnTo>
                    <a:pt x="139" y="51"/>
                  </a:lnTo>
                  <a:lnTo>
                    <a:pt x="131" y="51"/>
                  </a:lnTo>
                  <a:lnTo>
                    <a:pt x="131" y="51"/>
                  </a:lnTo>
                  <a:lnTo>
                    <a:pt x="122" y="51"/>
                  </a:lnTo>
                  <a:lnTo>
                    <a:pt x="114" y="52"/>
                  </a:lnTo>
                  <a:lnTo>
                    <a:pt x="100" y="57"/>
                  </a:lnTo>
                  <a:lnTo>
                    <a:pt x="87" y="64"/>
                  </a:lnTo>
                  <a:lnTo>
                    <a:pt x="75" y="74"/>
                  </a:lnTo>
                  <a:lnTo>
                    <a:pt x="65" y="84"/>
                  </a:lnTo>
                  <a:lnTo>
                    <a:pt x="58" y="99"/>
                  </a:lnTo>
                  <a:lnTo>
                    <a:pt x="53" y="113"/>
                  </a:lnTo>
                  <a:lnTo>
                    <a:pt x="52" y="121"/>
                  </a:lnTo>
                  <a:lnTo>
                    <a:pt x="52" y="129"/>
                  </a:lnTo>
                  <a:lnTo>
                    <a:pt x="52" y="129"/>
                  </a:lnTo>
                  <a:lnTo>
                    <a:pt x="52" y="136"/>
                  </a:lnTo>
                  <a:lnTo>
                    <a:pt x="53" y="143"/>
                  </a:lnTo>
                  <a:lnTo>
                    <a:pt x="58" y="155"/>
                  </a:lnTo>
                  <a:lnTo>
                    <a:pt x="58" y="155"/>
                  </a:lnTo>
                  <a:lnTo>
                    <a:pt x="61" y="155"/>
                  </a:lnTo>
                  <a:lnTo>
                    <a:pt x="61" y="155"/>
                  </a:lnTo>
                  <a:close/>
                  <a:moveTo>
                    <a:pt x="28" y="82"/>
                  </a:moveTo>
                  <a:lnTo>
                    <a:pt x="28" y="82"/>
                  </a:lnTo>
                  <a:lnTo>
                    <a:pt x="35" y="86"/>
                  </a:lnTo>
                  <a:lnTo>
                    <a:pt x="41" y="87"/>
                  </a:lnTo>
                  <a:lnTo>
                    <a:pt x="47" y="86"/>
                  </a:lnTo>
                  <a:lnTo>
                    <a:pt x="51" y="83"/>
                  </a:lnTo>
                  <a:lnTo>
                    <a:pt x="51" y="83"/>
                  </a:lnTo>
                  <a:lnTo>
                    <a:pt x="51" y="79"/>
                  </a:lnTo>
                  <a:lnTo>
                    <a:pt x="49" y="74"/>
                  </a:lnTo>
                  <a:lnTo>
                    <a:pt x="44" y="70"/>
                  </a:lnTo>
                  <a:lnTo>
                    <a:pt x="39" y="65"/>
                  </a:lnTo>
                  <a:lnTo>
                    <a:pt x="39" y="65"/>
                  </a:lnTo>
                  <a:lnTo>
                    <a:pt x="31" y="62"/>
                  </a:lnTo>
                  <a:lnTo>
                    <a:pt x="25" y="61"/>
                  </a:lnTo>
                  <a:lnTo>
                    <a:pt x="19" y="61"/>
                  </a:lnTo>
                  <a:lnTo>
                    <a:pt x="17" y="64"/>
                  </a:lnTo>
                  <a:lnTo>
                    <a:pt x="17" y="64"/>
                  </a:lnTo>
                  <a:lnTo>
                    <a:pt x="15" y="69"/>
                  </a:lnTo>
                  <a:lnTo>
                    <a:pt x="18" y="73"/>
                  </a:lnTo>
                  <a:lnTo>
                    <a:pt x="22" y="78"/>
                  </a:lnTo>
                  <a:lnTo>
                    <a:pt x="28" y="82"/>
                  </a:lnTo>
                  <a:lnTo>
                    <a:pt x="28" y="82"/>
                  </a:lnTo>
                  <a:close/>
                  <a:moveTo>
                    <a:pt x="238" y="118"/>
                  </a:moveTo>
                  <a:lnTo>
                    <a:pt x="238" y="118"/>
                  </a:lnTo>
                  <a:lnTo>
                    <a:pt x="230" y="119"/>
                  </a:lnTo>
                  <a:lnTo>
                    <a:pt x="223" y="121"/>
                  </a:lnTo>
                  <a:lnTo>
                    <a:pt x="220" y="125"/>
                  </a:lnTo>
                  <a:lnTo>
                    <a:pt x="218" y="129"/>
                  </a:lnTo>
                  <a:lnTo>
                    <a:pt x="218" y="129"/>
                  </a:lnTo>
                  <a:lnTo>
                    <a:pt x="220" y="132"/>
                  </a:lnTo>
                  <a:lnTo>
                    <a:pt x="223" y="135"/>
                  </a:lnTo>
                  <a:lnTo>
                    <a:pt x="230" y="138"/>
                  </a:lnTo>
                  <a:lnTo>
                    <a:pt x="238" y="139"/>
                  </a:lnTo>
                  <a:lnTo>
                    <a:pt x="238" y="139"/>
                  </a:lnTo>
                  <a:lnTo>
                    <a:pt x="244" y="138"/>
                  </a:lnTo>
                  <a:lnTo>
                    <a:pt x="251" y="135"/>
                  </a:lnTo>
                  <a:lnTo>
                    <a:pt x="255" y="132"/>
                  </a:lnTo>
                  <a:lnTo>
                    <a:pt x="256" y="129"/>
                  </a:lnTo>
                  <a:lnTo>
                    <a:pt x="256" y="129"/>
                  </a:lnTo>
                  <a:lnTo>
                    <a:pt x="255" y="125"/>
                  </a:lnTo>
                  <a:lnTo>
                    <a:pt x="251" y="121"/>
                  </a:lnTo>
                  <a:lnTo>
                    <a:pt x="244" y="119"/>
                  </a:lnTo>
                  <a:lnTo>
                    <a:pt x="238" y="118"/>
                  </a:lnTo>
                  <a:lnTo>
                    <a:pt x="238" y="118"/>
                  </a:lnTo>
                  <a:close/>
                  <a:moveTo>
                    <a:pt x="38" y="129"/>
                  </a:moveTo>
                  <a:lnTo>
                    <a:pt x="38" y="129"/>
                  </a:lnTo>
                  <a:lnTo>
                    <a:pt x="36" y="125"/>
                  </a:lnTo>
                  <a:lnTo>
                    <a:pt x="32" y="121"/>
                  </a:lnTo>
                  <a:lnTo>
                    <a:pt x="26" y="119"/>
                  </a:lnTo>
                  <a:lnTo>
                    <a:pt x="19" y="118"/>
                  </a:lnTo>
                  <a:lnTo>
                    <a:pt x="19" y="118"/>
                  </a:lnTo>
                  <a:lnTo>
                    <a:pt x="12" y="119"/>
                  </a:lnTo>
                  <a:lnTo>
                    <a:pt x="5" y="121"/>
                  </a:lnTo>
                  <a:lnTo>
                    <a:pt x="1" y="125"/>
                  </a:lnTo>
                  <a:lnTo>
                    <a:pt x="0" y="129"/>
                  </a:lnTo>
                  <a:lnTo>
                    <a:pt x="0" y="129"/>
                  </a:lnTo>
                  <a:lnTo>
                    <a:pt x="1" y="132"/>
                  </a:lnTo>
                  <a:lnTo>
                    <a:pt x="5" y="135"/>
                  </a:lnTo>
                  <a:lnTo>
                    <a:pt x="12" y="138"/>
                  </a:lnTo>
                  <a:lnTo>
                    <a:pt x="19" y="139"/>
                  </a:lnTo>
                  <a:lnTo>
                    <a:pt x="19" y="139"/>
                  </a:lnTo>
                  <a:lnTo>
                    <a:pt x="26" y="138"/>
                  </a:lnTo>
                  <a:lnTo>
                    <a:pt x="32" y="135"/>
                  </a:lnTo>
                  <a:lnTo>
                    <a:pt x="36" y="132"/>
                  </a:lnTo>
                  <a:lnTo>
                    <a:pt x="38" y="129"/>
                  </a:lnTo>
                  <a:lnTo>
                    <a:pt x="38" y="129"/>
                  </a:lnTo>
                  <a:close/>
                  <a:moveTo>
                    <a:pt x="229" y="205"/>
                  </a:moveTo>
                  <a:lnTo>
                    <a:pt x="229" y="205"/>
                  </a:lnTo>
                  <a:lnTo>
                    <a:pt x="227" y="205"/>
                  </a:lnTo>
                  <a:lnTo>
                    <a:pt x="227" y="205"/>
                  </a:lnTo>
                  <a:lnTo>
                    <a:pt x="227" y="204"/>
                  </a:lnTo>
                  <a:lnTo>
                    <a:pt x="227" y="204"/>
                  </a:lnTo>
                  <a:lnTo>
                    <a:pt x="226" y="196"/>
                  </a:lnTo>
                  <a:lnTo>
                    <a:pt x="225" y="190"/>
                  </a:lnTo>
                  <a:lnTo>
                    <a:pt x="221" y="183"/>
                  </a:lnTo>
                  <a:lnTo>
                    <a:pt x="217" y="178"/>
                  </a:lnTo>
                  <a:lnTo>
                    <a:pt x="212" y="174"/>
                  </a:lnTo>
                  <a:lnTo>
                    <a:pt x="205" y="171"/>
                  </a:lnTo>
                  <a:lnTo>
                    <a:pt x="199" y="169"/>
                  </a:lnTo>
                  <a:lnTo>
                    <a:pt x="191" y="168"/>
                  </a:lnTo>
                  <a:lnTo>
                    <a:pt x="191" y="168"/>
                  </a:lnTo>
                  <a:lnTo>
                    <a:pt x="187" y="169"/>
                  </a:lnTo>
                  <a:lnTo>
                    <a:pt x="187" y="169"/>
                  </a:lnTo>
                  <a:lnTo>
                    <a:pt x="186" y="157"/>
                  </a:lnTo>
                  <a:lnTo>
                    <a:pt x="182" y="148"/>
                  </a:lnTo>
                  <a:lnTo>
                    <a:pt x="177" y="139"/>
                  </a:lnTo>
                  <a:lnTo>
                    <a:pt x="170" y="131"/>
                  </a:lnTo>
                  <a:lnTo>
                    <a:pt x="162" y="125"/>
                  </a:lnTo>
                  <a:lnTo>
                    <a:pt x="153" y="121"/>
                  </a:lnTo>
                  <a:lnTo>
                    <a:pt x="143" y="117"/>
                  </a:lnTo>
                  <a:lnTo>
                    <a:pt x="132" y="116"/>
                  </a:lnTo>
                  <a:lnTo>
                    <a:pt x="132" y="116"/>
                  </a:lnTo>
                  <a:lnTo>
                    <a:pt x="119" y="117"/>
                  </a:lnTo>
                  <a:lnTo>
                    <a:pt x="109" y="119"/>
                  </a:lnTo>
                  <a:lnTo>
                    <a:pt x="100" y="125"/>
                  </a:lnTo>
                  <a:lnTo>
                    <a:pt x="93" y="130"/>
                  </a:lnTo>
                  <a:lnTo>
                    <a:pt x="88" y="138"/>
                  </a:lnTo>
                  <a:lnTo>
                    <a:pt x="84" y="145"/>
                  </a:lnTo>
                  <a:lnTo>
                    <a:pt x="80" y="155"/>
                  </a:lnTo>
                  <a:lnTo>
                    <a:pt x="79" y="165"/>
                  </a:lnTo>
                  <a:lnTo>
                    <a:pt x="79" y="165"/>
                  </a:lnTo>
                  <a:lnTo>
                    <a:pt x="73" y="165"/>
                  </a:lnTo>
                  <a:lnTo>
                    <a:pt x="64" y="166"/>
                  </a:lnTo>
                  <a:lnTo>
                    <a:pt x="61" y="169"/>
                  </a:lnTo>
                  <a:lnTo>
                    <a:pt x="57" y="171"/>
                  </a:lnTo>
                  <a:lnTo>
                    <a:pt x="54" y="175"/>
                  </a:lnTo>
                  <a:lnTo>
                    <a:pt x="53" y="182"/>
                  </a:lnTo>
                  <a:lnTo>
                    <a:pt x="53" y="182"/>
                  </a:lnTo>
                  <a:lnTo>
                    <a:pt x="54" y="183"/>
                  </a:lnTo>
                  <a:lnTo>
                    <a:pt x="54" y="183"/>
                  </a:lnTo>
                  <a:lnTo>
                    <a:pt x="47" y="184"/>
                  </a:lnTo>
                  <a:lnTo>
                    <a:pt x="40" y="187"/>
                  </a:lnTo>
                  <a:lnTo>
                    <a:pt x="35" y="191"/>
                  </a:lnTo>
                  <a:lnTo>
                    <a:pt x="30" y="195"/>
                  </a:lnTo>
                  <a:lnTo>
                    <a:pt x="26" y="200"/>
                  </a:lnTo>
                  <a:lnTo>
                    <a:pt x="23" y="207"/>
                  </a:lnTo>
                  <a:lnTo>
                    <a:pt x="21" y="213"/>
                  </a:lnTo>
                  <a:lnTo>
                    <a:pt x="21" y="220"/>
                  </a:lnTo>
                  <a:lnTo>
                    <a:pt x="21" y="220"/>
                  </a:lnTo>
                  <a:lnTo>
                    <a:pt x="21" y="227"/>
                  </a:lnTo>
                  <a:lnTo>
                    <a:pt x="23" y="234"/>
                  </a:lnTo>
                  <a:lnTo>
                    <a:pt x="26" y="240"/>
                  </a:lnTo>
                  <a:lnTo>
                    <a:pt x="31" y="247"/>
                  </a:lnTo>
                  <a:lnTo>
                    <a:pt x="36" y="251"/>
                  </a:lnTo>
                  <a:lnTo>
                    <a:pt x="41" y="255"/>
                  </a:lnTo>
                  <a:lnTo>
                    <a:pt x="49" y="257"/>
                  </a:lnTo>
                  <a:lnTo>
                    <a:pt x="56" y="259"/>
                  </a:lnTo>
                  <a:lnTo>
                    <a:pt x="56" y="259"/>
                  </a:lnTo>
                  <a:lnTo>
                    <a:pt x="229" y="259"/>
                  </a:lnTo>
                  <a:lnTo>
                    <a:pt x="229" y="259"/>
                  </a:lnTo>
                  <a:lnTo>
                    <a:pt x="234" y="259"/>
                  </a:lnTo>
                  <a:lnTo>
                    <a:pt x="238" y="256"/>
                  </a:lnTo>
                  <a:lnTo>
                    <a:pt x="242" y="253"/>
                  </a:lnTo>
                  <a:lnTo>
                    <a:pt x="246" y="249"/>
                  </a:lnTo>
                  <a:lnTo>
                    <a:pt x="248" y="246"/>
                  </a:lnTo>
                  <a:lnTo>
                    <a:pt x="251" y="240"/>
                  </a:lnTo>
                  <a:lnTo>
                    <a:pt x="252" y="235"/>
                  </a:lnTo>
                  <a:lnTo>
                    <a:pt x="253" y="230"/>
                  </a:lnTo>
                  <a:lnTo>
                    <a:pt x="253" y="230"/>
                  </a:lnTo>
                  <a:lnTo>
                    <a:pt x="252" y="226"/>
                  </a:lnTo>
                  <a:lnTo>
                    <a:pt x="251" y="221"/>
                  </a:lnTo>
                  <a:lnTo>
                    <a:pt x="248" y="217"/>
                  </a:lnTo>
                  <a:lnTo>
                    <a:pt x="246" y="213"/>
                  </a:lnTo>
                  <a:lnTo>
                    <a:pt x="242" y="210"/>
                  </a:lnTo>
                  <a:lnTo>
                    <a:pt x="238" y="208"/>
                  </a:lnTo>
                  <a:lnTo>
                    <a:pt x="234" y="207"/>
                  </a:lnTo>
                  <a:lnTo>
                    <a:pt x="229" y="205"/>
                  </a:lnTo>
                  <a:lnTo>
                    <a:pt x="229" y="205"/>
                  </a:lnTo>
                  <a:close/>
                </a:path>
              </a:pathLst>
            </a:custGeom>
            <a:solidFill>
              <a:schemeClr val="accent2">
                <a:lumMod val="75000"/>
              </a:schemeClr>
            </a:solidFill>
            <a:ln>
              <a:noFill/>
            </a:ln>
          </p:spPr>
          <p:txBody>
            <a:bodyPr vert="horz" wrap="square" lIns="91440" tIns="45720" rIns="91440" bIns="45720" numCol="1" anchor="t" anchorCtr="0" compatLnSpc="1"/>
            <a:lstStyle/>
            <a:p>
              <a:endParaRPr lang="zh-CN" altLang="en-US"/>
            </a:p>
          </p:txBody>
        </p:sp>
      </p:grpSp>
      <p:sp>
        <p:nvSpPr>
          <p:cNvPr id="28" name="TextBox 49"/>
          <p:cNvSpPr txBox="1"/>
          <p:nvPr/>
        </p:nvSpPr>
        <p:spPr>
          <a:xfrm>
            <a:off x="5406589" y="5453412"/>
            <a:ext cx="3571155" cy="326832"/>
          </a:xfrm>
          <a:prstGeom prst="rect">
            <a:avLst/>
          </a:prstGeom>
          <a:noFill/>
        </p:spPr>
        <p:txBody>
          <a:bodyPr wrap="none" anchor="ctr">
            <a:noAutofit/>
          </a:bodyPr>
          <a:lstStyle/>
          <a:p>
            <a:r>
              <a:rPr lang="zh-CN" altLang="en-US" sz="1600" b="1" dirty="0">
                <a:solidFill>
                  <a:srgbClr val="C55A11"/>
                </a:solidFill>
                <a:latin typeface="微软雅黑" panose="020B0503020204020204" pitchFamily="34" charset="-122"/>
                <a:ea typeface="微软雅黑" panose="020B0503020204020204" pitchFamily="34" charset="-122"/>
              </a:rPr>
              <a:t>标题文本预设</a:t>
            </a:r>
            <a:endParaRPr lang="zh-CN" altLang="en-US" sz="1600" b="1" dirty="0">
              <a:solidFill>
                <a:srgbClr val="C55A11"/>
              </a:solidFill>
              <a:latin typeface="微软雅黑" panose="020B0503020204020204" pitchFamily="34" charset="-122"/>
              <a:ea typeface="微软雅黑" panose="020B0503020204020204" pitchFamily="34" charset="-122"/>
            </a:endParaRPr>
          </a:p>
        </p:txBody>
      </p:sp>
      <p:sp>
        <p:nvSpPr>
          <p:cNvPr id="29" name="Rectangle 50"/>
          <p:cNvSpPr/>
          <p:nvPr/>
        </p:nvSpPr>
        <p:spPr>
          <a:xfrm>
            <a:off x="5406589" y="5780244"/>
            <a:ext cx="3571155" cy="483047"/>
          </a:xfrm>
          <a:prstGeom prst="rect">
            <a:avLst/>
          </a:prstGeom>
        </p:spPr>
        <p:txBody>
          <a:bodyPr wrap="square">
            <a:noAutofit/>
          </a:bodyPr>
          <a:lstStyle/>
          <a:p>
            <a:pPr>
              <a:lnSpc>
                <a:spcPct val="120000"/>
              </a:lnSpc>
            </a:pPr>
            <a:r>
              <a:rPr lang="zh-CN" altLang="en-US" sz="1600">
                <a:solidFill>
                  <a:srgbClr val="C55A11"/>
                </a:solidFill>
                <a:latin typeface="微软雅黑" panose="020B0503020204020204" pitchFamily="34" charset="-122"/>
                <a:ea typeface="微软雅黑" panose="020B0503020204020204" pitchFamily="34" charset="-122"/>
              </a:rPr>
              <a:t>此部分内容作为文字排版占位显示</a:t>
            </a:r>
            <a:br>
              <a:rPr lang="zh-CN" altLang="en-US" sz="1600">
                <a:solidFill>
                  <a:srgbClr val="C55A11"/>
                </a:solidFill>
                <a:latin typeface="微软雅黑" panose="020B0503020204020204" pitchFamily="34" charset="-122"/>
                <a:ea typeface="微软雅黑" panose="020B0503020204020204" pitchFamily="34" charset="-122"/>
              </a:rPr>
            </a:br>
            <a:r>
              <a:rPr lang="zh-CN" altLang="en-US" sz="1600">
                <a:solidFill>
                  <a:srgbClr val="C55A11"/>
                </a:solidFill>
                <a:latin typeface="微软雅黑" panose="020B0503020204020204" pitchFamily="34" charset="-122"/>
                <a:ea typeface="微软雅黑" panose="020B0503020204020204" pitchFamily="34" charset="-122"/>
              </a:rPr>
              <a:t>（建议使用主题字体）</a:t>
            </a:r>
            <a:endParaRPr lang="zh-CN" altLang="en-US" sz="1600">
              <a:solidFill>
                <a:srgbClr val="C55A1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1000"/>
                                        <p:tgtEl>
                                          <p:spTgt spid="29"/>
                                        </p:tgtEl>
                                      </p:cBhvr>
                                    </p:animEffect>
                                    <p:anim calcmode="lin" valueType="num">
                                      <p:cBhvr>
                                        <p:cTn id="14" dur="1000" fill="hold"/>
                                        <p:tgtEl>
                                          <p:spTgt spid="29"/>
                                        </p:tgtEl>
                                        <p:attrNameLst>
                                          <p:attrName>ppt_x</p:attrName>
                                        </p:attrNameLst>
                                      </p:cBhvr>
                                      <p:tavLst>
                                        <p:tav tm="0">
                                          <p:val>
                                            <p:strVal val="#ppt_x"/>
                                          </p:val>
                                        </p:tav>
                                        <p:tav tm="100000">
                                          <p:val>
                                            <p:strVal val="#ppt_x"/>
                                          </p:val>
                                        </p:tav>
                                      </p:tavLst>
                                    </p:anim>
                                    <p:anim calcmode="lin" valueType="num">
                                      <p:cBhvr>
                                        <p:cTn id="15"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5547541" y="2174586"/>
            <a:ext cx="1080565" cy="1080566"/>
            <a:chOff x="3176812" y="2273198"/>
            <a:chExt cx="2641825" cy="2726239"/>
          </a:xfrm>
        </p:grpSpPr>
        <p:sp>
          <p:nvSpPr>
            <p:cNvPr id="35" name="椭圆 34"/>
            <p:cNvSpPr/>
            <p:nvPr/>
          </p:nvSpPr>
          <p:spPr>
            <a:xfrm>
              <a:off x="3176812" y="2273198"/>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椭圆 35"/>
            <p:cNvSpPr/>
            <p:nvPr/>
          </p:nvSpPr>
          <p:spPr>
            <a:xfrm>
              <a:off x="3268971" y="2368299"/>
              <a:ext cx="2457512" cy="2536037"/>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4" name="组合 3"/>
          <p:cNvGrpSpPr/>
          <p:nvPr/>
        </p:nvGrpSpPr>
        <p:grpSpPr>
          <a:xfrm>
            <a:off x="1039783" y="4555758"/>
            <a:ext cx="2855323" cy="835777"/>
            <a:chOff x="609599" y="3139323"/>
            <a:chExt cx="2407615" cy="835777"/>
          </a:xfrm>
        </p:grpSpPr>
        <p:sp>
          <p:nvSpPr>
            <p:cNvPr id="30" name="文本框 8"/>
            <p:cNvSpPr txBox="1"/>
            <p:nvPr/>
          </p:nvSpPr>
          <p:spPr>
            <a:xfrm>
              <a:off x="609599" y="3385544"/>
              <a:ext cx="2407615" cy="589556"/>
            </a:xfrm>
            <a:prstGeom prst="rect">
              <a:avLst/>
            </a:prstGeom>
            <a:noFill/>
          </p:spPr>
          <p:txBody>
            <a:bodyPr wrap="square" lIns="72000" tIns="0" rIns="72000" bIns="0" anchor="ctr" anchorCtr="0">
              <a:noAutofit/>
            </a:bodyPr>
            <a:lstStyle/>
            <a:p>
              <a:pPr algn="r" defTabSz="914400">
                <a:lnSpc>
                  <a:spcPct val="120000"/>
                </a:lnSpc>
                <a:defRPr/>
              </a:pPr>
              <a:r>
                <a:rPr lang="zh-CN" altLang="en-US" sz="1200">
                  <a:solidFill>
                    <a:srgbClr val="C55A11"/>
                  </a:solidFill>
                  <a:latin typeface="微软雅黑" panose="020B0503020204020204" pitchFamily="34" charset="-122"/>
                  <a:ea typeface="微软雅黑" panose="020B0503020204020204" pitchFamily="34" charset="-122"/>
                </a:rPr>
                <a:t>此部分内容作为文字排版占位显示</a:t>
              </a:r>
              <a:br>
                <a:rPr lang="zh-CN" altLang="en-US" sz="1200">
                  <a:solidFill>
                    <a:srgbClr val="C55A11"/>
                  </a:solidFill>
                  <a:latin typeface="微软雅黑" panose="020B0503020204020204" pitchFamily="34" charset="-122"/>
                  <a:ea typeface="微软雅黑" panose="020B0503020204020204" pitchFamily="34" charset="-122"/>
                </a:rPr>
              </a:br>
              <a:r>
                <a:rPr lang="zh-CN" altLang="en-US" sz="1200">
                  <a:solidFill>
                    <a:srgbClr val="C55A11"/>
                  </a:solidFill>
                  <a:latin typeface="微软雅黑" panose="020B0503020204020204" pitchFamily="34" charset="-122"/>
                  <a:ea typeface="微软雅黑" panose="020B0503020204020204" pitchFamily="34" charset="-122"/>
                </a:rPr>
                <a:t>（建议使用主题字体）</a:t>
              </a:r>
              <a:endParaRPr lang="zh-CN" altLang="en-US" sz="1200">
                <a:solidFill>
                  <a:srgbClr val="C55A11"/>
                </a:solidFill>
                <a:latin typeface="微软雅黑" panose="020B0503020204020204" pitchFamily="34" charset="-122"/>
                <a:ea typeface="微软雅黑" panose="020B0503020204020204" pitchFamily="34" charset="-122"/>
              </a:endParaRPr>
            </a:p>
          </p:txBody>
        </p:sp>
        <p:sp>
          <p:nvSpPr>
            <p:cNvPr id="31" name="矩形 30"/>
            <p:cNvSpPr/>
            <p:nvPr/>
          </p:nvSpPr>
          <p:spPr>
            <a:xfrm>
              <a:off x="609599" y="3139323"/>
              <a:ext cx="2407615" cy="246221"/>
            </a:xfrm>
            <a:prstGeom prst="rect">
              <a:avLst/>
            </a:prstGeom>
          </p:spPr>
          <p:txBody>
            <a:bodyPr wrap="none" lIns="72000" tIns="0" rIns="72000" bIns="0">
              <a:normAutofit fontScale="92500" lnSpcReduction="10000"/>
            </a:bodyPr>
            <a:lstStyle/>
            <a:p>
              <a:pPr lvl="0" algn="r" defTabSz="914400">
                <a:defRPr/>
              </a:pPr>
              <a:r>
                <a:rPr lang="zh-CN" altLang="en-US" b="1" dirty="0">
                  <a:solidFill>
                    <a:srgbClr val="C55A11"/>
                  </a:solidFill>
                  <a:latin typeface="微软雅黑" panose="020B0503020204020204" pitchFamily="34" charset="-122"/>
                  <a:ea typeface="微软雅黑" panose="020B0503020204020204" pitchFamily="34" charset="-122"/>
                </a:rPr>
                <a:t>标题文本预设</a:t>
              </a:r>
              <a:endParaRPr lang="zh-CN" altLang="en-US" b="1" dirty="0">
                <a:solidFill>
                  <a:srgbClr val="C55A11"/>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8741010" y="4555758"/>
            <a:ext cx="2914282" cy="835777"/>
            <a:chOff x="9029821" y="3139323"/>
            <a:chExt cx="2457329" cy="835777"/>
          </a:xfrm>
        </p:grpSpPr>
        <p:sp>
          <p:nvSpPr>
            <p:cNvPr id="28" name="文本框 11"/>
            <p:cNvSpPr txBox="1"/>
            <p:nvPr/>
          </p:nvSpPr>
          <p:spPr>
            <a:xfrm>
              <a:off x="9029821" y="3385544"/>
              <a:ext cx="2457329" cy="589556"/>
            </a:xfrm>
            <a:prstGeom prst="rect">
              <a:avLst/>
            </a:prstGeom>
            <a:noFill/>
          </p:spPr>
          <p:txBody>
            <a:bodyPr wrap="square" lIns="72000" tIns="0" rIns="72000" bIns="0" anchor="ctr" anchorCtr="0">
              <a:normAutofit/>
            </a:bodyPr>
            <a:lstStyle/>
            <a:p>
              <a:pPr defTabSz="914400">
                <a:lnSpc>
                  <a:spcPct val="120000"/>
                </a:lnSpc>
                <a:defRPr/>
              </a:pPr>
              <a:r>
                <a:rPr lang="zh-CN" altLang="en-US" sz="1200" dirty="0">
                  <a:solidFill>
                    <a:srgbClr val="C55A11"/>
                  </a:solidFill>
                  <a:latin typeface="微软雅黑" panose="020B0503020204020204" pitchFamily="34" charset="-122"/>
                  <a:ea typeface="微软雅黑" panose="020B0503020204020204" pitchFamily="34" charset="-122"/>
                </a:rPr>
                <a:t>此部分内容作为文字排版占位显示</a:t>
              </a:r>
              <a:br>
                <a:rPr lang="zh-CN" altLang="en-US" sz="1200" dirty="0">
                  <a:solidFill>
                    <a:srgbClr val="C55A11"/>
                  </a:solidFill>
                  <a:latin typeface="微软雅黑" panose="020B0503020204020204" pitchFamily="34" charset="-122"/>
                  <a:ea typeface="微软雅黑" panose="020B0503020204020204" pitchFamily="34" charset="-122"/>
                </a:rPr>
              </a:br>
              <a:r>
                <a:rPr lang="zh-CN" altLang="en-US" sz="1200" dirty="0">
                  <a:solidFill>
                    <a:srgbClr val="C55A11"/>
                  </a:solidFill>
                  <a:latin typeface="微软雅黑" panose="020B0503020204020204" pitchFamily="34" charset="-122"/>
                  <a:ea typeface="微软雅黑" panose="020B0503020204020204" pitchFamily="34" charset="-122"/>
                </a:rPr>
                <a:t>（建议使用主题字体）</a:t>
              </a:r>
              <a:endParaRPr lang="zh-CN" altLang="en-US" sz="1200" dirty="0">
                <a:solidFill>
                  <a:srgbClr val="C55A11"/>
                </a:solidFill>
                <a:latin typeface="微软雅黑" panose="020B0503020204020204" pitchFamily="34" charset="-122"/>
                <a:ea typeface="微软雅黑" panose="020B0503020204020204" pitchFamily="34" charset="-122"/>
              </a:endParaRPr>
            </a:p>
          </p:txBody>
        </p:sp>
        <p:sp>
          <p:nvSpPr>
            <p:cNvPr id="29" name="矩形 28"/>
            <p:cNvSpPr/>
            <p:nvPr/>
          </p:nvSpPr>
          <p:spPr>
            <a:xfrm>
              <a:off x="9029821" y="3139323"/>
              <a:ext cx="2457329" cy="246221"/>
            </a:xfrm>
            <a:prstGeom prst="rect">
              <a:avLst/>
            </a:prstGeom>
          </p:spPr>
          <p:txBody>
            <a:bodyPr wrap="none" lIns="72000" tIns="0" rIns="72000" bIns="0">
              <a:normAutofit fontScale="92500" lnSpcReduction="10000"/>
            </a:bodyPr>
            <a:lstStyle/>
            <a:p>
              <a:pPr lvl="0" defTabSz="914400">
                <a:defRPr/>
              </a:pPr>
              <a:r>
                <a:rPr lang="zh-CN" altLang="en-US" b="1">
                  <a:solidFill>
                    <a:srgbClr val="C55A11"/>
                  </a:solidFill>
                  <a:latin typeface="微软雅黑" panose="020B0503020204020204" pitchFamily="34" charset="-122"/>
                  <a:ea typeface="微软雅黑" panose="020B0503020204020204" pitchFamily="34" charset="-122"/>
                </a:rPr>
                <a:t>标题文本预设</a:t>
              </a:r>
              <a:endParaRPr lang="zh-CN" altLang="en-US" b="1">
                <a:solidFill>
                  <a:srgbClr val="C55A11"/>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4230688" y="1711384"/>
            <a:ext cx="3657600" cy="3435232"/>
            <a:chOff x="3842036" y="395399"/>
            <a:chExt cx="4507935" cy="4233869"/>
          </a:xfrm>
        </p:grpSpPr>
        <p:sp>
          <p:nvSpPr>
            <p:cNvPr id="23" name="任意多边形: 形状 22"/>
            <p:cNvSpPr/>
            <p:nvPr/>
          </p:nvSpPr>
          <p:spPr>
            <a:xfrm>
              <a:off x="4859223" y="395399"/>
              <a:ext cx="1236781" cy="2273682"/>
            </a:xfrm>
            <a:custGeom>
              <a:avLst/>
              <a:gdLst>
                <a:gd name="connsiteX0" fmla="*/ 1236780 w 1236780"/>
                <a:gd name="connsiteY0" fmla="*/ 0 h 2273681"/>
                <a:gd name="connsiteX1" fmla="*/ 1236780 w 1236780"/>
                <a:gd name="connsiteY1" fmla="*/ 439552 h 2273681"/>
                <a:gd name="connsiteX2" fmla="*/ 439552 w 1236780"/>
                <a:gd name="connsiteY2" fmla="*/ 1236780 h 2273681"/>
                <a:gd name="connsiteX3" fmla="*/ 715054 w 1236780"/>
                <a:gd name="connsiteY3" fmla="*/ 1839602 h 2273681"/>
                <a:gd name="connsiteX4" fmla="*/ 762725 w 1236780"/>
                <a:gd name="connsiteY4" fmla="*/ 1876147 h 2273681"/>
                <a:gd name="connsiteX5" fmla="*/ 563959 w 1236780"/>
                <a:gd name="connsiteY5" fmla="*/ 2273681 h 2273681"/>
                <a:gd name="connsiteX6" fmla="*/ 545285 w 1236780"/>
                <a:gd name="connsiteY6" fmla="*/ 2262337 h 2273681"/>
                <a:gd name="connsiteX7" fmla="*/ 0 w 1236780"/>
                <a:gd name="connsiteY7" fmla="*/ 1236780 h 2273681"/>
                <a:gd name="connsiteX8" fmla="*/ 1236780 w 1236780"/>
                <a:gd name="connsiteY8" fmla="*/ 0 h 2273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6780" h="2273681">
                  <a:moveTo>
                    <a:pt x="1236780" y="0"/>
                  </a:moveTo>
                  <a:lnTo>
                    <a:pt x="1236780" y="439552"/>
                  </a:lnTo>
                  <a:cubicBezTo>
                    <a:pt x="796484" y="439552"/>
                    <a:pt x="439552" y="796484"/>
                    <a:pt x="439552" y="1236780"/>
                  </a:cubicBezTo>
                  <a:cubicBezTo>
                    <a:pt x="439552" y="1477567"/>
                    <a:pt x="546301" y="1693422"/>
                    <a:pt x="715054" y="1839602"/>
                  </a:cubicBezTo>
                  <a:lnTo>
                    <a:pt x="762725" y="1876147"/>
                  </a:lnTo>
                  <a:lnTo>
                    <a:pt x="563959" y="2273681"/>
                  </a:lnTo>
                  <a:lnTo>
                    <a:pt x="545285" y="2262337"/>
                  </a:lnTo>
                  <a:cubicBezTo>
                    <a:pt x="216299" y="2040079"/>
                    <a:pt x="0" y="1663689"/>
                    <a:pt x="0" y="1236780"/>
                  </a:cubicBezTo>
                  <a:cubicBezTo>
                    <a:pt x="0" y="553725"/>
                    <a:pt x="553725" y="0"/>
                    <a:pt x="1236780" y="0"/>
                  </a:cubicBezTo>
                  <a:close/>
                </a:path>
              </a:pathLst>
            </a:cu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24" name="任意多边形: 形状 23"/>
            <p:cNvSpPr/>
            <p:nvPr/>
          </p:nvSpPr>
          <p:spPr>
            <a:xfrm>
              <a:off x="3842036" y="2155707"/>
              <a:ext cx="2473562" cy="2473561"/>
            </a:xfrm>
            <a:custGeom>
              <a:avLst/>
              <a:gdLst>
                <a:gd name="connsiteX0" fmla="*/ 1236780 w 2473561"/>
                <a:gd name="connsiteY0" fmla="*/ 0 h 2473560"/>
                <a:gd name="connsiteX1" fmla="*/ 2324287 w 2473561"/>
                <a:gd name="connsiteY1" fmla="*/ 647257 h 2473560"/>
                <a:gd name="connsiteX2" fmla="*/ 2353068 w 2473561"/>
                <a:gd name="connsiteY2" fmla="*/ 707001 h 2473560"/>
                <a:gd name="connsiteX3" fmla="*/ 2253968 w 2473561"/>
                <a:gd name="connsiteY3" fmla="*/ 713252 h 2473560"/>
                <a:gd name="connsiteX4" fmla="*/ 1664446 w 2473561"/>
                <a:gd name="connsiteY4" fmla="*/ 563979 h 2473560"/>
                <a:gd name="connsiteX5" fmla="*/ 1617542 w 2473561"/>
                <a:gd name="connsiteY5" fmla="*/ 535485 h 2473560"/>
                <a:gd name="connsiteX6" fmla="*/ 1581146 w 2473561"/>
                <a:gd name="connsiteY6" fmla="*/ 513373 h 2473560"/>
                <a:gd name="connsiteX7" fmla="*/ 1578271 w 2473561"/>
                <a:gd name="connsiteY7" fmla="*/ 519123 h 2473560"/>
                <a:gd name="connsiteX8" fmla="*/ 1547096 w 2473561"/>
                <a:gd name="connsiteY8" fmla="*/ 502202 h 2473560"/>
                <a:gd name="connsiteX9" fmla="*/ 1236779 w 2473561"/>
                <a:gd name="connsiteY9" fmla="*/ 439552 h 2473560"/>
                <a:gd name="connsiteX10" fmla="*/ 439551 w 2473561"/>
                <a:gd name="connsiteY10" fmla="*/ 1236780 h 2473560"/>
                <a:gd name="connsiteX11" fmla="*/ 1236779 w 2473561"/>
                <a:gd name="connsiteY11" fmla="*/ 2034008 h 2473560"/>
                <a:gd name="connsiteX12" fmla="*/ 2029891 w 2473561"/>
                <a:gd name="connsiteY12" fmla="*/ 1318292 h 2473560"/>
                <a:gd name="connsiteX13" fmla="*/ 2033993 w 2473561"/>
                <a:gd name="connsiteY13" fmla="*/ 1237062 h 2473560"/>
                <a:gd name="connsiteX14" fmla="*/ 2033994 w 2473561"/>
                <a:gd name="connsiteY14" fmla="*/ 1237062 h 2473560"/>
                <a:gd name="connsiteX15" fmla="*/ 2034008 w 2473561"/>
                <a:gd name="connsiteY15" fmla="*/ 1236781 h 2473560"/>
                <a:gd name="connsiteX16" fmla="*/ 1682518 w 2473561"/>
                <a:gd name="connsiteY16" fmla="*/ 575707 h 2473560"/>
                <a:gd name="connsiteX17" fmla="*/ 1578272 w 2473561"/>
                <a:gd name="connsiteY17" fmla="*/ 519124 h 2473560"/>
                <a:gd name="connsiteX18" fmla="*/ 1581147 w 2473561"/>
                <a:gd name="connsiteY18" fmla="*/ 513374 h 2473560"/>
                <a:gd name="connsiteX19" fmla="*/ 1617543 w 2473561"/>
                <a:gd name="connsiteY19" fmla="*/ 535486 h 2473560"/>
                <a:gd name="connsiteX20" fmla="*/ 1664447 w 2473561"/>
                <a:gd name="connsiteY20" fmla="*/ 563980 h 2473560"/>
                <a:gd name="connsiteX21" fmla="*/ 2253969 w 2473561"/>
                <a:gd name="connsiteY21" fmla="*/ 713253 h 2473560"/>
                <a:gd name="connsiteX22" fmla="*/ 2353069 w 2473561"/>
                <a:gd name="connsiteY22" fmla="*/ 707002 h 2473560"/>
                <a:gd name="connsiteX23" fmla="*/ 2376369 w 2473561"/>
                <a:gd name="connsiteY23" fmla="*/ 755370 h 2473560"/>
                <a:gd name="connsiteX24" fmla="*/ 2473561 w 2473561"/>
                <a:gd name="connsiteY24" fmla="*/ 1236781 h 2473560"/>
                <a:gd name="connsiteX25" fmla="*/ 2473547 w 2473561"/>
                <a:gd name="connsiteY25" fmla="*/ 1237063 h 2473560"/>
                <a:gd name="connsiteX26" fmla="*/ 2473546 w 2473561"/>
                <a:gd name="connsiteY26" fmla="*/ 1237063 h 2473560"/>
                <a:gd name="connsiteX27" fmla="*/ 2467175 w 2473561"/>
                <a:gd name="connsiteY27" fmla="*/ 1363234 h 2473560"/>
                <a:gd name="connsiteX28" fmla="*/ 1236780 w 2473561"/>
                <a:gd name="connsiteY28" fmla="*/ 2473560 h 2473560"/>
                <a:gd name="connsiteX29" fmla="*/ 0 w 2473561"/>
                <a:gd name="connsiteY29" fmla="*/ 1236780 h 2473560"/>
                <a:gd name="connsiteX30" fmla="*/ 1236780 w 2473561"/>
                <a:gd name="connsiteY30" fmla="*/ 0 h 247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73561" h="2473560">
                  <a:moveTo>
                    <a:pt x="1236780" y="0"/>
                  </a:moveTo>
                  <a:cubicBezTo>
                    <a:pt x="1706381" y="0"/>
                    <a:pt x="2114852" y="261721"/>
                    <a:pt x="2324287" y="647257"/>
                  </a:cubicBezTo>
                  <a:lnTo>
                    <a:pt x="2353068" y="707001"/>
                  </a:lnTo>
                  <a:lnTo>
                    <a:pt x="2253968" y="713252"/>
                  </a:lnTo>
                  <a:cubicBezTo>
                    <a:pt x="2040514" y="713252"/>
                    <a:pt x="1839689" y="659178"/>
                    <a:pt x="1664446" y="563979"/>
                  </a:cubicBezTo>
                  <a:lnTo>
                    <a:pt x="1617542" y="535485"/>
                  </a:lnTo>
                  <a:lnTo>
                    <a:pt x="1581146" y="513373"/>
                  </a:lnTo>
                  <a:lnTo>
                    <a:pt x="1578271" y="519123"/>
                  </a:lnTo>
                  <a:lnTo>
                    <a:pt x="1547096" y="502202"/>
                  </a:lnTo>
                  <a:cubicBezTo>
                    <a:pt x="1451717" y="461860"/>
                    <a:pt x="1346853" y="439552"/>
                    <a:pt x="1236779" y="439552"/>
                  </a:cubicBezTo>
                  <a:cubicBezTo>
                    <a:pt x="796482" y="439552"/>
                    <a:pt x="439551" y="796483"/>
                    <a:pt x="439551" y="1236780"/>
                  </a:cubicBezTo>
                  <a:cubicBezTo>
                    <a:pt x="439551" y="1677077"/>
                    <a:pt x="796482" y="2034008"/>
                    <a:pt x="1236779" y="2034008"/>
                  </a:cubicBezTo>
                  <a:cubicBezTo>
                    <a:pt x="1649558" y="2034008"/>
                    <a:pt x="1989065" y="1720299"/>
                    <a:pt x="2029891" y="1318292"/>
                  </a:cubicBezTo>
                  <a:lnTo>
                    <a:pt x="2033993" y="1237062"/>
                  </a:lnTo>
                  <a:lnTo>
                    <a:pt x="2033994" y="1237062"/>
                  </a:lnTo>
                  <a:lnTo>
                    <a:pt x="2034008" y="1236781"/>
                  </a:lnTo>
                  <a:cubicBezTo>
                    <a:pt x="2034008" y="961596"/>
                    <a:pt x="1894582" y="718975"/>
                    <a:pt x="1682518" y="575707"/>
                  </a:cubicBezTo>
                  <a:lnTo>
                    <a:pt x="1578272" y="519124"/>
                  </a:lnTo>
                  <a:lnTo>
                    <a:pt x="1581147" y="513374"/>
                  </a:lnTo>
                  <a:lnTo>
                    <a:pt x="1617543" y="535486"/>
                  </a:lnTo>
                  <a:lnTo>
                    <a:pt x="1664447" y="563980"/>
                  </a:lnTo>
                  <a:cubicBezTo>
                    <a:pt x="1839690" y="659179"/>
                    <a:pt x="2040515" y="713253"/>
                    <a:pt x="2253969" y="713253"/>
                  </a:cubicBezTo>
                  <a:lnTo>
                    <a:pt x="2353069" y="707002"/>
                  </a:lnTo>
                  <a:lnTo>
                    <a:pt x="2376369" y="755370"/>
                  </a:lnTo>
                  <a:cubicBezTo>
                    <a:pt x="2438953" y="903337"/>
                    <a:pt x="2473561" y="1066017"/>
                    <a:pt x="2473561" y="1236781"/>
                  </a:cubicBezTo>
                  <a:lnTo>
                    <a:pt x="2473547" y="1237063"/>
                  </a:lnTo>
                  <a:lnTo>
                    <a:pt x="2473546" y="1237063"/>
                  </a:lnTo>
                  <a:lnTo>
                    <a:pt x="2467175" y="1363234"/>
                  </a:lnTo>
                  <a:cubicBezTo>
                    <a:pt x="2403839" y="1986888"/>
                    <a:pt x="1877144" y="2473560"/>
                    <a:pt x="1236780" y="2473560"/>
                  </a:cubicBezTo>
                  <a:cubicBezTo>
                    <a:pt x="553725" y="2473560"/>
                    <a:pt x="0" y="1919835"/>
                    <a:pt x="0" y="1236780"/>
                  </a:cubicBezTo>
                  <a:cubicBezTo>
                    <a:pt x="0" y="553725"/>
                    <a:pt x="553725" y="0"/>
                    <a:pt x="1236780" y="0"/>
                  </a:cubicBezTo>
                  <a:close/>
                </a:path>
              </a:pathLst>
            </a:cu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p>
          </p:txBody>
        </p:sp>
        <p:sp>
          <p:nvSpPr>
            <p:cNvPr id="25" name="任意多边形: 形状 24"/>
            <p:cNvSpPr/>
            <p:nvPr/>
          </p:nvSpPr>
          <p:spPr>
            <a:xfrm>
              <a:off x="5876409" y="2155707"/>
              <a:ext cx="2473562" cy="2473561"/>
            </a:xfrm>
            <a:custGeom>
              <a:avLst/>
              <a:gdLst>
                <a:gd name="connsiteX0" fmla="*/ 892415 w 2473560"/>
                <a:gd name="connsiteY0" fmla="*/ 513375 h 2473560"/>
                <a:gd name="connsiteX1" fmla="*/ 858322 w 2473560"/>
                <a:gd name="connsiteY1" fmla="*/ 534087 h 2473560"/>
                <a:gd name="connsiteX2" fmla="*/ 809118 w 2473560"/>
                <a:gd name="connsiteY2" fmla="*/ 563979 h 2473560"/>
                <a:gd name="connsiteX3" fmla="*/ 377116 w 2473560"/>
                <a:gd name="connsiteY3" fmla="*/ 703315 h 2473560"/>
                <a:gd name="connsiteX4" fmla="*/ 318695 w 2473560"/>
                <a:gd name="connsiteY4" fmla="*/ 707001 h 2473560"/>
                <a:gd name="connsiteX5" fmla="*/ 341995 w 2473560"/>
                <a:gd name="connsiteY5" fmla="*/ 755369 h 2473560"/>
                <a:gd name="connsiteX6" fmla="*/ 439187 w 2473560"/>
                <a:gd name="connsiteY6" fmla="*/ 1236780 h 2473560"/>
                <a:gd name="connsiteX7" fmla="*/ 439173 w 2473560"/>
                <a:gd name="connsiteY7" fmla="*/ 1237062 h 2473560"/>
                <a:gd name="connsiteX8" fmla="*/ 439174 w 2473560"/>
                <a:gd name="connsiteY8" fmla="*/ 1237062 h 2473560"/>
                <a:gd name="connsiteX9" fmla="*/ 439188 w 2473560"/>
                <a:gd name="connsiteY9" fmla="*/ 1236781 h 2473560"/>
                <a:gd name="connsiteX10" fmla="*/ 341996 w 2473560"/>
                <a:gd name="connsiteY10" fmla="*/ 755370 h 2473560"/>
                <a:gd name="connsiteX11" fmla="*/ 318696 w 2473560"/>
                <a:gd name="connsiteY11" fmla="*/ 707002 h 2473560"/>
                <a:gd name="connsiteX12" fmla="*/ 377117 w 2473560"/>
                <a:gd name="connsiteY12" fmla="*/ 703316 h 2473560"/>
                <a:gd name="connsiteX13" fmla="*/ 809119 w 2473560"/>
                <a:gd name="connsiteY13" fmla="*/ 563980 h 2473560"/>
                <a:gd name="connsiteX14" fmla="*/ 858323 w 2473560"/>
                <a:gd name="connsiteY14" fmla="*/ 534088 h 2473560"/>
                <a:gd name="connsiteX15" fmla="*/ 892416 w 2473560"/>
                <a:gd name="connsiteY15" fmla="*/ 513376 h 2473560"/>
                <a:gd name="connsiteX16" fmla="*/ 1236779 w 2473560"/>
                <a:gd name="connsiteY16" fmla="*/ 439552 h 2473560"/>
                <a:gd name="connsiteX17" fmla="*/ 926462 w 2473560"/>
                <a:gd name="connsiteY17" fmla="*/ 502202 h 2473560"/>
                <a:gd name="connsiteX18" fmla="*/ 895290 w 2473560"/>
                <a:gd name="connsiteY18" fmla="*/ 519122 h 2473560"/>
                <a:gd name="connsiteX19" fmla="*/ 895290 w 2473560"/>
                <a:gd name="connsiteY19" fmla="*/ 519123 h 2473560"/>
                <a:gd name="connsiteX20" fmla="*/ 791042 w 2473560"/>
                <a:gd name="connsiteY20" fmla="*/ 575707 h 2473560"/>
                <a:gd name="connsiteX21" fmla="*/ 439552 w 2473560"/>
                <a:gd name="connsiteY21" fmla="*/ 1236781 h 2473560"/>
                <a:gd name="connsiteX22" fmla="*/ 439566 w 2473560"/>
                <a:gd name="connsiteY22" fmla="*/ 1237063 h 2473560"/>
                <a:gd name="connsiteX23" fmla="*/ 439565 w 2473560"/>
                <a:gd name="connsiteY23" fmla="*/ 1237063 h 2473560"/>
                <a:gd name="connsiteX24" fmla="*/ 443667 w 2473560"/>
                <a:gd name="connsiteY24" fmla="*/ 1318292 h 2473560"/>
                <a:gd name="connsiteX25" fmla="*/ 1236779 w 2473560"/>
                <a:gd name="connsiteY25" fmla="*/ 2034008 h 2473560"/>
                <a:gd name="connsiteX26" fmla="*/ 2034007 w 2473560"/>
                <a:gd name="connsiteY26" fmla="*/ 1236780 h 2473560"/>
                <a:gd name="connsiteX27" fmla="*/ 1236779 w 2473560"/>
                <a:gd name="connsiteY27" fmla="*/ 439552 h 2473560"/>
                <a:gd name="connsiteX28" fmla="*/ 1236780 w 2473560"/>
                <a:gd name="connsiteY28" fmla="*/ 0 h 2473560"/>
                <a:gd name="connsiteX29" fmla="*/ 2473560 w 2473560"/>
                <a:gd name="connsiteY29" fmla="*/ 1236780 h 2473560"/>
                <a:gd name="connsiteX30" fmla="*/ 1236780 w 2473560"/>
                <a:gd name="connsiteY30" fmla="*/ 2473560 h 2473560"/>
                <a:gd name="connsiteX31" fmla="*/ 0 w 2473560"/>
                <a:gd name="connsiteY31" fmla="*/ 1236780 h 2473560"/>
                <a:gd name="connsiteX32" fmla="*/ 1236780 w 2473560"/>
                <a:gd name="connsiteY32" fmla="*/ 0 h 247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473560" h="2473560">
                  <a:moveTo>
                    <a:pt x="892415" y="513375"/>
                  </a:moveTo>
                  <a:lnTo>
                    <a:pt x="858322" y="534087"/>
                  </a:lnTo>
                  <a:lnTo>
                    <a:pt x="809118" y="563979"/>
                  </a:lnTo>
                  <a:cubicBezTo>
                    <a:pt x="677685" y="635378"/>
                    <a:pt x="531863" y="683645"/>
                    <a:pt x="377116" y="703315"/>
                  </a:cubicBezTo>
                  <a:lnTo>
                    <a:pt x="318695" y="707001"/>
                  </a:lnTo>
                  <a:lnTo>
                    <a:pt x="341995" y="755369"/>
                  </a:lnTo>
                  <a:cubicBezTo>
                    <a:pt x="404579" y="903336"/>
                    <a:pt x="439187" y="1066016"/>
                    <a:pt x="439187" y="1236780"/>
                  </a:cubicBezTo>
                  <a:lnTo>
                    <a:pt x="439173" y="1237062"/>
                  </a:lnTo>
                  <a:lnTo>
                    <a:pt x="439174" y="1237062"/>
                  </a:lnTo>
                  <a:lnTo>
                    <a:pt x="439188" y="1236781"/>
                  </a:lnTo>
                  <a:cubicBezTo>
                    <a:pt x="439188" y="1066017"/>
                    <a:pt x="404580" y="903337"/>
                    <a:pt x="341996" y="755370"/>
                  </a:cubicBezTo>
                  <a:lnTo>
                    <a:pt x="318696" y="707002"/>
                  </a:lnTo>
                  <a:lnTo>
                    <a:pt x="377117" y="703316"/>
                  </a:lnTo>
                  <a:cubicBezTo>
                    <a:pt x="531864" y="683646"/>
                    <a:pt x="677686" y="635379"/>
                    <a:pt x="809119" y="563980"/>
                  </a:cubicBezTo>
                  <a:lnTo>
                    <a:pt x="858323" y="534088"/>
                  </a:lnTo>
                  <a:lnTo>
                    <a:pt x="892416" y="513376"/>
                  </a:lnTo>
                  <a:close/>
                  <a:moveTo>
                    <a:pt x="1236779" y="439552"/>
                  </a:moveTo>
                  <a:cubicBezTo>
                    <a:pt x="1126705" y="439552"/>
                    <a:pt x="1021841" y="461860"/>
                    <a:pt x="926462" y="502202"/>
                  </a:cubicBezTo>
                  <a:lnTo>
                    <a:pt x="895290" y="519122"/>
                  </a:lnTo>
                  <a:lnTo>
                    <a:pt x="895290" y="519123"/>
                  </a:lnTo>
                  <a:lnTo>
                    <a:pt x="791042" y="575707"/>
                  </a:lnTo>
                  <a:cubicBezTo>
                    <a:pt x="578978" y="718975"/>
                    <a:pt x="439552" y="961596"/>
                    <a:pt x="439552" y="1236781"/>
                  </a:cubicBezTo>
                  <a:lnTo>
                    <a:pt x="439566" y="1237063"/>
                  </a:lnTo>
                  <a:lnTo>
                    <a:pt x="439565" y="1237063"/>
                  </a:lnTo>
                  <a:lnTo>
                    <a:pt x="443667" y="1318292"/>
                  </a:lnTo>
                  <a:cubicBezTo>
                    <a:pt x="484493" y="1720299"/>
                    <a:pt x="824001" y="2034008"/>
                    <a:pt x="1236779" y="2034008"/>
                  </a:cubicBezTo>
                  <a:cubicBezTo>
                    <a:pt x="1677076" y="2034008"/>
                    <a:pt x="2034007" y="1677077"/>
                    <a:pt x="2034007" y="1236780"/>
                  </a:cubicBezTo>
                  <a:cubicBezTo>
                    <a:pt x="2034007" y="796483"/>
                    <a:pt x="1677076" y="439552"/>
                    <a:pt x="1236779" y="439552"/>
                  </a:cubicBezTo>
                  <a:close/>
                  <a:moveTo>
                    <a:pt x="1236780" y="0"/>
                  </a:moveTo>
                  <a:cubicBezTo>
                    <a:pt x="1919835" y="0"/>
                    <a:pt x="2473560" y="553725"/>
                    <a:pt x="2473560" y="1236780"/>
                  </a:cubicBezTo>
                  <a:cubicBezTo>
                    <a:pt x="2473560" y="1919835"/>
                    <a:pt x="1919835" y="2473560"/>
                    <a:pt x="1236780" y="2473560"/>
                  </a:cubicBezTo>
                  <a:cubicBezTo>
                    <a:pt x="553725" y="2473560"/>
                    <a:pt x="0" y="1919835"/>
                    <a:pt x="0" y="1236780"/>
                  </a:cubicBezTo>
                  <a:cubicBezTo>
                    <a:pt x="0" y="553725"/>
                    <a:pt x="553725" y="0"/>
                    <a:pt x="1236780" y="0"/>
                  </a:cubicBezTo>
                  <a:close/>
                </a:path>
              </a:pathLst>
            </a:cu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p>
          </p:txBody>
        </p:sp>
        <p:sp>
          <p:nvSpPr>
            <p:cNvPr id="26" name="任意多边形: 形状 25"/>
            <p:cNvSpPr/>
            <p:nvPr/>
          </p:nvSpPr>
          <p:spPr>
            <a:xfrm>
              <a:off x="6096002" y="395399"/>
              <a:ext cx="1236781" cy="2473560"/>
            </a:xfrm>
            <a:custGeom>
              <a:avLst/>
              <a:gdLst>
                <a:gd name="connsiteX0" fmla="*/ 0 w 1236780"/>
                <a:gd name="connsiteY0" fmla="*/ 0 h 2473559"/>
                <a:gd name="connsiteX1" fmla="*/ 1236780 w 1236780"/>
                <a:gd name="connsiteY1" fmla="*/ 1236780 h 2473559"/>
                <a:gd name="connsiteX2" fmla="*/ 691496 w 1236780"/>
                <a:gd name="connsiteY2" fmla="*/ 2262337 h 2473559"/>
                <a:gd name="connsiteX3" fmla="*/ 672821 w 1236780"/>
                <a:gd name="connsiteY3" fmla="*/ 2273683 h 2473559"/>
                <a:gd name="connsiteX4" fmla="*/ 672821 w 1236780"/>
                <a:gd name="connsiteY4" fmla="*/ 2273682 h 2473559"/>
                <a:gd name="connsiteX5" fmla="*/ 638728 w 1236780"/>
                <a:gd name="connsiteY5" fmla="*/ 2294394 h 2473559"/>
                <a:gd name="connsiteX6" fmla="*/ 589524 w 1236780"/>
                <a:gd name="connsiteY6" fmla="*/ 2324286 h 2473559"/>
                <a:gd name="connsiteX7" fmla="*/ 1 w 1236780"/>
                <a:gd name="connsiteY7" fmla="*/ 2473559 h 2473559"/>
                <a:gd name="connsiteX8" fmla="*/ 0 w 1236780"/>
                <a:gd name="connsiteY8" fmla="*/ 2473559 h 2473559"/>
                <a:gd name="connsiteX9" fmla="*/ 0 w 1236780"/>
                <a:gd name="connsiteY9" fmla="*/ 2034007 h 2473559"/>
                <a:gd name="connsiteX10" fmla="*/ 1 w 1236780"/>
                <a:gd name="connsiteY10" fmla="*/ 2034007 h 2473559"/>
                <a:gd name="connsiteX11" fmla="*/ 310318 w 1236780"/>
                <a:gd name="connsiteY11" fmla="*/ 1971357 h 2473559"/>
                <a:gd name="connsiteX12" fmla="*/ 441584 w 1236780"/>
                <a:gd name="connsiteY12" fmla="*/ 1900110 h 2473559"/>
                <a:gd name="connsiteX13" fmla="*/ 441584 w 1236780"/>
                <a:gd name="connsiteY13" fmla="*/ 1900109 h 2473559"/>
                <a:gd name="connsiteX14" fmla="*/ 445738 w 1236780"/>
                <a:gd name="connsiteY14" fmla="*/ 1897854 h 2473559"/>
                <a:gd name="connsiteX15" fmla="*/ 474054 w 1236780"/>
                <a:gd name="connsiteY15" fmla="*/ 1876147 h 2473559"/>
                <a:gd name="connsiteX16" fmla="*/ 474055 w 1236780"/>
                <a:gd name="connsiteY16" fmla="*/ 1876148 h 2473559"/>
                <a:gd name="connsiteX17" fmla="*/ 521727 w 1236780"/>
                <a:gd name="connsiteY17" fmla="*/ 1839602 h 2473559"/>
                <a:gd name="connsiteX18" fmla="*/ 797228 w 1236780"/>
                <a:gd name="connsiteY18" fmla="*/ 1236780 h 2473559"/>
                <a:gd name="connsiteX19" fmla="*/ 0 w 1236780"/>
                <a:gd name="connsiteY19" fmla="*/ 439552 h 2473559"/>
                <a:gd name="connsiteX20" fmla="*/ 0 w 1236780"/>
                <a:gd name="connsiteY20" fmla="*/ 0 h 2473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36780" h="2473559">
                  <a:moveTo>
                    <a:pt x="0" y="0"/>
                  </a:moveTo>
                  <a:cubicBezTo>
                    <a:pt x="683055" y="0"/>
                    <a:pt x="1236780" y="553725"/>
                    <a:pt x="1236780" y="1236780"/>
                  </a:cubicBezTo>
                  <a:cubicBezTo>
                    <a:pt x="1236780" y="1663689"/>
                    <a:pt x="1020482" y="2040079"/>
                    <a:pt x="691496" y="2262337"/>
                  </a:cubicBezTo>
                  <a:lnTo>
                    <a:pt x="672821" y="2273683"/>
                  </a:lnTo>
                  <a:lnTo>
                    <a:pt x="672821" y="2273682"/>
                  </a:lnTo>
                  <a:lnTo>
                    <a:pt x="638728" y="2294394"/>
                  </a:lnTo>
                  <a:lnTo>
                    <a:pt x="589524" y="2324286"/>
                  </a:lnTo>
                  <a:cubicBezTo>
                    <a:pt x="414280" y="2419485"/>
                    <a:pt x="213456" y="2473559"/>
                    <a:pt x="1" y="2473559"/>
                  </a:cubicBezTo>
                  <a:lnTo>
                    <a:pt x="0" y="2473559"/>
                  </a:lnTo>
                  <a:lnTo>
                    <a:pt x="0" y="2034007"/>
                  </a:lnTo>
                  <a:lnTo>
                    <a:pt x="1" y="2034007"/>
                  </a:lnTo>
                  <a:cubicBezTo>
                    <a:pt x="110075" y="2034007"/>
                    <a:pt x="214940" y="2011699"/>
                    <a:pt x="310318" y="1971357"/>
                  </a:cubicBezTo>
                  <a:lnTo>
                    <a:pt x="441584" y="1900110"/>
                  </a:lnTo>
                  <a:lnTo>
                    <a:pt x="441584" y="1900109"/>
                  </a:lnTo>
                  <a:lnTo>
                    <a:pt x="445738" y="1897854"/>
                  </a:lnTo>
                  <a:lnTo>
                    <a:pt x="474054" y="1876147"/>
                  </a:lnTo>
                  <a:lnTo>
                    <a:pt x="474055" y="1876148"/>
                  </a:lnTo>
                  <a:lnTo>
                    <a:pt x="521727" y="1839602"/>
                  </a:lnTo>
                  <a:cubicBezTo>
                    <a:pt x="690480" y="1693422"/>
                    <a:pt x="797228" y="1477567"/>
                    <a:pt x="797228" y="1236780"/>
                  </a:cubicBezTo>
                  <a:cubicBezTo>
                    <a:pt x="797228" y="796484"/>
                    <a:pt x="440297" y="439552"/>
                    <a:pt x="0" y="439552"/>
                  </a:cubicBezTo>
                  <a:lnTo>
                    <a:pt x="0" y="0"/>
                  </a:lnTo>
                  <a:close/>
                </a:path>
              </a:pathLst>
            </a:cu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27" name="任意多边形: 形状 26"/>
            <p:cNvSpPr/>
            <p:nvPr/>
          </p:nvSpPr>
          <p:spPr>
            <a:xfrm rot="19394608" flipV="1">
              <a:off x="5399111" y="1925810"/>
              <a:ext cx="1465219" cy="1568654"/>
            </a:xfrm>
            <a:custGeom>
              <a:avLst/>
              <a:gdLst>
                <a:gd name="connsiteX0" fmla="*/ 467393 w 1227003"/>
                <a:gd name="connsiteY0" fmla="*/ 1313625 h 1313625"/>
                <a:gd name="connsiteX1" fmla="*/ 477090 w 1227003"/>
                <a:gd name="connsiteY1" fmla="*/ 1279288 h 1313625"/>
                <a:gd name="connsiteX2" fmla="*/ 480192 w 1227003"/>
                <a:gd name="connsiteY2" fmla="*/ 1272556 h 1313625"/>
                <a:gd name="connsiteX3" fmla="*/ 541601 w 1227003"/>
                <a:gd name="connsiteY3" fmla="*/ 1139360 h 1313625"/>
                <a:gd name="connsiteX4" fmla="*/ 752732 w 1227003"/>
                <a:gd name="connsiteY4" fmla="*/ 903467 h 1313625"/>
                <a:gd name="connsiteX5" fmla="*/ 1038845 w 1227003"/>
                <a:gd name="connsiteY5" fmla="*/ 767963 h 1313625"/>
                <a:gd name="connsiteX6" fmla="*/ 1186648 w 1227003"/>
                <a:gd name="connsiteY6" fmla="*/ 746493 h 1313625"/>
                <a:gd name="connsiteX7" fmla="*/ 1186649 w 1227003"/>
                <a:gd name="connsiteY7" fmla="*/ 746494 h 1313625"/>
                <a:gd name="connsiteX8" fmla="*/ 1191326 w 1227003"/>
                <a:gd name="connsiteY8" fmla="*/ 745815 h 1313625"/>
                <a:gd name="connsiteX9" fmla="*/ 1227003 w 1227003"/>
                <a:gd name="connsiteY9" fmla="*/ 746261 h 1313625"/>
                <a:gd name="connsiteX10" fmla="*/ 1148361 w 1227003"/>
                <a:gd name="connsiteY10" fmla="*/ 308817 h 1313625"/>
                <a:gd name="connsiteX11" fmla="*/ 1108651 w 1227003"/>
                <a:gd name="connsiteY11" fmla="*/ 312624 h 1313625"/>
                <a:gd name="connsiteX12" fmla="*/ 1051342 w 1227003"/>
                <a:gd name="connsiteY12" fmla="*/ 318120 h 1313625"/>
                <a:gd name="connsiteX13" fmla="*/ 1028048 w 1227003"/>
                <a:gd name="connsiteY13" fmla="*/ 322960 h 1313625"/>
                <a:gd name="connsiteX14" fmla="*/ 1026107 w 1227003"/>
                <a:gd name="connsiteY14" fmla="*/ 322960 h 1313625"/>
                <a:gd name="connsiteX15" fmla="*/ 1051342 w 1227003"/>
                <a:gd name="connsiteY15" fmla="*/ 318118 h 1313625"/>
                <a:gd name="connsiteX16" fmla="*/ 1108652 w 1227003"/>
                <a:gd name="connsiteY16" fmla="*/ 312623 h 1313625"/>
                <a:gd name="connsiteX17" fmla="*/ 1148361 w 1227003"/>
                <a:gd name="connsiteY17" fmla="*/ 308815 h 1313625"/>
                <a:gd name="connsiteX18" fmla="*/ 1147224 w 1227003"/>
                <a:gd name="connsiteY18" fmla="*/ 302491 h 1313625"/>
                <a:gd name="connsiteX19" fmla="*/ 1029842 w 1227003"/>
                <a:gd name="connsiteY19" fmla="*/ 319540 h 1313625"/>
                <a:gd name="connsiteX20" fmla="*/ 352636 w 1227003"/>
                <a:gd name="connsiteY20" fmla="*/ 235 h 1313625"/>
                <a:gd name="connsiteX21" fmla="*/ 352478 w 1227003"/>
                <a:gd name="connsiteY21" fmla="*/ 0 h 1313625"/>
                <a:gd name="connsiteX22" fmla="*/ 352164 w 1227003"/>
                <a:gd name="connsiteY22" fmla="*/ 235 h 1313625"/>
                <a:gd name="connsiteX23" fmla="*/ 0 w 1227003"/>
                <a:gd name="connsiteY23" fmla="*/ 263270 h 1313625"/>
                <a:gd name="connsiteX24" fmla="*/ 180 w 1227003"/>
                <a:gd name="connsiteY24" fmla="*/ 263488 h 1313625"/>
                <a:gd name="connsiteX25" fmla="*/ 114169 w 1227003"/>
                <a:gd name="connsiteY25" fmla="*/ 1003468 h 1313625"/>
                <a:gd name="connsiteX26" fmla="*/ 64509 w 1227003"/>
                <a:gd name="connsiteY26" fmla="*/ 1111184 h 1313625"/>
                <a:gd name="connsiteX27" fmla="*/ 70253 w 1227003"/>
                <a:gd name="connsiteY27" fmla="*/ 1114070 h 1313625"/>
                <a:gd name="connsiteX28" fmla="*/ 86181 w 1227003"/>
                <a:gd name="connsiteY28" fmla="*/ 1074575 h 1313625"/>
                <a:gd name="connsiteX29" fmla="*/ 106708 w 1227003"/>
                <a:gd name="connsiteY29" fmla="*/ 1023678 h 1313625"/>
                <a:gd name="connsiteX30" fmla="*/ 489698 w 1227003"/>
                <a:gd name="connsiteY30" fmla="*/ 551303 h 1313625"/>
                <a:gd name="connsiteX31" fmla="*/ 544351 w 1227003"/>
                <a:gd name="connsiteY31" fmla="*/ 515610 h 1313625"/>
                <a:gd name="connsiteX32" fmla="*/ 544351 w 1227003"/>
                <a:gd name="connsiteY32" fmla="*/ 515612 h 1313625"/>
                <a:gd name="connsiteX33" fmla="*/ 489697 w 1227003"/>
                <a:gd name="connsiteY33" fmla="*/ 551304 h 1313625"/>
                <a:gd name="connsiteX34" fmla="*/ 106708 w 1227003"/>
                <a:gd name="connsiteY34" fmla="*/ 1023679 h 1313625"/>
                <a:gd name="connsiteX35" fmla="*/ 86181 w 1227003"/>
                <a:gd name="connsiteY35" fmla="*/ 1074576 h 1313625"/>
                <a:gd name="connsiteX36" fmla="*/ 70254 w 1227003"/>
                <a:gd name="connsiteY36" fmla="*/ 1114071 h 1313625"/>
                <a:gd name="connsiteX0-1" fmla="*/ 467393 w 1227003"/>
                <a:gd name="connsiteY0-2" fmla="*/ 1313625 h 1313625"/>
                <a:gd name="connsiteX1-3" fmla="*/ 477090 w 1227003"/>
                <a:gd name="connsiteY1-4" fmla="*/ 1279288 h 1313625"/>
                <a:gd name="connsiteX2-5" fmla="*/ 480192 w 1227003"/>
                <a:gd name="connsiteY2-6" fmla="*/ 1272556 h 1313625"/>
                <a:gd name="connsiteX3-7" fmla="*/ 541601 w 1227003"/>
                <a:gd name="connsiteY3-8" fmla="*/ 1139360 h 1313625"/>
                <a:gd name="connsiteX4-9" fmla="*/ 752732 w 1227003"/>
                <a:gd name="connsiteY4-10" fmla="*/ 903467 h 1313625"/>
                <a:gd name="connsiteX5-11" fmla="*/ 1038845 w 1227003"/>
                <a:gd name="connsiteY5-12" fmla="*/ 767963 h 1313625"/>
                <a:gd name="connsiteX6-13" fmla="*/ 1186648 w 1227003"/>
                <a:gd name="connsiteY6-14" fmla="*/ 746493 h 1313625"/>
                <a:gd name="connsiteX7-15" fmla="*/ 1186649 w 1227003"/>
                <a:gd name="connsiteY7-16" fmla="*/ 746494 h 1313625"/>
                <a:gd name="connsiteX8-17" fmla="*/ 1191326 w 1227003"/>
                <a:gd name="connsiteY8-18" fmla="*/ 745815 h 1313625"/>
                <a:gd name="connsiteX9-19" fmla="*/ 1227003 w 1227003"/>
                <a:gd name="connsiteY9-20" fmla="*/ 746261 h 1313625"/>
                <a:gd name="connsiteX10-21" fmla="*/ 1148361 w 1227003"/>
                <a:gd name="connsiteY10-22" fmla="*/ 308817 h 1313625"/>
                <a:gd name="connsiteX11-23" fmla="*/ 1108651 w 1227003"/>
                <a:gd name="connsiteY11-24" fmla="*/ 312624 h 1313625"/>
                <a:gd name="connsiteX12-25" fmla="*/ 1051342 w 1227003"/>
                <a:gd name="connsiteY12-26" fmla="*/ 318120 h 1313625"/>
                <a:gd name="connsiteX13-27" fmla="*/ 1028048 w 1227003"/>
                <a:gd name="connsiteY13-28" fmla="*/ 322960 h 1313625"/>
                <a:gd name="connsiteX14-29" fmla="*/ 1026107 w 1227003"/>
                <a:gd name="connsiteY14-30" fmla="*/ 322960 h 1313625"/>
                <a:gd name="connsiteX15-31" fmla="*/ 1051342 w 1227003"/>
                <a:gd name="connsiteY15-32" fmla="*/ 318118 h 1313625"/>
                <a:gd name="connsiteX16-33" fmla="*/ 1108652 w 1227003"/>
                <a:gd name="connsiteY16-34" fmla="*/ 312623 h 1313625"/>
                <a:gd name="connsiteX17-35" fmla="*/ 1148361 w 1227003"/>
                <a:gd name="connsiteY17-36" fmla="*/ 308815 h 1313625"/>
                <a:gd name="connsiteX18-37" fmla="*/ 1147224 w 1227003"/>
                <a:gd name="connsiteY18-38" fmla="*/ 302491 h 1313625"/>
                <a:gd name="connsiteX19-39" fmla="*/ 1029842 w 1227003"/>
                <a:gd name="connsiteY19-40" fmla="*/ 319540 h 1313625"/>
                <a:gd name="connsiteX20-41" fmla="*/ 352636 w 1227003"/>
                <a:gd name="connsiteY20-42" fmla="*/ 235 h 1313625"/>
                <a:gd name="connsiteX21-43" fmla="*/ 352478 w 1227003"/>
                <a:gd name="connsiteY21-44" fmla="*/ 0 h 1313625"/>
                <a:gd name="connsiteX22-45" fmla="*/ 352164 w 1227003"/>
                <a:gd name="connsiteY22-46" fmla="*/ 235 h 1313625"/>
                <a:gd name="connsiteX23-47" fmla="*/ 0 w 1227003"/>
                <a:gd name="connsiteY23-48" fmla="*/ 263270 h 1313625"/>
                <a:gd name="connsiteX24-49" fmla="*/ 180 w 1227003"/>
                <a:gd name="connsiteY24-50" fmla="*/ 263488 h 1313625"/>
                <a:gd name="connsiteX25-51" fmla="*/ 114169 w 1227003"/>
                <a:gd name="connsiteY25-52" fmla="*/ 1003468 h 1313625"/>
                <a:gd name="connsiteX26-53" fmla="*/ 64509 w 1227003"/>
                <a:gd name="connsiteY26-54" fmla="*/ 1111184 h 1313625"/>
                <a:gd name="connsiteX27-55" fmla="*/ 70253 w 1227003"/>
                <a:gd name="connsiteY27-56" fmla="*/ 1114070 h 1313625"/>
                <a:gd name="connsiteX28-57" fmla="*/ 86181 w 1227003"/>
                <a:gd name="connsiteY28-58" fmla="*/ 1074575 h 1313625"/>
                <a:gd name="connsiteX29-59" fmla="*/ 106708 w 1227003"/>
                <a:gd name="connsiteY29-60" fmla="*/ 1023678 h 1313625"/>
                <a:gd name="connsiteX30-61" fmla="*/ 489698 w 1227003"/>
                <a:gd name="connsiteY30-62" fmla="*/ 551303 h 1313625"/>
                <a:gd name="connsiteX31-63" fmla="*/ 544351 w 1227003"/>
                <a:gd name="connsiteY31-64" fmla="*/ 515610 h 1313625"/>
                <a:gd name="connsiteX32-65" fmla="*/ 489697 w 1227003"/>
                <a:gd name="connsiteY32-66" fmla="*/ 551304 h 1313625"/>
                <a:gd name="connsiteX33-67" fmla="*/ 106708 w 1227003"/>
                <a:gd name="connsiteY33-68" fmla="*/ 1023679 h 1313625"/>
                <a:gd name="connsiteX34-69" fmla="*/ 86181 w 1227003"/>
                <a:gd name="connsiteY34-70" fmla="*/ 1074576 h 1313625"/>
                <a:gd name="connsiteX35-71" fmla="*/ 70254 w 1227003"/>
                <a:gd name="connsiteY35-72" fmla="*/ 1114071 h 1313625"/>
                <a:gd name="connsiteX36-73" fmla="*/ 467393 w 1227003"/>
                <a:gd name="connsiteY36-74" fmla="*/ 1313625 h 1313625"/>
                <a:gd name="connsiteX0-75" fmla="*/ 467393 w 1227003"/>
                <a:gd name="connsiteY0-76" fmla="*/ 1313625 h 1313625"/>
                <a:gd name="connsiteX1-77" fmla="*/ 477090 w 1227003"/>
                <a:gd name="connsiteY1-78" fmla="*/ 1279288 h 1313625"/>
                <a:gd name="connsiteX2-79" fmla="*/ 480192 w 1227003"/>
                <a:gd name="connsiteY2-80" fmla="*/ 1272556 h 1313625"/>
                <a:gd name="connsiteX3-81" fmla="*/ 541601 w 1227003"/>
                <a:gd name="connsiteY3-82" fmla="*/ 1139360 h 1313625"/>
                <a:gd name="connsiteX4-83" fmla="*/ 752732 w 1227003"/>
                <a:gd name="connsiteY4-84" fmla="*/ 903467 h 1313625"/>
                <a:gd name="connsiteX5-85" fmla="*/ 1038845 w 1227003"/>
                <a:gd name="connsiteY5-86" fmla="*/ 767963 h 1313625"/>
                <a:gd name="connsiteX6-87" fmla="*/ 1186648 w 1227003"/>
                <a:gd name="connsiteY6-88" fmla="*/ 746493 h 1313625"/>
                <a:gd name="connsiteX7-89" fmla="*/ 1186649 w 1227003"/>
                <a:gd name="connsiteY7-90" fmla="*/ 746494 h 1313625"/>
                <a:gd name="connsiteX8-91" fmla="*/ 1191326 w 1227003"/>
                <a:gd name="connsiteY8-92" fmla="*/ 745815 h 1313625"/>
                <a:gd name="connsiteX9-93" fmla="*/ 1227003 w 1227003"/>
                <a:gd name="connsiteY9-94" fmla="*/ 746261 h 1313625"/>
                <a:gd name="connsiteX10-95" fmla="*/ 1148361 w 1227003"/>
                <a:gd name="connsiteY10-96" fmla="*/ 308817 h 1313625"/>
                <a:gd name="connsiteX11-97" fmla="*/ 1108651 w 1227003"/>
                <a:gd name="connsiteY11-98" fmla="*/ 312624 h 1313625"/>
                <a:gd name="connsiteX12-99" fmla="*/ 1051342 w 1227003"/>
                <a:gd name="connsiteY12-100" fmla="*/ 318120 h 1313625"/>
                <a:gd name="connsiteX13-101" fmla="*/ 1028048 w 1227003"/>
                <a:gd name="connsiteY13-102" fmla="*/ 322960 h 1313625"/>
                <a:gd name="connsiteX14-103" fmla="*/ 1026107 w 1227003"/>
                <a:gd name="connsiteY14-104" fmla="*/ 322960 h 1313625"/>
                <a:gd name="connsiteX15-105" fmla="*/ 1051342 w 1227003"/>
                <a:gd name="connsiteY15-106" fmla="*/ 318118 h 1313625"/>
                <a:gd name="connsiteX16-107" fmla="*/ 1108652 w 1227003"/>
                <a:gd name="connsiteY16-108" fmla="*/ 312623 h 1313625"/>
                <a:gd name="connsiteX17-109" fmla="*/ 1148361 w 1227003"/>
                <a:gd name="connsiteY17-110" fmla="*/ 308815 h 1313625"/>
                <a:gd name="connsiteX18-111" fmla="*/ 1147224 w 1227003"/>
                <a:gd name="connsiteY18-112" fmla="*/ 302491 h 1313625"/>
                <a:gd name="connsiteX19-113" fmla="*/ 1029842 w 1227003"/>
                <a:gd name="connsiteY19-114" fmla="*/ 319540 h 1313625"/>
                <a:gd name="connsiteX20-115" fmla="*/ 352636 w 1227003"/>
                <a:gd name="connsiteY20-116" fmla="*/ 235 h 1313625"/>
                <a:gd name="connsiteX21-117" fmla="*/ 352478 w 1227003"/>
                <a:gd name="connsiteY21-118" fmla="*/ 0 h 1313625"/>
                <a:gd name="connsiteX22-119" fmla="*/ 352164 w 1227003"/>
                <a:gd name="connsiteY22-120" fmla="*/ 235 h 1313625"/>
                <a:gd name="connsiteX23-121" fmla="*/ 0 w 1227003"/>
                <a:gd name="connsiteY23-122" fmla="*/ 263270 h 1313625"/>
                <a:gd name="connsiteX24-123" fmla="*/ 180 w 1227003"/>
                <a:gd name="connsiteY24-124" fmla="*/ 263488 h 1313625"/>
                <a:gd name="connsiteX25-125" fmla="*/ 114169 w 1227003"/>
                <a:gd name="connsiteY25-126" fmla="*/ 1003468 h 1313625"/>
                <a:gd name="connsiteX26-127" fmla="*/ 64509 w 1227003"/>
                <a:gd name="connsiteY26-128" fmla="*/ 1111184 h 1313625"/>
                <a:gd name="connsiteX27-129" fmla="*/ 70253 w 1227003"/>
                <a:gd name="connsiteY27-130" fmla="*/ 1114070 h 1313625"/>
                <a:gd name="connsiteX28-131" fmla="*/ 86181 w 1227003"/>
                <a:gd name="connsiteY28-132" fmla="*/ 1074575 h 1313625"/>
                <a:gd name="connsiteX29-133" fmla="*/ 106708 w 1227003"/>
                <a:gd name="connsiteY29-134" fmla="*/ 1023678 h 1313625"/>
                <a:gd name="connsiteX30-135" fmla="*/ 489698 w 1227003"/>
                <a:gd name="connsiteY30-136" fmla="*/ 551303 h 1313625"/>
                <a:gd name="connsiteX31-137" fmla="*/ 544351 w 1227003"/>
                <a:gd name="connsiteY31-138" fmla="*/ 515610 h 1313625"/>
                <a:gd name="connsiteX32-139" fmla="*/ 106708 w 1227003"/>
                <a:gd name="connsiteY32-140" fmla="*/ 1023679 h 1313625"/>
                <a:gd name="connsiteX33-141" fmla="*/ 86181 w 1227003"/>
                <a:gd name="connsiteY33-142" fmla="*/ 1074576 h 1313625"/>
                <a:gd name="connsiteX34-143" fmla="*/ 70254 w 1227003"/>
                <a:gd name="connsiteY34-144" fmla="*/ 1114071 h 1313625"/>
                <a:gd name="connsiteX35-145" fmla="*/ 467393 w 1227003"/>
                <a:gd name="connsiteY35-146" fmla="*/ 1313625 h 1313625"/>
                <a:gd name="connsiteX0-147" fmla="*/ 467393 w 1227003"/>
                <a:gd name="connsiteY0-148" fmla="*/ 1313625 h 1313625"/>
                <a:gd name="connsiteX1-149" fmla="*/ 477090 w 1227003"/>
                <a:gd name="connsiteY1-150" fmla="*/ 1279288 h 1313625"/>
                <a:gd name="connsiteX2-151" fmla="*/ 480192 w 1227003"/>
                <a:gd name="connsiteY2-152" fmla="*/ 1272556 h 1313625"/>
                <a:gd name="connsiteX3-153" fmla="*/ 541601 w 1227003"/>
                <a:gd name="connsiteY3-154" fmla="*/ 1139360 h 1313625"/>
                <a:gd name="connsiteX4-155" fmla="*/ 752732 w 1227003"/>
                <a:gd name="connsiteY4-156" fmla="*/ 903467 h 1313625"/>
                <a:gd name="connsiteX5-157" fmla="*/ 1038845 w 1227003"/>
                <a:gd name="connsiteY5-158" fmla="*/ 767963 h 1313625"/>
                <a:gd name="connsiteX6-159" fmla="*/ 1186648 w 1227003"/>
                <a:gd name="connsiteY6-160" fmla="*/ 746493 h 1313625"/>
                <a:gd name="connsiteX7-161" fmla="*/ 1186649 w 1227003"/>
                <a:gd name="connsiteY7-162" fmla="*/ 746494 h 1313625"/>
                <a:gd name="connsiteX8-163" fmla="*/ 1191326 w 1227003"/>
                <a:gd name="connsiteY8-164" fmla="*/ 745815 h 1313625"/>
                <a:gd name="connsiteX9-165" fmla="*/ 1227003 w 1227003"/>
                <a:gd name="connsiteY9-166" fmla="*/ 746261 h 1313625"/>
                <a:gd name="connsiteX10-167" fmla="*/ 1148361 w 1227003"/>
                <a:gd name="connsiteY10-168" fmla="*/ 308817 h 1313625"/>
                <a:gd name="connsiteX11-169" fmla="*/ 1108651 w 1227003"/>
                <a:gd name="connsiteY11-170" fmla="*/ 312624 h 1313625"/>
                <a:gd name="connsiteX12-171" fmla="*/ 1051342 w 1227003"/>
                <a:gd name="connsiteY12-172" fmla="*/ 318120 h 1313625"/>
                <a:gd name="connsiteX13-173" fmla="*/ 1028048 w 1227003"/>
                <a:gd name="connsiteY13-174" fmla="*/ 322960 h 1313625"/>
                <a:gd name="connsiteX14-175" fmla="*/ 1026107 w 1227003"/>
                <a:gd name="connsiteY14-176" fmla="*/ 322960 h 1313625"/>
                <a:gd name="connsiteX15-177" fmla="*/ 1051342 w 1227003"/>
                <a:gd name="connsiteY15-178" fmla="*/ 318118 h 1313625"/>
                <a:gd name="connsiteX16-179" fmla="*/ 1108652 w 1227003"/>
                <a:gd name="connsiteY16-180" fmla="*/ 312623 h 1313625"/>
                <a:gd name="connsiteX17-181" fmla="*/ 1148361 w 1227003"/>
                <a:gd name="connsiteY17-182" fmla="*/ 308815 h 1313625"/>
                <a:gd name="connsiteX18-183" fmla="*/ 1147224 w 1227003"/>
                <a:gd name="connsiteY18-184" fmla="*/ 302491 h 1313625"/>
                <a:gd name="connsiteX19-185" fmla="*/ 1029842 w 1227003"/>
                <a:gd name="connsiteY19-186" fmla="*/ 319540 h 1313625"/>
                <a:gd name="connsiteX20-187" fmla="*/ 352636 w 1227003"/>
                <a:gd name="connsiteY20-188" fmla="*/ 235 h 1313625"/>
                <a:gd name="connsiteX21-189" fmla="*/ 352478 w 1227003"/>
                <a:gd name="connsiteY21-190" fmla="*/ 0 h 1313625"/>
                <a:gd name="connsiteX22-191" fmla="*/ 352164 w 1227003"/>
                <a:gd name="connsiteY22-192" fmla="*/ 235 h 1313625"/>
                <a:gd name="connsiteX23-193" fmla="*/ 0 w 1227003"/>
                <a:gd name="connsiteY23-194" fmla="*/ 263270 h 1313625"/>
                <a:gd name="connsiteX24-195" fmla="*/ 180 w 1227003"/>
                <a:gd name="connsiteY24-196" fmla="*/ 263488 h 1313625"/>
                <a:gd name="connsiteX25-197" fmla="*/ 114169 w 1227003"/>
                <a:gd name="connsiteY25-198" fmla="*/ 1003468 h 1313625"/>
                <a:gd name="connsiteX26-199" fmla="*/ 64509 w 1227003"/>
                <a:gd name="connsiteY26-200" fmla="*/ 1111184 h 1313625"/>
                <a:gd name="connsiteX27-201" fmla="*/ 70253 w 1227003"/>
                <a:gd name="connsiteY27-202" fmla="*/ 1114070 h 1313625"/>
                <a:gd name="connsiteX28-203" fmla="*/ 86181 w 1227003"/>
                <a:gd name="connsiteY28-204" fmla="*/ 1074575 h 1313625"/>
                <a:gd name="connsiteX29-205" fmla="*/ 106708 w 1227003"/>
                <a:gd name="connsiteY29-206" fmla="*/ 1023678 h 1313625"/>
                <a:gd name="connsiteX30-207" fmla="*/ 489698 w 1227003"/>
                <a:gd name="connsiteY30-208" fmla="*/ 551303 h 1313625"/>
                <a:gd name="connsiteX31-209" fmla="*/ 106708 w 1227003"/>
                <a:gd name="connsiteY31-210" fmla="*/ 1023679 h 1313625"/>
                <a:gd name="connsiteX32-211" fmla="*/ 86181 w 1227003"/>
                <a:gd name="connsiteY32-212" fmla="*/ 1074576 h 1313625"/>
                <a:gd name="connsiteX33-213" fmla="*/ 70254 w 1227003"/>
                <a:gd name="connsiteY33-214" fmla="*/ 1114071 h 1313625"/>
                <a:gd name="connsiteX34-215" fmla="*/ 467393 w 1227003"/>
                <a:gd name="connsiteY34-216" fmla="*/ 1313625 h 1313625"/>
                <a:gd name="connsiteX0-217" fmla="*/ 467393 w 1227003"/>
                <a:gd name="connsiteY0-218" fmla="*/ 1313625 h 1313625"/>
                <a:gd name="connsiteX1-219" fmla="*/ 477090 w 1227003"/>
                <a:gd name="connsiteY1-220" fmla="*/ 1279288 h 1313625"/>
                <a:gd name="connsiteX2-221" fmla="*/ 480192 w 1227003"/>
                <a:gd name="connsiteY2-222" fmla="*/ 1272556 h 1313625"/>
                <a:gd name="connsiteX3-223" fmla="*/ 541601 w 1227003"/>
                <a:gd name="connsiteY3-224" fmla="*/ 1139360 h 1313625"/>
                <a:gd name="connsiteX4-225" fmla="*/ 752732 w 1227003"/>
                <a:gd name="connsiteY4-226" fmla="*/ 903467 h 1313625"/>
                <a:gd name="connsiteX5-227" fmla="*/ 1038845 w 1227003"/>
                <a:gd name="connsiteY5-228" fmla="*/ 767963 h 1313625"/>
                <a:gd name="connsiteX6-229" fmla="*/ 1186648 w 1227003"/>
                <a:gd name="connsiteY6-230" fmla="*/ 746493 h 1313625"/>
                <a:gd name="connsiteX7-231" fmla="*/ 1186649 w 1227003"/>
                <a:gd name="connsiteY7-232" fmla="*/ 746494 h 1313625"/>
                <a:gd name="connsiteX8-233" fmla="*/ 1191326 w 1227003"/>
                <a:gd name="connsiteY8-234" fmla="*/ 745815 h 1313625"/>
                <a:gd name="connsiteX9-235" fmla="*/ 1227003 w 1227003"/>
                <a:gd name="connsiteY9-236" fmla="*/ 746261 h 1313625"/>
                <a:gd name="connsiteX10-237" fmla="*/ 1148361 w 1227003"/>
                <a:gd name="connsiteY10-238" fmla="*/ 308817 h 1313625"/>
                <a:gd name="connsiteX11-239" fmla="*/ 1108651 w 1227003"/>
                <a:gd name="connsiteY11-240" fmla="*/ 312624 h 1313625"/>
                <a:gd name="connsiteX12-241" fmla="*/ 1051342 w 1227003"/>
                <a:gd name="connsiteY12-242" fmla="*/ 318120 h 1313625"/>
                <a:gd name="connsiteX13-243" fmla="*/ 1028048 w 1227003"/>
                <a:gd name="connsiteY13-244" fmla="*/ 322960 h 1313625"/>
                <a:gd name="connsiteX14-245" fmla="*/ 1026107 w 1227003"/>
                <a:gd name="connsiteY14-246" fmla="*/ 322960 h 1313625"/>
                <a:gd name="connsiteX15-247" fmla="*/ 1051342 w 1227003"/>
                <a:gd name="connsiteY15-248" fmla="*/ 318118 h 1313625"/>
                <a:gd name="connsiteX16-249" fmla="*/ 1108652 w 1227003"/>
                <a:gd name="connsiteY16-250" fmla="*/ 312623 h 1313625"/>
                <a:gd name="connsiteX17-251" fmla="*/ 1148361 w 1227003"/>
                <a:gd name="connsiteY17-252" fmla="*/ 308815 h 1313625"/>
                <a:gd name="connsiteX18-253" fmla="*/ 1147224 w 1227003"/>
                <a:gd name="connsiteY18-254" fmla="*/ 302491 h 1313625"/>
                <a:gd name="connsiteX19-255" fmla="*/ 1029842 w 1227003"/>
                <a:gd name="connsiteY19-256" fmla="*/ 319540 h 1313625"/>
                <a:gd name="connsiteX20-257" fmla="*/ 352636 w 1227003"/>
                <a:gd name="connsiteY20-258" fmla="*/ 235 h 1313625"/>
                <a:gd name="connsiteX21-259" fmla="*/ 352478 w 1227003"/>
                <a:gd name="connsiteY21-260" fmla="*/ 0 h 1313625"/>
                <a:gd name="connsiteX22-261" fmla="*/ 352164 w 1227003"/>
                <a:gd name="connsiteY22-262" fmla="*/ 235 h 1313625"/>
                <a:gd name="connsiteX23-263" fmla="*/ 0 w 1227003"/>
                <a:gd name="connsiteY23-264" fmla="*/ 263270 h 1313625"/>
                <a:gd name="connsiteX24-265" fmla="*/ 180 w 1227003"/>
                <a:gd name="connsiteY24-266" fmla="*/ 263488 h 1313625"/>
                <a:gd name="connsiteX25-267" fmla="*/ 114169 w 1227003"/>
                <a:gd name="connsiteY25-268" fmla="*/ 1003468 h 1313625"/>
                <a:gd name="connsiteX26-269" fmla="*/ 64509 w 1227003"/>
                <a:gd name="connsiteY26-270" fmla="*/ 1111184 h 1313625"/>
                <a:gd name="connsiteX27-271" fmla="*/ 70253 w 1227003"/>
                <a:gd name="connsiteY27-272" fmla="*/ 1114070 h 1313625"/>
                <a:gd name="connsiteX28-273" fmla="*/ 86181 w 1227003"/>
                <a:gd name="connsiteY28-274" fmla="*/ 1074575 h 1313625"/>
                <a:gd name="connsiteX29-275" fmla="*/ 106708 w 1227003"/>
                <a:gd name="connsiteY29-276" fmla="*/ 1023678 h 1313625"/>
                <a:gd name="connsiteX30-277" fmla="*/ 106708 w 1227003"/>
                <a:gd name="connsiteY30-278" fmla="*/ 1023679 h 1313625"/>
                <a:gd name="connsiteX31-279" fmla="*/ 86181 w 1227003"/>
                <a:gd name="connsiteY31-280" fmla="*/ 1074576 h 1313625"/>
                <a:gd name="connsiteX32-281" fmla="*/ 70254 w 1227003"/>
                <a:gd name="connsiteY32-282" fmla="*/ 1114071 h 1313625"/>
                <a:gd name="connsiteX33-283" fmla="*/ 467393 w 1227003"/>
                <a:gd name="connsiteY33-284" fmla="*/ 1313625 h 13136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Lst>
              <a:rect l="l" t="t" r="r" b="b"/>
              <a:pathLst>
                <a:path w="1227003" h="1313625">
                  <a:moveTo>
                    <a:pt x="467393" y="1313625"/>
                  </a:moveTo>
                  <a:lnTo>
                    <a:pt x="477090" y="1279288"/>
                  </a:lnTo>
                  <a:lnTo>
                    <a:pt x="480192" y="1272556"/>
                  </a:lnTo>
                  <a:lnTo>
                    <a:pt x="541601" y="1139360"/>
                  </a:lnTo>
                  <a:cubicBezTo>
                    <a:pt x="593877" y="1049962"/>
                    <a:pt x="664543" y="969337"/>
                    <a:pt x="752732" y="903467"/>
                  </a:cubicBezTo>
                  <a:cubicBezTo>
                    <a:pt x="840922" y="837597"/>
                    <a:pt x="938288" y="792717"/>
                    <a:pt x="1038845" y="767963"/>
                  </a:cubicBezTo>
                  <a:lnTo>
                    <a:pt x="1186648" y="746493"/>
                  </a:lnTo>
                  <a:lnTo>
                    <a:pt x="1186649" y="746494"/>
                  </a:lnTo>
                  <a:lnTo>
                    <a:pt x="1191326" y="745815"/>
                  </a:lnTo>
                  <a:lnTo>
                    <a:pt x="1227003" y="746261"/>
                  </a:lnTo>
                  <a:lnTo>
                    <a:pt x="1148361" y="308817"/>
                  </a:lnTo>
                  <a:lnTo>
                    <a:pt x="1108651" y="312624"/>
                  </a:lnTo>
                  <a:lnTo>
                    <a:pt x="1051342" y="318120"/>
                  </a:lnTo>
                  <a:lnTo>
                    <a:pt x="1028048" y="322960"/>
                  </a:lnTo>
                  <a:lnTo>
                    <a:pt x="1026107" y="322960"/>
                  </a:lnTo>
                  <a:lnTo>
                    <a:pt x="1051342" y="318118"/>
                  </a:lnTo>
                  <a:lnTo>
                    <a:pt x="1108652" y="312623"/>
                  </a:lnTo>
                  <a:lnTo>
                    <a:pt x="1148361" y="308815"/>
                  </a:lnTo>
                  <a:lnTo>
                    <a:pt x="1147224" y="302491"/>
                  </a:lnTo>
                  <a:lnTo>
                    <a:pt x="1029842" y="319540"/>
                  </a:lnTo>
                  <a:cubicBezTo>
                    <a:pt x="774205" y="331659"/>
                    <a:pt x="517311" y="220709"/>
                    <a:pt x="352636" y="235"/>
                  </a:cubicBezTo>
                  <a:cubicBezTo>
                    <a:pt x="352583" y="157"/>
                    <a:pt x="352531" y="78"/>
                    <a:pt x="352478" y="0"/>
                  </a:cubicBezTo>
                  <a:lnTo>
                    <a:pt x="352164" y="235"/>
                  </a:lnTo>
                  <a:lnTo>
                    <a:pt x="0" y="263270"/>
                  </a:lnTo>
                  <a:lnTo>
                    <a:pt x="180" y="263488"/>
                  </a:lnTo>
                  <a:cubicBezTo>
                    <a:pt x="164856" y="483962"/>
                    <a:pt x="198338" y="761781"/>
                    <a:pt x="114169" y="1003468"/>
                  </a:cubicBezTo>
                  <a:lnTo>
                    <a:pt x="64509" y="1111184"/>
                  </a:lnTo>
                  <a:lnTo>
                    <a:pt x="70253" y="1114070"/>
                  </a:lnTo>
                  <a:lnTo>
                    <a:pt x="86181" y="1074575"/>
                  </a:lnTo>
                  <a:lnTo>
                    <a:pt x="106708" y="1023678"/>
                  </a:lnTo>
                  <a:cubicBezTo>
                    <a:pt x="110129" y="1015195"/>
                    <a:pt x="110129" y="1015196"/>
                    <a:pt x="106708" y="1023679"/>
                  </a:cubicBezTo>
                  <a:lnTo>
                    <a:pt x="86181" y="1074576"/>
                  </a:lnTo>
                  <a:lnTo>
                    <a:pt x="70254" y="1114071"/>
                  </a:lnTo>
                  <a:lnTo>
                    <a:pt x="467393" y="1313625"/>
                  </a:lnTo>
                  <a:close/>
                </a:path>
              </a:pathLst>
            </a:custGeom>
            <a:solidFill>
              <a:schemeClr val="bg1"/>
            </a:solid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sp>
        <p:nvSpPr>
          <p:cNvPr id="20" name="任意多边形: 形状 19" title="yn974ulF9k"/>
          <p:cNvSpPr/>
          <p:nvPr/>
        </p:nvSpPr>
        <p:spPr bwMode="auto">
          <a:xfrm>
            <a:off x="5844691" y="2462258"/>
            <a:ext cx="522277" cy="522557"/>
          </a:xfrm>
          <a:custGeom>
            <a:avLst/>
            <a:gdLst>
              <a:gd name="connsiteX0" fmla="*/ 94638 w 328437"/>
              <a:gd name="connsiteY0" fmla="*/ 163513 h 328613"/>
              <a:gd name="connsiteX1" fmla="*/ 95937 w 328437"/>
              <a:gd name="connsiteY1" fmla="*/ 163513 h 328613"/>
              <a:gd name="connsiteX2" fmla="*/ 134903 w 328437"/>
              <a:gd name="connsiteY2" fmla="*/ 169971 h 328613"/>
              <a:gd name="connsiteX3" fmla="*/ 136202 w 328437"/>
              <a:gd name="connsiteY3" fmla="*/ 171262 h 328613"/>
              <a:gd name="connsiteX4" fmla="*/ 136202 w 328437"/>
              <a:gd name="connsiteY4" fmla="*/ 238422 h 328613"/>
              <a:gd name="connsiteX5" fmla="*/ 136202 w 328437"/>
              <a:gd name="connsiteY5" fmla="*/ 239713 h 328613"/>
              <a:gd name="connsiteX6" fmla="*/ 134903 w 328437"/>
              <a:gd name="connsiteY6" fmla="*/ 239713 h 328613"/>
              <a:gd name="connsiteX7" fmla="*/ 133604 w 328437"/>
              <a:gd name="connsiteY7" fmla="*/ 239713 h 328613"/>
              <a:gd name="connsiteX8" fmla="*/ 94638 w 328437"/>
              <a:gd name="connsiteY8" fmla="*/ 226798 h 328613"/>
              <a:gd name="connsiteX9" fmla="*/ 93339 w 328437"/>
              <a:gd name="connsiteY9" fmla="*/ 225506 h 328613"/>
              <a:gd name="connsiteX10" fmla="*/ 93339 w 328437"/>
              <a:gd name="connsiteY10" fmla="*/ 166096 h 328613"/>
              <a:gd name="connsiteX11" fmla="*/ 94638 w 328437"/>
              <a:gd name="connsiteY11" fmla="*/ 163513 h 328613"/>
              <a:gd name="connsiteX12" fmla="*/ 45714 w 328437"/>
              <a:gd name="connsiteY12" fmla="*/ 157163 h 328613"/>
              <a:gd name="connsiteX13" fmla="*/ 48227 w 328437"/>
              <a:gd name="connsiteY13" fmla="*/ 157163 h 328613"/>
              <a:gd name="connsiteX14" fmla="*/ 74620 w 328437"/>
              <a:gd name="connsiteY14" fmla="*/ 161051 h 328613"/>
              <a:gd name="connsiteX15" fmla="*/ 75877 w 328437"/>
              <a:gd name="connsiteY15" fmla="*/ 162347 h 328613"/>
              <a:gd name="connsiteX16" fmla="*/ 75877 w 328437"/>
              <a:gd name="connsiteY16" fmla="*/ 218071 h 328613"/>
              <a:gd name="connsiteX17" fmla="*/ 74620 w 328437"/>
              <a:gd name="connsiteY17" fmla="*/ 219367 h 328613"/>
              <a:gd name="connsiteX18" fmla="*/ 73363 w 328437"/>
              <a:gd name="connsiteY18" fmla="*/ 220663 h 328613"/>
              <a:gd name="connsiteX19" fmla="*/ 46971 w 328437"/>
              <a:gd name="connsiteY19" fmla="*/ 211592 h 328613"/>
              <a:gd name="connsiteX20" fmla="*/ 45714 w 328437"/>
              <a:gd name="connsiteY20" fmla="*/ 209000 h 328613"/>
              <a:gd name="connsiteX21" fmla="*/ 45714 w 328437"/>
              <a:gd name="connsiteY21" fmla="*/ 158459 h 328613"/>
              <a:gd name="connsiteX22" fmla="*/ 45714 w 328437"/>
              <a:gd name="connsiteY22" fmla="*/ 157163 h 328613"/>
              <a:gd name="connsiteX23" fmla="*/ 34601 w 328437"/>
              <a:gd name="connsiteY23" fmla="*/ 131763 h 328613"/>
              <a:gd name="connsiteX24" fmla="*/ 34601 w 328437"/>
              <a:gd name="connsiteY24" fmla="*/ 246063 h 328613"/>
              <a:gd name="connsiteX25" fmla="*/ 161601 w 328437"/>
              <a:gd name="connsiteY25" fmla="*/ 311151 h 328613"/>
              <a:gd name="connsiteX26" fmla="*/ 161601 w 328437"/>
              <a:gd name="connsiteY26" fmla="*/ 133351 h 328613"/>
              <a:gd name="connsiteX27" fmla="*/ 134613 w 328437"/>
              <a:gd name="connsiteY27" fmla="*/ 133351 h 328613"/>
              <a:gd name="connsiteX28" fmla="*/ 235241 w 328437"/>
              <a:gd name="connsiteY28" fmla="*/ 15875 h 328613"/>
              <a:gd name="connsiteX29" fmla="*/ 147314 w 328437"/>
              <a:gd name="connsiteY29" fmla="*/ 120775 h 328613"/>
              <a:gd name="connsiteX30" fmla="*/ 165417 w 328437"/>
              <a:gd name="connsiteY30" fmla="*/ 120775 h 328613"/>
              <a:gd name="connsiteX31" fmla="*/ 171882 w 328437"/>
              <a:gd name="connsiteY31" fmla="*/ 127251 h 328613"/>
              <a:gd name="connsiteX32" fmla="*/ 171882 w 328437"/>
              <a:gd name="connsiteY32" fmla="*/ 311150 h 328613"/>
              <a:gd name="connsiteX33" fmla="*/ 222311 w 328437"/>
              <a:gd name="connsiteY33" fmla="*/ 285249 h 328613"/>
              <a:gd name="connsiteX34" fmla="*/ 222311 w 328437"/>
              <a:gd name="connsiteY34" fmla="*/ 157037 h 328613"/>
              <a:gd name="connsiteX35" fmla="*/ 223604 w 328437"/>
              <a:gd name="connsiteY35" fmla="*/ 154447 h 328613"/>
              <a:gd name="connsiteX36" fmla="*/ 257223 w 328437"/>
              <a:gd name="connsiteY36" fmla="*/ 151857 h 328613"/>
              <a:gd name="connsiteX37" fmla="*/ 258516 w 328437"/>
              <a:gd name="connsiteY37" fmla="*/ 151857 h 328613"/>
              <a:gd name="connsiteX38" fmla="*/ 259809 w 328437"/>
              <a:gd name="connsiteY38" fmla="*/ 153152 h 328613"/>
              <a:gd name="connsiteX39" fmla="*/ 259809 w 328437"/>
              <a:gd name="connsiteY39" fmla="*/ 265823 h 328613"/>
              <a:gd name="connsiteX40" fmla="*/ 293429 w 328437"/>
              <a:gd name="connsiteY40" fmla="*/ 247692 h 328613"/>
              <a:gd name="connsiteX41" fmla="*/ 294722 w 328437"/>
              <a:gd name="connsiteY41" fmla="*/ 118185 h 328613"/>
              <a:gd name="connsiteX42" fmla="*/ 296015 w 328437"/>
              <a:gd name="connsiteY42" fmla="*/ 114300 h 328613"/>
              <a:gd name="connsiteX43" fmla="*/ 301187 w 328437"/>
              <a:gd name="connsiteY43" fmla="*/ 111710 h 328613"/>
              <a:gd name="connsiteX44" fmla="*/ 307652 w 328437"/>
              <a:gd name="connsiteY44" fmla="*/ 113005 h 328613"/>
              <a:gd name="connsiteX45" fmla="*/ 235241 w 328437"/>
              <a:gd name="connsiteY45" fmla="*/ 15875 h 328613"/>
              <a:gd name="connsiteX46" fmla="*/ 235348 w 328437"/>
              <a:gd name="connsiteY46" fmla="*/ 0 h 328613"/>
              <a:gd name="connsiteX47" fmla="*/ 239233 w 328437"/>
              <a:gd name="connsiteY47" fmla="*/ 0 h 328613"/>
              <a:gd name="connsiteX48" fmla="*/ 241823 w 328437"/>
              <a:gd name="connsiteY48" fmla="*/ 2598 h 328613"/>
              <a:gd name="connsiteX49" fmla="*/ 327286 w 328437"/>
              <a:gd name="connsiteY49" fmla="*/ 115599 h 328613"/>
              <a:gd name="connsiteX50" fmla="*/ 327286 w 328437"/>
              <a:gd name="connsiteY50" fmla="*/ 123392 h 328613"/>
              <a:gd name="connsiteX51" fmla="*/ 322107 w 328437"/>
              <a:gd name="connsiteY51" fmla="*/ 125990 h 328613"/>
              <a:gd name="connsiteX52" fmla="*/ 307863 w 328437"/>
              <a:gd name="connsiteY52" fmla="*/ 124691 h 328613"/>
              <a:gd name="connsiteX53" fmla="*/ 307863 w 328437"/>
              <a:gd name="connsiteY53" fmla="*/ 251980 h 328613"/>
              <a:gd name="connsiteX54" fmla="*/ 303978 w 328437"/>
              <a:gd name="connsiteY54" fmla="*/ 257175 h 328613"/>
              <a:gd name="connsiteX55" fmla="*/ 169308 w 328437"/>
              <a:gd name="connsiteY55" fmla="*/ 327314 h 328613"/>
              <a:gd name="connsiteX56" fmla="*/ 166718 w 328437"/>
              <a:gd name="connsiteY56" fmla="*/ 328613 h 328613"/>
              <a:gd name="connsiteX57" fmla="*/ 164129 w 328437"/>
              <a:gd name="connsiteY57" fmla="*/ 327314 h 328613"/>
              <a:gd name="connsiteX58" fmla="*/ 25574 w 328437"/>
              <a:gd name="connsiteY58" fmla="*/ 254578 h 328613"/>
              <a:gd name="connsiteX59" fmla="*/ 21689 w 328437"/>
              <a:gd name="connsiteY59" fmla="*/ 249382 h 328613"/>
              <a:gd name="connsiteX60" fmla="*/ 21689 w 328437"/>
              <a:gd name="connsiteY60" fmla="*/ 129887 h 328613"/>
              <a:gd name="connsiteX61" fmla="*/ 6150 w 328437"/>
              <a:gd name="connsiteY61" fmla="*/ 129887 h 328613"/>
              <a:gd name="connsiteX62" fmla="*/ 971 w 328437"/>
              <a:gd name="connsiteY62" fmla="*/ 127289 h 328613"/>
              <a:gd name="connsiteX63" fmla="*/ 971 w 328437"/>
              <a:gd name="connsiteY63" fmla="*/ 120795 h 328613"/>
              <a:gd name="connsiteX64" fmla="*/ 34638 w 328437"/>
              <a:gd name="connsiteY64" fmla="*/ 54552 h 328613"/>
              <a:gd name="connsiteX65" fmla="*/ 38523 w 328437"/>
              <a:gd name="connsiteY65" fmla="*/ 50656 h 328613"/>
              <a:gd name="connsiteX66" fmla="*/ 59241 w 328437"/>
              <a:gd name="connsiteY66" fmla="*/ 45460 h 328613"/>
              <a:gd name="connsiteX67" fmla="*/ 59241 w 328437"/>
              <a:gd name="connsiteY67" fmla="*/ 27276 h 328613"/>
              <a:gd name="connsiteX68" fmla="*/ 63126 w 328437"/>
              <a:gd name="connsiteY68" fmla="*/ 20782 h 328613"/>
              <a:gd name="connsiteX69" fmla="*/ 83844 w 328437"/>
              <a:gd name="connsiteY69" fmla="*/ 14287 h 328613"/>
              <a:gd name="connsiteX70" fmla="*/ 85139 w 328437"/>
              <a:gd name="connsiteY70" fmla="*/ 14287 h 328613"/>
              <a:gd name="connsiteX71" fmla="*/ 86434 w 328437"/>
              <a:gd name="connsiteY71" fmla="*/ 14287 h 328613"/>
              <a:gd name="connsiteX72" fmla="*/ 98088 w 328437"/>
              <a:gd name="connsiteY72" fmla="*/ 16885 h 328613"/>
              <a:gd name="connsiteX73" fmla="*/ 103268 w 328437"/>
              <a:gd name="connsiteY73" fmla="*/ 22081 h 328613"/>
              <a:gd name="connsiteX74" fmla="*/ 103268 w 328437"/>
              <a:gd name="connsiteY74" fmla="*/ 33771 h 328613"/>
              <a:gd name="connsiteX75" fmla="*/ 235348 w 328437"/>
              <a:gd name="connsiteY75" fmla="*/ 0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28437" h="328613">
                <a:moveTo>
                  <a:pt x="94638" y="163513"/>
                </a:moveTo>
                <a:cubicBezTo>
                  <a:pt x="94638" y="163513"/>
                  <a:pt x="95937" y="163513"/>
                  <a:pt x="95937" y="163513"/>
                </a:cubicBezTo>
                <a:cubicBezTo>
                  <a:pt x="95937" y="163513"/>
                  <a:pt x="95937" y="163513"/>
                  <a:pt x="134903" y="169971"/>
                </a:cubicBezTo>
                <a:cubicBezTo>
                  <a:pt x="136202" y="169971"/>
                  <a:pt x="136202" y="169971"/>
                  <a:pt x="136202" y="171262"/>
                </a:cubicBezTo>
                <a:cubicBezTo>
                  <a:pt x="136202" y="171262"/>
                  <a:pt x="136202" y="171262"/>
                  <a:pt x="136202" y="238422"/>
                </a:cubicBezTo>
                <a:cubicBezTo>
                  <a:pt x="136202" y="238422"/>
                  <a:pt x="136202" y="239713"/>
                  <a:pt x="136202" y="239713"/>
                </a:cubicBezTo>
                <a:cubicBezTo>
                  <a:pt x="134903" y="239713"/>
                  <a:pt x="134903" y="239713"/>
                  <a:pt x="134903" y="239713"/>
                </a:cubicBezTo>
                <a:cubicBezTo>
                  <a:pt x="134903" y="239713"/>
                  <a:pt x="134903" y="239713"/>
                  <a:pt x="133604" y="239713"/>
                </a:cubicBezTo>
                <a:cubicBezTo>
                  <a:pt x="133604" y="239713"/>
                  <a:pt x="133604" y="239713"/>
                  <a:pt x="94638" y="226798"/>
                </a:cubicBezTo>
                <a:cubicBezTo>
                  <a:pt x="94638" y="226798"/>
                  <a:pt x="93339" y="225506"/>
                  <a:pt x="93339" y="225506"/>
                </a:cubicBezTo>
                <a:cubicBezTo>
                  <a:pt x="93339" y="225506"/>
                  <a:pt x="93339" y="225506"/>
                  <a:pt x="93339" y="166096"/>
                </a:cubicBezTo>
                <a:cubicBezTo>
                  <a:pt x="93339" y="164805"/>
                  <a:pt x="94638" y="164805"/>
                  <a:pt x="94638" y="163513"/>
                </a:cubicBezTo>
                <a:close/>
                <a:moveTo>
                  <a:pt x="45714" y="157163"/>
                </a:moveTo>
                <a:cubicBezTo>
                  <a:pt x="46971" y="157163"/>
                  <a:pt x="46971" y="157163"/>
                  <a:pt x="48227" y="157163"/>
                </a:cubicBezTo>
                <a:cubicBezTo>
                  <a:pt x="48227" y="157163"/>
                  <a:pt x="48227" y="157163"/>
                  <a:pt x="74620" y="161051"/>
                </a:cubicBezTo>
                <a:cubicBezTo>
                  <a:pt x="74620" y="161051"/>
                  <a:pt x="75877" y="161051"/>
                  <a:pt x="75877" y="162347"/>
                </a:cubicBezTo>
                <a:cubicBezTo>
                  <a:pt x="75877" y="162347"/>
                  <a:pt x="75877" y="162347"/>
                  <a:pt x="75877" y="218071"/>
                </a:cubicBezTo>
                <a:cubicBezTo>
                  <a:pt x="75877" y="219367"/>
                  <a:pt x="75877" y="219367"/>
                  <a:pt x="74620" y="219367"/>
                </a:cubicBezTo>
                <a:cubicBezTo>
                  <a:pt x="74620" y="220663"/>
                  <a:pt x="74620" y="220663"/>
                  <a:pt x="73363" y="220663"/>
                </a:cubicBezTo>
                <a:cubicBezTo>
                  <a:pt x="73363" y="220663"/>
                  <a:pt x="73363" y="220663"/>
                  <a:pt x="46971" y="211592"/>
                </a:cubicBezTo>
                <a:cubicBezTo>
                  <a:pt x="45714" y="210296"/>
                  <a:pt x="45714" y="210296"/>
                  <a:pt x="45714" y="209000"/>
                </a:cubicBezTo>
                <a:cubicBezTo>
                  <a:pt x="45714" y="209000"/>
                  <a:pt x="45714" y="209000"/>
                  <a:pt x="45714" y="158459"/>
                </a:cubicBezTo>
                <a:cubicBezTo>
                  <a:pt x="45714" y="158459"/>
                  <a:pt x="45714" y="157163"/>
                  <a:pt x="45714" y="157163"/>
                </a:cubicBezTo>
                <a:close/>
                <a:moveTo>
                  <a:pt x="34601" y="131763"/>
                </a:moveTo>
                <a:lnTo>
                  <a:pt x="34601" y="246063"/>
                </a:lnTo>
                <a:lnTo>
                  <a:pt x="161601" y="311151"/>
                </a:lnTo>
                <a:lnTo>
                  <a:pt x="161601" y="133351"/>
                </a:lnTo>
                <a:lnTo>
                  <a:pt x="134613" y="133351"/>
                </a:lnTo>
                <a:close/>
                <a:moveTo>
                  <a:pt x="235241" y="15875"/>
                </a:moveTo>
                <a:cubicBezTo>
                  <a:pt x="235241" y="15875"/>
                  <a:pt x="235241" y="15875"/>
                  <a:pt x="147314" y="120775"/>
                </a:cubicBezTo>
                <a:cubicBezTo>
                  <a:pt x="147314" y="120775"/>
                  <a:pt x="147314" y="120775"/>
                  <a:pt x="165417" y="120775"/>
                </a:cubicBezTo>
                <a:cubicBezTo>
                  <a:pt x="169296" y="120775"/>
                  <a:pt x="171882" y="123365"/>
                  <a:pt x="171882" y="127251"/>
                </a:cubicBezTo>
                <a:cubicBezTo>
                  <a:pt x="171882" y="127251"/>
                  <a:pt x="171882" y="127251"/>
                  <a:pt x="171882" y="311150"/>
                </a:cubicBezTo>
                <a:cubicBezTo>
                  <a:pt x="171882" y="311150"/>
                  <a:pt x="171882" y="311150"/>
                  <a:pt x="222311" y="285249"/>
                </a:cubicBezTo>
                <a:cubicBezTo>
                  <a:pt x="222311" y="285249"/>
                  <a:pt x="222311" y="285249"/>
                  <a:pt x="222311" y="157037"/>
                </a:cubicBezTo>
                <a:cubicBezTo>
                  <a:pt x="222311" y="155742"/>
                  <a:pt x="222311" y="154447"/>
                  <a:pt x="223604" y="154447"/>
                </a:cubicBezTo>
                <a:cubicBezTo>
                  <a:pt x="223604" y="154447"/>
                  <a:pt x="223604" y="154447"/>
                  <a:pt x="257223" y="151857"/>
                </a:cubicBezTo>
                <a:cubicBezTo>
                  <a:pt x="257223" y="151857"/>
                  <a:pt x="258516" y="151857"/>
                  <a:pt x="258516" y="151857"/>
                </a:cubicBezTo>
                <a:cubicBezTo>
                  <a:pt x="258516" y="153152"/>
                  <a:pt x="259809" y="153152"/>
                  <a:pt x="259809" y="153152"/>
                </a:cubicBezTo>
                <a:cubicBezTo>
                  <a:pt x="259809" y="153152"/>
                  <a:pt x="259809" y="153152"/>
                  <a:pt x="259809" y="265823"/>
                </a:cubicBezTo>
                <a:cubicBezTo>
                  <a:pt x="259809" y="265823"/>
                  <a:pt x="259809" y="265823"/>
                  <a:pt x="293429" y="247692"/>
                </a:cubicBezTo>
                <a:cubicBezTo>
                  <a:pt x="293429" y="247692"/>
                  <a:pt x="293429" y="247692"/>
                  <a:pt x="294722" y="118185"/>
                </a:cubicBezTo>
                <a:cubicBezTo>
                  <a:pt x="294722" y="116890"/>
                  <a:pt x="294722" y="115595"/>
                  <a:pt x="296015" y="114300"/>
                </a:cubicBezTo>
                <a:cubicBezTo>
                  <a:pt x="297308" y="113005"/>
                  <a:pt x="298601" y="111710"/>
                  <a:pt x="301187" y="111710"/>
                </a:cubicBezTo>
                <a:lnTo>
                  <a:pt x="307652" y="113005"/>
                </a:lnTo>
                <a:cubicBezTo>
                  <a:pt x="307652" y="113005"/>
                  <a:pt x="307652" y="113005"/>
                  <a:pt x="235241" y="15875"/>
                </a:cubicBezTo>
                <a:close/>
                <a:moveTo>
                  <a:pt x="235348" y="0"/>
                </a:moveTo>
                <a:cubicBezTo>
                  <a:pt x="235348" y="0"/>
                  <a:pt x="237938" y="0"/>
                  <a:pt x="239233" y="0"/>
                </a:cubicBezTo>
                <a:cubicBezTo>
                  <a:pt x="241823" y="1299"/>
                  <a:pt x="241823" y="2598"/>
                  <a:pt x="241823" y="2598"/>
                </a:cubicBezTo>
                <a:cubicBezTo>
                  <a:pt x="241823" y="2598"/>
                  <a:pt x="241823" y="2598"/>
                  <a:pt x="327286" y="115599"/>
                </a:cubicBezTo>
                <a:cubicBezTo>
                  <a:pt x="327286" y="115599"/>
                  <a:pt x="329876" y="119496"/>
                  <a:pt x="327286" y="123392"/>
                </a:cubicBezTo>
                <a:cubicBezTo>
                  <a:pt x="324697" y="125990"/>
                  <a:pt x="322107" y="125990"/>
                  <a:pt x="322107" y="125990"/>
                </a:cubicBezTo>
                <a:cubicBezTo>
                  <a:pt x="322107" y="125990"/>
                  <a:pt x="322107" y="125990"/>
                  <a:pt x="307863" y="124691"/>
                </a:cubicBezTo>
                <a:cubicBezTo>
                  <a:pt x="307863" y="124691"/>
                  <a:pt x="307863" y="124691"/>
                  <a:pt x="307863" y="251980"/>
                </a:cubicBezTo>
                <a:cubicBezTo>
                  <a:pt x="307863" y="254578"/>
                  <a:pt x="306568" y="255877"/>
                  <a:pt x="303978" y="257175"/>
                </a:cubicBezTo>
                <a:cubicBezTo>
                  <a:pt x="303978" y="257175"/>
                  <a:pt x="303978" y="257175"/>
                  <a:pt x="169308" y="327314"/>
                </a:cubicBezTo>
                <a:cubicBezTo>
                  <a:pt x="169308" y="327314"/>
                  <a:pt x="168013" y="328613"/>
                  <a:pt x="166718" y="328613"/>
                </a:cubicBezTo>
                <a:cubicBezTo>
                  <a:pt x="165424" y="328613"/>
                  <a:pt x="164129" y="327314"/>
                  <a:pt x="164129" y="327314"/>
                </a:cubicBezTo>
                <a:cubicBezTo>
                  <a:pt x="164129" y="327314"/>
                  <a:pt x="164129" y="327314"/>
                  <a:pt x="25574" y="254578"/>
                </a:cubicBezTo>
                <a:cubicBezTo>
                  <a:pt x="22984" y="254578"/>
                  <a:pt x="21689" y="251980"/>
                  <a:pt x="21689" y="249382"/>
                </a:cubicBezTo>
                <a:cubicBezTo>
                  <a:pt x="21689" y="249382"/>
                  <a:pt x="21689" y="249382"/>
                  <a:pt x="21689" y="129887"/>
                </a:cubicBezTo>
                <a:cubicBezTo>
                  <a:pt x="21689" y="129887"/>
                  <a:pt x="21689" y="129887"/>
                  <a:pt x="6150" y="129887"/>
                </a:cubicBezTo>
                <a:cubicBezTo>
                  <a:pt x="3561" y="129887"/>
                  <a:pt x="2266" y="128588"/>
                  <a:pt x="971" y="127289"/>
                </a:cubicBezTo>
                <a:cubicBezTo>
                  <a:pt x="-324" y="125990"/>
                  <a:pt x="-324" y="123392"/>
                  <a:pt x="971" y="120795"/>
                </a:cubicBezTo>
                <a:cubicBezTo>
                  <a:pt x="971" y="120795"/>
                  <a:pt x="971" y="120795"/>
                  <a:pt x="34638" y="54552"/>
                </a:cubicBezTo>
                <a:cubicBezTo>
                  <a:pt x="35933" y="51955"/>
                  <a:pt x="37228" y="51955"/>
                  <a:pt x="38523" y="50656"/>
                </a:cubicBezTo>
                <a:cubicBezTo>
                  <a:pt x="38523" y="50656"/>
                  <a:pt x="38523" y="50656"/>
                  <a:pt x="59241" y="45460"/>
                </a:cubicBezTo>
                <a:cubicBezTo>
                  <a:pt x="59241" y="45460"/>
                  <a:pt x="59241" y="45460"/>
                  <a:pt x="59241" y="27276"/>
                </a:cubicBezTo>
                <a:cubicBezTo>
                  <a:pt x="59241" y="24678"/>
                  <a:pt x="60536" y="22081"/>
                  <a:pt x="63126" y="20782"/>
                </a:cubicBezTo>
                <a:cubicBezTo>
                  <a:pt x="63126" y="20782"/>
                  <a:pt x="63126" y="20782"/>
                  <a:pt x="83844" y="14287"/>
                </a:cubicBezTo>
                <a:cubicBezTo>
                  <a:pt x="83844" y="14287"/>
                  <a:pt x="83844" y="14287"/>
                  <a:pt x="85139" y="14287"/>
                </a:cubicBezTo>
                <a:cubicBezTo>
                  <a:pt x="86434" y="14287"/>
                  <a:pt x="86434" y="14287"/>
                  <a:pt x="86434" y="14287"/>
                </a:cubicBezTo>
                <a:cubicBezTo>
                  <a:pt x="86434" y="14287"/>
                  <a:pt x="86434" y="14287"/>
                  <a:pt x="98088" y="16885"/>
                </a:cubicBezTo>
                <a:cubicBezTo>
                  <a:pt x="100678" y="16885"/>
                  <a:pt x="103268" y="19483"/>
                  <a:pt x="103268" y="22081"/>
                </a:cubicBezTo>
                <a:cubicBezTo>
                  <a:pt x="103268" y="22081"/>
                  <a:pt x="103268" y="22081"/>
                  <a:pt x="103268" y="33771"/>
                </a:cubicBezTo>
                <a:cubicBezTo>
                  <a:pt x="103268" y="33771"/>
                  <a:pt x="103268" y="33771"/>
                  <a:pt x="235348" y="0"/>
                </a:cubicBezTo>
                <a:close/>
              </a:path>
            </a:pathLst>
          </a:custGeom>
          <a:solidFill>
            <a:schemeClr val="accent2"/>
          </a:solidFill>
          <a:ln>
            <a:noFill/>
          </a:ln>
        </p:spPr>
        <p:txBody>
          <a:bodyPr anchor="ctr"/>
          <a:lstStyle/>
          <a:p>
            <a:pPr algn="ctr"/>
          </a:p>
        </p:txBody>
      </p:sp>
      <p:grpSp>
        <p:nvGrpSpPr>
          <p:cNvPr id="7" name="组合 6"/>
          <p:cNvGrpSpPr/>
          <p:nvPr/>
        </p:nvGrpSpPr>
        <p:grpSpPr>
          <a:xfrm>
            <a:off x="1039783" y="3174535"/>
            <a:ext cx="2855323" cy="835777"/>
            <a:chOff x="609599" y="3139323"/>
            <a:chExt cx="2407615" cy="835777"/>
          </a:xfrm>
        </p:grpSpPr>
        <p:sp>
          <p:nvSpPr>
            <p:cNvPr id="17" name="文本框 21"/>
            <p:cNvSpPr txBox="1"/>
            <p:nvPr/>
          </p:nvSpPr>
          <p:spPr>
            <a:xfrm>
              <a:off x="609599" y="3385544"/>
              <a:ext cx="2407615" cy="589556"/>
            </a:xfrm>
            <a:prstGeom prst="rect">
              <a:avLst/>
            </a:prstGeom>
            <a:noFill/>
          </p:spPr>
          <p:txBody>
            <a:bodyPr wrap="square" lIns="72000" tIns="0" rIns="72000" bIns="0" anchor="ctr" anchorCtr="0">
              <a:noAutofit/>
            </a:bodyPr>
            <a:lstStyle/>
            <a:p>
              <a:pPr algn="r" defTabSz="914400">
                <a:lnSpc>
                  <a:spcPct val="120000"/>
                </a:lnSpc>
                <a:defRPr/>
              </a:pPr>
              <a:r>
                <a:rPr lang="zh-CN" altLang="en-US" sz="1200">
                  <a:solidFill>
                    <a:srgbClr val="C55A11"/>
                  </a:solidFill>
                  <a:latin typeface="微软雅黑" panose="020B0503020204020204" pitchFamily="34" charset="-122"/>
                  <a:ea typeface="微软雅黑" panose="020B0503020204020204" pitchFamily="34" charset="-122"/>
                </a:rPr>
                <a:t>此部分内容作为文字排版占位显示</a:t>
              </a:r>
              <a:br>
                <a:rPr lang="zh-CN" altLang="en-US" sz="1200">
                  <a:solidFill>
                    <a:srgbClr val="C55A11"/>
                  </a:solidFill>
                  <a:latin typeface="微软雅黑" panose="020B0503020204020204" pitchFamily="34" charset="-122"/>
                  <a:ea typeface="微软雅黑" panose="020B0503020204020204" pitchFamily="34" charset="-122"/>
                </a:rPr>
              </a:br>
              <a:r>
                <a:rPr lang="zh-CN" altLang="en-US" sz="1200">
                  <a:solidFill>
                    <a:srgbClr val="C55A11"/>
                  </a:solidFill>
                  <a:latin typeface="微软雅黑" panose="020B0503020204020204" pitchFamily="34" charset="-122"/>
                  <a:ea typeface="微软雅黑" panose="020B0503020204020204" pitchFamily="34" charset="-122"/>
                </a:rPr>
                <a:t>（建议使用主题字体）</a:t>
              </a:r>
              <a:endParaRPr lang="zh-CN" altLang="en-US" sz="1200">
                <a:solidFill>
                  <a:srgbClr val="C55A11"/>
                </a:solidFill>
                <a:latin typeface="微软雅黑" panose="020B0503020204020204" pitchFamily="34" charset="-122"/>
                <a:ea typeface="微软雅黑" panose="020B0503020204020204" pitchFamily="34" charset="-122"/>
              </a:endParaRPr>
            </a:p>
          </p:txBody>
        </p:sp>
        <p:sp>
          <p:nvSpPr>
            <p:cNvPr id="18" name="矩形 17"/>
            <p:cNvSpPr/>
            <p:nvPr/>
          </p:nvSpPr>
          <p:spPr>
            <a:xfrm>
              <a:off x="609599" y="3139323"/>
              <a:ext cx="2407615" cy="246221"/>
            </a:xfrm>
            <a:prstGeom prst="rect">
              <a:avLst/>
            </a:prstGeom>
          </p:spPr>
          <p:txBody>
            <a:bodyPr wrap="none" lIns="72000" tIns="0" rIns="72000" bIns="0">
              <a:normAutofit fontScale="92500" lnSpcReduction="10000"/>
            </a:bodyPr>
            <a:lstStyle/>
            <a:p>
              <a:pPr lvl="0" algn="r" defTabSz="914400">
                <a:defRPr/>
              </a:pPr>
              <a:r>
                <a:rPr lang="zh-CN" altLang="en-US" b="1" dirty="0">
                  <a:solidFill>
                    <a:srgbClr val="C55A11"/>
                  </a:solidFill>
                  <a:latin typeface="微软雅黑" panose="020B0503020204020204" pitchFamily="34" charset="-122"/>
                  <a:ea typeface="微软雅黑" panose="020B0503020204020204" pitchFamily="34" charset="-122"/>
                </a:rPr>
                <a:t>标题文本预设</a:t>
              </a:r>
              <a:endParaRPr lang="zh-CN" altLang="en-US" b="1" dirty="0">
                <a:solidFill>
                  <a:srgbClr val="C55A11"/>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8741010" y="3174535"/>
            <a:ext cx="2914282" cy="835777"/>
            <a:chOff x="9029821" y="3139323"/>
            <a:chExt cx="2457329" cy="835777"/>
          </a:xfrm>
        </p:grpSpPr>
        <p:sp>
          <p:nvSpPr>
            <p:cNvPr id="15" name="文本框 24"/>
            <p:cNvSpPr txBox="1"/>
            <p:nvPr/>
          </p:nvSpPr>
          <p:spPr>
            <a:xfrm>
              <a:off x="9029821" y="3385544"/>
              <a:ext cx="2457329" cy="589556"/>
            </a:xfrm>
            <a:prstGeom prst="rect">
              <a:avLst/>
            </a:prstGeom>
            <a:noFill/>
          </p:spPr>
          <p:txBody>
            <a:bodyPr wrap="square" lIns="72000" tIns="0" rIns="72000" bIns="0" anchor="ctr" anchorCtr="0">
              <a:normAutofit/>
            </a:bodyPr>
            <a:lstStyle/>
            <a:p>
              <a:pPr defTabSz="914400">
                <a:lnSpc>
                  <a:spcPct val="120000"/>
                </a:lnSpc>
                <a:defRPr/>
              </a:pPr>
              <a:r>
                <a:rPr lang="zh-CN" altLang="en-US" sz="1200">
                  <a:solidFill>
                    <a:srgbClr val="C55A11"/>
                  </a:solidFill>
                  <a:latin typeface="微软雅黑" panose="020B0503020204020204" pitchFamily="34" charset="-122"/>
                  <a:ea typeface="微软雅黑" panose="020B0503020204020204" pitchFamily="34" charset="-122"/>
                </a:rPr>
                <a:t>此部分内容作为文字排版占位显示</a:t>
              </a:r>
              <a:br>
                <a:rPr lang="zh-CN" altLang="en-US" sz="1200">
                  <a:solidFill>
                    <a:srgbClr val="C55A11"/>
                  </a:solidFill>
                  <a:latin typeface="微软雅黑" panose="020B0503020204020204" pitchFamily="34" charset="-122"/>
                  <a:ea typeface="微软雅黑" panose="020B0503020204020204" pitchFamily="34" charset="-122"/>
                </a:rPr>
              </a:br>
              <a:r>
                <a:rPr lang="zh-CN" altLang="en-US" sz="1200">
                  <a:solidFill>
                    <a:srgbClr val="C55A11"/>
                  </a:solidFill>
                  <a:latin typeface="微软雅黑" panose="020B0503020204020204" pitchFamily="34" charset="-122"/>
                  <a:ea typeface="微软雅黑" panose="020B0503020204020204" pitchFamily="34" charset="-122"/>
                </a:rPr>
                <a:t>（建议使用主题字体）</a:t>
              </a:r>
              <a:endParaRPr lang="zh-CN" altLang="en-US" sz="1200">
                <a:solidFill>
                  <a:srgbClr val="C55A11"/>
                </a:solidFill>
                <a:latin typeface="微软雅黑" panose="020B0503020204020204" pitchFamily="34" charset="-122"/>
                <a:ea typeface="微软雅黑" panose="020B0503020204020204" pitchFamily="34" charset="-122"/>
              </a:endParaRPr>
            </a:p>
          </p:txBody>
        </p:sp>
        <p:sp>
          <p:nvSpPr>
            <p:cNvPr id="16" name="矩形 15"/>
            <p:cNvSpPr/>
            <p:nvPr/>
          </p:nvSpPr>
          <p:spPr>
            <a:xfrm>
              <a:off x="9029821" y="3139323"/>
              <a:ext cx="2457329" cy="246221"/>
            </a:xfrm>
            <a:prstGeom prst="rect">
              <a:avLst/>
            </a:prstGeom>
          </p:spPr>
          <p:txBody>
            <a:bodyPr wrap="none" lIns="72000" tIns="0" rIns="72000" bIns="0">
              <a:normAutofit fontScale="92500" lnSpcReduction="10000"/>
            </a:bodyPr>
            <a:lstStyle/>
            <a:p>
              <a:pPr lvl="0" defTabSz="914400">
                <a:defRPr/>
              </a:pPr>
              <a:r>
                <a:rPr lang="zh-CN" altLang="en-US" b="1">
                  <a:solidFill>
                    <a:srgbClr val="C55A11"/>
                  </a:solidFill>
                  <a:latin typeface="微软雅黑" panose="020B0503020204020204" pitchFamily="34" charset="-122"/>
                  <a:ea typeface="微软雅黑" panose="020B0503020204020204" pitchFamily="34" charset="-122"/>
                </a:rPr>
                <a:t>标题文本预设</a:t>
              </a:r>
              <a:endParaRPr lang="zh-CN" altLang="en-US" b="1">
                <a:solidFill>
                  <a:srgbClr val="C55A11"/>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1039783" y="1793312"/>
            <a:ext cx="2855323" cy="835777"/>
            <a:chOff x="609599" y="3139323"/>
            <a:chExt cx="2407615" cy="835777"/>
          </a:xfrm>
        </p:grpSpPr>
        <p:sp>
          <p:nvSpPr>
            <p:cNvPr id="13" name="文本框 27"/>
            <p:cNvSpPr txBox="1"/>
            <p:nvPr/>
          </p:nvSpPr>
          <p:spPr>
            <a:xfrm>
              <a:off x="609599" y="3385544"/>
              <a:ext cx="2407615" cy="589556"/>
            </a:xfrm>
            <a:prstGeom prst="rect">
              <a:avLst/>
            </a:prstGeom>
            <a:noFill/>
          </p:spPr>
          <p:txBody>
            <a:bodyPr wrap="square" lIns="72000" tIns="0" rIns="72000" bIns="0" anchor="ctr" anchorCtr="0">
              <a:noAutofit/>
            </a:bodyPr>
            <a:lstStyle/>
            <a:p>
              <a:pPr algn="r" defTabSz="914400">
                <a:lnSpc>
                  <a:spcPct val="120000"/>
                </a:lnSpc>
                <a:defRPr/>
              </a:pPr>
              <a:r>
                <a:rPr lang="zh-CN" altLang="en-US" sz="1200" dirty="0">
                  <a:solidFill>
                    <a:srgbClr val="C55A11"/>
                  </a:solidFill>
                  <a:latin typeface="微软雅黑" panose="020B0503020204020204" pitchFamily="34" charset="-122"/>
                  <a:ea typeface="微软雅黑" panose="020B0503020204020204" pitchFamily="34" charset="-122"/>
                </a:rPr>
                <a:t>此部分内容作为文字排版占位显示</a:t>
              </a:r>
              <a:br>
                <a:rPr lang="zh-CN" altLang="en-US" sz="1200" dirty="0">
                  <a:solidFill>
                    <a:srgbClr val="C55A11"/>
                  </a:solidFill>
                  <a:latin typeface="微软雅黑" panose="020B0503020204020204" pitchFamily="34" charset="-122"/>
                  <a:ea typeface="微软雅黑" panose="020B0503020204020204" pitchFamily="34" charset="-122"/>
                </a:rPr>
              </a:br>
              <a:r>
                <a:rPr lang="zh-CN" altLang="en-US" sz="1200" dirty="0">
                  <a:solidFill>
                    <a:srgbClr val="C55A11"/>
                  </a:solidFill>
                  <a:latin typeface="微软雅黑" panose="020B0503020204020204" pitchFamily="34" charset="-122"/>
                  <a:ea typeface="微软雅黑" panose="020B0503020204020204" pitchFamily="34" charset="-122"/>
                </a:rPr>
                <a:t>（建议使用主题字体）</a:t>
              </a:r>
              <a:endParaRPr lang="zh-CN" altLang="en-US" sz="1200" dirty="0">
                <a:solidFill>
                  <a:srgbClr val="C55A11"/>
                </a:solidFill>
                <a:latin typeface="微软雅黑" panose="020B0503020204020204" pitchFamily="34" charset="-122"/>
                <a:ea typeface="微软雅黑" panose="020B0503020204020204" pitchFamily="34" charset="-122"/>
              </a:endParaRPr>
            </a:p>
          </p:txBody>
        </p:sp>
        <p:sp>
          <p:nvSpPr>
            <p:cNvPr id="14" name="矩形 13"/>
            <p:cNvSpPr/>
            <p:nvPr/>
          </p:nvSpPr>
          <p:spPr>
            <a:xfrm>
              <a:off x="609599" y="3139323"/>
              <a:ext cx="2407615" cy="246221"/>
            </a:xfrm>
            <a:prstGeom prst="rect">
              <a:avLst/>
            </a:prstGeom>
          </p:spPr>
          <p:txBody>
            <a:bodyPr wrap="none" lIns="72000" tIns="0" rIns="72000" bIns="0">
              <a:normAutofit fontScale="92500" lnSpcReduction="10000"/>
            </a:bodyPr>
            <a:lstStyle/>
            <a:p>
              <a:pPr lvl="0" algn="r" defTabSz="914400">
                <a:defRPr/>
              </a:pPr>
              <a:r>
                <a:rPr lang="zh-CN" altLang="en-US" b="1" dirty="0">
                  <a:solidFill>
                    <a:srgbClr val="C55A11"/>
                  </a:solidFill>
                  <a:latin typeface="微软雅黑" panose="020B0503020204020204" pitchFamily="34" charset="-122"/>
                  <a:ea typeface="微软雅黑" panose="020B0503020204020204" pitchFamily="34" charset="-122"/>
                </a:rPr>
                <a:t>标题文本预设</a:t>
              </a:r>
              <a:endParaRPr lang="zh-CN" altLang="en-US" b="1" dirty="0">
                <a:solidFill>
                  <a:srgbClr val="C55A11"/>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8741010" y="1793312"/>
            <a:ext cx="2914282" cy="835777"/>
            <a:chOff x="9029821" y="3139323"/>
            <a:chExt cx="2457329" cy="835777"/>
          </a:xfrm>
        </p:grpSpPr>
        <p:sp>
          <p:nvSpPr>
            <p:cNvPr id="11" name="文本框 30"/>
            <p:cNvSpPr txBox="1"/>
            <p:nvPr/>
          </p:nvSpPr>
          <p:spPr>
            <a:xfrm>
              <a:off x="9029821" y="3385544"/>
              <a:ext cx="2457329" cy="589556"/>
            </a:xfrm>
            <a:prstGeom prst="rect">
              <a:avLst/>
            </a:prstGeom>
            <a:noFill/>
          </p:spPr>
          <p:txBody>
            <a:bodyPr wrap="square" lIns="72000" tIns="0" rIns="72000" bIns="0" anchor="ctr" anchorCtr="0">
              <a:normAutofit/>
            </a:bodyPr>
            <a:lstStyle/>
            <a:p>
              <a:pPr defTabSz="914400">
                <a:lnSpc>
                  <a:spcPct val="120000"/>
                </a:lnSpc>
                <a:defRPr/>
              </a:pPr>
              <a:r>
                <a:rPr lang="zh-CN" altLang="en-US" sz="1200">
                  <a:solidFill>
                    <a:srgbClr val="C55A11"/>
                  </a:solidFill>
                  <a:latin typeface="微软雅黑" panose="020B0503020204020204" pitchFamily="34" charset="-122"/>
                  <a:ea typeface="微软雅黑" panose="020B0503020204020204" pitchFamily="34" charset="-122"/>
                </a:rPr>
                <a:t>此部分内容作为文字排版占位显示</a:t>
              </a:r>
              <a:br>
                <a:rPr lang="zh-CN" altLang="en-US" sz="1200">
                  <a:solidFill>
                    <a:srgbClr val="C55A11"/>
                  </a:solidFill>
                  <a:latin typeface="微软雅黑" panose="020B0503020204020204" pitchFamily="34" charset="-122"/>
                  <a:ea typeface="微软雅黑" panose="020B0503020204020204" pitchFamily="34" charset="-122"/>
                </a:rPr>
              </a:br>
              <a:r>
                <a:rPr lang="zh-CN" altLang="en-US" sz="1200">
                  <a:solidFill>
                    <a:srgbClr val="C55A11"/>
                  </a:solidFill>
                  <a:latin typeface="微软雅黑" panose="020B0503020204020204" pitchFamily="34" charset="-122"/>
                  <a:ea typeface="微软雅黑" panose="020B0503020204020204" pitchFamily="34" charset="-122"/>
                </a:rPr>
                <a:t>（建议使用主题字体）</a:t>
              </a:r>
              <a:endParaRPr lang="zh-CN" altLang="en-US" sz="1200">
                <a:solidFill>
                  <a:srgbClr val="C55A11"/>
                </a:solidFill>
                <a:latin typeface="微软雅黑" panose="020B0503020204020204" pitchFamily="34" charset="-122"/>
                <a:ea typeface="微软雅黑" panose="020B0503020204020204" pitchFamily="34" charset="-122"/>
              </a:endParaRPr>
            </a:p>
          </p:txBody>
        </p:sp>
        <p:sp>
          <p:nvSpPr>
            <p:cNvPr id="12" name="矩形 11"/>
            <p:cNvSpPr/>
            <p:nvPr/>
          </p:nvSpPr>
          <p:spPr>
            <a:xfrm>
              <a:off x="9029821" y="3139323"/>
              <a:ext cx="2457329" cy="246221"/>
            </a:xfrm>
            <a:prstGeom prst="rect">
              <a:avLst/>
            </a:prstGeom>
          </p:spPr>
          <p:txBody>
            <a:bodyPr wrap="none" lIns="72000" tIns="0" rIns="72000" bIns="0">
              <a:normAutofit fontScale="92500" lnSpcReduction="10000"/>
            </a:bodyPr>
            <a:lstStyle/>
            <a:p>
              <a:pPr lvl="0" defTabSz="914400">
                <a:defRPr/>
              </a:pPr>
              <a:r>
                <a:rPr lang="zh-CN" altLang="en-US" b="1" dirty="0">
                  <a:solidFill>
                    <a:srgbClr val="C55A11"/>
                  </a:solidFill>
                  <a:latin typeface="微软雅黑" panose="020B0503020204020204" pitchFamily="34" charset="-122"/>
                  <a:ea typeface="微软雅黑" panose="020B0503020204020204" pitchFamily="34" charset="-122"/>
                </a:rPr>
                <a:t>标题文本预设</a:t>
              </a:r>
              <a:endParaRPr lang="zh-CN" altLang="en-US" b="1" dirty="0">
                <a:solidFill>
                  <a:srgbClr val="C55A11"/>
                </a:solidFill>
                <a:latin typeface="微软雅黑" panose="020B0503020204020204" pitchFamily="34" charset="-122"/>
                <a:ea typeface="微软雅黑" panose="020B0503020204020204" pitchFamily="34" charset="-122"/>
              </a:endParaRPr>
            </a:p>
          </p:txBody>
        </p:sp>
      </p:grpSp>
      <p:grpSp>
        <p:nvGrpSpPr>
          <p:cNvPr id="37" name="组合 36"/>
          <p:cNvGrpSpPr/>
          <p:nvPr/>
        </p:nvGrpSpPr>
        <p:grpSpPr>
          <a:xfrm>
            <a:off x="4706926" y="3576136"/>
            <a:ext cx="1080565" cy="1080566"/>
            <a:chOff x="3176812" y="2273198"/>
            <a:chExt cx="2641825" cy="2726239"/>
          </a:xfrm>
        </p:grpSpPr>
        <p:sp>
          <p:nvSpPr>
            <p:cNvPr id="38" name="椭圆 37"/>
            <p:cNvSpPr/>
            <p:nvPr/>
          </p:nvSpPr>
          <p:spPr>
            <a:xfrm>
              <a:off x="3176812" y="2273198"/>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9" name="椭圆 38"/>
            <p:cNvSpPr/>
            <p:nvPr/>
          </p:nvSpPr>
          <p:spPr>
            <a:xfrm>
              <a:off x="3268971" y="2368299"/>
              <a:ext cx="2457512" cy="2536037"/>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1" name="任意多边形: 形状 20" title="OXvp1cBoZH"/>
          <p:cNvSpPr>
            <a:spLocks noChangeAspect="1"/>
          </p:cNvSpPr>
          <p:nvPr/>
        </p:nvSpPr>
        <p:spPr bwMode="auto">
          <a:xfrm>
            <a:off x="4993191" y="3874556"/>
            <a:ext cx="508034" cy="483726"/>
          </a:xfrm>
          <a:custGeom>
            <a:avLst/>
            <a:gdLst>
              <a:gd name="connsiteX0" fmla="*/ 101402 w 331788"/>
              <a:gd name="connsiteY0" fmla="*/ 200025 h 315913"/>
              <a:gd name="connsiteX1" fmla="*/ 93663 w 331788"/>
              <a:gd name="connsiteY1" fmla="*/ 207840 h 315913"/>
              <a:gd name="connsiteX2" fmla="*/ 93663 w 331788"/>
              <a:gd name="connsiteY2" fmla="*/ 301625 h 315913"/>
              <a:gd name="connsiteX3" fmla="*/ 137518 w 331788"/>
              <a:gd name="connsiteY3" fmla="*/ 301625 h 315913"/>
              <a:gd name="connsiteX4" fmla="*/ 137518 w 331788"/>
              <a:gd name="connsiteY4" fmla="*/ 250825 h 315913"/>
              <a:gd name="connsiteX5" fmla="*/ 143967 w 331788"/>
              <a:gd name="connsiteY5" fmla="*/ 244312 h 315913"/>
              <a:gd name="connsiteX6" fmla="*/ 187822 w 331788"/>
              <a:gd name="connsiteY6" fmla="*/ 244312 h 315913"/>
              <a:gd name="connsiteX7" fmla="*/ 194271 w 331788"/>
              <a:gd name="connsiteY7" fmla="*/ 250825 h 315913"/>
              <a:gd name="connsiteX8" fmla="*/ 194271 w 331788"/>
              <a:gd name="connsiteY8" fmla="*/ 301625 h 315913"/>
              <a:gd name="connsiteX9" fmla="*/ 230387 w 331788"/>
              <a:gd name="connsiteY9" fmla="*/ 301625 h 315913"/>
              <a:gd name="connsiteX10" fmla="*/ 238126 w 331788"/>
              <a:gd name="connsiteY10" fmla="*/ 295112 h 315913"/>
              <a:gd name="connsiteX11" fmla="*/ 238126 w 331788"/>
              <a:gd name="connsiteY11" fmla="*/ 207840 h 315913"/>
              <a:gd name="connsiteX12" fmla="*/ 230387 w 331788"/>
              <a:gd name="connsiteY12" fmla="*/ 200025 h 315913"/>
              <a:gd name="connsiteX13" fmla="*/ 101402 w 331788"/>
              <a:gd name="connsiteY13" fmla="*/ 200025 h 315913"/>
              <a:gd name="connsiteX14" fmla="*/ 258908 w 331788"/>
              <a:gd name="connsiteY14" fmla="*/ 122237 h 315913"/>
              <a:gd name="connsiteX15" fmla="*/ 252413 w 331788"/>
              <a:gd name="connsiteY15" fmla="*/ 129801 h 315913"/>
              <a:gd name="connsiteX16" fmla="*/ 252413 w 331788"/>
              <a:gd name="connsiteY16" fmla="*/ 157536 h 315913"/>
              <a:gd name="connsiteX17" fmla="*/ 258908 w 331788"/>
              <a:gd name="connsiteY17" fmla="*/ 165100 h 315913"/>
              <a:gd name="connsiteX18" fmla="*/ 266701 w 331788"/>
              <a:gd name="connsiteY18" fmla="*/ 157536 h 315913"/>
              <a:gd name="connsiteX19" fmla="*/ 266701 w 331788"/>
              <a:gd name="connsiteY19" fmla="*/ 129801 h 315913"/>
              <a:gd name="connsiteX20" fmla="*/ 258908 w 331788"/>
              <a:gd name="connsiteY20" fmla="*/ 122237 h 315913"/>
              <a:gd name="connsiteX21" fmla="*/ 230332 w 331788"/>
              <a:gd name="connsiteY21" fmla="*/ 122237 h 315913"/>
              <a:gd name="connsiteX22" fmla="*/ 223838 w 331788"/>
              <a:gd name="connsiteY22" fmla="*/ 129801 h 315913"/>
              <a:gd name="connsiteX23" fmla="*/ 223838 w 331788"/>
              <a:gd name="connsiteY23" fmla="*/ 157536 h 315913"/>
              <a:gd name="connsiteX24" fmla="*/ 230332 w 331788"/>
              <a:gd name="connsiteY24" fmla="*/ 165100 h 315913"/>
              <a:gd name="connsiteX25" fmla="*/ 238126 w 331788"/>
              <a:gd name="connsiteY25" fmla="*/ 157536 h 315913"/>
              <a:gd name="connsiteX26" fmla="*/ 238126 w 331788"/>
              <a:gd name="connsiteY26" fmla="*/ 129801 h 315913"/>
              <a:gd name="connsiteX27" fmla="*/ 230332 w 331788"/>
              <a:gd name="connsiteY27" fmla="*/ 122237 h 315913"/>
              <a:gd name="connsiteX28" fmla="*/ 201468 w 331788"/>
              <a:gd name="connsiteY28" fmla="*/ 122237 h 315913"/>
              <a:gd name="connsiteX29" fmla="*/ 193675 w 331788"/>
              <a:gd name="connsiteY29" fmla="*/ 129801 h 315913"/>
              <a:gd name="connsiteX30" fmla="*/ 193675 w 331788"/>
              <a:gd name="connsiteY30" fmla="*/ 157536 h 315913"/>
              <a:gd name="connsiteX31" fmla="*/ 201468 w 331788"/>
              <a:gd name="connsiteY31" fmla="*/ 165100 h 315913"/>
              <a:gd name="connsiteX32" fmla="*/ 207963 w 331788"/>
              <a:gd name="connsiteY32" fmla="*/ 157536 h 315913"/>
              <a:gd name="connsiteX33" fmla="*/ 207963 w 331788"/>
              <a:gd name="connsiteY33" fmla="*/ 129801 h 315913"/>
              <a:gd name="connsiteX34" fmla="*/ 201468 w 331788"/>
              <a:gd name="connsiteY34" fmla="*/ 122237 h 315913"/>
              <a:gd name="connsiteX35" fmla="*/ 128732 w 331788"/>
              <a:gd name="connsiteY35" fmla="*/ 122237 h 315913"/>
              <a:gd name="connsiteX36" fmla="*/ 122238 w 331788"/>
              <a:gd name="connsiteY36" fmla="*/ 129801 h 315913"/>
              <a:gd name="connsiteX37" fmla="*/ 122238 w 331788"/>
              <a:gd name="connsiteY37" fmla="*/ 157536 h 315913"/>
              <a:gd name="connsiteX38" fmla="*/ 128732 w 331788"/>
              <a:gd name="connsiteY38" fmla="*/ 165100 h 315913"/>
              <a:gd name="connsiteX39" fmla="*/ 136526 w 331788"/>
              <a:gd name="connsiteY39" fmla="*/ 157536 h 315913"/>
              <a:gd name="connsiteX40" fmla="*/ 136526 w 331788"/>
              <a:gd name="connsiteY40" fmla="*/ 129801 h 315913"/>
              <a:gd name="connsiteX41" fmla="*/ 128732 w 331788"/>
              <a:gd name="connsiteY41" fmla="*/ 122237 h 315913"/>
              <a:gd name="connsiteX42" fmla="*/ 101456 w 331788"/>
              <a:gd name="connsiteY42" fmla="*/ 122237 h 315913"/>
              <a:gd name="connsiteX43" fmla="*/ 93663 w 331788"/>
              <a:gd name="connsiteY43" fmla="*/ 129801 h 315913"/>
              <a:gd name="connsiteX44" fmla="*/ 93663 w 331788"/>
              <a:gd name="connsiteY44" fmla="*/ 157536 h 315913"/>
              <a:gd name="connsiteX45" fmla="*/ 101456 w 331788"/>
              <a:gd name="connsiteY45" fmla="*/ 165100 h 315913"/>
              <a:gd name="connsiteX46" fmla="*/ 107951 w 331788"/>
              <a:gd name="connsiteY46" fmla="*/ 157536 h 315913"/>
              <a:gd name="connsiteX47" fmla="*/ 107951 w 331788"/>
              <a:gd name="connsiteY47" fmla="*/ 129801 h 315913"/>
              <a:gd name="connsiteX48" fmla="*/ 101456 w 331788"/>
              <a:gd name="connsiteY48" fmla="*/ 122237 h 315913"/>
              <a:gd name="connsiteX49" fmla="*/ 72881 w 331788"/>
              <a:gd name="connsiteY49" fmla="*/ 122237 h 315913"/>
              <a:gd name="connsiteX50" fmla="*/ 65088 w 331788"/>
              <a:gd name="connsiteY50" fmla="*/ 129801 h 315913"/>
              <a:gd name="connsiteX51" fmla="*/ 65088 w 331788"/>
              <a:gd name="connsiteY51" fmla="*/ 157536 h 315913"/>
              <a:gd name="connsiteX52" fmla="*/ 72881 w 331788"/>
              <a:gd name="connsiteY52" fmla="*/ 165100 h 315913"/>
              <a:gd name="connsiteX53" fmla="*/ 79376 w 331788"/>
              <a:gd name="connsiteY53" fmla="*/ 157536 h 315913"/>
              <a:gd name="connsiteX54" fmla="*/ 79376 w 331788"/>
              <a:gd name="connsiteY54" fmla="*/ 129801 h 315913"/>
              <a:gd name="connsiteX55" fmla="*/ 72881 w 331788"/>
              <a:gd name="connsiteY55" fmla="*/ 122237 h 315913"/>
              <a:gd name="connsiteX56" fmla="*/ 258908 w 331788"/>
              <a:gd name="connsiteY56" fmla="*/ 65087 h 315913"/>
              <a:gd name="connsiteX57" fmla="*/ 252413 w 331788"/>
              <a:gd name="connsiteY57" fmla="*/ 71581 h 315913"/>
              <a:gd name="connsiteX58" fmla="*/ 252413 w 331788"/>
              <a:gd name="connsiteY58" fmla="*/ 100157 h 315913"/>
              <a:gd name="connsiteX59" fmla="*/ 258908 w 331788"/>
              <a:gd name="connsiteY59" fmla="*/ 107950 h 315913"/>
              <a:gd name="connsiteX60" fmla="*/ 266701 w 331788"/>
              <a:gd name="connsiteY60" fmla="*/ 100157 h 315913"/>
              <a:gd name="connsiteX61" fmla="*/ 266701 w 331788"/>
              <a:gd name="connsiteY61" fmla="*/ 71581 h 315913"/>
              <a:gd name="connsiteX62" fmla="*/ 258908 w 331788"/>
              <a:gd name="connsiteY62" fmla="*/ 65087 h 315913"/>
              <a:gd name="connsiteX63" fmla="*/ 230332 w 331788"/>
              <a:gd name="connsiteY63" fmla="*/ 65087 h 315913"/>
              <a:gd name="connsiteX64" fmla="*/ 223838 w 331788"/>
              <a:gd name="connsiteY64" fmla="*/ 71581 h 315913"/>
              <a:gd name="connsiteX65" fmla="*/ 223838 w 331788"/>
              <a:gd name="connsiteY65" fmla="*/ 100157 h 315913"/>
              <a:gd name="connsiteX66" fmla="*/ 230332 w 331788"/>
              <a:gd name="connsiteY66" fmla="*/ 107950 h 315913"/>
              <a:gd name="connsiteX67" fmla="*/ 238126 w 331788"/>
              <a:gd name="connsiteY67" fmla="*/ 100157 h 315913"/>
              <a:gd name="connsiteX68" fmla="*/ 238126 w 331788"/>
              <a:gd name="connsiteY68" fmla="*/ 71581 h 315913"/>
              <a:gd name="connsiteX69" fmla="*/ 230332 w 331788"/>
              <a:gd name="connsiteY69" fmla="*/ 65087 h 315913"/>
              <a:gd name="connsiteX70" fmla="*/ 201468 w 331788"/>
              <a:gd name="connsiteY70" fmla="*/ 65087 h 315913"/>
              <a:gd name="connsiteX71" fmla="*/ 193675 w 331788"/>
              <a:gd name="connsiteY71" fmla="*/ 71581 h 315913"/>
              <a:gd name="connsiteX72" fmla="*/ 193675 w 331788"/>
              <a:gd name="connsiteY72" fmla="*/ 100157 h 315913"/>
              <a:gd name="connsiteX73" fmla="*/ 201468 w 331788"/>
              <a:gd name="connsiteY73" fmla="*/ 107950 h 315913"/>
              <a:gd name="connsiteX74" fmla="*/ 207963 w 331788"/>
              <a:gd name="connsiteY74" fmla="*/ 100157 h 315913"/>
              <a:gd name="connsiteX75" fmla="*/ 207963 w 331788"/>
              <a:gd name="connsiteY75" fmla="*/ 71581 h 315913"/>
              <a:gd name="connsiteX76" fmla="*/ 201468 w 331788"/>
              <a:gd name="connsiteY76" fmla="*/ 65087 h 315913"/>
              <a:gd name="connsiteX77" fmla="*/ 128732 w 331788"/>
              <a:gd name="connsiteY77" fmla="*/ 65087 h 315913"/>
              <a:gd name="connsiteX78" fmla="*/ 122238 w 331788"/>
              <a:gd name="connsiteY78" fmla="*/ 71581 h 315913"/>
              <a:gd name="connsiteX79" fmla="*/ 122238 w 331788"/>
              <a:gd name="connsiteY79" fmla="*/ 100157 h 315913"/>
              <a:gd name="connsiteX80" fmla="*/ 128732 w 331788"/>
              <a:gd name="connsiteY80" fmla="*/ 107950 h 315913"/>
              <a:gd name="connsiteX81" fmla="*/ 136526 w 331788"/>
              <a:gd name="connsiteY81" fmla="*/ 100157 h 315913"/>
              <a:gd name="connsiteX82" fmla="*/ 136526 w 331788"/>
              <a:gd name="connsiteY82" fmla="*/ 71581 h 315913"/>
              <a:gd name="connsiteX83" fmla="*/ 128732 w 331788"/>
              <a:gd name="connsiteY83" fmla="*/ 65087 h 315913"/>
              <a:gd name="connsiteX84" fmla="*/ 101456 w 331788"/>
              <a:gd name="connsiteY84" fmla="*/ 65087 h 315913"/>
              <a:gd name="connsiteX85" fmla="*/ 93663 w 331788"/>
              <a:gd name="connsiteY85" fmla="*/ 71581 h 315913"/>
              <a:gd name="connsiteX86" fmla="*/ 93663 w 331788"/>
              <a:gd name="connsiteY86" fmla="*/ 100157 h 315913"/>
              <a:gd name="connsiteX87" fmla="*/ 101456 w 331788"/>
              <a:gd name="connsiteY87" fmla="*/ 107950 h 315913"/>
              <a:gd name="connsiteX88" fmla="*/ 107951 w 331788"/>
              <a:gd name="connsiteY88" fmla="*/ 100157 h 315913"/>
              <a:gd name="connsiteX89" fmla="*/ 107951 w 331788"/>
              <a:gd name="connsiteY89" fmla="*/ 71581 h 315913"/>
              <a:gd name="connsiteX90" fmla="*/ 101456 w 331788"/>
              <a:gd name="connsiteY90" fmla="*/ 65087 h 315913"/>
              <a:gd name="connsiteX91" fmla="*/ 72881 w 331788"/>
              <a:gd name="connsiteY91" fmla="*/ 65087 h 315913"/>
              <a:gd name="connsiteX92" fmla="*/ 65088 w 331788"/>
              <a:gd name="connsiteY92" fmla="*/ 71581 h 315913"/>
              <a:gd name="connsiteX93" fmla="*/ 65088 w 331788"/>
              <a:gd name="connsiteY93" fmla="*/ 100157 h 315913"/>
              <a:gd name="connsiteX94" fmla="*/ 72881 w 331788"/>
              <a:gd name="connsiteY94" fmla="*/ 107950 h 315913"/>
              <a:gd name="connsiteX95" fmla="*/ 79376 w 331788"/>
              <a:gd name="connsiteY95" fmla="*/ 100157 h 315913"/>
              <a:gd name="connsiteX96" fmla="*/ 79376 w 331788"/>
              <a:gd name="connsiteY96" fmla="*/ 71581 h 315913"/>
              <a:gd name="connsiteX97" fmla="*/ 72881 w 331788"/>
              <a:gd name="connsiteY97" fmla="*/ 65087 h 315913"/>
              <a:gd name="connsiteX98" fmla="*/ 107950 w 331788"/>
              <a:gd name="connsiteY98" fmla="*/ 14287 h 315913"/>
              <a:gd name="connsiteX99" fmla="*/ 107950 w 331788"/>
              <a:gd name="connsiteY99" fmla="*/ 28575 h 315913"/>
              <a:gd name="connsiteX100" fmla="*/ 223838 w 331788"/>
              <a:gd name="connsiteY100" fmla="*/ 28575 h 315913"/>
              <a:gd name="connsiteX101" fmla="*/ 223838 w 331788"/>
              <a:gd name="connsiteY101" fmla="*/ 14287 h 315913"/>
              <a:gd name="connsiteX102" fmla="*/ 64802 w 331788"/>
              <a:gd name="connsiteY102" fmla="*/ 0 h 315913"/>
              <a:gd name="connsiteX103" fmla="*/ 266986 w 331788"/>
              <a:gd name="connsiteY103" fmla="*/ 0 h 315913"/>
              <a:gd name="connsiteX104" fmla="*/ 273466 w 331788"/>
              <a:gd name="connsiteY104" fmla="*/ 6474 h 315913"/>
              <a:gd name="connsiteX105" fmla="*/ 266986 w 331788"/>
              <a:gd name="connsiteY105" fmla="*/ 14242 h 315913"/>
              <a:gd name="connsiteX106" fmla="*/ 238472 w 331788"/>
              <a:gd name="connsiteY106" fmla="*/ 14242 h 315913"/>
              <a:gd name="connsiteX107" fmla="*/ 238472 w 331788"/>
              <a:gd name="connsiteY107" fmla="*/ 28484 h 315913"/>
              <a:gd name="connsiteX108" fmla="*/ 303275 w 331788"/>
              <a:gd name="connsiteY108" fmla="*/ 28484 h 315913"/>
              <a:gd name="connsiteX109" fmla="*/ 309755 w 331788"/>
              <a:gd name="connsiteY109" fmla="*/ 34958 h 315913"/>
              <a:gd name="connsiteX110" fmla="*/ 309755 w 331788"/>
              <a:gd name="connsiteY110" fmla="*/ 301671 h 315913"/>
              <a:gd name="connsiteX111" fmla="*/ 324012 w 331788"/>
              <a:gd name="connsiteY111" fmla="*/ 301671 h 315913"/>
              <a:gd name="connsiteX112" fmla="*/ 331788 w 331788"/>
              <a:gd name="connsiteY112" fmla="*/ 309439 h 315913"/>
              <a:gd name="connsiteX113" fmla="*/ 324012 w 331788"/>
              <a:gd name="connsiteY113" fmla="*/ 315913 h 315913"/>
              <a:gd name="connsiteX114" fmla="*/ 7776 w 331788"/>
              <a:gd name="connsiteY114" fmla="*/ 315913 h 315913"/>
              <a:gd name="connsiteX115" fmla="*/ 0 w 331788"/>
              <a:gd name="connsiteY115" fmla="*/ 309439 h 315913"/>
              <a:gd name="connsiteX116" fmla="*/ 7776 w 331788"/>
              <a:gd name="connsiteY116" fmla="*/ 301671 h 315913"/>
              <a:gd name="connsiteX117" fmla="*/ 22033 w 331788"/>
              <a:gd name="connsiteY117" fmla="*/ 301671 h 315913"/>
              <a:gd name="connsiteX118" fmla="*/ 22033 w 331788"/>
              <a:gd name="connsiteY118" fmla="*/ 34958 h 315913"/>
              <a:gd name="connsiteX119" fmla="*/ 28513 w 331788"/>
              <a:gd name="connsiteY119" fmla="*/ 28484 h 315913"/>
              <a:gd name="connsiteX120" fmla="*/ 93315 w 331788"/>
              <a:gd name="connsiteY120" fmla="*/ 28484 h 315913"/>
              <a:gd name="connsiteX121" fmla="*/ 93315 w 331788"/>
              <a:gd name="connsiteY121" fmla="*/ 14242 h 315913"/>
              <a:gd name="connsiteX122" fmla="*/ 64802 w 331788"/>
              <a:gd name="connsiteY122" fmla="*/ 14242 h 315913"/>
              <a:gd name="connsiteX123" fmla="*/ 58322 w 331788"/>
              <a:gd name="connsiteY123" fmla="*/ 6474 h 315913"/>
              <a:gd name="connsiteX124" fmla="*/ 64802 w 331788"/>
              <a:gd name="connsiteY124" fmla="*/ 0 h 31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331788" h="315913">
                <a:moveTo>
                  <a:pt x="101402" y="200025"/>
                </a:moveTo>
                <a:cubicBezTo>
                  <a:pt x="97532" y="200025"/>
                  <a:pt x="93663" y="203933"/>
                  <a:pt x="93663" y="207840"/>
                </a:cubicBezTo>
                <a:cubicBezTo>
                  <a:pt x="93663" y="207840"/>
                  <a:pt x="93663" y="207840"/>
                  <a:pt x="93663" y="301625"/>
                </a:cubicBezTo>
                <a:cubicBezTo>
                  <a:pt x="93663" y="301625"/>
                  <a:pt x="93663" y="301625"/>
                  <a:pt x="137518" y="301625"/>
                </a:cubicBezTo>
                <a:cubicBezTo>
                  <a:pt x="137518" y="301625"/>
                  <a:pt x="137518" y="301625"/>
                  <a:pt x="137518" y="250825"/>
                </a:cubicBezTo>
                <a:cubicBezTo>
                  <a:pt x="137518" y="246917"/>
                  <a:pt x="140097" y="244312"/>
                  <a:pt x="143967" y="244312"/>
                </a:cubicBezTo>
                <a:cubicBezTo>
                  <a:pt x="143967" y="244312"/>
                  <a:pt x="143967" y="244312"/>
                  <a:pt x="187822" y="244312"/>
                </a:cubicBezTo>
                <a:cubicBezTo>
                  <a:pt x="191691" y="244312"/>
                  <a:pt x="194271" y="246917"/>
                  <a:pt x="194271" y="250825"/>
                </a:cubicBezTo>
                <a:cubicBezTo>
                  <a:pt x="194271" y="250825"/>
                  <a:pt x="194271" y="250825"/>
                  <a:pt x="194271" y="301625"/>
                </a:cubicBezTo>
                <a:cubicBezTo>
                  <a:pt x="194271" y="301625"/>
                  <a:pt x="194271" y="301625"/>
                  <a:pt x="230387" y="301625"/>
                </a:cubicBezTo>
                <a:cubicBezTo>
                  <a:pt x="234256" y="301625"/>
                  <a:pt x="238126" y="299020"/>
                  <a:pt x="238126" y="295112"/>
                </a:cubicBezTo>
                <a:lnTo>
                  <a:pt x="238126" y="207840"/>
                </a:lnTo>
                <a:cubicBezTo>
                  <a:pt x="238126" y="203933"/>
                  <a:pt x="234256" y="200025"/>
                  <a:pt x="230387" y="200025"/>
                </a:cubicBezTo>
                <a:cubicBezTo>
                  <a:pt x="230387" y="200025"/>
                  <a:pt x="230387" y="200025"/>
                  <a:pt x="101402" y="200025"/>
                </a:cubicBezTo>
                <a:close/>
                <a:moveTo>
                  <a:pt x="258908" y="122237"/>
                </a:moveTo>
                <a:cubicBezTo>
                  <a:pt x="255011" y="122237"/>
                  <a:pt x="252413" y="124758"/>
                  <a:pt x="252413" y="129801"/>
                </a:cubicBezTo>
                <a:cubicBezTo>
                  <a:pt x="252413" y="129801"/>
                  <a:pt x="252413" y="129801"/>
                  <a:pt x="252413" y="157536"/>
                </a:cubicBezTo>
                <a:cubicBezTo>
                  <a:pt x="252413" y="161318"/>
                  <a:pt x="255011" y="165100"/>
                  <a:pt x="258908" y="165100"/>
                </a:cubicBezTo>
                <a:cubicBezTo>
                  <a:pt x="264103" y="165100"/>
                  <a:pt x="266701" y="161318"/>
                  <a:pt x="266701" y="157536"/>
                </a:cubicBezTo>
                <a:lnTo>
                  <a:pt x="266701" y="129801"/>
                </a:lnTo>
                <a:cubicBezTo>
                  <a:pt x="266701" y="124758"/>
                  <a:pt x="264103" y="122237"/>
                  <a:pt x="258908" y="122237"/>
                </a:cubicBezTo>
                <a:close/>
                <a:moveTo>
                  <a:pt x="230332" y="122237"/>
                </a:moveTo>
                <a:cubicBezTo>
                  <a:pt x="226436" y="122237"/>
                  <a:pt x="223838" y="124758"/>
                  <a:pt x="223838" y="129801"/>
                </a:cubicBezTo>
                <a:cubicBezTo>
                  <a:pt x="223838" y="129801"/>
                  <a:pt x="223838" y="129801"/>
                  <a:pt x="223838" y="157536"/>
                </a:cubicBezTo>
                <a:cubicBezTo>
                  <a:pt x="223838" y="161318"/>
                  <a:pt x="226436" y="165100"/>
                  <a:pt x="230332" y="165100"/>
                </a:cubicBezTo>
                <a:cubicBezTo>
                  <a:pt x="234229" y="165100"/>
                  <a:pt x="238126" y="161318"/>
                  <a:pt x="238126" y="157536"/>
                </a:cubicBezTo>
                <a:lnTo>
                  <a:pt x="238126" y="129801"/>
                </a:lnTo>
                <a:cubicBezTo>
                  <a:pt x="238126" y="124758"/>
                  <a:pt x="234229" y="122237"/>
                  <a:pt x="230332" y="122237"/>
                </a:cubicBezTo>
                <a:close/>
                <a:moveTo>
                  <a:pt x="201468" y="122237"/>
                </a:moveTo>
                <a:cubicBezTo>
                  <a:pt x="196273" y="122237"/>
                  <a:pt x="193675" y="124758"/>
                  <a:pt x="193675" y="129801"/>
                </a:cubicBezTo>
                <a:cubicBezTo>
                  <a:pt x="193675" y="129801"/>
                  <a:pt x="193675" y="129801"/>
                  <a:pt x="193675" y="157536"/>
                </a:cubicBezTo>
                <a:cubicBezTo>
                  <a:pt x="193675" y="161318"/>
                  <a:pt x="196273" y="165100"/>
                  <a:pt x="201468" y="165100"/>
                </a:cubicBezTo>
                <a:cubicBezTo>
                  <a:pt x="205365" y="165100"/>
                  <a:pt x="207963" y="161318"/>
                  <a:pt x="207963" y="157536"/>
                </a:cubicBezTo>
                <a:cubicBezTo>
                  <a:pt x="207963" y="157536"/>
                  <a:pt x="207963" y="157536"/>
                  <a:pt x="207963" y="129801"/>
                </a:cubicBezTo>
                <a:cubicBezTo>
                  <a:pt x="207963" y="124758"/>
                  <a:pt x="205365" y="122237"/>
                  <a:pt x="201468" y="122237"/>
                </a:cubicBezTo>
                <a:close/>
                <a:moveTo>
                  <a:pt x="128732" y="122237"/>
                </a:moveTo>
                <a:cubicBezTo>
                  <a:pt x="124836" y="122237"/>
                  <a:pt x="122238" y="124758"/>
                  <a:pt x="122238" y="129801"/>
                </a:cubicBezTo>
                <a:cubicBezTo>
                  <a:pt x="122238" y="129801"/>
                  <a:pt x="122238" y="129801"/>
                  <a:pt x="122238" y="157536"/>
                </a:cubicBezTo>
                <a:cubicBezTo>
                  <a:pt x="122238" y="161318"/>
                  <a:pt x="124836" y="165100"/>
                  <a:pt x="128732" y="165100"/>
                </a:cubicBezTo>
                <a:cubicBezTo>
                  <a:pt x="133928" y="165100"/>
                  <a:pt x="136526" y="161318"/>
                  <a:pt x="136526" y="157536"/>
                </a:cubicBezTo>
                <a:cubicBezTo>
                  <a:pt x="136526" y="157536"/>
                  <a:pt x="136526" y="157536"/>
                  <a:pt x="136526" y="129801"/>
                </a:cubicBezTo>
                <a:cubicBezTo>
                  <a:pt x="136526" y="124758"/>
                  <a:pt x="133928" y="122237"/>
                  <a:pt x="128732" y="122237"/>
                </a:cubicBezTo>
                <a:close/>
                <a:moveTo>
                  <a:pt x="101456" y="122237"/>
                </a:moveTo>
                <a:cubicBezTo>
                  <a:pt x="97559" y="122237"/>
                  <a:pt x="93663" y="124758"/>
                  <a:pt x="93663" y="129801"/>
                </a:cubicBezTo>
                <a:lnTo>
                  <a:pt x="93663" y="157536"/>
                </a:lnTo>
                <a:cubicBezTo>
                  <a:pt x="93663" y="161318"/>
                  <a:pt x="97559" y="165100"/>
                  <a:pt x="101456" y="165100"/>
                </a:cubicBezTo>
                <a:cubicBezTo>
                  <a:pt x="105353" y="165100"/>
                  <a:pt x="107951" y="161318"/>
                  <a:pt x="107951" y="157536"/>
                </a:cubicBezTo>
                <a:cubicBezTo>
                  <a:pt x="107951" y="157536"/>
                  <a:pt x="107951" y="157536"/>
                  <a:pt x="107951" y="129801"/>
                </a:cubicBezTo>
                <a:cubicBezTo>
                  <a:pt x="107951" y="124758"/>
                  <a:pt x="105353" y="122237"/>
                  <a:pt x="101456" y="122237"/>
                </a:cubicBezTo>
                <a:close/>
                <a:moveTo>
                  <a:pt x="72881" y="122237"/>
                </a:moveTo>
                <a:cubicBezTo>
                  <a:pt x="67686" y="122237"/>
                  <a:pt x="65088" y="124758"/>
                  <a:pt x="65088" y="129801"/>
                </a:cubicBezTo>
                <a:cubicBezTo>
                  <a:pt x="65088" y="129801"/>
                  <a:pt x="65088" y="129801"/>
                  <a:pt x="65088" y="157536"/>
                </a:cubicBezTo>
                <a:cubicBezTo>
                  <a:pt x="65088" y="161318"/>
                  <a:pt x="67686" y="165100"/>
                  <a:pt x="72881" y="165100"/>
                </a:cubicBezTo>
                <a:cubicBezTo>
                  <a:pt x="76778" y="165100"/>
                  <a:pt x="79376" y="161318"/>
                  <a:pt x="79376" y="157536"/>
                </a:cubicBezTo>
                <a:lnTo>
                  <a:pt x="79376" y="129801"/>
                </a:lnTo>
                <a:cubicBezTo>
                  <a:pt x="79376" y="124758"/>
                  <a:pt x="76778" y="122237"/>
                  <a:pt x="72881" y="122237"/>
                </a:cubicBezTo>
                <a:close/>
                <a:moveTo>
                  <a:pt x="258908" y="65087"/>
                </a:moveTo>
                <a:cubicBezTo>
                  <a:pt x="255011" y="65087"/>
                  <a:pt x="252413" y="67685"/>
                  <a:pt x="252413" y="71581"/>
                </a:cubicBezTo>
                <a:cubicBezTo>
                  <a:pt x="252413" y="71581"/>
                  <a:pt x="252413" y="71581"/>
                  <a:pt x="252413" y="100157"/>
                </a:cubicBezTo>
                <a:cubicBezTo>
                  <a:pt x="252413" y="105352"/>
                  <a:pt x="255011" y="107950"/>
                  <a:pt x="258908" y="107950"/>
                </a:cubicBezTo>
                <a:cubicBezTo>
                  <a:pt x="264103" y="107950"/>
                  <a:pt x="266701" y="105352"/>
                  <a:pt x="266701" y="100157"/>
                </a:cubicBezTo>
                <a:lnTo>
                  <a:pt x="266701" y="71581"/>
                </a:lnTo>
                <a:cubicBezTo>
                  <a:pt x="266701" y="67685"/>
                  <a:pt x="264103" y="65087"/>
                  <a:pt x="258908" y="65087"/>
                </a:cubicBezTo>
                <a:close/>
                <a:moveTo>
                  <a:pt x="230332" y="65087"/>
                </a:moveTo>
                <a:cubicBezTo>
                  <a:pt x="226436" y="65087"/>
                  <a:pt x="223838" y="67685"/>
                  <a:pt x="223838" y="71581"/>
                </a:cubicBezTo>
                <a:cubicBezTo>
                  <a:pt x="223838" y="71581"/>
                  <a:pt x="223838" y="71581"/>
                  <a:pt x="223838" y="100157"/>
                </a:cubicBezTo>
                <a:cubicBezTo>
                  <a:pt x="223838" y="105352"/>
                  <a:pt x="226436" y="107950"/>
                  <a:pt x="230332" y="107950"/>
                </a:cubicBezTo>
                <a:cubicBezTo>
                  <a:pt x="234229" y="107950"/>
                  <a:pt x="238126" y="105352"/>
                  <a:pt x="238126" y="100157"/>
                </a:cubicBezTo>
                <a:lnTo>
                  <a:pt x="238126" y="71581"/>
                </a:lnTo>
                <a:cubicBezTo>
                  <a:pt x="238126" y="67685"/>
                  <a:pt x="234229" y="65087"/>
                  <a:pt x="230332" y="65087"/>
                </a:cubicBezTo>
                <a:close/>
                <a:moveTo>
                  <a:pt x="201468" y="65087"/>
                </a:moveTo>
                <a:cubicBezTo>
                  <a:pt x="196273" y="65087"/>
                  <a:pt x="193675" y="67685"/>
                  <a:pt x="193675" y="71581"/>
                </a:cubicBezTo>
                <a:cubicBezTo>
                  <a:pt x="193675" y="71581"/>
                  <a:pt x="193675" y="71581"/>
                  <a:pt x="193675" y="100157"/>
                </a:cubicBezTo>
                <a:cubicBezTo>
                  <a:pt x="193675" y="105352"/>
                  <a:pt x="196273" y="107950"/>
                  <a:pt x="201468" y="107950"/>
                </a:cubicBezTo>
                <a:cubicBezTo>
                  <a:pt x="205365" y="107950"/>
                  <a:pt x="207963" y="105352"/>
                  <a:pt x="207963" y="100157"/>
                </a:cubicBezTo>
                <a:cubicBezTo>
                  <a:pt x="207963" y="100157"/>
                  <a:pt x="207963" y="100157"/>
                  <a:pt x="207963" y="71581"/>
                </a:cubicBezTo>
                <a:cubicBezTo>
                  <a:pt x="207963" y="67685"/>
                  <a:pt x="205365" y="65087"/>
                  <a:pt x="201468" y="65087"/>
                </a:cubicBezTo>
                <a:close/>
                <a:moveTo>
                  <a:pt x="128732" y="65087"/>
                </a:moveTo>
                <a:cubicBezTo>
                  <a:pt x="124836" y="65087"/>
                  <a:pt x="122238" y="67685"/>
                  <a:pt x="122238" y="71581"/>
                </a:cubicBezTo>
                <a:cubicBezTo>
                  <a:pt x="122238" y="71581"/>
                  <a:pt x="122238" y="71581"/>
                  <a:pt x="122238" y="100157"/>
                </a:cubicBezTo>
                <a:cubicBezTo>
                  <a:pt x="122238" y="105352"/>
                  <a:pt x="124836" y="107950"/>
                  <a:pt x="128732" y="107950"/>
                </a:cubicBezTo>
                <a:cubicBezTo>
                  <a:pt x="133928" y="107950"/>
                  <a:pt x="136526" y="105352"/>
                  <a:pt x="136526" y="100157"/>
                </a:cubicBezTo>
                <a:cubicBezTo>
                  <a:pt x="136526" y="100157"/>
                  <a:pt x="136526" y="100157"/>
                  <a:pt x="136526" y="71581"/>
                </a:cubicBezTo>
                <a:cubicBezTo>
                  <a:pt x="136526" y="67685"/>
                  <a:pt x="133928" y="65087"/>
                  <a:pt x="128732" y="65087"/>
                </a:cubicBezTo>
                <a:close/>
                <a:moveTo>
                  <a:pt x="101456" y="65087"/>
                </a:moveTo>
                <a:cubicBezTo>
                  <a:pt x="97559" y="65087"/>
                  <a:pt x="93663" y="67685"/>
                  <a:pt x="93663" y="71581"/>
                </a:cubicBezTo>
                <a:lnTo>
                  <a:pt x="93663" y="100157"/>
                </a:lnTo>
                <a:cubicBezTo>
                  <a:pt x="93663" y="105352"/>
                  <a:pt x="97559" y="107950"/>
                  <a:pt x="101456" y="107950"/>
                </a:cubicBezTo>
                <a:cubicBezTo>
                  <a:pt x="105353" y="107950"/>
                  <a:pt x="107951" y="105352"/>
                  <a:pt x="107951" y="100157"/>
                </a:cubicBezTo>
                <a:cubicBezTo>
                  <a:pt x="107951" y="100157"/>
                  <a:pt x="107951" y="100157"/>
                  <a:pt x="107951" y="71581"/>
                </a:cubicBezTo>
                <a:cubicBezTo>
                  <a:pt x="107951" y="67685"/>
                  <a:pt x="105353" y="65087"/>
                  <a:pt x="101456" y="65087"/>
                </a:cubicBezTo>
                <a:close/>
                <a:moveTo>
                  <a:pt x="72881" y="65087"/>
                </a:moveTo>
                <a:cubicBezTo>
                  <a:pt x="67686" y="65087"/>
                  <a:pt x="65088" y="67685"/>
                  <a:pt x="65088" y="71581"/>
                </a:cubicBezTo>
                <a:cubicBezTo>
                  <a:pt x="65088" y="71581"/>
                  <a:pt x="65088" y="71581"/>
                  <a:pt x="65088" y="100157"/>
                </a:cubicBezTo>
                <a:cubicBezTo>
                  <a:pt x="65088" y="105352"/>
                  <a:pt x="67686" y="107950"/>
                  <a:pt x="72881" y="107950"/>
                </a:cubicBezTo>
                <a:cubicBezTo>
                  <a:pt x="76778" y="107950"/>
                  <a:pt x="79376" y="105352"/>
                  <a:pt x="79376" y="100157"/>
                </a:cubicBezTo>
                <a:lnTo>
                  <a:pt x="79376" y="71581"/>
                </a:lnTo>
                <a:cubicBezTo>
                  <a:pt x="79376" y="67685"/>
                  <a:pt x="76778" y="65087"/>
                  <a:pt x="72881" y="65087"/>
                </a:cubicBezTo>
                <a:close/>
                <a:moveTo>
                  <a:pt x="107950" y="14287"/>
                </a:moveTo>
                <a:lnTo>
                  <a:pt x="107950" y="28575"/>
                </a:lnTo>
                <a:lnTo>
                  <a:pt x="223838" y="28575"/>
                </a:lnTo>
                <a:lnTo>
                  <a:pt x="223838" y="14287"/>
                </a:lnTo>
                <a:close/>
                <a:moveTo>
                  <a:pt x="64802" y="0"/>
                </a:moveTo>
                <a:cubicBezTo>
                  <a:pt x="64802" y="0"/>
                  <a:pt x="64802" y="0"/>
                  <a:pt x="266986" y="0"/>
                </a:cubicBezTo>
                <a:cubicBezTo>
                  <a:pt x="270874" y="0"/>
                  <a:pt x="273466" y="2589"/>
                  <a:pt x="273466" y="6474"/>
                </a:cubicBezTo>
                <a:cubicBezTo>
                  <a:pt x="273466" y="10358"/>
                  <a:pt x="270874" y="14242"/>
                  <a:pt x="266986" y="14242"/>
                </a:cubicBezTo>
                <a:cubicBezTo>
                  <a:pt x="266986" y="14242"/>
                  <a:pt x="266986" y="14242"/>
                  <a:pt x="238472" y="14242"/>
                </a:cubicBezTo>
                <a:cubicBezTo>
                  <a:pt x="238472" y="14242"/>
                  <a:pt x="238472" y="14242"/>
                  <a:pt x="238472" y="28484"/>
                </a:cubicBezTo>
                <a:cubicBezTo>
                  <a:pt x="238472" y="28484"/>
                  <a:pt x="238472" y="28484"/>
                  <a:pt x="303275" y="28484"/>
                </a:cubicBezTo>
                <a:cubicBezTo>
                  <a:pt x="307163" y="28484"/>
                  <a:pt x="309755" y="31073"/>
                  <a:pt x="309755" y="34958"/>
                </a:cubicBezTo>
                <a:cubicBezTo>
                  <a:pt x="309755" y="34958"/>
                  <a:pt x="309755" y="34958"/>
                  <a:pt x="309755" y="301671"/>
                </a:cubicBezTo>
                <a:cubicBezTo>
                  <a:pt x="309755" y="301671"/>
                  <a:pt x="309755" y="301671"/>
                  <a:pt x="324012" y="301671"/>
                </a:cubicBezTo>
                <a:cubicBezTo>
                  <a:pt x="329196" y="301671"/>
                  <a:pt x="331788" y="305555"/>
                  <a:pt x="331788" y="309439"/>
                </a:cubicBezTo>
                <a:cubicBezTo>
                  <a:pt x="331788" y="313324"/>
                  <a:pt x="329196" y="315913"/>
                  <a:pt x="324012" y="315913"/>
                </a:cubicBezTo>
                <a:cubicBezTo>
                  <a:pt x="324012" y="315913"/>
                  <a:pt x="324012" y="315913"/>
                  <a:pt x="7776" y="315913"/>
                </a:cubicBezTo>
                <a:cubicBezTo>
                  <a:pt x="2592" y="315913"/>
                  <a:pt x="0" y="313324"/>
                  <a:pt x="0" y="309439"/>
                </a:cubicBezTo>
                <a:cubicBezTo>
                  <a:pt x="0" y="305555"/>
                  <a:pt x="2592" y="301671"/>
                  <a:pt x="7776" y="301671"/>
                </a:cubicBezTo>
                <a:cubicBezTo>
                  <a:pt x="7776" y="301671"/>
                  <a:pt x="7776" y="301671"/>
                  <a:pt x="22033" y="301671"/>
                </a:cubicBezTo>
                <a:cubicBezTo>
                  <a:pt x="22033" y="301671"/>
                  <a:pt x="22033" y="301671"/>
                  <a:pt x="22033" y="34958"/>
                </a:cubicBezTo>
                <a:cubicBezTo>
                  <a:pt x="22033" y="31073"/>
                  <a:pt x="24625" y="28484"/>
                  <a:pt x="28513" y="28484"/>
                </a:cubicBezTo>
                <a:cubicBezTo>
                  <a:pt x="28513" y="28484"/>
                  <a:pt x="28513" y="28484"/>
                  <a:pt x="93315" y="28484"/>
                </a:cubicBezTo>
                <a:cubicBezTo>
                  <a:pt x="93315" y="28484"/>
                  <a:pt x="93315" y="28484"/>
                  <a:pt x="93315" y="14242"/>
                </a:cubicBezTo>
                <a:cubicBezTo>
                  <a:pt x="93315" y="14242"/>
                  <a:pt x="93315" y="14242"/>
                  <a:pt x="64802" y="14242"/>
                </a:cubicBezTo>
                <a:cubicBezTo>
                  <a:pt x="60914" y="14242"/>
                  <a:pt x="58322" y="10358"/>
                  <a:pt x="58322" y="6474"/>
                </a:cubicBezTo>
                <a:cubicBezTo>
                  <a:pt x="58322" y="2589"/>
                  <a:pt x="60914" y="0"/>
                  <a:pt x="64802" y="0"/>
                </a:cubicBezTo>
                <a:close/>
              </a:path>
            </a:pathLst>
          </a:custGeom>
          <a:solidFill>
            <a:schemeClr val="accent2"/>
          </a:solidFill>
          <a:ln>
            <a:noFill/>
          </a:ln>
        </p:spPr>
        <p:txBody>
          <a:bodyPr anchor="ctr"/>
          <a:lstStyle/>
          <a:p>
            <a:pPr algn="ctr"/>
          </a:p>
        </p:txBody>
      </p:sp>
      <p:grpSp>
        <p:nvGrpSpPr>
          <p:cNvPr id="40" name="组合 39"/>
          <p:cNvGrpSpPr/>
          <p:nvPr/>
        </p:nvGrpSpPr>
        <p:grpSpPr>
          <a:xfrm>
            <a:off x="6331485" y="3602847"/>
            <a:ext cx="1080565" cy="1080566"/>
            <a:chOff x="3176812" y="2273198"/>
            <a:chExt cx="2641825" cy="2726239"/>
          </a:xfrm>
        </p:grpSpPr>
        <p:sp>
          <p:nvSpPr>
            <p:cNvPr id="41" name="椭圆 40"/>
            <p:cNvSpPr/>
            <p:nvPr/>
          </p:nvSpPr>
          <p:spPr>
            <a:xfrm>
              <a:off x="3176812" y="2273198"/>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42" name="椭圆 41"/>
            <p:cNvSpPr/>
            <p:nvPr/>
          </p:nvSpPr>
          <p:spPr>
            <a:xfrm>
              <a:off x="3268971" y="2368299"/>
              <a:ext cx="2457512" cy="2536037"/>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2" name="任意多边形: 形状 21" title="eESxyZhHeg"/>
          <p:cNvSpPr/>
          <p:nvPr/>
        </p:nvSpPr>
        <p:spPr bwMode="auto">
          <a:xfrm>
            <a:off x="6740339" y="3865873"/>
            <a:ext cx="397580" cy="501092"/>
          </a:xfrm>
          <a:custGeom>
            <a:avLst/>
            <a:gdLst>
              <a:gd name="connsiteX0" fmla="*/ 179388 w 268288"/>
              <a:gd name="connsiteY0" fmla="*/ 166688 h 338138"/>
              <a:gd name="connsiteX1" fmla="*/ 203200 w 268288"/>
              <a:gd name="connsiteY1" fmla="*/ 190443 h 338138"/>
              <a:gd name="connsiteX2" fmla="*/ 203200 w 268288"/>
              <a:gd name="connsiteY2" fmla="*/ 252471 h 338138"/>
              <a:gd name="connsiteX3" fmla="*/ 179388 w 268288"/>
              <a:gd name="connsiteY3" fmla="*/ 276226 h 338138"/>
              <a:gd name="connsiteX4" fmla="*/ 155575 w 268288"/>
              <a:gd name="connsiteY4" fmla="*/ 252471 h 338138"/>
              <a:gd name="connsiteX5" fmla="*/ 155575 w 268288"/>
              <a:gd name="connsiteY5" fmla="*/ 190443 h 338138"/>
              <a:gd name="connsiteX6" fmla="*/ 179388 w 268288"/>
              <a:gd name="connsiteY6" fmla="*/ 166688 h 338138"/>
              <a:gd name="connsiteX7" fmla="*/ 179388 w 268288"/>
              <a:gd name="connsiteY7" fmla="*/ 150813 h 338138"/>
              <a:gd name="connsiteX8" fmla="*/ 139700 w 268288"/>
              <a:gd name="connsiteY8" fmla="*/ 190427 h 338138"/>
              <a:gd name="connsiteX9" fmla="*/ 139700 w 268288"/>
              <a:gd name="connsiteY9" fmla="*/ 252488 h 338138"/>
              <a:gd name="connsiteX10" fmla="*/ 179388 w 268288"/>
              <a:gd name="connsiteY10" fmla="*/ 292101 h 338138"/>
              <a:gd name="connsiteX11" fmla="*/ 219075 w 268288"/>
              <a:gd name="connsiteY11" fmla="*/ 252488 h 338138"/>
              <a:gd name="connsiteX12" fmla="*/ 219075 w 268288"/>
              <a:gd name="connsiteY12" fmla="*/ 190427 h 338138"/>
              <a:gd name="connsiteX13" fmla="*/ 179388 w 268288"/>
              <a:gd name="connsiteY13" fmla="*/ 150813 h 338138"/>
              <a:gd name="connsiteX14" fmla="*/ 57120 w 268288"/>
              <a:gd name="connsiteY14" fmla="*/ 150813 h 338138"/>
              <a:gd name="connsiteX15" fmla="*/ 49212 w 268288"/>
              <a:gd name="connsiteY15" fmla="*/ 158705 h 338138"/>
              <a:gd name="connsiteX16" fmla="*/ 57120 w 268288"/>
              <a:gd name="connsiteY16" fmla="*/ 166597 h 338138"/>
              <a:gd name="connsiteX17" fmla="*/ 80842 w 268288"/>
              <a:gd name="connsiteY17" fmla="*/ 166597 h 338138"/>
              <a:gd name="connsiteX18" fmla="*/ 103247 w 268288"/>
              <a:gd name="connsiteY18" fmla="*/ 188959 h 338138"/>
              <a:gd name="connsiteX19" fmla="*/ 103247 w 268288"/>
              <a:gd name="connsiteY19" fmla="*/ 190274 h 338138"/>
              <a:gd name="connsiteX20" fmla="*/ 80842 w 268288"/>
              <a:gd name="connsiteY20" fmla="*/ 212635 h 338138"/>
              <a:gd name="connsiteX21" fmla="*/ 57120 w 268288"/>
              <a:gd name="connsiteY21" fmla="*/ 212635 h 338138"/>
              <a:gd name="connsiteX22" fmla="*/ 49212 w 268288"/>
              <a:gd name="connsiteY22" fmla="*/ 220527 h 338138"/>
              <a:gd name="connsiteX23" fmla="*/ 57120 w 268288"/>
              <a:gd name="connsiteY23" fmla="*/ 228419 h 338138"/>
              <a:gd name="connsiteX24" fmla="*/ 80842 w 268288"/>
              <a:gd name="connsiteY24" fmla="*/ 228419 h 338138"/>
              <a:gd name="connsiteX25" fmla="*/ 103247 w 268288"/>
              <a:gd name="connsiteY25" fmla="*/ 250781 h 338138"/>
              <a:gd name="connsiteX26" fmla="*/ 80842 w 268288"/>
              <a:gd name="connsiteY26" fmla="*/ 273142 h 338138"/>
              <a:gd name="connsiteX27" fmla="*/ 57120 w 268288"/>
              <a:gd name="connsiteY27" fmla="*/ 273142 h 338138"/>
              <a:gd name="connsiteX28" fmla="*/ 49212 w 268288"/>
              <a:gd name="connsiteY28" fmla="*/ 281034 h 338138"/>
              <a:gd name="connsiteX29" fmla="*/ 57120 w 268288"/>
              <a:gd name="connsiteY29" fmla="*/ 288926 h 338138"/>
              <a:gd name="connsiteX30" fmla="*/ 80842 w 268288"/>
              <a:gd name="connsiteY30" fmla="*/ 288926 h 338138"/>
              <a:gd name="connsiteX31" fmla="*/ 119062 w 268288"/>
              <a:gd name="connsiteY31" fmla="*/ 250781 h 338138"/>
              <a:gd name="connsiteX32" fmla="*/ 103247 w 268288"/>
              <a:gd name="connsiteY32" fmla="*/ 220527 h 338138"/>
              <a:gd name="connsiteX33" fmla="*/ 119062 w 268288"/>
              <a:gd name="connsiteY33" fmla="*/ 190274 h 338138"/>
              <a:gd name="connsiteX34" fmla="*/ 119062 w 268288"/>
              <a:gd name="connsiteY34" fmla="*/ 188959 h 338138"/>
              <a:gd name="connsiteX35" fmla="*/ 80842 w 268288"/>
              <a:gd name="connsiteY35" fmla="*/ 150813 h 338138"/>
              <a:gd name="connsiteX36" fmla="*/ 57120 w 268288"/>
              <a:gd name="connsiteY36" fmla="*/ 150813 h 338138"/>
              <a:gd name="connsiteX37" fmla="*/ 46099 w 268288"/>
              <a:gd name="connsiteY37" fmla="*/ 47625 h 338138"/>
              <a:gd name="connsiteX38" fmla="*/ 15875 w 268288"/>
              <a:gd name="connsiteY38" fmla="*/ 79629 h 338138"/>
              <a:gd name="connsiteX39" fmla="*/ 15875 w 268288"/>
              <a:gd name="connsiteY39" fmla="*/ 114300 h 338138"/>
              <a:gd name="connsiteX40" fmla="*/ 252413 w 268288"/>
              <a:gd name="connsiteY40" fmla="*/ 114300 h 338138"/>
              <a:gd name="connsiteX41" fmla="*/ 252413 w 268288"/>
              <a:gd name="connsiteY41" fmla="*/ 79629 h 338138"/>
              <a:gd name="connsiteX42" fmla="*/ 222189 w 268288"/>
              <a:gd name="connsiteY42" fmla="*/ 47625 h 338138"/>
              <a:gd name="connsiteX43" fmla="*/ 210362 w 268288"/>
              <a:gd name="connsiteY43" fmla="*/ 47625 h 338138"/>
              <a:gd name="connsiteX44" fmla="*/ 210362 w 268288"/>
              <a:gd name="connsiteY44" fmla="*/ 71628 h 338138"/>
              <a:gd name="connsiteX45" fmla="*/ 202477 w 268288"/>
              <a:gd name="connsiteY45" fmla="*/ 79629 h 338138"/>
              <a:gd name="connsiteX46" fmla="*/ 194593 w 268288"/>
              <a:gd name="connsiteY46" fmla="*/ 71628 h 338138"/>
              <a:gd name="connsiteX47" fmla="*/ 194593 w 268288"/>
              <a:gd name="connsiteY47" fmla="*/ 47625 h 338138"/>
              <a:gd name="connsiteX48" fmla="*/ 73696 w 268288"/>
              <a:gd name="connsiteY48" fmla="*/ 47625 h 338138"/>
              <a:gd name="connsiteX49" fmla="*/ 73696 w 268288"/>
              <a:gd name="connsiteY49" fmla="*/ 71628 h 338138"/>
              <a:gd name="connsiteX50" fmla="*/ 65811 w 268288"/>
              <a:gd name="connsiteY50" fmla="*/ 79629 h 338138"/>
              <a:gd name="connsiteX51" fmla="*/ 57926 w 268288"/>
              <a:gd name="connsiteY51" fmla="*/ 71628 h 338138"/>
              <a:gd name="connsiteX52" fmla="*/ 57926 w 268288"/>
              <a:gd name="connsiteY52" fmla="*/ 47625 h 338138"/>
              <a:gd name="connsiteX53" fmla="*/ 46099 w 268288"/>
              <a:gd name="connsiteY53" fmla="*/ 47625 h 338138"/>
              <a:gd name="connsiteX54" fmla="*/ 65757 w 268288"/>
              <a:gd name="connsiteY54" fmla="*/ 0 h 338138"/>
              <a:gd name="connsiteX55" fmla="*/ 73648 w 268288"/>
              <a:gd name="connsiteY55" fmla="*/ 7925 h 338138"/>
              <a:gd name="connsiteX56" fmla="*/ 73648 w 268288"/>
              <a:gd name="connsiteY56" fmla="*/ 31700 h 338138"/>
              <a:gd name="connsiteX57" fmla="*/ 194640 w 268288"/>
              <a:gd name="connsiteY57" fmla="*/ 31700 h 338138"/>
              <a:gd name="connsiteX58" fmla="*/ 194640 w 268288"/>
              <a:gd name="connsiteY58" fmla="*/ 7925 h 338138"/>
              <a:gd name="connsiteX59" fmla="*/ 202531 w 268288"/>
              <a:gd name="connsiteY59" fmla="*/ 0 h 338138"/>
              <a:gd name="connsiteX60" fmla="*/ 210422 w 268288"/>
              <a:gd name="connsiteY60" fmla="*/ 7925 h 338138"/>
              <a:gd name="connsiteX61" fmla="*/ 210422 w 268288"/>
              <a:gd name="connsiteY61" fmla="*/ 31700 h 338138"/>
              <a:gd name="connsiteX62" fmla="*/ 222258 w 268288"/>
              <a:gd name="connsiteY62" fmla="*/ 31700 h 338138"/>
              <a:gd name="connsiteX63" fmla="*/ 268288 w 268288"/>
              <a:gd name="connsiteY63" fmla="*/ 79251 h 338138"/>
              <a:gd name="connsiteX64" fmla="*/ 268288 w 268288"/>
              <a:gd name="connsiteY64" fmla="*/ 290587 h 338138"/>
              <a:gd name="connsiteX65" fmla="*/ 222258 w 268288"/>
              <a:gd name="connsiteY65" fmla="*/ 338138 h 338138"/>
              <a:gd name="connsiteX66" fmla="*/ 46030 w 268288"/>
              <a:gd name="connsiteY66" fmla="*/ 338138 h 338138"/>
              <a:gd name="connsiteX67" fmla="*/ 0 w 268288"/>
              <a:gd name="connsiteY67" fmla="*/ 290587 h 338138"/>
              <a:gd name="connsiteX68" fmla="*/ 0 w 268288"/>
              <a:gd name="connsiteY68" fmla="*/ 79251 h 338138"/>
              <a:gd name="connsiteX69" fmla="*/ 46030 w 268288"/>
              <a:gd name="connsiteY69" fmla="*/ 31700 h 338138"/>
              <a:gd name="connsiteX70" fmla="*/ 57866 w 268288"/>
              <a:gd name="connsiteY70" fmla="*/ 31700 h 338138"/>
              <a:gd name="connsiteX71" fmla="*/ 57866 w 268288"/>
              <a:gd name="connsiteY71" fmla="*/ 7925 h 338138"/>
              <a:gd name="connsiteX72" fmla="*/ 65757 w 268288"/>
              <a:gd name="connsiteY72"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68288" h="338138">
                <a:moveTo>
                  <a:pt x="179388" y="166688"/>
                </a:moveTo>
                <a:cubicBezTo>
                  <a:pt x="192617" y="166688"/>
                  <a:pt x="203200" y="177246"/>
                  <a:pt x="203200" y="190443"/>
                </a:cubicBezTo>
                <a:cubicBezTo>
                  <a:pt x="203200" y="252471"/>
                  <a:pt x="203200" y="252471"/>
                  <a:pt x="203200" y="252471"/>
                </a:cubicBezTo>
                <a:cubicBezTo>
                  <a:pt x="203200" y="265668"/>
                  <a:pt x="192617" y="276226"/>
                  <a:pt x="179388" y="276226"/>
                </a:cubicBezTo>
                <a:cubicBezTo>
                  <a:pt x="166158" y="276226"/>
                  <a:pt x="155575" y="265668"/>
                  <a:pt x="155575" y="252471"/>
                </a:cubicBezTo>
                <a:cubicBezTo>
                  <a:pt x="155575" y="190443"/>
                  <a:pt x="155575" y="190443"/>
                  <a:pt x="155575" y="190443"/>
                </a:cubicBezTo>
                <a:cubicBezTo>
                  <a:pt x="155575" y="177246"/>
                  <a:pt x="166158" y="166688"/>
                  <a:pt x="179388" y="166688"/>
                </a:cubicBezTo>
                <a:close/>
                <a:moveTo>
                  <a:pt x="179388" y="150813"/>
                </a:moveTo>
                <a:cubicBezTo>
                  <a:pt x="158221" y="150813"/>
                  <a:pt x="139700" y="169299"/>
                  <a:pt x="139700" y="190427"/>
                </a:cubicBezTo>
                <a:cubicBezTo>
                  <a:pt x="139700" y="252488"/>
                  <a:pt x="139700" y="252488"/>
                  <a:pt x="139700" y="252488"/>
                </a:cubicBezTo>
                <a:cubicBezTo>
                  <a:pt x="139700" y="273615"/>
                  <a:pt x="158221" y="292101"/>
                  <a:pt x="179388" y="292101"/>
                </a:cubicBezTo>
                <a:cubicBezTo>
                  <a:pt x="201877" y="292101"/>
                  <a:pt x="219075" y="273615"/>
                  <a:pt x="219075" y="252488"/>
                </a:cubicBezTo>
                <a:lnTo>
                  <a:pt x="219075" y="190427"/>
                </a:lnTo>
                <a:cubicBezTo>
                  <a:pt x="219075" y="169299"/>
                  <a:pt x="201877" y="150813"/>
                  <a:pt x="179388" y="150813"/>
                </a:cubicBezTo>
                <a:close/>
                <a:moveTo>
                  <a:pt x="57120" y="150813"/>
                </a:moveTo>
                <a:cubicBezTo>
                  <a:pt x="51848" y="150813"/>
                  <a:pt x="49212" y="154759"/>
                  <a:pt x="49212" y="158705"/>
                </a:cubicBezTo>
                <a:cubicBezTo>
                  <a:pt x="49212" y="163967"/>
                  <a:pt x="51848" y="166597"/>
                  <a:pt x="57120" y="166597"/>
                </a:cubicBezTo>
                <a:cubicBezTo>
                  <a:pt x="80842" y="166597"/>
                  <a:pt x="80842" y="166597"/>
                  <a:pt x="80842" y="166597"/>
                </a:cubicBezTo>
                <a:cubicBezTo>
                  <a:pt x="92704" y="166597"/>
                  <a:pt x="103247" y="177120"/>
                  <a:pt x="103247" y="188959"/>
                </a:cubicBezTo>
                <a:cubicBezTo>
                  <a:pt x="103247" y="190274"/>
                  <a:pt x="103247" y="190274"/>
                  <a:pt x="103247" y="190274"/>
                </a:cubicBezTo>
                <a:cubicBezTo>
                  <a:pt x="103247" y="202112"/>
                  <a:pt x="92704" y="212635"/>
                  <a:pt x="80842" y="212635"/>
                </a:cubicBezTo>
                <a:cubicBezTo>
                  <a:pt x="57120" y="212635"/>
                  <a:pt x="57120" y="212635"/>
                  <a:pt x="57120" y="212635"/>
                </a:cubicBezTo>
                <a:cubicBezTo>
                  <a:pt x="51848" y="212635"/>
                  <a:pt x="49212" y="215266"/>
                  <a:pt x="49212" y="220527"/>
                </a:cubicBezTo>
                <a:cubicBezTo>
                  <a:pt x="49212" y="224473"/>
                  <a:pt x="51848" y="228419"/>
                  <a:pt x="57120" y="228419"/>
                </a:cubicBezTo>
                <a:cubicBezTo>
                  <a:pt x="80842" y="228419"/>
                  <a:pt x="80842" y="228419"/>
                  <a:pt x="80842" y="228419"/>
                </a:cubicBezTo>
                <a:cubicBezTo>
                  <a:pt x="92704" y="228419"/>
                  <a:pt x="103247" y="237627"/>
                  <a:pt x="103247" y="250781"/>
                </a:cubicBezTo>
                <a:cubicBezTo>
                  <a:pt x="103247" y="263934"/>
                  <a:pt x="92704" y="273142"/>
                  <a:pt x="80842" y="273142"/>
                </a:cubicBezTo>
                <a:cubicBezTo>
                  <a:pt x="57120" y="273142"/>
                  <a:pt x="57120" y="273142"/>
                  <a:pt x="57120" y="273142"/>
                </a:cubicBezTo>
                <a:cubicBezTo>
                  <a:pt x="51848" y="273142"/>
                  <a:pt x="49212" y="277088"/>
                  <a:pt x="49212" y="281034"/>
                </a:cubicBezTo>
                <a:cubicBezTo>
                  <a:pt x="49212" y="284980"/>
                  <a:pt x="51848" y="288926"/>
                  <a:pt x="57120" y="288926"/>
                </a:cubicBezTo>
                <a:cubicBezTo>
                  <a:pt x="80842" y="288926"/>
                  <a:pt x="80842" y="288926"/>
                  <a:pt x="80842" y="288926"/>
                </a:cubicBezTo>
                <a:cubicBezTo>
                  <a:pt x="101929" y="288926"/>
                  <a:pt x="119062" y="271826"/>
                  <a:pt x="119062" y="250781"/>
                </a:cubicBezTo>
                <a:cubicBezTo>
                  <a:pt x="119062" y="237627"/>
                  <a:pt x="112473" y="227104"/>
                  <a:pt x="103247" y="220527"/>
                </a:cubicBezTo>
                <a:cubicBezTo>
                  <a:pt x="112473" y="212635"/>
                  <a:pt x="119062" y="202112"/>
                  <a:pt x="119062" y="190274"/>
                </a:cubicBezTo>
                <a:lnTo>
                  <a:pt x="119062" y="188959"/>
                </a:lnTo>
                <a:cubicBezTo>
                  <a:pt x="119062" y="167913"/>
                  <a:pt x="101929" y="150813"/>
                  <a:pt x="80842" y="150813"/>
                </a:cubicBezTo>
                <a:cubicBezTo>
                  <a:pt x="57120" y="150813"/>
                  <a:pt x="57120" y="150813"/>
                  <a:pt x="57120" y="150813"/>
                </a:cubicBezTo>
                <a:close/>
                <a:moveTo>
                  <a:pt x="46099" y="47625"/>
                </a:moveTo>
                <a:cubicBezTo>
                  <a:pt x="29016" y="47625"/>
                  <a:pt x="15875" y="62294"/>
                  <a:pt x="15875" y="79629"/>
                </a:cubicBezTo>
                <a:cubicBezTo>
                  <a:pt x="15875" y="114300"/>
                  <a:pt x="15875" y="114300"/>
                  <a:pt x="15875" y="114300"/>
                </a:cubicBezTo>
                <a:cubicBezTo>
                  <a:pt x="252413" y="114300"/>
                  <a:pt x="252413" y="114300"/>
                  <a:pt x="252413" y="114300"/>
                </a:cubicBezTo>
                <a:lnTo>
                  <a:pt x="252413" y="79629"/>
                </a:lnTo>
                <a:cubicBezTo>
                  <a:pt x="252413" y="62294"/>
                  <a:pt x="239272" y="47625"/>
                  <a:pt x="222189" y="47625"/>
                </a:cubicBezTo>
                <a:cubicBezTo>
                  <a:pt x="210362" y="47625"/>
                  <a:pt x="210362" y="47625"/>
                  <a:pt x="210362" y="47625"/>
                </a:cubicBezTo>
                <a:cubicBezTo>
                  <a:pt x="210362" y="71628"/>
                  <a:pt x="210362" y="71628"/>
                  <a:pt x="210362" y="71628"/>
                </a:cubicBezTo>
                <a:cubicBezTo>
                  <a:pt x="210362" y="75629"/>
                  <a:pt x="206420" y="79629"/>
                  <a:pt x="202477" y="79629"/>
                </a:cubicBezTo>
                <a:cubicBezTo>
                  <a:pt x="197221" y="79629"/>
                  <a:pt x="194593" y="75629"/>
                  <a:pt x="194593" y="71628"/>
                </a:cubicBezTo>
                <a:cubicBezTo>
                  <a:pt x="194593" y="47625"/>
                  <a:pt x="194593" y="47625"/>
                  <a:pt x="194593" y="47625"/>
                </a:cubicBezTo>
                <a:cubicBezTo>
                  <a:pt x="73696" y="47625"/>
                  <a:pt x="73696" y="47625"/>
                  <a:pt x="73696" y="47625"/>
                </a:cubicBezTo>
                <a:cubicBezTo>
                  <a:pt x="73696" y="71628"/>
                  <a:pt x="73696" y="71628"/>
                  <a:pt x="73696" y="71628"/>
                </a:cubicBezTo>
                <a:cubicBezTo>
                  <a:pt x="73696" y="75629"/>
                  <a:pt x="71067" y="79629"/>
                  <a:pt x="65811" y="79629"/>
                </a:cubicBezTo>
                <a:cubicBezTo>
                  <a:pt x="61869" y="79629"/>
                  <a:pt x="57926" y="75629"/>
                  <a:pt x="57926" y="71628"/>
                </a:cubicBezTo>
                <a:cubicBezTo>
                  <a:pt x="57926" y="47625"/>
                  <a:pt x="57926" y="47625"/>
                  <a:pt x="57926" y="47625"/>
                </a:cubicBezTo>
                <a:cubicBezTo>
                  <a:pt x="46099" y="47625"/>
                  <a:pt x="46099" y="47625"/>
                  <a:pt x="46099" y="47625"/>
                </a:cubicBezTo>
                <a:close/>
                <a:moveTo>
                  <a:pt x="65757" y="0"/>
                </a:moveTo>
                <a:cubicBezTo>
                  <a:pt x="71018" y="0"/>
                  <a:pt x="73648" y="3962"/>
                  <a:pt x="73648" y="7925"/>
                </a:cubicBezTo>
                <a:cubicBezTo>
                  <a:pt x="73648" y="31700"/>
                  <a:pt x="73648" y="31700"/>
                  <a:pt x="73648" y="31700"/>
                </a:cubicBezTo>
                <a:cubicBezTo>
                  <a:pt x="194640" y="31700"/>
                  <a:pt x="194640" y="31700"/>
                  <a:pt x="194640" y="31700"/>
                </a:cubicBezTo>
                <a:cubicBezTo>
                  <a:pt x="194640" y="7925"/>
                  <a:pt x="194640" y="7925"/>
                  <a:pt x="194640" y="7925"/>
                </a:cubicBezTo>
                <a:cubicBezTo>
                  <a:pt x="194640" y="3962"/>
                  <a:pt x="197271" y="0"/>
                  <a:pt x="202531" y="0"/>
                </a:cubicBezTo>
                <a:cubicBezTo>
                  <a:pt x="206477" y="0"/>
                  <a:pt x="210422" y="3962"/>
                  <a:pt x="210422" y="7925"/>
                </a:cubicBezTo>
                <a:cubicBezTo>
                  <a:pt x="210422" y="31700"/>
                  <a:pt x="210422" y="31700"/>
                  <a:pt x="210422" y="31700"/>
                </a:cubicBezTo>
                <a:cubicBezTo>
                  <a:pt x="222258" y="31700"/>
                  <a:pt x="222258" y="31700"/>
                  <a:pt x="222258" y="31700"/>
                </a:cubicBezTo>
                <a:cubicBezTo>
                  <a:pt x="247246" y="31700"/>
                  <a:pt x="268288" y="52834"/>
                  <a:pt x="268288" y="79251"/>
                </a:cubicBezTo>
                <a:cubicBezTo>
                  <a:pt x="268288" y="290587"/>
                  <a:pt x="268288" y="290587"/>
                  <a:pt x="268288" y="290587"/>
                </a:cubicBezTo>
                <a:cubicBezTo>
                  <a:pt x="268288" y="317005"/>
                  <a:pt x="247246" y="338138"/>
                  <a:pt x="222258" y="338138"/>
                </a:cubicBezTo>
                <a:cubicBezTo>
                  <a:pt x="46030" y="338138"/>
                  <a:pt x="46030" y="338138"/>
                  <a:pt x="46030" y="338138"/>
                </a:cubicBezTo>
                <a:cubicBezTo>
                  <a:pt x="21042" y="338138"/>
                  <a:pt x="0" y="317005"/>
                  <a:pt x="0" y="290587"/>
                </a:cubicBezTo>
                <a:cubicBezTo>
                  <a:pt x="0" y="79251"/>
                  <a:pt x="0" y="79251"/>
                  <a:pt x="0" y="79251"/>
                </a:cubicBezTo>
                <a:cubicBezTo>
                  <a:pt x="0" y="52834"/>
                  <a:pt x="21042" y="31700"/>
                  <a:pt x="46030" y="31700"/>
                </a:cubicBezTo>
                <a:cubicBezTo>
                  <a:pt x="57866" y="31700"/>
                  <a:pt x="57866" y="31700"/>
                  <a:pt x="57866" y="31700"/>
                </a:cubicBezTo>
                <a:cubicBezTo>
                  <a:pt x="57866" y="7925"/>
                  <a:pt x="57866" y="7925"/>
                  <a:pt x="57866" y="7925"/>
                </a:cubicBezTo>
                <a:cubicBezTo>
                  <a:pt x="57866" y="3962"/>
                  <a:pt x="61812" y="0"/>
                  <a:pt x="65757" y="0"/>
                </a:cubicBezTo>
                <a:close/>
              </a:path>
            </a:pathLst>
          </a:custGeom>
          <a:solidFill>
            <a:schemeClr val="accent2"/>
          </a:solidFill>
          <a:ln>
            <a:noFill/>
          </a:ln>
        </p:spPr>
        <p:txBody>
          <a:bodyPr anchor="ctr"/>
          <a:lstStyle/>
          <a:p>
            <a:pPr algn="ctr"/>
          </a:p>
        </p:txBody>
      </p:sp>
      <p:grpSp>
        <p:nvGrpSpPr>
          <p:cNvPr id="52" name="组合 51"/>
          <p:cNvGrpSpPr/>
          <p:nvPr/>
        </p:nvGrpSpPr>
        <p:grpSpPr>
          <a:xfrm>
            <a:off x="4895115" y="0"/>
            <a:ext cx="2327910" cy="1633968"/>
            <a:chOff x="4895115" y="0"/>
            <a:chExt cx="2327910" cy="1633968"/>
          </a:xfrm>
        </p:grpSpPr>
        <p:sp>
          <p:nvSpPr>
            <p:cNvPr id="44" name="矩形 43"/>
            <p:cNvSpPr/>
            <p:nvPr/>
          </p:nvSpPr>
          <p:spPr>
            <a:xfrm>
              <a:off x="4895115" y="1111998"/>
              <a:ext cx="2327910" cy="521970"/>
            </a:xfrm>
            <a:prstGeom prst="rect">
              <a:avLst/>
            </a:prstGeom>
          </p:spPr>
          <p:txBody>
            <a:bodyPr wrap="none">
              <a:spAutoFit/>
            </a:bodyPr>
            <a:lstStyle/>
            <a:p>
              <a:r>
                <a:rPr lang="zh-CN" altLang="en-US" sz="2800" b="1" i="0" dirty="0">
                  <a:solidFill>
                    <a:schemeClr val="accent2">
                      <a:lumMod val="75000"/>
                    </a:schemeClr>
                  </a:solidFill>
                  <a:effectLst/>
                  <a:latin typeface="宋体" panose="02010600030101010101" pitchFamily="2" charset="-122"/>
                  <a:ea typeface="宋体" panose="02010600030101010101" pitchFamily="2" charset="-122"/>
                </a:rPr>
                <a:t>输入文本内容</a:t>
              </a:r>
              <a:endParaRPr lang="zh-CN" altLang="en-US" sz="2800" b="1" i="0" dirty="0">
                <a:solidFill>
                  <a:schemeClr val="accent2">
                    <a:lumMod val="75000"/>
                  </a:schemeClr>
                </a:solidFill>
                <a:effectLst/>
                <a:latin typeface="宋体" panose="02010600030101010101" pitchFamily="2" charset="-122"/>
                <a:ea typeface="宋体" panose="02010600030101010101" pitchFamily="2" charset="-122"/>
              </a:endParaRPr>
            </a:p>
          </p:txBody>
        </p:sp>
        <p:sp>
          <p:nvSpPr>
            <p:cNvPr id="46" name="椭圆 45"/>
            <p:cNvSpPr/>
            <p:nvPr/>
          </p:nvSpPr>
          <p:spPr>
            <a:xfrm>
              <a:off x="5992765" y="0"/>
              <a:ext cx="133446" cy="1334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5995365" y="978552"/>
              <a:ext cx="133446" cy="1334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1" name="直接连接符 50"/>
            <p:cNvCxnSpPr>
              <a:stCxn id="46" idx="4"/>
              <a:endCxn id="47" idx="0"/>
            </p:cNvCxnSpPr>
            <p:nvPr/>
          </p:nvCxnSpPr>
          <p:spPr>
            <a:xfrm>
              <a:off x="6059488" y="133446"/>
              <a:ext cx="2600" cy="845106"/>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图片 56"/>
          <p:cNvPicPr>
            <a:picLocks noChangeAspect="1"/>
          </p:cNvPicPr>
          <p:nvPr/>
        </p:nvPicPr>
        <p:blipFill>
          <a:blip r:embed="rId1"/>
          <a:srcRect/>
          <a:stretch>
            <a:fillRect/>
          </a:stretch>
        </p:blipFill>
        <p:spPr>
          <a:xfrm>
            <a:off x="1930908" y="2246144"/>
            <a:ext cx="3910251" cy="2862304"/>
          </a:xfrm>
          <a:custGeom>
            <a:avLst/>
            <a:gdLst>
              <a:gd name="connsiteX0" fmla="*/ 0 w 3910251"/>
              <a:gd name="connsiteY0" fmla="*/ 0 h 2862304"/>
              <a:gd name="connsiteX1" fmla="*/ 3910251 w 3910251"/>
              <a:gd name="connsiteY1" fmla="*/ 0 h 2862304"/>
              <a:gd name="connsiteX2" fmla="*/ 3910251 w 3910251"/>
              <a:gd name="connsiteY2" fmla="*/ 354181 h 2862304"/>
              <a:gd name="connsiteX3" fmla="*/ 3829684 w 3910251"/>
              <a:gd name="connsiteY3" fmla="*/ 414428 h 2862304"/>
              <a:gd name="connsiteX4" fmla="*/ 3405974 w 3910251"/>
              <a:gd name="connsiteY4" fmla="*/ 1312886 h 2862304"/>
              <a:gd name="connsiteX5" fmla="*/ 3829684 w 3910251"/>
              <a:gd name="connsiteY5" fmla="*/ 2211344 h 2862304"/>
              <a:gd name="connsiteX6" fmla="*/ 3910251 w 3910251"/>
              <a:gd name="connsiteY6" fmla="*/ 2271591 h 2862304"/>
              <a:gd name="connsiteX7" fmla="*/ 3910251 w 3910251"/>
              <a:gd name="connsiteY7" fmla="*/ 2862304 h 2862304"/>
              <a:gd name="connsiteX8" fmla="*/ 0 w 3910251"/>
              <a:gd name="connsiteY8" fmla="*/ 2862304 h 2862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10251" h="2862304">
                <a:moveTo>
                  <a:pt x="0" y="0"/>
                </a:moveTo>
                <a:lnTo>
                  <a:pt x="3910251" y="0"/>
                </a:lnTo>
                <a:lnTo>
                  <a:pt x="3910251" y="354181"/>
                </a:lnTo>
                <a:lnTo>
                  <a:pt x="3829684" y="414428"/>
                </a:lnTo>
                <a:cubicBezTo>
                  <a:pt x="3570914" y="627984"/>
                  <a:pt x="3405974" y="951173"/>
                  <a:pt x="3405974" y="1312886"/>
                </a:cubicBezTo>
                <a:cubicBezTo>
                  <a:pt x="3405974" y="1674599"/>
                  <a:pt x="3570914" y="1997788"/>
                  <a:pt x="3829684" y="2211344"/>
                </a:cubicBezTo>
                <a:lnTo>
                  <a:pt x="3910251" y="2271591"/>
                </a:lnTo>
                <a:lnTo>
                  <a:pt x="3910251" y="2862304"/>
                </a:lnTo>
                <a:lnTo>
                  <a:pt x="0" y="2862304"/>
                </a:lnTo>
                <a:close/>
              </a:path>
            </a:pathLst>
          </a:custGeom>
          <a:ln>
            <a:solidFill>
              <a:schemeClr val="accent2">
                <a:lumMod val="60000"/>
                <a:lumOff val="40000"/>
              </a:schemeClr>
            </a:solidFill>
            <a:prstDash val="sysDash"/>
          </a:ln>
        </p:spPr>
      </p:pic>
      <p:sp>
        <p:nvSpPr>
          <p:cNvPr id="58" name="任意多边形 57"/>
          <p:cNvSpPr/>
          <p:nvPr/>
        </p:nvSpPr>
        <p:spPr>
          <a:xfrm>
            <a:off x="7161276" y="2246144"/>
            <a:ext cx="3910251" cy="2862304"/>
          </a:xfrm>
          <a:custGeom>
            <a:avLst/>
            <a:gdLst>
              <a:gd name="connsiteX0" fmla="*/ 0 w 3910251"/>
              <a:gd name="connsiteY0" fmla="*/ 0 h 2862304"/>
              <a:gd name="connsiteX1" fmla="*/ 3910251 w 3910251"/>
              <a:gd name="connsiteY1" fmla="*/ 0 h 2862304"/>
              <a:gd name="connsiteX2" fmla="*/ 3910251 w 3910251"/>
              <a:gd name="connsiteY2" fmla="*/ 2862304 h 2862304"/>
              <a:gd name="connsiteX3" fmla="*/ 0 w 3910251"/>
              <a:gd name="connsiteY3" fmla="*/ 2862304 h 2862304"/>
              <a:gd name="connsiteX4" fmla="*/ 0 w 3910251"/>
              <a:gd name="connsiteY4" fmla="*/ 2253821 h 2862304"/>
              <a:gd name="connsiteX5" fmla="*/ 80568 w 3910251"/>
              <a:gd name="connsiteY5" fmla="*/ 2193574 h 2862304"/>
              <a:gd name="connsiteX6" fmla="*/ 504278 w 3910251"/>
              <a:gd name="connsiteY6" fmla="*/ 1295115 h 2862304"/>
              <a:gd name="connsiteX7" fmla="*/ 80568 w 3910251"/>
              <a:gd name="connsiteY7" fmla="*/ 396657 h 2862304"/>
              <a:gd name="connsiteX8" fmla="*/ 0 w 3910251"/>
              <a:gd name="connsiteY8" fmla="*/ 336409 h 2862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10251" h="2862304">
                <a:moveTo>
                  <a:pt x="0" y="0"/>
                </a:moveTo>
                <a:lnTo>
                  <a:pt x="3910251" y="0"/>
                </a:lnTo>
                <a:lnTo>
                  <a:pt x="3910251" y="2862304"/>
                </a:lnTo>
                <a:lnTo>
                  <a:pt x="0" y="2862304"/>
                </a:lnTo>
                <a:lnTo>
                  <a:pt x="0" y="2253821"/>
                </a:lnTo>
                <a:lnTo>
                  <a:pt x="80568" y="2193574"/>
                </a:lnTo>
                <a:cubicBezTo>
                  <a:pt x="339339" y="1980017"/>
                  <a:pt x="504278" y="1656828"/>
                  <a:pt x="504278" y="1295115"/>
                </a:cubicBezTo>
                <a:cubicBezTo>
                  <a:pt x="504278" y="933402"/>
                  <a:pt x="339339" y="610213"/>
                  <a:pt x="80568" y="396657"/>
                </a:cubicBezTo>
                <a:lnTo>
                  <a:pt x="0" y="336409"/>
                </a:lnTo>
                <a:close/>
              </a:path>
            </a:pathLst>
          </a:custGeom>
          <a:noFill/>
          <a:ln>
            <a:solidFill>
              <a:schemeClr val="accent2">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9" name="组合 58"/>
          <p:cNvGrpSpPr/>
          <p:nvPr/>
        </p:nvGrpSpPr>
        <p:grpSpPr>
          <a:xfrm>
            <a:off x="5447924" y="2496370"/>
            <a:ext cx="2101593" cy="2101593"/>
            <a:chOff x="1488310" y="1579494"/>
            <a:chExt cx="1414094" cy="1414094"/>
          </a:xfrm>
        </p:grpSpPr>
        <p:grpSp>
          <p:nvGrpSpPr>
            <p:cNvPr id="60" name="组合 59"/>
            <p:cNvGrpSpPr/>
            <p:nvPr/>
          </p:nvGrpSpPr>
          <p:grpSpPr>
            <a:xfrm>
              <a:off x="1488310" y="1579494"/>
              <a:ext cx="1414094" cy="1414094"/>
              <a:chOff x="3176812" y="2273198"/>
              <a:chExt cx="2641825" cy="2726239"/>
            </a:xfrm>
          </p:grpSpPr>
          <p:sp>
            <p:nvSpPr>
              <p:cNvPr id="62" name="椭圆 61"/>
              <p:cNvSpPr/>
              <p:nvPr/>
            </p:nvSpPr>
            <p:spPr>
              <a:xfrm>
                <a:off x="3176812" y="2273198"/>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a:solidFill>
                    <a:prstClr val="white"/>
                  </a:solidFill>
                </a:endParaRPr>
              </a:p>
            </p:txBody>
          </p:sp>
          <p:sp>
            <p:nvSpPr>
              <p:cNvPr id="63" name="椭圆 62"/>
              <p:cNvSpPr/>
              <p:nvPr/>
            </p:nvSpPr>
            <p:spPr>
              <a:xfrm>
                <a:off x="3268970" y="2368298"/>
                <a:ext cx="2457512" cy="2536037"/>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a:solidFill>
                    <a:prstClr val="white"/>
                  </a:solidFill>
                </a:endParaRPr>
              </a:p>
            </p:txBody>
          </p:sp>
        </p:grpSp>
        <p:sp>
          <p:nvSpPr>
            <p:cNvPr id="61" name="文本框 60"/>
            <p:cNvSpPr txBox="1"/>
            <p:nvPr/>
          </p:nvSpPr>
          <p:spPr>
            <a:xfrm>
              <a:off x="1555154" y="2097762"/>
              <a:ext cx="1280405" cy="393476"/>
            </a:xfrm>
            <a:prstGeom prst="rect">
              <a:avLst/>
            </a:prstGeom>
            <a:noFill/>
          </p:spPr>
          <p:txBody>
            <a:bodyPr wrap="square" rtlCol="0">
              <a:spAutoFit/>
            </a:bodyPr>
            <a:lstStyle/>
            <a:p>
              <a:pPr algn="ctr"/>
              <a:r>
                <a:rPr lang="zh-CN" altLang="en-US" sz="3200" b="1" dirty="0">
                  <a:solidFill>
                    <a:schemeClr val="accent2">
                      <a:lumMod val="75000"/>
                    </a:schemeClr>
                  </a:solidFill>
                  <a:latin typeface="方正超粗黑_GBK" panose="03000509000000000000" pitchFamily="65" charset="-122"/>
                  <a:ea typeface="方正超粗黑_GBK" panose="03000509000000000000" pitchFamily="65" charset="-122"/>
                </a:rPr>
                <a:t>主题内容</a:t>
              </a:r>
              <a:endParaRPr lang="zh-CN" altLang="en-US" sz="3200" b="1" dirty="0">
                <a:solidFill>
                  <a:schemeClr val="accent2">
                    <a:lumMod val="75000"/>
                  </a:schemeClr>
                </a:solidFill>
                <a:latin typeface="方正超粗黑_GBK" panose="03000509000000000000" pitchFamily="65" charset="-122"/>
                <a:ea typeface="方正超粗黑_GBK" panose="03000509000000000000" pitchFamily="65" charset="-122"/>
              </a:endParaRPr>
            </a:p>
          </p:txBody>
        </p:sp>
      </p:grpSp>
      <p:grpSp>
        <p:nvGrpSpPr>
          <p:cNvPr id="15" name="组合 14"/>
          <p:cNvGrpSpPr/>
          <p:nvPr/>
        </p:nvGrpSpPr>
        <p:grpSpPr>
          <a:xfrm>
            <a:off x="4895115" y="0"/>
            <a:ext cx="2327910" cy="1633968"/>
            <a:chOff x="4895115" y="0"/>
            <a:chExt cx="2327910" cy="1633968"/>
          </a:xfrm>
        </p:grpSpPr>
        <p:sp>
          <p:nvSpPr>
            <p:cNvPr id="16" name="矩形 15"/>
            <p:cNvSpPr/>
            <p:nvPr/>
          </p:nvSpPr>
          <p:spPr>
            <a:xfrm>
              <a:off x="4895115" y="1111998"/>
              <a:ext cx="2327910" cy="521970"/>
            </a:xfrm>
            <a:prstGeom prst="rect">
              <a:avLst/>
            </a:prstGeom>
          </p:spPr>
          <p:txBody>
            <a:bodyPr wrap="none">
              <a:spAutoFit/>
            </a:bodyPr>
            <a:lstStyle/>
            <a:p>
              <a:r>
                <a:rPr lang="zh-CN" altLang="en-US" sz="2800" b="1" i="0" dirty="0">
                  <a:solidFill>
                    <a:schemeClr val="accent2">
                      <a:lumMod val="75000"/>
                    </a:schemeClr>
                  </a:solidFill>
                  <a:effectLst/>
                  <a:latin typeface="宋体" panose="02010600030101010101" pitchFamily="2" charset="-122"/>
                  <a:ea typeface="宋体" panose="02010600030101010101" pitchFamily="2" charset="-122"/>
                </a:rPr>
                <a:t>输入文本内容</a:t>
              </a:r>
              <a:endParaRPr lang="zh-CN" altLang="en-US" sz="2800" b="1" i="0" dirty="0">
                <a:solidFill>
                  <a:schemeClr val="accent2">
                    <a:lumMod val="75000"/>
                  </a:schemeClr>
                </a:solidFill>
                <a:effectLst/>
                <a:latin typeface="宋体" panose="02010600030101010101" pitchFamily="2" charset="-122"/>
                <a:ea typeface="宋体" panose="02010600030101010101" pitchFamily="2" charset="-122"/>
              </a:endParaRPr>
            </a:p>
          </p:txBody>
        </p:sp>
        <p:sp>
          <p:nvSpPr>
            <p:cNvPr id="17" name="椭圆 16"/>
            <p:cNvSpPr/>
            <p:nvPr/>
          </p:nvSpPr>
          <p:spPr>
            <a:xfrm>
              <a:off x="5992765" y="0"/>
              <a:ext cx="133446" cy="1334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5995365" y="978552"/>
              <a:ext cx="133446" cy="1334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a:stCxn id="17" idx="4"/>
              <a:endCxn id="18" idx="0"/>
            </p:cNvCxnSpPr>
            <p:nvPr/>
          </p:nvCxnSpPr>
          <p:spPr>
            <a:xfrm>
              <a:off x="6059488" y="133446"/>
              <a:ext cx="2600" cy="845106"/>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36"/>
          <p:cNvGrpSpPr/>
          <p:nvPr/>
        </p:nvGrpSpPr>
        <p:grpSpPr>
          <a:xfrm>
            <a:off x="7819604" y="2747880"/>
            <a:ext cx="2981835" cy="929416"/>
            <a:chOff x="8959257" y="3215839"/>
            <a:chExt cx="2806783" cy="622357"/>
          </a:xfrm>
        </p:grpSpPr>
        <p:sp>
          <p:nvSpPr>
            <p:cNvPr id="21" name="TextBox 19"/>
            <p:cNvSpPr txBox="1"/>
            <p:nvPr/>
          </p:nvSpPr>
          <p:spPr>
            <a:xfrm>
              <a:off x="8959257" y="3376531"/>
              <a:ext cx="2806783" cy="461665"/>
            </a:xfrm>
            <a:prstGeom prst="rect">
              <a:avLst/>
            </a:prstGeom>
            <a:noFill/>
          </p:spPr>
          <p:txBody>
            <a:bodyPr wrap="square" lIns="144000" tIns="0" rIns="144000" bIns="0">
              <a:noAutofit/>
            </a:bodyPr>
            <a:lstStyle/>
            <a:p>
              <a:pPr defTabSz="1219200">
                <a:lnSpc>
                  <a:spcPct val="120000"/>
                </a:lnSpc>
                <a:spcBef>
                  <a:spcPct val="0"/>
                </a:spcBef>
                <a:defRPr/>
              </a:pPr>
              <a:r>
                <a:rPr lang="zh-CN" altLang="en-US" sz="1100" dirty="0">
                  <a:solidFill>
                    <a:srgbClr val="C55A11"/>
                  </a:solidFill>
                  <a:latin typeface="微软雅黑" panose="020B0503020204020204" pitchFamily="34" charset="-122"/>
                  <a:ea typeface="微软雅黑" panose="020B0503020204020204" pitchFamily="34" charset="-122"/>
                </a:rPr>
                <a:t>此部分内容作为文字排版占位显示此部分内容作为文字排版占位显示</a:t>
              </a:r>
              <a:br>
                <a:rPr lang="zh-CN" altLang="en-US" sz="1100" dirty="0">
                  <a:solidFill>
                    <a:srgbClr val="C55A11"/>
                  </a:solidFill>
                  <a:latin typeface="微软雅黑" panose="020B0503020204020204" pitchFamily="34" charset="-122"/>
                  <a:ea typeface="微软雅黑" panose="020B0503020204020204" pitchFamily="34" charset="-122"/>
                </a:rPr>
              </a:br>
              <a:r>
                <a:rPr lang="zh-CN" altLang="en-US" sz="1100" dirty="0">
                  <a:solidFill>
                    <a:srgbClr val="C55A11"/>
                  </a:solidFill>
                  <a:latin typeface="微软雅黑" panose="020B0503020204020204" pitchFamily="34" charset="-122"/>
                  <a:ea typeface="微软雅黑" panose="020B0503020204020204" pitchFamily="34" charset="-122"/>
                </a:rPr>
                <a:t>此部分内容作为文字排版占位显示此部分内容作为文字排版占位显示此部分内容作为文字排版占位显示此部分内容作为文字排版占位显示</a:t>
              </a:r>
              <a:endParaRPr lang="zh-CN" altLang="en-US" sz="1100" dirty="0">
                <a:solidFill>
                  <a:srgbClr val="C55A11"/>
                </a:solidFill>
                <a:latin typeface="微软雅黑" panose="020B0503020204020204" pitchFamily="34" charset="-122"/>
                <a:ea typeface="微软雅黑" panose="020B0503020204020204" pitchFamily="34" charset="-122"/>
              </a:endParaRPr>
            </a:p>
          </p:txBody>
        </p:sp>
        <p:sp>
          <p:nvSpPr>
            <p:cNvPr id="22" name="Rectangle 20"/>
            <p:cNvSpPr/>
            <p:nvPr/>
          </p:nvSpPr>
          <p:spPr>
            <a:xfrm>
              <a:off x="8959257" y="3215839"/>
              <a:ext cx="2515608" cy="160692"/>
            </a:xfrm>
            <a:prstGeom prst="rect">
              <a:avLst/>
            </a:prstGeom>
          </p:spPr>
          <p:txBody>
            <a:bodyPr wrap="none" lIns="144000" tIns="0" rIns="144000" bIns="0">
              <a:normAutofit fontScale="92500" lnSpcReduction="10000"/>
            </a:bodyPr>
            <a:lstStyle/>
            <a:p>
              <a:r>
                <a:rPr lang="zh-CN" altLang="en-US" b="1" dirty="0">
                  <a:solidFill>
                    <a:srgbClr val="C55A11"/>
                  </a:solidFill>
                  <a:latin typeface="微软雅黑" panose="020B0503020204020204" pitchFamily="34" charset="-122"/>
                  <a:ea typeface="微软雅黑" panose="020B0503020204020204" pitchFamily="34" charset="-122"/>
                </a:rPr>
                <a:t>标题文本预设</a:t>
              </a:r>
              <a:endParaRPr lang="zh-CN" altLang="en-US" b="1" dirty="0">
                <a:solidFill>
                  <a:srgbClr val="C55A1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999284" y="2233980"/>
            <a:ext cx="1988083" cy="1988085"/>
            <a:chOff x="1488310" y="1579494"/>
            <a:chExt cx="1414094" cy="1414094"/>
          </a:xfrm>
        </p:grpSpPr>
        <p:grpSp>
          <p:nvGrpSpPr>
            <p:cNvPr id="3" name="组合 2"/>
            <p:cNvGrpSpPr/>
            <p:nvPr/>
          </p:nvGrpSpPr>
          <p:grpSpPr>
            <a:xfrm>
              <a:off x="1488310" y="1579494"/>
              <a:ext cx="1414094" cy="1414094"/>
              <a:chOff x="3176812" y="2273198"/>
              <a:chExt cx="2641825" cy="2726239"/>
            </a:xfrm>
          </p:grpSpPr>
          <p:sp>
            <p:nvSpPr>
              <p:cNvPr id="5" name="椭圆 4"/>
              <p:cNvSpPr/>
              <p:nvPr/>
            </p:nvSpPr>
            <p:spPr>
              <a:xfrm>
                <a:off x="3176812" y="2273198"/>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椭圆 5"/>
              <p:cNvSpPr/>
              <p:nvPr/>
            </p:nvSpPr>
            <p:spPr>
              <a:xfrm>
                <a:off x="3268970" y="2368298"/>
                <a:ext cx="2457512" cy="2536037"/>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4" name="文本框 3"/>
            <p:cNvSpPr txBox="1"/>
            <p:nvPr/>
          </p:nvSpPr>
          <p:spPr>
            <a:xfrm>
              <a:off x="1775651" y="2056678"/>
              <a:ext cx="839410" cy="459725"/>
            </a:xfrm>
            <a:prstGeom prst="rect">
              <a:avLst/>
            </a:prstGeom>
            <a:noFill/>
          </p:spPr>
          <p:txBody>
            <a:bodyPr wrap="none" rtlCol="0">
              <a:spAutoFit/>
            </a:bodyPr>
            <a:lstStyle/>
            <a:p>
              <a:pPr algn="ctr"/>
              <a:r>
                <a:rPr lang="en-US" altLang="zh-CN" sz="3600" dirty="0">
                  <a:solidFill>
                    <a:schemeClr val="accent2">
                      <a:lumMod val="75000"/>
                    </a:schemeClr>
                  </a:solidFill>
                  <a:latin typeface="方正超粗黑_GBK" panose="03000509000000000000" pitchFamily="65" charset="-122"/>
                  <a:ea typeface="方正超粗黑_GBK" panose="03000509000000000000" pitchFamily="65" charset="-122"/>
                </a:rPr>
                <a:t>PPT</a:t>
              </a:r>
              <a:endParaRPr lang="zh-CN" altLang="en-US" sz="3600" dirty="0">
                <a:solidFill>
                  <a:schemeClr val="accent2">
                    <a:lumMod val="75000"/>
                  </a:schemeClr>
                </a:solidFill>
                <a:latin typeface="方正超粗黑_GBK" panose="03000509000000000000" pitchFamily="65" charset="-122"/>
                <a:ea typeface="方正超粗黑_GBK" panose="03000509000000000000" pitchFamily="65" charset="-122"/>
              </a:endParaRPr>
            </a:p>
          </p:txBody>
        </p:sp>
      </p:grpSp>
      <p:graphicFrame>
        <p:nvGraphicFramePr>
          <p:cNvPr id="12" name="图表 11"/>
          <p:cNvGraphicFramePr/>
          <p:nvPr/>
        </p:nvGraphicFramePr>
        <p:xfrm>
          <a:off x="3305218" y="1012208"/>
          <a:ext cx="5376210" cy="3785295"/>
        </p:xfrm>
        <a:graphic>
          <a:graphicData uri="http://schemas.openxmlformats.org/drawingml/2006/chart">
            <c:chart xmlns:c="http://schemas.openxmlformats.org/drawingml/2006/chart" xmlns:r="http://schemas.openxmlformats.org/officeDocument/2006/relationships" r:id="rId1"/>
          </a:graphicData>
        </a:graphic>
      </p:graphicFrame>
      <p:sp>
        <p:nvSpPr>
          <p:cNvPr id="13" name="等腰三角形 12"/>
          <p:cNvSpPr/>
          <p:nvPr/>
        </p:nvSpPr>
        <p:spPr>
          <a:xfrm rot="19379487">
            <a:off x="4834978" y="1838537"/>
            <a:ext cx="357187" cy="300038"/>
          </a:xfrm>
          <a:prstGeom prst="triangle">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p:nvPr/>
        </p:nvSpPr>
        <p:spPr>
          <a:xfrm rot="2302763">
            <a:off x="6808774" y="1855475"/>
            <a:ext cx="357187" cy="300038"/>
          </a:xfrm>
          <a:prstGeom prst="triangle">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14"/>
          <p:cNvSpPr/>
          <p:nvPr/>
        </p:nvSpPr>
        <p:spPr>
          <a:xfrm rot="6098573">
            <a:off x="7326368" y="3606362"/>
            <a:ext cx="357187" cy="300038"/>
          </a:xfrm>
          <a:prstGeom prst="triangle">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p:cNvSpPr/>
          <p:nvPr/>
        </p:nvSpPr>
        <p:spPr>
          <a:xfrm rot="10800000">
            <a:off x="5814729" y="4693580"/>
            <a:ext cx="357187" cy="300038"/>
          </a:xfrm>
          <a:prstGeom prst="triangle">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p:cNvSpPr/>
          <p:nvPr/>
        </p:nvSpPr>
        <p:spPr>
          <a:xfrm rot="15060171">
            <a:off x="4386046" y="3628206"/>
            <a:ext cx="357187" cy="300038"/>
          </a:xfrm>
          <a:prstGeom prst="triangle">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993296" y="1081855"/>
            <a:ext cx="3839872" cy="957678"/>
            <a:chOff x="993296" y="1081855"/>
            <a:chExt cx="3839872" cy="957678"/>
          </a:xfrm>
        </p:grpSpPr>
        <p:sp>
          <p:nvSpPr>
            <p:cNvPr id="19" name="Freeform 337"/>
            <p:cNvSpPr>
              <a:spLocks noEditPoints="1"/>
            </p:cNvSpPr>
            <p:nvPr/>
          </p:nvSpPr>
          <p:spPr bwMode="auto">
            <a:xfrm>
              <a:off x="3955387" y="1081855"/>
              <a:ext cx="877781" cy="850772"/>
            </a:xfrm>
            <a:custGeom>
              <a:avLst/>
              <a:gdLst>
                <a:gd name="T0" fmla="*/ 123 w 260"/>
                <a:gd name="T1" fmla="*/ 192 h 253"/>
                <a:gd name="T2" fmla="*/ 203 w 260"/>
                <a:gd name="T3" fmla="*/ 81 h 253"/>
                <a:gd name="T4" fmla="*/ 214 w 260"/>
                <a:gd name="T5" fmla="*/ 43 h 253"/>
                <a:gd name="T6" fmla="*/ 209 w 260"/>
                <a:gd name="T7" fmla="*/ 30 h 253"/>
                <a:gd name="T8" fmla="*/ 164 w 260"/>
                <a:gd name="T9" fmla="*/ 14 h 253"/>
                <a:gd name="T10" fmla="*/ 168 w 260"/>
                <a:gd name="T11" fmla="*/ 3 h 253"/>
                <a:gd name="T12" fmla="*/ 156 w 260"/>
                <a:gd name="T13" fmla="*/ 8 h 253"/>
                <a:gd name="T14" fmla="*/ 105 w 260"/>
                <a:gd name="T15" fmla="*/ 8 h 253"/>
                <a:gd name="T16" fmla="*/ 92 w 260"/>
                <a:gd name="T17" fmla="*/ 5 h 253"/>
                <a:gd name="T18" fmla="*/ 58 w 260"/>
                <a:gd name="T19" fmla="*/ 38 h 253"/>
                <a:gd name="T20" fmla="*/ 51 w 260"/>
                <a:gd name="T21" fmla="*/ 30 h 253"/>
                <a:gd name="T22" fmla="*/ 48 w 260"/>
                <a:gd name="T23" fmla="*/ 44 h 253"/>
                <a:gd name="T24" fmla="*/ 51 w 260"/>
                <a:gd name="T25" fmla="*/ 87 h 253"/>
                <a:gd name="T26" fmla="*/ 0 w 260"/>
                <a:gd name="T27" fmla="*/ 112 h 253"/>
                <a:gd name="T28" fmla="*/ 17 w 260"/>
                <a:gd name="T29" fmla="*/ 178 h 253"/>
                <a:gd name="T30" fmla="*/ 82 w 260"/>
                <a:gd name="T31" fmla="*/ 242 h 253"/>
                <a:gd name="T32" fmla="*/ 191 w 260"/>
                <a:gd name="T33" fmla="*/ 233 h 253"/>
                <a:gd name="T34" fmla="*/ 247 w 260"/>
                <a:gd name="T35" fmla="*/ 177 h 253"/>
                <a:gd name="T36" fmla="*/ 259 w 260"/>
                <a:gd name="T37" fmla="*/ 108 h 253"/>
                <a:gd name="T38" fmla="*/ 133 w 260"/>
                <a:gd name="T39" fmla="*/ 75 h 253"/>
                <a:gd name="T40" fmla="*/ 71 w 260"/>
                <a:gd name="T41" fmla="*/ 96 h 253"/>
                <a:gd name="T42" fmla="*/ 195 w 260"/>
                <a:gd name="T43" fmla="*/ 113 h 253"/>
                <a:gd name="T44" fmla="*/ 187 w 260"/>
                <a:gd name="T45" fmla="*/ 143 h 253"/>
                <a:gd name="T46" fmla="*/ 118 w 260"/>
                <a:gd name="T47" fmla="*/ 149 h 253"/>
                <a:gd name="T48" fmla="*/ 108 w 260"/>
                <a:gd name="T49" fmla="*/ 140 h 253"/>
                <a:gd name="T50" fmla="*/ 100 w 260"/>
                <a:gd name="T51" fmla="*/ 127 h 253"/>
                <a:gd name="T52" fmla="*/ 114 w 260"/>
                <a:gd name="T53" fmla="*/ 113 h 253"/>
                <a:gd name="T54" fmla="*/ 125 w 260"/>
                <a:gd name="T55" fmla="*/ 121 h 253"/>
                <a:gd name="T56" fmla="*/ 113 w 260"/>
                <a:gd name="T57" fmla="*/ 122 h 253"/>
                <a:gd name="T58" fmla="*/ 116 w 260"/>
                <a:gd name="T59" fmla="*/ 129 h 253"/>
                <a:gd name="T60" fmla="*/ 131 w 260"/>
                <a:gd name="T61" fmla="*/ 143 h 253"/>
                <a:gd name="T62" fmla="*/ 122 w 260"/>
                <a:gd name="T63" fmla="*/ 161 h 253"/>
                <a:gd name="T64" fmla="*/ 100 w 260"/>
                <a:gd name="T65" fmla="*/ 151 h 253"/>
                <a:gd name="T66" fmla="*/ 113 w 260"/>
                <a:gd name="T67" fmla="*/ 155 h 253"/>
                <a:gd name="T68" fmla="*/ 118 w 260"/>
                <a:gd name="T69" fmla="*/ 151 h 253"/>
                <a:gd name="T70" fmla="*/ 42 w 260"/>
                <a:gd name="T71" fmla="*/ 162 h 253"/>
                <a:gd name="T72" fmla="*/ 26 w 260"/>
                <a:gd name="T73" fmla="*/ 161 h 253"/>
                <a:gd name="T74" fmla="*/ 14 w 260"/>
                <a:gd name="T75" fmla="*/ 139 h 253"/>
                <a:gd name="T76" fmla="*/ 23 w 260"/>
                <a:gd name="T77" fmla="*/ 117 h 253"/>
                <a:gd name="T78" fmla="*/ 42 w 260"/>
                <a:gd name="T79" fmla="*/ 113 h 253"/>
                <a:gd name="T80" fmla="*/ 47 w 260"/>
                <a:gd name="T81" fmla="*/ 121 h 253"/>
                <a:gd name="T82" fmla="*/ 31 w 260"/>
                <a:gd name="T83" fmla="*/ 125 h 253"/>
                <a:gd name="T84" fmla="*/ 34 w 260"/>
                <a:gd name="T85" fmla="*/ 155 h 253"/>
                <a:gd name="T86" fmla="*/ 52 w 260"/>
                <a:gd name="T87" fmla="*/ 153 h 253"/>
                <a:gd name="T88" fmla="*/ 69 w 260"/>
                <a:gd name="T89" fmla="*/ 146 h 253"/>
                <a:gd name="T90" fmla="*/ 84 w 260"/>
                <a:gd name="T91" fmla="*/ 216 h 253"/>
                <a:gd name="T92" fmla="*/ 192 w 260"/>
                <a:gd name="T93" fmla="*/ 200 h 253"/>
                <a:gd name="T94" fmla="*/ 242 w 260"/>
                <a:gd name="T95" fmla="*/ 148 h 253"/>
                <a:gd name="T96" fmla="*/ 227 w 260"/>
                <a:gd name="T97" fmla="*/ 162 h 253"/>
                <a:gd name="T98" fmla="*/ 208 w 260"/>
                <a:gd name="T99" fmla="*/ 156 h 253"/>
                <a:gd name="T100" fmla="*/ 204 w 260"/>
                <a:gd name="T101" fmla="*/ 127 h 253"/>
                <a:gd name="T102" fmla="*/ 224 w 260"/>
                <a:gd name="T103" fmla="*/ 113 h 253"/>
                <a:gd name="T104" fmla="*/ 240 w 260"/>
                <a:gd name="T105" fmla="*/ 124 h 253"/>
                <a:gd name="T106" fmla="*/ 227 w 260"/>
                <a:gd name="T107" fmla="*/ 124 h 253"/>
                <a:gd name="T108" fmla="*/ 217 w 260"/>
                <a:gd name="T109" fmla="*/ 129 h 253"/>
                <a:gd name="T110" fmla="*/ 220 w 260"/>
                <a:gd name="T111" fmla="*/ 155 h 253"/>
                <a:gd name="T112" fmla="*/ 229 w 260"/>
                <a:gd name="T113" fmla="*/ 147 h 253"/>
                <a:gd name="T114" fmla="*/ 77 w 260"/>
                <a:gd name="T115" fmla="*/ 135 h 253"/>
                <a:gd name="T116" fmla="*/ 77 w 260"/>
                <a:gd name="T117" fmla="*/ 135 h 253"/>
                <a:gd name="T118" fmla="*/ 91 w 260"/>
                <a:gd name="T119" fmla="*/ 181 h 253"/>
                <a:gd name="T120" fmla="*/ 174 w 260"/>
                <a:gd name="T121" fmla="*/ 19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0" h="253">
                  <a:moveTo>
                    <a:pt x="117" y="220"/>
                  </a:moveTo>
                  <a:lnTo>
                    <a:pt x="130" y="213"/>
                  </a:lnTo>
                  <a:lnTo>
                    <a:pt x="143" y="220"/>
                  </a:lnTo>
                  <a:lnTo>
                    <a:pt x="140" y="205"/>
                  </a:lnTo>
                  <a:lnTo>
                    <a:pt x="151" y="195"/>
                  </a:lnTo>
                  <a:lnTo>
                    <a:pt x="136" y="192"/>
                  </a:lnTo>
                  <a:lnTo>
                    <a:pt x="130" y="181"/>
                  </a:lnTo>
                  <a:lnTo>
                    <a:pt x="123" y="192"/>
                  </a:lnTo>
                  <a:lnTo>
                    <a:pt x="109" y="195"/>
                  </a:lnTo>
                  <a:lnTo>
                    <a:pt x="120" y="205"/>
                  </a:lnTo>
                  <a:lnTo>
                    <a:pt x="117" y="220"/>
                  </a:lnTo>
                  <a:close/>
                  <a:moveTo>
                    <a:pt x="239" y="96"/>
                  </a:moveTo>
                  <a:lnTo>
                    <a:pt x="216" y="96"/>
                  </a:lnTo>
                  <a:lnTo>
                    <a:pt x="216" y="96"/>
                  </a:lnTo>
                  <a:lnTo>
                    <a:pt x="209" y="87"/>
                  </a:lnTo>
                  <a:lnTo>
                    <a:pt x="203" y="81"/>
                  </a:lnTo>
                  <a:lnTo>
                    <a:pt x="185" y="69"/>
                  </a:lnTo>
                  <a:lnTo>
                    <a:pt x="205" y="43"/>
                  </a:lnTo>
                  <a:lnTo>
                    <a:pt x="205" y="43"/>
                  </a:lnTo>
                  <a:lnTo>
                    <a:pt x="207" y="44"/>
                  </a:lnTo>
                  <a:lnTo>
                    <a:pt x="209" y="44"/>
                  </a:lnTo>
                  <a:lnTo>
                    <a:pt x="209" y="44"/>
                  </a:lnTo>
                  <a:lnTo>
                    <a:pt x="212" y="44"/>
                  </a:lnTo>
                  <a:lnTo>
                    <a:pt x="214" y="43"/>
                  </a:lnTo>
                  <a:lnTo>
                    <a:pt x="216" y="40"/>
                  </a:lnTo>
                  <a:lnTo>
                    <a:pt x="216" y="38"/>
                  </a:lnTo>
                  <a:lnTo>
                    <a:pt x="216" y="38"/>
                  </a:lnTo>
                  <a:lnTo>
                    <a:pt x="216" y="35"/>
                  </a:lnTo>
                  <a:lnTo>
                    <a:pt x="214" y="33"/>
                  </a:lnTo>
                  <a:lnTo>
                    <a:pt x="212" y="31"/>
                  </a:lnTo>
                  <a:lnTo>
                    <a:pt x="209" y="30"/>
                  </a:lnTo>
                  <a:lnTo>
                    <a:pt x="209" y="30"/>
                  </a:lnTo>
                  <a:lnTo>
                    <a:pt x="207" y="31"/>
                  </a:lnTo>
                  <a:lnTo>
                    <a:pt x="204" y="33"/>
                  </a:lnTo>
                  <a:lnTo>
                    <a:pt x="203" y="35"/>
                  </a:lnTo>
                  <a:lnTo>
                    <a:pt x="203" y="38"/>
                  </a:lnTo>
                  <a:lnTo>
                    <a:pt x="203" y="38"/>
                  </a:lnTo>
                  <a:lnTo>
                    <a:pt x="203" y="39"/>
                  </a:lnTo>
                  <a:lnTo>
                    <a:pt x="169" y="43"/>
                  </a:lnTo>
                  <a:lnTo>
                    <a:pt x="164" y="14"/>
                  </a:lnTo>
                  <a:lnTo>
                    <a:pt x="164" y="14"/>
                  </a:lnTo>
                  <a:lnTo>
                    <a:pt x="166" y="14"/>
                  </a:lnTo>
                  <a:lnTo>
                    <a:pt x="169" y="12"/>
                  </a:lnTo>
                  <a:lnTo>
                    <a:pt x="170" y="10"/>
                  </a:lnTo>
                  <a:lnTo>
                    <a:pt x="170" y="8"/>
                  </a:lnTo>
                  <a:lnTo>
                    <a:pt x="170" y="8"/>
                  </a:lnTo>
                  <a:lnTo>
                    <a:pt x="170" y="5"/>
                  </a:lnTo>
                  <a:lnTo>
                    <a:pt x="168" y="3"/>
                  </a:lnTo>
                  <a:lnTo>
                    <a:pt x="166" y="1"/>
                  </a:lnTo>
                  <a:lnTo>
                    <a:pt x="164" y="0"/>
                  </a:lnTo>
                  <a:lnTo>
                    <a:pt x="164" y="0"/>
                  </a:lnTo>
                  <a:lnTo>
                    <a:pt x="160" y="1"/>
                  </a:lnTo>
                  <a:lnTo>
                    <a:pt x="159" y="3"/>
                  </a:lnTo>
                  <a:lnTo>
                    <a:pt x="157" y="5"/>
                  </a:lnTo>
                  <a:lnTo>
                    <a:pt x="156" y="8"/>
                  </a:lnTo>
                  <a:lnTo>
                    <a:pt x="156" y="8"/>
                  </a:lnTo>
                  <a:lnTo>
                    <a:pt x="156" y="10"/>
                  </a:lnTo>
                  <a:lnTo>
                    <a:pt x="159" y="13"/>
                  </a:lnTo>
                  <a:lnTo>
                    <a:pt x="131" y="38"/>
                  </a:lnTo>
                  <a:lnTo>
                    <a:pt x="104" y="13"/>
                  </a:lnTo>
                  <a:lnTo>
                    <a:pt x="104" y="13"/>
                  </a:lnTo>
                  <a:lnTo>
                    <a:pt x="105" y="10"/>
                  </a:lnTo>
                  <a:lnTo>
                    <a:pt x="105" y="8"/>
                  </a:lnTo>
                  <a:lnTo>
                    <a:pt x="105" y="8"/>
                  </a:lnTo>
                  <a:lnTo>
                    <a:pt x="105" y="5"/>
                  </a:lnTo>
                  <a:lnTo>
                    <a:pt x="103" y="3"/>
                  </a:lnTo>
                  <a:lnTo>
                    <a:pt x="101" y="1"/>
                  </a:lnTo>
                  <a:lnTo>
                    <a:pt x="99" y="0"/>
                  </a:lnTo>
                  <a:lnTo>
                    <a:pt x="99" y="0"/>
                  </a:lnTo>
                  <a:lnTo>
                    <a:pt x="96" y="1"/>
                  </a:lnTo>
                  <a:lnTo>
                    <a:pt x="94" y="3"/>
                  </a:lnTo>
                  <a:lnTo>
                    <a:pt x="92" y="5"/>
                  </a:lnTo>
                  <a:lnTo>
                    <a:pt x="91" y="8"/>
                  </a:lnTo>
                  <a:lnTo>
                    <a:pt x="91" y="8"/>
                  </a:lnTo>
                  <a:lnTo>
                    <a:pt x="92" y="10"/>
                  </a:lnTo>
                  <a:lnTo>
                    <a:pt x="94" y="12"/>
                  </a:lnTo>
                  <a:lnTo>
                    <a:pt x="95" y="14"/>
                  </a:lnTo>
                  <a:lnTo>
                    <a:pt x="97" y="14"/>
                  </a:lnTo>
                  <a:lnTo>
                    <a:pt x="92" y="43"/>
                  </a:lnTo>
                  <a:lnTo>
                    <a:pt x="58" y="38"/>
                  </a:lnTo>
                  <a:lnTo>
                    <a:pt x="58" y="38"/>
                  </a:lnTo>
                  <a:lnTo>
                    <a:pt x="58" y="38"/>
                  </a:lnTo>
                  <a:lnTo>
                    <a:pt x="58" y="38"/>
                  </a:lnTo>
                  <a:lnTo>
                    <a:pt x="57" y="34"/>
                  </a:lnTo>
                  <a:lnTo>
                    <a:pt x="56" y="33"/>
                  </a:lnTo>
                  <a:lnTo>
                    <a:pt x="53" y="31"/>
                  </a:lnTo>
                  <a:lnTo>
                    <a:pt x="51" y="30"/>
                  </a:lnTo>
                  <a:lnTo>
                    <a:pt x="51" y="30"/>
                  </a:lnTo>
                  <a:lnTo>
                    <a:pt x="48" y="31"/>
                  </a:lnTo>
                  <a:lnTo>
                    <a:pt x="45" y="33"/>
                  </a:lnTo>
                  <a:lnTo>
                    <a:pt x="44" y="34"/>
                  </a:lnTo>
                  <a:lnTo>
                    <a:pt x="44" y="38"/>
                  </a:lnTo>
                  <a:lnTo>
                    <a:pt x="44" y="38"/>
                  </a:lnTo>
                  <a:lnTo>
                    <a:pt x="44" y="40"/>
                  </a:lnTo>
                  <a:lnTo>
                    <a:pt x="45" y="42"/>
                  </a:lnTo>
                  <a:lnTo>
                    <a:pt x="48" y="44"/>
                  </a:lnTo>
                  <a:lnTo>
                    <a:pt x="51" y="44"/>
                  </a:lnTo>
                  <a:lnTo>
                    <a:pt x="51" y="44"/>
                  </a:lnTo>
                  <a:lnTo>
                    <a:pt x="53" y="44"/>
                  </a:lnTo>
                  <a:lnTo>
                    <a:pt x="56" y="42"/>
                  </a:lnTo>
                  <a:lnTo>
                    <a:pt x="75" y="68"/>
                  </a:lnTo>
                  <a:lnTo>
                    <a:pt x="75" y="68"/>
                  </a:lnTo>
                  <a:lnTo>
                    <a:pt x="57" y="81"/>
                  </a:lnTo>
                  <a:lnTo>
                    <a:pt x="51" y="87"/>
                  </a:lnTo>
                  <a:lnTo>
                    <a:pt x="43" y="96"/>
                  </a:lnTo>
                  <a:lnTo>
                    <a:pt x="21" y="96"/>
                  </a:lnTo>
                  <a:lnTo>
                    <a:pt x="21" y="96"/>
                  </a:lnTo>
                  <a:lnTo>
                    <a:pt x="17" y="96"/>
                  </a:lnTo>
                  <a:lnTo>
                    <a:pt x="13" y="98"/>
                  </a:lnTo>
                  <a:lnTo>
                    <a:pt x="5" y="101"/>
                  </a:lnTo>
                  <a:lnTo>
                    <a:pt x="1" y="108"/>
                  </a:lnTo>
                  <a:lnTo>
                    <a:pt x="0" y="112"/>
                  </a:lnTo>
                  <a:lnTo>
                    <a:pt x="0" y="117"/>
                  </a:lnTo>
                  <a:lnTo>
                    <a:pt x="0" y="159"/>
                  </a:lnTo>
                  <a:lnTo>
                    <a:pt x="0" y="159"/>
                  </a:lnTo>
                  <a:lnTo>
                    <a:pt x="0" y="162"/>
                  </a:lnTo>
                  <a:lnTo>
                    <a:pt x="1" y="166"/>
                  </a:lnTo>
                  <a:lnTo>
                    <a:pt x="5" y="173"/>
                  </a:lnTo>
                  <a:lnTo>
                    <a:pt x="13" y="177"/>
                  </a:lnTo>
                  <a:lnTo>
                    <a:pt x="17" y="178"/>
                  </a:lnTo>
                  <a:lnTo>
                    <a:pt x="21" y="179"/>
                  </a:lnTo>
                  <a:lnTo>
                    <a:pt x="32" y="179"/>
                  </a:lnTo>
                  <a:lnTo>
                    <a:pt x="32" y="179"/>
                  </a:lnTo>
                  <a:lnTo>
                    <a:pt x="38" y="195"/>
                  </a:lnTo>
                  <a:lnTo>
                    <a:pt x="45" y="209"/>
                  </a:lnTo>
                  <a:lnTo>
                    <a:pt x="56" y="221"/>
                  </a:lnTo>
                  <a:lnTo>
                    <a:pt x="68" y="233"/>
                  </a:lnTo>
                  <a:lnTo>
                    <a:pt x="82" y="242"/>
                  </a:lnTo>
                  <a:lnTo>
                    <a:pt x="96" y="248"/>
                  </a:lnTo>
                  <a:lnTo>
                    <a:pt x="113" y="252"/>
                  </a:lnTo>
                  <a:lnTo>
                    <a:pt x="130" y="253"/>
                  </a:lnTo>
                  <a:lnTo>
                    <a:pt x="130" y="253"/>
                  </a:lnTo>
                  <a:lnTo>
                    <a:pt x="147" y="252"/>
                  </a:lnTo>
                  <a:lnTo>
                    <a:pt x="162" y="248"/>
                  </a:lnTo>
                  <a:lnTo>
                    <a:pt x="178" y="242"/>
                  </a:lnTo>
                  <a:lnTo>
                    <a:pt x="191" y="233"/>
                  </a:lnTo>
                  <a:lnTo>
                    <a:pt x="203" y="221"/>
                  </a:lnTo>
                  <a:lnTo>
                    <a:pt x="213" y="209"/>
                  </a:lnTo>
                  <a:lnTo>
                    <a:pt x="221" y="195"/>
                  </a:lnTo>
                  <a:lnTo>
                    <a:pt x="227" y="179"/>
                  </a:lnTo>
                  <a:lnTo>
                    <a:pt x="239" y="179"/>
                  </a:lnTo>
                  <a:lnTo>
                    <a:pt x="239" y="179"/>
                  </a:lnTo>
                  <a:lnTo>
                    <a:pt x="243" y="178"/>
                  </a:lnTo>
                  <a:lnTo>
                    <a:pt x="247" y="177"/>
                  </a:lnTo>
                  <a:lnTo>
                    <a:pt x="253" y="173"/>
                  </a:lnTo>
                  <a:lnTo>
                    <a:pt x="259" y="166"/>
                  </a:lnTo>
                  <a:lnTo>
                    <a:pt x="259" y="162"/>
                  </a:lnTo>
                  <a:lnTo>
                    <a:pt x="260" y="159"/>
                  </a:lnTo>
                  <a:lnTo>
                    <a:pt x="260" y="117"/>
                  </a:lnTo>
                  <a:lnTo>
                    <a:pt x="260" y="117"/>
                  </a:lnTo>
                  <a:lnTo>
                    <a:pt x="259" y="112"/>
                  </a:lnTo>
                  <a:lnTo>
                    <a:pt x="259" y="108"/>
                  </a:lnTo>
                  <a:lnTo>
                    <a:pt x="253" y="101"/>
                  </a:lnTo>
                  <a:lnTo>
                    <a:pt x="247" y="98"/>
                  </a:lnTo>
                  <a:lnTo>
                    <a:pt x="243" y="96"/>
                  </a:lnTo>
                  <a:lnTo>
                    <a:pt x="239" y="96"/>
                  </a:lnTo>
                  <a:lnTo>
                    <a:pt x="239" y="96"/>
                  </a:lnTo>
                  <a:close/>
                  <a:moveTo>
                    <a:pt x="120" y="75"/>
                  </a:moveTo>
                  <a:lnTo>
                    <a:pt x="120" y="75"/>
                  </a:lnTo>
                  <a:lnTo>
                    <a:pt x="133" y="75"/>
                  </a:lnTo>
                  <a:lnTo>
                    <a:pt x="133" y="75"/>
                  </a:lnTo>
                  <a:lnTo>
                    <a:pt x="148" y="77"/>
                  </a:lnTo>
                  <a:lnTo>
                    <a:pt x="162" y="81"/>
                  </a:lnTo>
                  <a:lnTo>
                    <a:pt x="170" y="83"/>
                  </a:lnTo>
                  <a:lnTo>
                    <a:pt x="177" y="86"/>
                  </a:lnTo>
                  <a:lnTo>
                    <a:pt x="182" y="91"/>
                  </a:lnTo>
                  <a:lnTo>
                    <a:pt x="187" y="96"/>
                  </a:lnTo>
                  <a:lnTo>
                    <a:pt x="71" y="96"/>
                  </a:lnTo>
                  <a:lnTo>
                    <a:pt x="71" y="96"/>
                  </a:lnTo>
                  <a:lnTo>
                    <a:pt x="77" y="91"/>
                  </a:lnTo>
                  <a:lnTo>
                    <a:pt x="82" y="87"/>
                  </a:lnTo>
                  <a:lnTo>
                    <a:pt x="94" y="82"/>
                  </a:lnTo>
                  <a:lnTo>
                    <a:pt x="107" y="78"/>
                  </a:lnTo>
                  <a:lnTo>
                    <a:pt x="120" y="75"/>
                  </a:lnTo>
                  <a:lnTo>
                    <a:pt x="120" y="75"/>
                  </a:lnTo>
                  <a:close/>
                  <a:moveTo>
                    <a:pt x="195" y="113"/>
                  </a:moveTo>
                  <a:lnTo>
                    <a:pt x="195" y="161"/>
                  </a:lnTo>
                  <a:lnTo>
                    <a:pt x="181" y="161"/>
                  </a:lnTo>
                  <a:lnTo>
                    <a:pt x="168" y="131"/>
                  </a:lnTo>
                  <a:lnTo>
                    <a:pt x="168" y="162"/>
                  </a:lnTo>
                  <a:lnTo>
                    <a:pt x="160" y="162"/>
                  </a:lnTo>
                  <a:lnTo>
                    <a:pt x="160" y="113"/>
                  </a:lnTo>
                  <a:lnTo>
                    <a:pt x="174" y="113"/>
                  </a:lnTo>
                  <a:lnTo>
                    <a:pt x="187" y="143"/>
                  </a:lnTo>
                  <a:lnTo>
                    <a:pt x="187" y="113"/>
                  </a:lnTo>
                  <a:lnTo>
                    <a:pt x="195" y="113"/>
                  </a:lnTo>
                  <a:close/>
                  <a:moveTo>
                    <a:pt x="152" y="113"/>
                  </a:moveTo>
                  <a:lnTo>
                    <a:pt x="152" y="162"/>
                  </a:lnTo>
                  <a:lnTo>
                    <a:pt x="139" y="162"/>
                  </a:lnTo>
                  <a:lnTo>
                    <a:pt x="139" y="113"/>
                  </a:lnTo>
                  <a:lnTo>
                    <a:pt x="152" y="113"/>
                  </a:lnTo>
                  <a:close/>
                  <a:moveTo>
                    <a:pt x="118" y="149"/>
                  </a:moveTo>
                  <a:lnTo>
                    <a:pt x="118" y="149"/>
                  </a:lnTo>
                  <a:lnTo>
                    <a:pt x="118" y="148"/>
                  </a:lnTo>
                  <a:lnTo>
                    <a:pt x="118" y="148"/>
                  </a:lnTo>
                  <a:lnTo>
                    <a:pt x="117" y="147"/>
                  </a:lnTo>
                  <a:lnTo>
                    <a:pt x="117" y="147"/>
                  </a:lnTo>
                  <a:lnTo>
                    <a:pt x="114" y="144"/>
                  </a:lnTo>
                  <a:lnTo>
                    <a:pt x="108" y="140"/>
                  </a:lnTo>
                  <a:lnTo>
                    <a:pt x="108" y="140"/>
                  </a:lnTo>
                  <a:lnTo>
                    <a:pt x="104" y="138"/>
                  </a:lnTo>
                  <a:lnTo>
                    <a:pt x="104" y="138"/>
                  </a:lnTo>
                  <a:lnTo>
                    <a:pt x="101" y="135"/>
                  </a:lnTo>
                  <a:lnTo>
                    <a:pt x="101" y="135"/>
                  </a:lnTo>
                  <a:lnTo>
                    <a:pt x="100" y="131"/>
                  </a:lnTo>
                  <a:lnTo>
                    <a:pt x="100" y="131"/>
                  </a:lnTo>
                  <a:lnTo>
                    <a:pt x="100" y="127"/>
                  </a:lnTo>
                  <a:lnTo>
                    <a:pt x="100" y="127"/>
                  </a:lnTo>
                  <a:lnTo>
                    <a:pt x="101" y="122"/>
                  </a:lnTo>
                  <a:lnTo>
                    <a:pt x="101" y="122"/>
                  </a:lnTo>
                  <a:lnTo>
                    <a:pt x="104" y="117"/>
                  </a:lnTo>
                  <a:lnTo>
                    <a:pt x="104" y="117"/>
                  </a:lnTo>
                  <a:lnTo>
                    <a:pt x="109" y="114"/>
                  </a:lnTo>
                  <a:lnTo>
                    <a:pt x="109" y="114"/>
                  </a:lnTo>
                  <a:lnTo>
                    <a:pt x="114" y="113"/>
                  </a:lnTo>
                  <a:lnTo>
                    <a:pt x="114" y="113"/>
                  </a:lnTo>
                  <a:lnTo>
                    <a:pt x="121" y="113"/>
                  </a:lnTo>
                  <a:lnTo>
                    <a:pt x="121" y="113"/>
                  </a:lnTo>
                  <a:lnTo>
                    <a:pt x="130" y="116"/>
                  </a:lnTo>
                  <a:lnTo>
                    <a:pt x="130" y="116"/>
                  </a:lnTo>
                  <a:lnTo>
                    <a:pt x="130" y="124"/>
                  </a:lnTo>
                  <a:lnTo>
                    <a:pt x="129" y="122"/>
                  </a:lnTo>
                  <a:lnTo>
                    <a:pt x="129" y="122"/>
                  </a:lnTo>
                  <a:lnTo>
                    <a:pt x="125" y="121"/>
                  </a:lnTo>
                  <a:lnTo>
                    <a:pt x="125" y="121"/>
                  </a:lnTo>
                  <a:lnTo>
                    <a:pt x="122" y="121"/>
                  </a:lnTo>
                  <a:lnTo>
                    <a:pt x="122" y="121"/>
                  </a:lnTo>
                  <a:lnTo>
                    <a:pt x="118" y="120"/>
                  </a:lnTo>
                  <a:lnTo>
                    <a:pt x="118" y="120"/>
                  </a:lnTo>
                  <a:lnTo>
                    <a:pt x="114" y="121"/>
                  </a:lnTo>
                  <a:lnTo>
                    <a:pt x="114" y="121"/>
                  </a:lnTo>
                  <a:lnTo>
                    <a:pt x="113" y="122"/>
                  </a:lnTo>
                  <a:lnTo>
                    <a:pt x="113" y="125"/>
                  </a:lnTo>
                  <a:lnTo>
                    <a:pt x="113" y="125"/>
                  </a:lnTo>
                  <a:lnTo>
                    <a:pt x="113" y="126"/>
                  </a:lnTo>
                  <a:lnTo>
                    <a:pt x="113" y="126"/>
                  </a:lnTo>
                  <a:lnTo>
                    <a:pt x="114" y="127"/>
                  </a:lnTo>
                  <a:lnTo>
                    <a:pt x="114" y="127"/>
                  </a:lnTo>
                  <a:lnTo>
                    <a:pt x="116" y="129"/>
                  </a:lnTo>
                  <a:lnTo>
                    <a:pt x="116" y="129"/>
                  </a:lnTo>
                  <a:lnTo>
                    <a:pt x="117" y="130"/>
                  </a:lnTo>
                  <a:lnTo>
                    <a:pt x="123" y="134"/>
                  </a:lnTo>
                  <a:lnTo>
                    <a:pt x="123" y="134"/>
                  </a:lnTo>
                  <a:lnTo>
                    <a:pt x="127" y="138"/>
                  </a:lnTo>
                  <a:lnTo>
                    <a:pt x="127" y="138"/>
                  </a:lnTo>
                  <a:lnTo>
                    <a:pt x="130" y="140"/>
                  </a:lnTo>
                  <a:lnTo>
                    <a:pt x="130" y="140"/>
                  </a:lnTo>
                  <a:lnTo>
                    <a:pt x="131" y="143"/>
                  </a:lnTo>
                  <a:lnTo>
                    <a:pt x="131" y="143"/>
                  </a:lnTo>
                  <a:lnTo>
                    <a:pt x="133" y="147"/>
                  </a:lnTo>
                  <a:lnTo>
                    <a:pt x="133" y="147"/>
                  </a:lnTo>
                  <a:lnTo>
                    <a:pt x="131" y="153"/>
                  </a:lnTo>
                  <a:lnTo>
                    <a:pt x="131" y="153"/>
                  </a:lnTo>
                  <a:lnTo>
                    <a:pt x="127" y="159"/>
                  </a:lnTo>
                  <a:lnTo>
                    <a:pt x="127" y="159"/>
                  </a:lnTo>
                  <a:lnTo>
                    <a:pt x="122" y="161"/>
                  </a:lnTo>
                  <a:lnTo>
                    <a:pt x="122" y="161"/>
                  </a:lnTo>
                  <a:lnTo>
                    <a:pt x="116" y="162"/>
                  </a:lnTo>
                  <a:lnTo>
                    <a:pt x="116" y="162"/>
                  </a:lnTo>
                  <a:lnTo>
                    <a:pt x="110" y="162"/>
                  </a:lnTo>
                  <a:lnTo>
                    <a:pt x="110" y="162"/>
                  </a:lnTo>
                  <a:lnTo>
                    <a:pt x="101" y="160"/>
                  </a:lnTo>
                  <a:lnTo>
                    <a:pt x="100" y="160"/>
                  </a:lnTo>
                  <a:lnTo>
                    <a:pt x="100" y="151"/>
                  </a:lnTo>
                  <a:lnTo>
                    <a:pt x="101" y="152"/>
                  </a:lnTo>
                  <a:lnTo>
                    <a:pt x="101" y="152"/>
                  </a:lnTo>
                  <a:lnTo>
                    <a:pt x="105" y="153"/>
                  </a:lnTo>
                  <a:lnTo>
                    <a:pt x="105" y="153"/>
                  </a:lnTo>
                  <a:lnTo>
                    <a:pt x="109" y="155"/>
                  </a:lnTo>
                  <a:lnTo>
                    <a:pt x="109" y="155"/>
                  </a:lnTo>
                  <a:lnTo>
                    <a:pt x="113" y="155"/>
                  </a:lnTo>
                  <a:lnTo>
                    <a:pt x="113" y="155"/>
                  </a:lnTo>
                  <a:lnTo>
                    <a:pt x="116" y="155"/>
                  </a:lnTo>
                  <a:lnTo>
                    <a:pt x="116" y="155"/>
                  </a:lnTo>
                  <a:lnTo>
                    <a:pt x="117" y="153"/>
                  </a:lnTo>
                  <a:lnTo>
                    <a:pt x="117" y="153"/>
                  </a:lnTo>
                  <a:lnTo>
                    <a:pt x="118" y="152"/>
                  </a:lnTo>
                  <a:lnTo>
                    <a:pt x="118" y="152"/>
                  </a:lnTo>
                  <a:lnTo>
                    <a:pt x="118" y="151"/>
                  </a:lnTo>
                  <a:lnTo>
                    <a:pt x="118" y="151"/>
                  </a:lnTo>
                  <a:lnTo>
                    <a:pt x="118" y="149"/>
                  </a:lnTo>
                  <a:lnTo>
                    <a:pt x="118" y="149"/>
                  </a:lnTo>
                  <a:close/>
                  <a:moveTo>
                    <a:pt x="52" y="160"/>
                  </a:moveTo>
                  <a:lnTo>
                    <a:pt x="49" y="160"/>
                  </a:lnTo>
                  <a:lnTo>
                    <a:pt x="49" y="160"/>
                  </a:lnTo>
                  <a:lnTo>
                    <a:pt x="44" y="161"/>
                  </a:lnTo>
                  <a:lnTo>
                    <a:pt x="44" y="161"/>
                  </a:lnTo>
                  <a:lnTo>
                    <a:pt x="42" y="162"/>
                  </a:lnTo>
                  <a:lnTo>
                    <a:pt x="42" y="162"/>
                  </a:lnTo>
                  <a:lnTo>
                    <a:pt x="38" y="162"/>
                  </a:lnTo>
                  <a:lnTo>
                    <a:pt x="38" y="162"/>
                  </a:lnTo>
                  <a:lnTo>
                    <a:pt x="35" y="162"/>
                  </a:lnTo>
                  <a:lnTo>
                    <a:pt x="35" y="162"/>
                  </a:lnTo>
                  <a:lnTo>
                    <a:pt x="31" y="162"/>
                  </a:lnTo>
                  <a:lnTo>
                    <a:pt x="26" y="161"/>
                  </a:lnTo>
                  <a:lnTo>
                    <a:pt x="26" y="161"/>
                  </a:lnTo>
                  <a:lnTo>
                    <a:pt x="23" y="159"/>
                  </a:lnTo>
                  <a:lnTo>
                    <a:pt x="19" y="156"/>
                  </a:lnTo>
                  <a:lnTo>
                    <a:pt x="19" y="156"/>
                  </a:lnTo>
                  <a:lnTo>
                    <a:pt x="17" y="153"/>
                  </a:lnTo>
                  <a:lnTo>
                    <a:pt x="16" y="149"/>
                  </a:lnTo>
                  <a:lnTo>
                    <a:pt x="16" y="149"/>
                  </a:lnTo>
                  <a:lnTo>
                    <a:pt x="14" y="144"/>
                  </a:lnTo>
                  <a:lnTo>
                    <a:pt x="14" y="139"/>
                  </a:lnTo>
                  <a:lnTo>
                    <a:pt x="14" y="139"/>
                  </a:lnTo>
                  <a:lnTo>
                    <a:pt x="14" y="134"/>
                  </a:lnTo>
                  <a:lnTo>
                    <a:pt x="16" y="129"/>
                  </a:lnTo>
                  <a:lnTo>
                    <a:pt x="16" y="129"/>
                  </a:lnTo>
                  <a:lnTo>
                    <a:pt x="18" y="125"/>
                  </a:lnTo>
                  <a:lnTo>
                    <a:pt x="21" y="121"/>
                  </a:lnTo>
                  <a:lnTo>
                    <a:pt x="21" y="121"/>
                  </a:lnTo>
                  <a:lnTo>
                    <a:pt x="23" y="117"/>
                  </a:lnTo>
                  <a:lnTo>
                    <a:pt x="29" y="116"/>
                  </a:lnTo>
                  <a:lnTo>
                    <a:pt x="29" y="116"/>
                  </a:lnTo>
                  <a:lnTo>
                    <a:pt x="32" y="113"/>
                  </a:lnTo>
                  <a:lnTo>
                    <a:pt x="38" y="113"/>
                  </a:lnTo>
                  <a:lnTo>
                    <a:pt x="38" y="113"/>
                  </a:lnTo>
                  <a:lnTo>
                    <a:pt x="40" y="113"/>
                  </a:lnTo>
                  <a:lnTo>
                    <a:pt x="40" y="113"/>
                  </a:lnTo>
                  <a:lnTo>
                    <a:pt x="42" y="113"/>
                  </a:lnTo>
                  <a:lnTo>
                    <a:pt x="42" y="113"/>
                  </a:lnTo>
                  <a:lnTo>
                    <a:pt x="45" y="114"/>
                  </a:lnTo>
                  <a:lnTo>
                    <a:pt x="45" y="114"/>
                  </a:lnTo>
                  <a:lnTo>
                    <a:pt x="49" y="114"/>
                  </a:lnTo>
                  <a:lnTo>
                    <a:pt x="52" y="116"/>
                  </a:lnTo>
                  <a:lnTo>
                    <a:pt x="52" y="122"/>
                  </a:lnTo>
                  <a:lnTo>
                    <a:pt x="52" y="122"/>
                  </a:lnTo>
                  <a:lnTo>
                    <a:pt x="47" y="121"/>
                  </a:lnTo>
                  <a:lnTo>
                    <a:pt x="47" y="121"/>
                  </a:lnTo>
                  <a:lnTo>
                    <a:pt x="43" y="121"/>
                  </a:lnTo>
                  <a:lnTo>
                    <a:pt x="43" y="121"/>
                  </a:lnTo>
                  <a:lnTo>
                    <a:pt x="39" y="121"/>
                  </a:lnTo>
                  <a:lnTo>
                    <a:pt x="39" y="121"/>
                  </a:lnTo>
                  <a:lnTo>
                    <a:pt x="34" y="121"/>
                  </a:lnTo>
                  <a:lnTo>
                    <a:pt x="31" y="125"/>
                  </a:lnTo>
                  <a:lnTo>
                    <a:pt x="31" y="125"/>
                  </a:lnTo>
                  <a:lnTo>
                    <a:pt x="29" y="130"/>
                  </a:lnTo>
                  <a:lnTo>
                    <a:pt x="29" y="138"/>
                  </a:lnTo>
                  <a:lnTo>
                    <a:pt x="29" y="138"/>
                  </a:lnTo>
                  <a:lnTo>
                    <a:pt x="29" y="146"/>
                  </a:lnTo>
                  <a:lnTo>
                    <a:pt x="29" y="146"/>
                  </a:lnTo>
                  <a:lnTo>
                    <a:pt x="30" y="151"/>
                  </a:lnTo>
                  <a:lnTo>
                    <a:pt x="30" y="151"/>
                  </a:lnTo>
                  <a:lnTo>
                    <a:pt x="34" y="155"/>
                  </a:lnTo>
                  <a:lnTo>
                    <a:pt x="34" y="155"/>
                  </a:lnTo>
                  <a:lnTo>
                    <a:pt x="38" y="155"/>
                  </a:lnTo>
                  <a:lnTo>
                    <a:pt x="38" y="155"/>
                  </a:lnTo>
                  <a:lnTo>
                    <a:pt x="42" y="155"/>
                  </a:lnTo>
                  <a:lnTo>
                    <a:pt x="42" y="155"/>
                  </a:lnTo>
                  <a:lnTo>
                    <a:pt x="47" y="155"/>
                  </a:lnTo>
                  <a:lnTo>
                    <a:pt x="47" y="155"/>
                  </a:lnTo>
                  <a:lnTo>
                    <a:pt x="52" y="153"/>
                  </a:lnTo>
                  <a:lnTo>
                    <a:pt x="52" y="160"/>
                  </a:lnTo>
                  <a:close/>
                  <a:moveTo>
                    <a:pt x="55" y="162"/>
                  </a:moveTo>
                  <a:lnTo>
                    <a:pt x="69" y="113"/>
                  </a:lnTo>
                  <a:lnTo>
                    <a:pt x="83" y="113"/>
                  </a:lnTo>
                  <a:lnTo>
                    <a:pt x="97" y="162"/>
                  </a:lnTo>
                  <a:lnTo>
                    <a:pt x="83" y="162"/>
                  </a:lnTo>
                  <a:lnTo>
                    <a:pt x="79" y="146"/>
                  </a:lnTo>
                  <a:lnTo>
                    <a:pt x="69" y="146"/>
                  </a:lnTo>
                  <a:lnTo>
                    <a:pt x="65" y="162"/>
                  </a:lnTo>
                  <a:lnTo>
                    <a:pt x="55" y="162"/>
                  </a:lnTo>
                  <a:close/>
                  <a:moveTo>
                    <a:pt x="130" y="231"/>
                  </a:moveTo>
                  <a:lnTo>
                    <a:pt x="130" y="231"/>
                  </a:lnTo>
                  <a:lnTo>
                    <a:pt x="117" y="230"/>
                  </a:lnTo>
                  <a:lnTo>
                    <a:pt x="105" y="227"/>
                  </a:lnTo>
                  <a:lnTo>
                    <a:pt x="95" y="222"/>
                  </a:lnTo>
                  <a:lnTo>
                    <a:pt x="84" y="216"/>
                  </a:lnTo>
                  <a:lnTo>
                    <a:pt x="75" y="209"/>
                  </a:lnTo>
                  <a:lnTo>
                    <a:pt x="68" y="200"/>
                  </a:lnTo>
                  <a:lnTo>
                    <a:pt x="61" y="190"/>
                  </a:lnTo>
                  <a:lnTo>
                    <a:pt x="56" y="179"/>
                  </a:lnTo>
                  <a:lnTo>
                    <a:pt x="203" y="179"/>
                  </a:lnTo>
                  <a:lnTo>
                    <a:pt x="203" y="179"/>
                  </a:lnTo>
                  <a:lnTo>
                    <a:pt x="198" y="190"/>
                  </a:lnTo>
                  <a:lnTo>
                    <a:pt x="192" y="200"/>
                  </a:lnTo>
                  <a:lnTo>
                    <a:pt x="185" y="209"/>
                  </a:lnTo>
                  <a:lnTo>
                    <a:pt x="175" y="216"/>
                  </a:lnTo>
                  <a:lnTo>
                    <a:pt x="165" y="222"/>
                  </a:lnTo>
                  <a:lnTo>
                    <a:pt x="153" y="227"/>
                  </a:lnTo>
                  <a:lnTo>
                    <a:pt x="142" y="230"/>
                  </a:lnTo>
                  <a:lnTo>
                    <a:pt x="130" y="231"/>
                  </a:lnTo>
                  <a:lnTo>
                    <a:pt x="130" y="231"/>
                  </a:lnTo>
                  <a:close/>
                  <a:moveTo>
                    <a:pt x="242" y="148"/>
                  </a:moveTo>
                  <a:lnTo>
                    <a:pt x="242" y="148"/>
                  </a:lnTo>
                  <a:lnTo>
                    <a:pt x="240" y="152"/>
                  </a:lnTo>
                  <a:lnTo>
                    <a:pt x="238" y="156"/>
                  </a:lnTo>
                  <a:lnTo>
                    <a:pt x="238" y="156"/>
                  </a:lnTo>
                  <a:lnTo>
                    <a:pt x="235" y="159"/>
                  </a:lnTo>
                  <a:lnTo>
                    <a:pt x="231" y="161"/>
                  </a:lnTo>
                  <a:lnTo>
                    <a:pt x="231" y="161"/>
                  </a:lnTo>
                  <a:lnTo>
                    <a:pt x="227" y="162"/>
                  </a:lnTo>
                  <a:lnTo>
                    <a:pt x="222" y="162"/>
                  </a:lnTo>
                  <a:lnTo>
                    <a:pt x="222" y="162"/>
                  </a:lnTo>
                  <a:lnTo>
                    <a:pt x="218" y="162"/>
                  </a:lnTo>
                  <a:lnTo>
                    <a:pt x="214" y="161"/>
                  </a:lnTo>
                  <a:lnTo>
                    <a:pt x="214" y="161"/>
                  </a:lnTo>
                  <a:lnTo>
                    <a:pt x="211" y="159"/>
                  </a:lnTo>
                  <a:lnTo>
                    <a:pt x="208" y="156"/>
                  </a:lnTo>
                  <a:lnTo>
                    <a:pt x="208" y="156"/>
                  </a:lnTo>
                  <a:lnTo>
                    <a:pt x="205" y="153"/>
                  </a:lnTo>
                  <a:lnTo>
                    <a:pt x="204" y="148"/>
                  </a:lnTo>
                  <a:lnTo>
                    <a:pt x="204" y="148"/>
                  </a:lnTo>
                  <a:lnTo>
                    <a:pt x="203" y="139"/>
                  </a:lnTo>
                  <a:lnTo>
                    <a:pt x="203" y="139"/>
                  </a:lnTo>
                  <a:lnTo>
                    <a:pt x="203" y="133"/>
                  </a:lnTo>
                  <a:lnTo>
                    <a:pt x="204" y="127"/>
                  </a:lnTo>
                  <a:lnTo>
                    <a:pt x="204" y="127"/>
                  </a:lnTo>
                  <a:lnTo>
                    <a:pt x="205" y="124"/>
                  </a:lnTo>
                  <a:lnTo>
                    <a:pt x="208" y="120"/>
                  </a:lnTo>
                  <a:lnTo>
                    <a:pt x="208" y="120"/>
                  </a:lnTo>
                  <a:lnTo>
                    <a:pt x="211" y="117"/>
                  </a:lnTo>
                  <a:lnTo>
                    <a:pt x="214" y="114"/>
                  </a:lnTo>
                  <a:lnTo>
                    <a:pt x="214" y="114"/>
                  </a:lnTo>
                  <a:lnTo>
                    <a:pt x="218" y="113"/>
                  </a:lnTo>
                  <a:lnTo>
                    <a:pt x="224" y="113"/>
                  </a:lnTo>
                  <a:lnTo>
                    <a:pt x="224" y="113"/>
                  </a:lnTo>
                  <a:lnTo>
                    <a:pt x="227" y="113"/>
                  </a:lnTo>
                  <a:lnTo>
                    <a:pt x="231" y="114"/>
                  </a:lnTo>
                  <a:lnTo>
                    <a:pt x="231" y="114"/>
                  </a:lnTo>
                  <a:lnTo>
                    <a:pt x="235" y="117"/>
                  </a:lnTo>
                  <a:lnTo>
                    <a:pt x="238" y="120"/>
                  </a:lnTo>
                  <a:lnTo>
                    <a:pt x="238" y="120"/>
                  </a:lnTo>
                  <a:lnTo>
                    <a:pt x="240" y="124"/>
                  </a:lnTo>
                  <a:lnTo>
                    <a:pt x="242" y="127"/>
                  </a:lnTo>
                  <a:lnTo>
                    <a:pt x="242" y="127"/>
                  </a:lnTo>
                  <a:lnTo>
                    <a:pt x="243" y="137"/>
                  </a:lnTo>
                  <a:lnTo>
                    <a:pt x="243" y="137"/>
                  </a:lnTo>
                  <a:lnTo>
                    <a:pt x="242" y="148"/>
                  </a:lnTo>
                  <a:lnTo>
                    <a:pt x="242" y="148"/>
                  </a:lnTo>
                  <a:close/>
                  <a:moveTo>
                    <a:pt x="227" y="124"/>
                  </a:moveTo>
                  <a:lnTo>
                    <a:pt x="227" y="124"/>
                  </a:lnTo>
                  <a:lnTo>
                    <a:pt x="225" y="121"/>
                  </a:lnTo>
                  <a:lnTo>
                    <a:pt x="225" y="121"/>
                  </a:lnTo>
                  <a:lnTo>
                    <a:pt x="222" y="121"/>
                  </a:lnTo>
                  <a:lnTo>
                    <a:pt x="222" y="121"/>
                  </a:lnTo>
                  <a:lnTo>
                    <a:pt x="220" y="121"/>
                  </a:lnTo>
                  <a:lnTo>
                    <a:pt x="218" y="124"/>
                  </a:lnTo>
                  <a:lnTo>
                    <a:pt x="218" y="124"/>
                  </a:lnTo>
                  <a:lnTo>
                    <a:pt x="217" y="129"/>
                  </a:lnTo>
                  <a:lnTo>
                    <a:pt x="217" y="129"/>
                  </a:lnTo>
                  <a:lnTo>
                    <a:pt x="217" y="138"/>
                  </a:lnTo>
                  <a:lnTo>
                    <a:pt x="217" y="138"/>
                  </a:lnTo>
                  <a:lnTo>
                    <a:pt x="217" y="147"/>
                  </a:lnTo>
                  <a:lnTo>
                    <a:pt x="217" y="147"/>
                  </a:lnTo>
                  <a:lnTo>
                    <a:pt x="218" y="152"/>
                  </a:lnTo>
                  <a:lnTo>
                    <a:pt x="218" y="152"/>
                  </a:lnTo>
                  <a:lnTo>
                    <a:pt x="220" y="155"/>
                  </a:lnTo>
                  <a:lnTo>
                    <a:pt x="220" y="155"/>
                  </a:lnTo>
                  <a:lnTo>
                    <a:pt x="222" y="156"/>
                  </a:lnTo>
                  <a:lnTo>
                    <a:pt x="222" y="156"/>
                  </a:lnTo>
                  <a:lnTo>
                    <a:pt x="225" y="155"/>
                  </a:lnTo>
                  <a:lnTo>
                    <a:pt x="225" y="155"/>
                  </a:lnTo>
                  <a:lnTo>
                    <a:pt x="227" y="152"/>
                  </a:lnTo>
                  <a:lnTo>
                    <a:pt x="227" y="152"/>
                  </a:lnTo>
                  <a:lnTo>
                    <a:pt x="229" y="147"/>
                  </a:lnTo>
                  <a:lnTo>
                    <a:pt x="229" y="147"/>
                  </a:lnTo>
                  <a:lnTo>
                    <a:pt x="229" y="139"/>
                  </a:lnTo>
                  <a:lnTo>
                    <a:pt x="229" y="139"/>
                  </a:lnTo>
                  <a:lnTo>
                    <a:pt x="229" y="130"/>
                  </a:lnTo>
                  <a:lnTo>
                    <a:pt x="229" y="130"/>
                  </a:lnTo>
                  <a:lnTo>
                    <a:pt x="227" y="124"/>
                  </a:lnTo>
                  <a:lnTo>
                    <a:pt x="227" y="124"/>
                  </a:lnTo>
                  <a:close/>
                  <a:moveTo>
                    <a:pt x="77" y="135"/>
                  </a:moveTo>
                  <a:lnTo>
                    <a:pt x="77" y="135"/>
                  </a:lnTo>
                  <a:lnTo>
                    <a:pt x="75" y="131"/>
                  </a:lnTo>
                  <a:lnTo>
                    <a:pt x="75" y="131"/>
                  </a:lnTo>
                  <a:lnTo>
                    <a:pt x="74" y="126"/>
                  </a:lnTo>
                  <a:lnTo>
                    <a:pt x="70" y="139"/>
                  </a:lnTo>
                  <a:lnTo>
                    <a:pt x="78" y="139"/>
                  </a:lnTo>
                  <a:lnTo>
                    <a:pt x="78" y="139"/>
                  </a:lnTo>
                  <a:lnTo>
                    <a:pt x="77" y="135"/>
                  </a:lnTo>
                  <a:lnTo>
                    <a:pt x="77" y="135"/>
                  </a:lnTo>
                  <a:close/>
                  <a:moveTo>
                    <a:pt x="83" y="205"/>
                  </a:moveTo>
                  <a:lnTo>
                    <a:pt x="91" y="201"/>
                  </a:lnTo>
                  <a:lnTo>
                    <a:pt x="100" y="205"/>
                  </a:lnTo>
                  <a:lnTo>
                    <a:pt x="99" y="196"/>
                  </a:lnTo>
                  <a:lnTo>
                    <a:pt x="104" y="190"/>
                  </a:lnTo>
                  <a:lnTo>
                    <a:pt x="96" y="188"/>
                  </a:lnTo>
                  <a:lnTo>
                    <a:pt x="91" y="181"/>
                  </a:lnTo>
                  <a:lnTo>
                    <a:pt x="87" y="188"/>
                  </a:lnTo>
                  <a:lnTo>
                    <a:pt x="78" y="190"/>
                  </a:lnTo>
                  <a:lnTo>
                    <a:pt x="84" y="196"/>
                  </a:lnTo>
                  <a:lnTo>
                    <a:pt x="83" y="205"/>
                  </a:lnTo>
                  <a:close/>
                  <a:moveTo>
                    <a:pt x="159" y="205"/>
                  </a:moveTo>
                  <a:lnTo>
                    <a:pt x="168" y="201"/>
                  </a:lnTo>
                  <a:lnTo>
                    <a:pt x="175" y="205"/>
                  </a:lnTo>
                  <a:lnTo>
                    <a:pt x="174" y="196"/>
                  </a:lnTo>
                  <a:lnTo>
                    <a:pt x="181" y="190"/>
                  </a:lnTo>
                  <a:lnTo>
                    <a:pt x="172" y="188"/>
                  </a:lnTo>
                  <a:lnTo>
                    <a:pt x="168" y="181"/>
                  </a:lnTo>
                  <a:lnTo>
                    <a:pt x="162" y="188"/>
                  </a:lnTo>
                  <a:lnTo>
                    <a:pt x="155" y="190"/>
                  </a:lnTo>
                  <a:lnTo>
                    <a:pt x="160" y="196"/>
                  </a:lnTo>
                  <a:lnTo>
                    <a:pt x="159" y="205"/>
                  </a:lnTo>
                  <a:close/>
                </a:path>
              </a:pathLst>
            </a:custGeom>
            <a:solidFill>
              <a:srgbClr val="C55A11"/>
            </a:solidFill>
            <a:ln>
              <a:noFill/>
            </a:ln>
          </p:spPr>
          <p:txBody>
            <a:bodyPr vert="horz" wrap="square" lIns="91440" tIns="45720" rIns="91440" bIns="45720" numCol="1" anchor="t" anchorCtr="0" compatLnSpc="1"/>
            <a:lstStyle/>
            <a:p>
              <a:endParaRPr lang="zh-CN" altLang="en-US"/>
            </a:p>
          </p:txBody>
        </p:sp>
        <p:grpSp>
          <p:nvGrpSpPr>
            <p:cNvPr id="27" name="组合 26"/>
            <p:cNvGrpSpPr/>
            <p:nvPr/>
          </p:nvGrpSpPr>
          <p:grpSpPr>
            <a:xfrm>
              <a:off x="993296" y="1203756"/>
              <a:ext cx="2855323" cy="835777"/>
              <a:chOff x="609599" y="3139323"/>
              <a:chExt cx="2407615" cy="835777"/>
            </a:xfrm>
          </p:grpSpPr>
          <p:sp>
            <p:nvSpPr>
              <p:cNvPr id="31" name="文本框 27"/>
              <p:cNvSpPr txBox="1"/>
              <p:nvPr/>
            </p:nvSpPr>
            <p:spPr>
              <a:xfrm>
                <a:off x="609599" y="3385544"/>
                <a:ext cx="2407615" cy="589556"/>
              </a:xfrm>
              <a:prstGeom prst="rect">
                <a:avLst/>
              </a:prstGeom>
              <a:noFill/>
            </p:spPr>
            <p:txBody>
              <a:bodyPr wrap="square" lIns="72000" tIns="0" rIns="72000" bIns="0" anchor="ctr" anchorCtr="0">
                <a:noAutofit/>
              </a:bodyPr>
              <a:lstStyle/>
              <a:p>
                <a:pPr algn="r" defTabSz="914400">
                  <a:lnSpc>
                    <a:spcPct val="120000"/>
                  </a:lnSpc>
                  <a:defRPr/>
                </a:pPr>
                <a:r>
                  <a:rPr lang="zh-CN" altLang="en-US" sz="1200" dirty="0">
                    <a:solidFill>
                      <a:srgbClr val="C55A11"/>
                    </a:solidFill>
                    <a:latin typeface="微软雅黑" panose="020B0503020204020204" pitchFamily="34" charset="-122"/>
                    <a:ea typeface="微软雅黑" panose="020B0503020204020204" pitchFamily="34" charset="-122"/>
                  </a:rPr>
                  <a:t>此部分内容作为文字排版占位显示</a:t>
                </a:r>
                <a:br>
                  <a:rPr lang="zh-CN" altLang="en-US" sz="1200" dirty="0">
                    <a:solidFill>
                      <a:srgbClr val="C55A11"/>
                    </a:solidFill>
                    <a:latin typeface="微软雅黑" panose="020B0503020204020204" pitchFamily="34" charset="-122"/>
                    <a:ea typeface="微软雅黑" panose="020B0503020204020204" pitchFamily="34" charset="-122"/>
                  </a:rPr>
                </a:br>
                <a:r>
                  <a:rPr lang="zh-CN" altLang="en-US" sz="1200" dirty="0">
                    <a:solidFill>
                      <a:srgbClr val="C55A11"/>
                    </a:solidFill>
                    <a:latin typeface="微软雅黑" panose="020B0503020204020204" pitchFamily="34" charset="-122"/>
                    <a:ea typeface="微软雅黑" panose="020B0503020204020204" pitchFamily="34" charset="-122"/>
                  </a:rPr>
                  <a:t>（建议使用主题字体）</a:t>
                </a:r>
                <a:endParaRPr lang="zh-CN" altLang="en-US" sz="1200" dirty="0">
                  <a:solidFill>
                    <a:srgbClr val="C55A11"/>
                  </a:solidFill>
                  <a:latin typeface="微软雅黑" panose="020B0503020204020204" pitchFamily="34" charset="-122"/>
                  <a:ea typeface="微软雅黑" panose="020B0503020204020204" pitchFamily="34" charset="-122"/>
                </a:endParaRPr>
              </a:p>
            </p:txBody>
          </p:sp>
          <p:sp>
            <p:nvSpPr>
              <p:cNvPr id="32" name="矩形 31"/>
              <p:cNvSpPr/>
              <p:nvPr/>
            </p:nvSpPr>
            <p:spPr>
              <a:xfrm>
                <a:off x="609599" y="3139323"/>
                <a:ext cx="2407615" cy="246221"/>
              </a:xfrm>
              <a:prstGeom prst="rect">
                <a:avLst/>
              </a:prstGeom>
            </p:spPr>
            <p:txBody>
              <a:bodyPr wrap="none" lIns="72000" tIns="0" rIns="72000" bIns="0">
                <a:normAutofit fontScale="92500" lnSpcReduction="10000"/>
              </a:bodyPr>
              <a:lstStyle/>
              <a:p>
                <a:pPr lvl="0" algn="r" defTabSz="914400">
                  <a:defRPr/>
                </a:pPr>
                <a:r>
                  <a:rPr lang="zh-CN" altLang="en-US" b="1" dirty="0">
                    <a:solidFill>
                      <a:srgbClr val="C55A11"/>
                    </a:solidFill>
                    <a:latin typeface="微软雅黑" panose="020B0503020204020204" pitchFamily="34" charset="-122"/>
                    <a:ea typeface="微软雅黑" panose="020B0503020204020204" pitchFamily="34" charset="-122"/>
                  </a:rPr>
                  <a:t>标题文本预设</a:t>
                </a:r>
                <a:endParaRPr lang="zh-CN" altLang="en-US" b="1" dirty="0">
                  <a:solidFill>
                    <a:srgbClr val="C55A11"/>
                  </a:solidFill>
                  <a:latin typeface="微软雅黑" panose="020B0503020204020204" pitchFamily="34" charset="-122"/>
                  <a:ea typeface="微软雅黑" panose="020B0503020204020204" pitchFamily="34" charset="-122"/>
                </a:endParaRPr>
              </a:p>
            </p:txBody>
          </p:sp>
        </p:grpSp>
      </p:grpSp>
      <p:grpSp>
        <p:nvGrpSpPr>
          <p:cNvPr id="10" name="组合 9"/>
          <p:cNvGrpSpPr/>
          <p:nvPr/>
        </p:nvGrpSpPr>
        <p:grpSpPr>
          <a:xfrm>
            <a:off x="7157479" y="1127160"/>
            <a:ext cx="4161560" cy="924365"/>
            <a:chOff x="7157479" y="1127160"/>
            <a:chExt cx="4161560" cy="924365"/>
          </a:xfrm>
        </p:grpSpPr>
        <p:sp>
          <p:nvSpPr>
            <p:cNvPr id="22" name="Freeform 364"/>
            <p:cNvSpPr>
              <a:spLocks noEditPoints="1"/>
            </p:cNvSpPr>
            <p:nvPr/>
          </p:nvSpPr>
          <p:spPr bwMode="auto">
            <a:xfrm>
              <a:off x="7157479" y="1127160"/>
              <a:ext cx="844022" cy="877781"/>
            </a:xfrm>
            <a:custGeom>
              <a:avLst/>
              <a:gdLst>
                <a:gd name="T0" fmla="*/ 247 w 251"/>
                <a:gd name="T1" fmla="*/ 173 h 258"/>
                <a:gd name="T2" fmla="*/ 212 w 251"/>
                <a:gd name="T3" fmla="*/ 218 h 258"/>
                <a:gd name="T4" fmla="*/ 157 w 251"/>
                <a:gd name="T5" fmla="*/ 238 h 258"/>
                <a:gd name="T6" fmla="*/ 101 w 251"/>
                <a:gd name="T7" fmla="*/ 252 h 258"/>
                <a:gd name="T8" fmla="*/ 47 w 251"/>
                <a:gd name="T9" fmla="*/ 232 h 258"/>
                <a:gd name="T10" fmla="*/ 13 w 251"/>
                <a:gd name="T11" fmla="*/ 186 h 258"/>
                <a:gd name="T12" fmla="*/ 10 w 251"/>
                <a:gd name="T13" fmla="*/ 127 h 258"/>
                <a:gd name="T14" fmla="*/ 14 w 251"/>
                <a:gd name="T15" fmla="*/ 70 h 258"/>
                <a:gd name="T16" fmla="*/ 49 w 251"/>
                <a:gd name="T17" fmla="*/ 23 h 258"/>
                <a:gd name="T18" fmla="*/ 114 w 251"/>
                <a:gd name="T19" fmla="*/ 1 h 258"/>
                <a:gd name="T20" fmla="*/ 151 w 251"/>
                <a:gd name="T21" fmla="*/ 9 h 258"/>
                <a:gd name="T22" fmla="*/ 183 w 251"/>
                <a:gd name="T23" fmla="*/ 18 h 258"/>
                <a:gd name="T24" fmla="*/ 217 w 251"/>
                <a:gd name="T25" fmla="*/ 44 h 258"/>
                <a:gd name="T26" fmla="*/ 249 w 251"/>
                <a:gd name="T27" fmla="*/ 92 h 258"/>
                <a:gd name="T28" fmla="*/ 233 w 251"/>
                <a:gd name="T29" fmla="*/ 97 h 258"/>
                <a:gd name="T30" fmla="*/ 200 w 251"/>
                <a:gd name="T31" fmla="*/ 47 h 258"/>
                <a:gd name="T32" fmla="*/ 156 w 251"/>
                <a:gd name="T33" fmla="*/ 37 h 258"/>
                <a:gd name="T34" fmla="*/ 106 w 251"/>
                <a:gd name="T35" fmla="*/ 22 h 258"/>
                <a:gd name="T36" fmla="*/ 58 w 251"/>
                <a:gd name="T37" fmla="*/ 37 h 258"/>
                <a:gd name="T38" fmla="*/ 22 w 251"/>
                <a:gd name="T39" fmla="*/ 84 h 258"/>
                <a:gd name="T40" fmla="*/ 21 w 251"/>
                <a:gd name="T41" fmla="*/ 135 h 258"/>
                <a:gd name="T42" fmla="*/ 44 w 251"/>
                <a:gd name="T43" fmla="*/ 186 h 258"/>
                <a:gd name="T44" fmla="*/ 74 w 251"/>
                <a:gd name="T45" fmla="*/ 226 h 258"/>
                <a:gd name="T46" fmla="*/ 122 w 251"/>
                <a:gd name="T47" fmla="*/ 242 h 258"/>
                <a:gd name="T48" fmla="*/ 181 w 251"/>
                <a:gd name="T49" fmla="*/ 226 h 258"/>
                <a:gd name="T50" fmla="*/ 212 w 251"/>
                <a:gd name="T51" fmla="*/ 187 h 258"/>
                <a:gd name="T52" fmla="*/ 223 w 251"/>
                <a:gd name="T53" fmla="*/ 131 h 258"/>
                <a:gd name="T54" fmla="*/ 218 w 251"/>
                <a:gd name="T55" fmla="*/ 162 h 258"/>
                <a:gd name="T56" fmla="*/ 187 w 251"/>
                <a:gd name="T57" fmla="*/ 205 h 258"/>
                <a:gd name="T58" fmla="*/ 145 w 251"/>
                <a:gd name="T59" fmla="*/ 219 h 258"/>
                <a:gd name="T60" fmla="*/ 96 w 251"/>
                <a:gd name="T61" fmla="*/ 212 h 258"/>
                <a:gd name="T62" fmla="*/ 54 w 251"/>
                <a:gd name="T63" fmla="*/ 195 h 258"/>
                <a:gd name="T64" fmla="*/ 30 w 251"/>
                <a:gd name="T65" fmla="*/ 158 h 258"/>
                <a:gd name="T66" fmla="*/ 28 w 251"/>
                <a:gd name="T67" fmla="*/ 105 h 258"/>
                <a:gd name="T68" fmla="*/ 54 w 251"/>
                <a:gd name="T69" fmla="*/ 69 h 258"/>
                <a:gd name="T70" fmla="*/ 97 w 251"/>
                <a:gd name="T71" fmla="*/ 45 h 258"/>
                <a:gd name="T72" fmla="*/ 142 w 251"/>
                <a:gd name="T73" fmla="*/ 35 h 258"/>
                <a:gd name="T74" fmla="*/ 186 w 251"/>
                <a:gd name="T75" fmla="*/ 50 h 258"/>
                <a:gd name="T76" fmla="*/ 217 w 251"/>
                <a:gd name="T77" fmla="*/ 93 h 258"/>
                <a:gd name="T78" fmla="*/ 217 w 251"/>
                <a:gd name="T79" fmla="*/ 138 h 258"/>
                <a:gd name="T80" fmla="*/ 131 w 251"/>
                <a:gd name="T81" fmla="*/ 184 h 258"/>
                <a:gd name="T82" fmla="*/ 131 w 251"/>
                <a:gd name="T83" fmla="*/ 117 h 258"/>
                <a:gd name="T84" fmla="*/ 131 w 251"/>
                <a:gd name="T85" fmla="*/ 151 h 258"/>
                <a:gd name="T86" fmla="*/ 83 w 251"/>
                <a:gd name="T87" fmla="*/ 175 h 258"/>
                <a:gd name="T88" fmla="*/ 92 w 251"/>
                <a:gd name="T89" fmla="*/ 109 h 258"/>
                <a:gd name="T90" fmla="*/ 90 w 251"/>
                <a:gd name="T91" fmla="*/ 126 h 258"/>
                <a:gd name="T92" fmla="*/ 66 w 251"/>
                <a:gd name="T93" fmla="*/ 126 h 258"/>
                <a:gd name="T94" fmla="*/ 73 w 251"/>
                <a:gd name="T95" fmla="*/ 151 h 258"/>
                <a:gd name="T96" fmla="*/ 97 w 251"/>
                <a:gd name="T97" fmla="*/ 151 h 258"/>
                <a:gd name="T98" fmla="*/ 100 w 251"/>
                <a:gd name="T99" fmla="*/ 66 h 258"/>
                <a:gd name="T100" fmla="*/ 182 w 251"/>
                <a:gd name="T101" fmla="*/ 109 h 258"/>
                <a:gd name="T102" fmla="*/ 140 w 251"/>
                <a:gd name="T103" fmla="*/ 117 h 258"/>
                <a:gd name="T104" fmla="*/ 165 w 251"/>
                <a:gd name="T105" fmla="*/ 151 h 258"/>
                <a:gd name="T106" fmla="*/ 161 w 251"/>
                <a:gd name="T107" fmla="*/ 170 h 258"/>
                <a:gd name="T108" fmla="*/ 194 w 251"/>
                <a:gd name="T109" fmla="*/ 151 h 258"/>
                <a:gd name="T110" fmla="*/ 199 w 251"/>
                <a:gd name="T111" fmla="*/ 140 h 258"/>
                <a:gd name="T112" fmla="*/ 187 w 251"/>
                <a:gd name="T113" fmla="*/ 144 h 258"/>
                <a:gd name="T114" fmla="*/ 187 w 251"/>
                <a:gd name="T115" fmla="*/ 121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1" h="258">
                  <a:moveTo>
                    <a:pt x="239" y="132"/>
                  </a:moveTo>
                  <a:lnTo>
                    <a:pt x="239" y="132"/>
                  </a:lnTo>
                  <a:lnTo>
                    <a:pt x="244" y="140"/>
                  </a:lnTo>
                  <a:lnTo>
                    <a:pt x="248" y="151"/>
                  </a:lnTo>
                  <a:lnTo>
                    <a:pt x="249" y="161"/>
                  </a:lnTo>
                  <a:lnTo>
                    <a:pt x="248" y="166"/>
                  </a:lnTo>
                  <a:lnTo>
                    <a:pt x="247" y="173"/>
                  </a:lnTo>
                  <a:lnTo>
                    <a:pt x="247" y="173"/>
                  </a:lnTo>
                  <a:lnTo>
                    <a:pt x="244" y="177"/>
                  </a:lnTo>
                  <a:lnTo>
                    <a:pt x="242" y="182"/>
                  </a:lnTo>
                  <a:lnTo>
                    <a:pt x="234" y="190"/>
                  </a:lnTo>
                  <a:lnTo>
                    <a:pt x="225" y="195"/>
                  </a:lnTo>
                  <a:lnTo>
                    <a:pt x="216" y="199"/>
                  </a:lnTo>
                  <a:lnTo>
                    <a:pt x="216" y="199"/>
                  </a:lnTo>
                  <a:lnTo>
                    <a:pt x="214" y="209"/>
                  </a:lnTo>
                  <a:lnTo>
                    <a:pt x="212" y="218"/>
                  </a:lnTo>
                  <a:lnTo>
                    <a:pt x="207" y="227"/>
                  </a:lnTo>
                  <a:lnTo>
                    <a:pt x="199" y="235"/>
                  </a:lnTo>
                  <a:lnTo>
                    <a:pt x="199" y="235"/>
                  </a:lnTo>
                  <a:lnTo>
                    <a:pt x="188" y="240"/>
                  </a:lnTo>
                  <a:lnTo>
                    <a:pt x="178" y="242"/>
                  </a:lnTo>
                  <a:lnTo>
                    <a:pt x="168" y="242"/>
                  </a:lnTo>
                  <a:lnTo>
                    <a:pt x="157" y="238"/>
                  </a:lnTo>
                  <a:lnTo>
                    <a:pt x="157" y="238"/>
                  </a:lnTo>
                  <a:lnTo>
                    <a:pt x="151" y="247"/>
                  </a:lnTo>
                  <a:lnTo>
                    <a:pt x="143" y="253"/>
                  </a:lnTo>
                  <a:lnTo>
                    <a:pt x="132" y="257"/>
                  </a:lnTo>
                  <a:lnTo>
                    <a:pt x="122" y="258"/>
                  </a:lnTo>
                  <a:lnTo>
                    <a:pt x="122" y="258"/>
                  </a:lnTo>
                  <a:lnTo>
                    <a:pt x="117" y="257"/>
                  </a:lnTo>
                  <a:lnTo>
                    <a:pt x="112" y="256"/>
                  </a:lnTo>
                  <a:lnTo>
                    <a:pt x="101" y="252"/>
                  </a:lnTo>
                  <a:lnTo>
                    <a:pt x="93" y="245"/>
                  </a:lnTo>
                  <a:lnTo>
                    <a:pt x="87" y="236"/>
                  </a:lnTo>
                  <a:lnTo>
                    <a:pt x="87" y="236"/>
                  </a:lnTo>
                  <a:lnTo>
                    <a:pt x="78" y="240"/>
                  </a:lnTo>
                  <a:lnTo>
                    <a:pt x="67" y="240"/>
                  </a:lnTo>
                  <a:lnTo>
                    <a:pt x="57" y="238"/>
                  </a:lnTo>
                  <a:lnTo>
                    <a:pt x="52" y="235"/>
                  </a:lnTo>
                  <a:lnTo>
                    <a:pt x="47" y="232"/>
                  </a:lnTo>
                  <a:lnTo>
                    <a:pt x="47" y="232"/>
                  </a:lnTo>
                  <a:lnTo>
                    <a:pt x="39" y="225"/>
                  </a:lnTo>
                  <a:lnTo>
                    <a:pt x="34" y="216"/>
                  </a:lnTo>
                  <a:lnTo>
                    <a:pt x="31" y="205"/>
                  </a:lnTo>
                  <a:lnTo>
                    <a:pt x="31" y="195"/>
                  </a:lnTo>
                  <a:lnTo>
                    <a:pt x="31" y="195"/>
                  </a:lnTo>
                  <a:lnTo>
                    <a:pt x="22" y="191"/>
                  </a:lnTo>
                  <a:lnTo>
                    <a:pt x="13" y="186"/>
                  </a:lnTo>
                  <a:lnTo>
                    <a:pt x="6" y="178"/>
                  </a:lnTo>
                  <a:lnTo>
                    <a:pt x="4" y="173"/>
                  </a:lnTo>
                  <a:lnTo>
                    <a:pt x="1" y="167"/>
                  </a:lnTo>
                  <a:lnTo>
                    <a:pt x="1" y="167"/>
                  </a:lnTo>
                  <a:lnTo>
                    <a:pt x="0" y="156"/>
                  </a:lnTo>
                  <a:lnTo>
                    <a:pt x="0" y="145"/>
                  </a:lnTo>
                  <a:lnTo>
                    <a:pt x="4" y="136"/>
                  </a:lnTo>
                  <a:lnTo>
                    <a:pt x="10" y="127"/>
                  </a:lnTo>
                  <a:lnTo>
                    <a:pt x="10" y="127"/>
                  </a:lnTo>
                  <a:lnTo>
                    <a:pt x="5" y="119"/>
                  </a:lnTo>
                  <a:lnTo>
                    <a:pt x="1" y="109"/>
                  </a:lnTo>
                  <a:lnTo>
                    <a:pt x="0" y="99"/>
                  </a:lnTo>
                  <a:lnTo>
                    <a:pt x="2" y="88"/>
                  </a:lnTo>
                  <a:lnTo>
                    <a:pt x="2" y="88"/>
                  </a:lnTo>
                  <a:lnTo>
                    <a:pt x="6" y="78"/>
                  </a:lnTo>
                  <a:lnTo>
                    <a:pt x="14" y="70"/>
                  </a:lnTo>
                  <a:lnTo>
                    <a:pt x="23" y="65"/>
                  </a:lnTo>
                  <a:lnTo>
                    <a:pt x="32" y="61"/>
                  </a:lnTo>
                  <a:lnTo>
                    <a:pt x="32" y="61"/>
                  </a:lnTo>
                  <a:lnTo>
                    <a:pt x="32" y="50"/>
                  </a:lnTo>
                  <a:lnTo>
                    <a:pt x="36" y="40"/>
                  </a:lnTo>
                  <a:lnTo>
                    <a:pt x="41" y="31"/>
                  </a:lnTo>
                  <a:lnTo>
                    <a:pt x="49" y="23"/>
                  </a:lnTo>
                  <a:lnTo>
                    <a:pt x="49" y="23"/>
                  </a:lnTo>
                  <a:lnTo>
                    <a:pt x="58" y="18"/>
                  </a:lnTo>
                  <a:lnTo>
                    <a:pt x="69" y="17"/>
                  </a:lnTo>
                  <a:lnTo>
                    <a:pt x="79" y="17"/>
                  </a:lnTo>
                  <a:lnTo>
                    <a:pt x="90" y="21"/>
                  </a:lnTo>
                  <a:lnTo>
                    <a:pt x="90" y="21"/>
                  </a:lnTo>
                  <a:lnTo>
                    <a:pt x="96" y="11"/>
                  </a:lnTo>
                  <a:lnTo>
                    <a:pt x="104" y="5"/>
                  </a:lnTo>
                  <a:lnTo>
                    <a:pt x="114" y="1"/>
                  </a:lnTo>
                  <a:lnTo>
                    <a:pt x="119" y="0"/>
                  </a:lnTo>
                  <a:lnTo>
                    <a:pt x="125" y="0"/>
                  </a:lnTo>
                  <a:lnTo>
                    <a:pt x="125" y="0"/>
                  </a:lnTo>
                  <a:lnTo>
                    <a:pt x="131" y="0"/>
                  </a:lnTo>
                  <a:lnTo>
                    <a:pt x="136" y="1"/>
                  </a:lnTo>
                  <a:lnTo>
                    <a:pt x="142" y="4"/>
                  </a:lnTo>
                  <a:lnTo>
                    <a:pt x="147" y="6"/>
                  </a:lnTo>
                  <a:lnTo>
                    <a:pt x="151" y="9"/>
                  </a:lnTo>
                  <a:lnTo>
                    <a:pt x="155" y="13"/>
                  </a:lnTo>
                  <a:lnTo>
                    <a:pt x="158" y="18"/>
                  </a:lnTo>
                  <a:lnTo>
                    <a:pt x="161" y="23"/>
                  </a:lnTo>
                  <a:lnTo>
                    <a:pt x="161" y="23"/>
                  </a:lnTo>
                  <a:lnTo>
                    <a:pt x="166" y="21"/>
                  </a:lnTo>
                  <a:lnTo>
                    <a:pt x="171" y="19"/>
                  </a:lnTo>
                  <a:lnTo>
                    <a:pt x="178" y="18"/>
                  </a:lnTo>
                  <a:lnTo>
                    <a:pt x="183" y="18"/>
                  </a:lnTo>
                  <a:lnTo>
                    <a:pt x="188" y="19"/>
                  </a:lnTo>
                  <a:lnTo>
                    <a:pt x="194" y="21"/>
                  </a:lnTo>
                  <a:lnTo>
                    <a:pt x="200" y="23"/>
                  </a:lnTo>
                  <a:lnTo>
                    <a:pt x="204" y="27"/>
                  </a:lnTo>
                  <a:lnTo>
                    <a:pt x="204" y="27"/>
                  </a:lnTo>
                  <a:lnTo>
                    <a:pt x="209" y="31"/>
                  </a:lnTo>
                  <a:lnTo>
                    <a:pt x="212" y="35"/>
                  </a:lnTo>
                  <a:lnTo>
                    <a:pt x="217" y="44"/>
                  </a:lnTo>
                  <a:lnTo>
                    <a:pt x="220" y="54"/>
                  </a:lnTo>
                  <a:lnTo>
                    <a:pt x="220" y="65"/>
                  </a:lnTo>
                  <a:lnTo>
                    <a:pt x="220" y="65"/>
                  </a:lnTo>
                  <a:lnTo>
                    <a:pt x="229" y="69"/>
                  </a:lnTo>
                  <a:lnTo>
                    <a:pt x="238" y="74"/>
                  </a:lnTo>
                  <a:lnTo>
                    <a:pt x="244" y="83"/>
                  </a:lnTo>
                  <a:lnTo>
                    <a:pt x="249" y="92"/>
                  </a:lnTo>
                  <a:lnTo>
                    <a:pt x="249" y="92"/>
                  </a:lnTo>
                  <a:lnTo>
                    <a:pt x="251" y="99"/>
                  </a:lnTo>
                  <a:lnTo>
                    <a:pt x="251" y="104"/>
                  </a:lnTo>
                  <a:lnTo>
                    <a:pt x="249" y="114"/>
                  </a:lnTo>
                  <a:lnTo>
                    <a:pt x="246" y="123"/>
                  </a:lnTo>
                  <a:lnTo>
                    <a:pt x="239" y="132"/>
                  </a:lnTo>
                  <a:lnTo>
                    <a:pt x="239" y="132"/>
                  </a:lnTo>
                  <a:close/>
                  <a:moveTo>
                    <a:pt x="233" y="97"/>
                  </a:moveTo>
                  <a:lnTo>
                    <a:pt x="233" y="97"/>
                  </a:lnTo>
                  <a:lnTo>
                    <a:pt x="229" y="88"/>
                  </a:lnTo>
                  <a:lnTo>
                    <a:pt x="223" y="82"/>
                  </a:lnTo>
                  <a:lnTo>
                    <a:pt x="216" y="76"/>
                  </a:lnTo>
                  <a:lnTo>
                    <a:pt x="207" y="73"/>
                  </a:lnTo>
                  <a:lnTo>
                    <a:pt x="207" y="73"/>
                  </a:lnTo>
                  <a:lnTo>
                    <a:pt x="207" y="63"/>
                  </a:lnTo>
                  <a:lnTo>
                    <a:pt x="205" y="56"/>
                  </a:lnTo>
                  <a:lnTo>
                    <a:pt x="200" y="47"/>
                  </a:lnTo>
                  <a:lnTo>
                    <a:pt x="194" y="40"/>
                  </a:lnTo>
                  <a:lnTo>
                    <a:pt x="194" y="40"/>
                  </a:lnTo>
                  <a:lnTo>
                    <a:pt x="190" y="37"/>
                  </a:lnTo>
                  <a:lnTo>
                    <a:pt x="184" y="35"/>
                  </a:lnTo>
                  <a:lnTo>
                    <a:pt x="175" y="32"/>
                  </a:lnTo>
                  <a:lnTo>
                    <a:pt x="166" y="34"/>
                  </a:lnTo>
                  <a:lnTo>
                    <a:pt x="156" y="37"/>
                  </a:lnTo>
                  <a:lnTo>
                    <a:pt x="156" y="37"/>
                  </a:lnTo>
                  <a:lnTo>
                    <a:pt x="151" y="28"/>
                  </a:lnTo>
                  <a:lnTo>
                    <a:pt x="144" y="22"/>
                  </a:lnTo>
                  <a:lnTo>
                    <a:pt x="135" y="18"/>
                  </a:lnTo>
                  <a:lnTo>
                    <a:pt x="130" y="17"/>
                  </a:lnTo>
                  <a:lnTo>
                    <a:pt x="125" y="17"/>
                  </a:lnTo>
                  <a:lnTo>
                    <a:pt x="125" y="17"/>
                  </a:lnTo>
                  <a:lnTo>
                    <a:pt x="116" y="18"/>
                  </a:lnTo>
                  <a:lnTo>
                    <a:pt x="106" y="22"/>
                  </a:lnTo>
                  <a:lnTo>
                    <a:pt x="100" y="27"/>
                  </a:lnTo>
                  <a:lnTo>
                    <a:pt x="95" y="35"/>
                  </a:lnTo>
                  <a:lnTo>
                    <a:pt x="95" y="35"/>
                  </a:lnTo>
                  <a:lnTo>
                    <a:pt x="86" y="31"/>
                  </a:lnTo>
                  <a:lnTo>
                    <a:pt x="77" y="31"/>
                  </a:lnTo>
                  <a:lnTo>
                    <a:pt x="67" y="34"/>
                  </a:lnTo>
                  <a:lnTo>
                    <a:pt x="58" y="37"/>
                  </a:lnTo>
                  <a:lnTo>
                    <a:pt x="58" y="37"/>
                  </a:lnTo>
                  <a:lnTo>
                    <a:pt x="52" y="44"/>
                  </a:lnTo>
                  <a:lnTo>
                    <a:pt x="48" y="52"/>
                  </a:lnTo>
                  <a:lnTo>
                    <a:pt x="45" y="61"/>
                  </a:lnTo>
                  <a:lnTo>
                    <a:pt x="45" y="70"/>
                  </a:lnTo>
                  <a:lnTo>
                    <a:pt x="45" y="70"/>
                  </a:lnTo>
                  <a:lnTo>
                    <a:pt x="36" y="73"/>
                  </a:lnTo>
                  <a:lnTo>
                    <a:pt x="28" y="78"/>
                  </a:lnTo>
                  <a:lnTo>
                    <a:pt x="22" y="84"/>
                  </a:lnTo>
                  <a:lnTo>
                    <a:pt x="18" y="93"/>
                  </a:lnTo>
                  <a:lnTo>
                    <a:pt x="18" y="93"/>
                  </a:lnTo>
                  <a:lnTo>
                    <a:pt x="17" y="102"/>
                  </a:lnTo>
                  <a:lnTo>
                    <a:pt x="17" y="112"/>
                  </a:lnTo>
                  <a:lnTo>
                    <a:pt x="21" y="121"/>
                  </a:lnTo>
                  <a:lnTo>
                    <a:pt x="26" y="127"/>
                  </a:lnTo>
                  <a:lnTo>
                    <a:pt x="26" y="127"/>
                  </a:lnTo>
                  <a:lnTo>
                    <a:pt x="21" y="135"/>
                  </a:lnTo>
                  <a:lnTo>
                    <a:pt x="17" y="144"/>
                  </a:lnTo>
                  <a:lnTo>
                    <a:pt x="15" y="153"/>
                  </a:lnTo>
                  <a:lnTo>
                    <a:pt x="17" y="162"/>
                  </a:lnTo>
                  <a:lnTo>
                    <a:pt x="17" y="162"/>
                  </a:lnTo>
                  <a:lnTo>
                    <a:pt x="22" y="171"/>
                  </a:lnTo>
                  <a:lnTo>
                    <a:pt x="27" y="178"/>
                  </a:lnTo>
                  <a:lnTo>
                    <a:pt x="35" y="183"/>
                  </a:lnTo>
                  <a:lnTo>
                    <a:pt x="44" y="186"/>
                  </a:lnTo>
                  <a:lnTo>
                    <a:pt x="44" y="186"/>
                  </a:lnTo>
                  <a:lnTo>
                    <a:pt x="44" y="195"/>
                  </a:lnTo>
                  <a:lnTo>
                    <a:pt x="45" y="204"/>
                  </a:lnTo>
                  <a:lnTo>
                    <a:pt x="51" y="212"/>
                  </a:lnTo>
                  <a:lnTo>
                    <a:pt x="57" y="218"/>
                  </a:lnTo>
                  <a:lnTo>
                    <a:pt x="57" y="218"/>
                  </a:lnTo>
                  <a:lnTo>
                    <a:pt x="66" y="223"/>
                  </a:lnTo>
                  <a:lnTo>
                    <a:pt x="74" y="226"/>
                  </a:lnTo>
                  <a:lnTo>
                    <a:pt x="83" y="225"/>
                  </a:lnTo>
                  <a:lnTo>
                    <a:pt x="92" y="222"/>
                  </a:lnTo>
                  <a:lnTo>
                    <a:pt x="92" y="222"/>
                  </a:lnTo>
                  <a:lnTo>
                    <a:pt x="97" y="230"/>
                  </a:lnTo>
                  <a:lnTo>
                    <a:pt x="105" y="236"/>
                  </a:lnTo>
                  <a:lnTo>
                    <a:pt x="113" y="240"/>
                  </a:lnTo>
                  <a:lnTo>
                    <a:pt x="122" y="242"/>
                  </a:lnTo>
                  <a:lnTo>
                    <a:pt x="122" y="242"/>
                  </a:lnTo>
                  <a:lnTo>
                    <a:pt x="132" y="240"/>
                  </a:lnTo>
                  <a:lnTo>
                    <a:pt x="140" y="236"/>
                  </a:lnTo>
                  <a:lnTo>
                    <a:pt x="148" y="231"/>
                  </a:lnTo>
                  <a:lnTo>
                    <a:pt x="153" y="223"/>
                  </a:lnTo>
                  <a:lnTo>
                    <a:pt x="153" y="223"/>
                  </a:lnTo>
                  <a:lnTo>
                    <a:pt x="162" y="227"/>
                  </a:lnTo>
                  <a:lnTo>
                    <a:pt x="171" y="227"/>
                  </a:lnTo>
                  <a:lnTo>
                    <a:pt x="181" y="226"/>
                  </a:lnTo>
                  <a:lnTo>
                    <a:pt x="188" y="221"/>
                  </a:lnTo>
                  <a:lnTo>
                    <a:pt x="188" y="221"/>
                  </a:lnTo>
                  <a:lnTo>
                    <a:pt x="196" y="214"/>
                  </a:lnTo>
                  <a:lnTo>
                    <a:pt x="200" y="206"/>
                  </a:lnTo>
                  <a:lnTo>
                    <a:pt x="203" y="199"/>
                  </a:lnTo>
                  <a:lnTo>
                    <a:pt x="204" y="190"/>
                  </a:lnTo>
                  <a:lnTo>
                    <a:pt x="204" y="190"/>
                  </a:lnTo>
                  <a:lnTo>
                    <a:pt x="212" y="187"/>
                  </a:lnTo>
                  <a:lnTo>
                    <a:pt x="220" y="182"/>
                  </a:lnTo>
                  <a:lnTo>
                    <a:pt x="226" y="175"/>
                  </a:lnTo>
                  <a:lnTo>
                    <a:pt x="231" y="166"/>
                  </a:lnTo>
                  <a:lnTo>
                    <a:pt x="231" y="166"/>
                  </a:lnTo>
                  <a:lnTo>
                    <a:pt x="233" y="157"/>
                  </a:lnTo>
                  <a:lnTo>
                    <a:pt x="233" y="148"/>
                  </a:lnTo>
                  <a:lnTo>
                    <a:pt x="229" y="139"/>
                  </a:lnTo>
                  <a:lnTo>
                    <a:pt x="223" y="131"/>
                  </a:lnTo>
                  <a:lnTo>
                    <a:pt x="223" y="131"/>
                  </a:lnTo>
                  <a:lnTo>
                    <a:pt x="230" y="125"/>
                  </a:lnTo>
                  <a:lnTo>
                    <a:pt x="233" y="115"/>
                  </a:lnTo>
                  <a:lnTo>
                    <a:pt x="234" y="106"/>
                  </a:lnTo>
                  <a:lnTo>
                    <a:pt x="233" y="97"/>
                  </a:lnTo>
                  <a:lnTo>
                    <a:pt x="233" y="97"/>
                  </a:lnTo>
                  <a:close/>
                  <a:moveTo>
                    <a:pt x="218" y="162"/>
                  </a:moveTo>
                  <a:lnTo>
                    <a:pt x="218" y="162"/>
                  </a:lnTo>
                  <a:lnTo>
                    <a:pt x="214" y="170"/>
                  </a:lnTo>
                  <a:lnTo>
                    <a:pt x="209" y="175"/>
                  </a:lnTo>
                  <a:lnTo>
                    <a:pt x="203" y="179"/>
                  </a:lnTo>
                  <a:lnTo>
                    <a:pt x="195" y="182"/>
                  </a:lnTo>
                  <a:lnTo>
                    <a:pt x="195" y="182"/>
                  </a:lnTo>
                  <a:lnTo>
                    <a:pt x="194" y="190"/>
                  </a:lnTo>
                  <a:lnTo>
                    <a:pt x="192" y="197"/>
                  </a:lnTo>
                  <a:lnTo>
                    <a:pt x="187" y="205"/>
                  </a:lnTo>
                  <a:lnTo>
                    <a:pt x="182" y="210"/>
                  </a:lnTo>
                  <a:lnTo>
                    <a:pt x="182" y="210"/>
                  </a:lnTo>
                  <a:lnTo>
                    <a:pt x="174" y="214"/>
                  </a:lnTo>
                  <a:lnTo>
                    <a:pt x="166" y="216"/>
                  </a:lnTo>
                  <a:lnTo>
                    <a:pt x="157" y="216"/>
                  </a:lnTo>
                  <a:lnTo>
                    <a:pt x="151" y="213"/>
                  </a:lnTo>
                  <a:lnTo>
                    <a:pt x="151" y="213"/>
                  </a:lnTo>
                  <a:lnTo>
                    <a:pt x="145" y="219"/>
                  </a:lnTo>
                  <a:lnTo>
                    <a:pt x="139" y="223"/>
                  </a:lnTo>
                  <a:lnTo>
                    <a:pt x="131" y="227"/>
                  </a:lnTo>
                  <a:lnTo>
                    <a:pt x="123" y="229"/>
                  </a:lnTo>
                  <a:lnTo>
                    <a:pt x="123" y="229"/>
                  </a:lnTo>
                  <a:lnTo>
                    <a:pt x="114" y="227"/>
                  </a:lnTo>
                  <a:lnTo>
                    <a:pt x="106" y="223"/>
                  </a:lnTo>
                  <a:lnTo>
                    <a:pt x="101" y="218"/>
                  </a:lnTo>
                  <a:lnTo>
                    <a:pt x="96" y="212"/>
                  </a:lnTo>
                  <a:lnTo>
                    <a:pt x="96" y="212"/>
                  </a:lnTo>
                  <a:lnTo>
                    <a:pt x="88" y="214"/>
                  </a:lnTo>
                  <a:lnTo>
                    <a:pt x="80" y="214"/>
                  </a:lnTo>
                  <a:lnTo>
                    <a:pt x="73" y="212"/>
                  </a:lnTo>
                  <a:lnTo>
                    <a:pt x="65" y="208"/>
                  </a:lnTo>
                  <a:lnTo>
                    <a:pt x="65" y="208"/>
                  </a:lnTo>
                  <a:lnTo>
                    <a:pt x="60" y="203"/>
                  </a:lnTo>
                  <a:lnTo>
                    <a:pt x="54" y="195"/>
                  </a:lnTo>
                  <a:lnTo>
                    <a:pt x="53" y="187"/>
                  </a:lnTo>
                  <a:lnTo>
                    <a:pt x="53" y="179"/>
                  </a:lnTo>
                  <a:lnTo>
                    <a:pt x="53" y="179"/>
                  </a:lnTo>
                  <a:lnTo>
                    <a:pt x="45" y="177"/>
                  </a:lnTo>
                  <a:lnTo>
                    <a:pt x="39" y="173"/>
                  </a:lnTo>
                  <a:lnTo>
                    <a:pt x="34" y="166"/>
                  </a:lnTo>
                  <a:lnTo>
                    <a:pt x="30" y="158"/>
                  </a:lnTo>
                  <a:lnTo>
                    <a:pt x="30" y="158"/>
                  </a:lnTo>
                  <a:lnTo>
                    <a:pt x="28" y="151"/>
                  </a:lnTo>
                  <a:lnTo>
                    <a:pt x="30" y="141"/>
                  </a:lnTo>
                  <a:lnTo>
                    <a:pt x="32" y="135"/>
                  </a:lnTo>
                  <a:lnTo>
                    <a:pt x="38" y="128"/>
                  </a:lnTo>
                  <a:lnTo>
                    <a:pt x="38" y="128"/>
                  </a:lnTo>
                  <a:lnTo>
                    <a:pt x="32" y="121"/>
                  </a:lnTo>
                  <a:lnTo>
                    <a:pt x="30" y="114"/>
                  </a:lnTo>
                  <a:lnTo>
                    <a:pt x="28" y="105"/>
                  </a:lnTo>
                  <a:lnTo>
                    <a:pt x="31" y="97"/>
                  </a:lnTo>
                  <a:lnTo>
                    <a:pt x="31" y="97"/>
                  </a:lnTo>
                  <a:lnTo>
                    <a:pt x="34" y="89"/>
                  </a:lnTo>
                  <a:lnTo>
                    <a:pt x="40" y="84"/>
                  </a:lnTo>
                  <a:lnTo>
                    <a:pt x="47" y="79"/>
                  </a:lnTo>
                  <a:lnTo>
                    <a:pt x="54" y="76"/>
                  </a:lnTo>
                  <a:lnTo>
                    <a:pt x="54" y="76"/>
                  </a:lnTo>
                  <a:lnTo>
                    <a:pt x="54" y="69"/>
                  </a:lnTo>
                  <a:lnTo>
                    <a:pt x="56" y="61"/>
                  </a:lnTo>
                  <a:lnTo>
                    <a:pt x="61" y="54"/>
                  </a:lnTo>
                  <a:lnTo>
                    <a:pt x="66" y="48"/>
                  </a:lnTo>
                  <a:lnTo>
                    <a:pt x="66" y="48"/>
                  </a:lnTo>
                  <a:lnTo>
                    <a:pt x="74" y="44"/>
                  </a:lnTo>
                  <a:lnTo>
                    <a:pt x="82" y="43"/>
                  </a:lnTo>
                  <a:lnTo>
                    <a:pt x="90" y="43"/>
                  </a:lnTo>
                  <a:lnTo>
                    <a:pt x="97" y="45"/>
                  </a:lnTo>
                  <a:lnTo>
                    <a:pt x="97" y="45"/>
                  </a:lnTo>
                  <a:lnTo>
                    <a:pt x="103" y="39"/>
                  </a:lnTo>
                  <a:lnTo>
                    <a:pt x="109" y="34"/>
                  </a:lnTo>
                  <a:lnTo>
                    <a:pt x="117" y="31"/>
                  </a:lnTo>
                  <a:lnTo>
                    <a:pt x="125" y="30"/>
                  </a:lnTo>
                  <a:lnTo>
                    <a:pt x="125" y="30"/>
                  </a:lnTo>
                  <a:lnTo>
                    <a:pt x="134" y="31"/>
                  </a:lnTo>
                  <a:lnTo>
                    <a:pt x="142" y="35"/>
                  </a:lnTo>
                  <a:lnTo>
                    <a:pt x="148" y="40"/>
                  </a:lnTo>
                  <a:lnTo>
                    <a:pt x="153" y="48"/>
                  </a:lnTo>
                  <a:lnTo>
                    <a:pt x="153" y="48"/>
                  </a:lnTo>
                  <a:lnTo>
                    <a:pt x="161" y="44"/>
                  </a:lnTo>
                  <a:lnTo>
                    <a:pt x="170" y="44"/>
                  </a:lnTo>
                  <a:lnTo>
                    <a:pt x="178" y="47"/>
                  </a:lnTo>
                  <a:lnTo>
                    <a:pt x="186" y="50"/>
                  </a:lnTo>
                  <a:lnTo>
                    <a:pt x="186" y="50"/>
                  </a:lnTo>
                  <a:lnTo>
                    <a:pt x="192" y="57"/>
                  </a:lnTo>
                  <a:lnTo>
                    <a:pt x="196" y="63"/>
                  </a:lnTo>
                  <a:lnTo>
                    <a:pt x="197" y="71"/>
                  </a:lnTo>
                  <a:lnTo>
                    <a:pt x="197" y="79"/>
                  </a:lnTo>
                  <a:lnTo>
                    <a:pt x="197" y="79"/>
                  </a:lnTo>
                  <a:lnTo>
                    <a:pt x="205" y="83"/>
                  </a:lnTo>
                  <a:lnTo>
                    <a:pt x="212" y="87"/>
                  </a:lnTo>
                  <a:lnTo>
                    <a:pt x="217" y="93"/>
                  </a:lnTo>
                  <a:lnTo>
                    <a:pt x="220" y="101"/>
                  </a:lnTo>
                  <a:lnTo>
                    <a:pt x="220" y="101"/>
                  </a:lnTo>
                  <a:lnTo>
                    <a:pt x="221" y="109"/>
                  </a:lnTo>
                  <a:lnTo>
                    <a:pt x="221" y="118"/>
                  </a:lnTo>
                  <a:lnTo>
                    <a:pt x="217" y="125"/>
                  </a:lnTo>
                  <a:lnTo>
                    <a:pt x="212" y="131"/>
                  </a:lnTo>
                  <a:lnTo>
                    <a:pt x="212" y="131"/>
                  </a:lnTo>
                  <a:lnTo>
                    <a:pt x="217" y="138"/>
                  </a:lnTo>
                  <a:lnTo>
                    <a:pt x="220" y="145"/>
                  </a:lnTo>
                  <a:lnTo>
                    <a:pt x="220" y="153"/>
                  </a:lnTo>
                  <a:lnTo>
                    <a:pt x="218" y="162"/>
                  </a:lnTo>
                  <a:lnTo>
                    <a:pt x="218" y="162"/>
                  </a:lnTo>
                  <a:close/>
                  <a:moveTo>
                    <a:pt x="114" y="195"/>
                  </a:moveTo>
                  <a:lnTo>
                    <a:pt x="123" y="191"/>
                  </a:lnTo>
                  <a:lnTo>
                    <a:pt x="132" y="195"/>
                  </a:lnTo>
                  <a:lnTo>
                    <a:pt x="131" y="184"/>
                  </a:lnTo>
                  <a:lnTo>
                    <a:pt x="138" y="178"/>
                  </a:lnTo>
                  <a:lnTo>
                    <a:pt x="129" y="175"/>
                  </a:lnTo>
                  <a:lnTo>
                    <a:pt x="123" y="167"/>
                  </a:lnTo>
                  <a:lnTo>
                    <a:pt x="118" y="175"/>
                  </a:lnTo>
                  <a:lnTo>
                    <a:pt x="109" y="178"/>
                  </a:lnTo>
                  <a:lnTo>
                    <a:pt x="116" y="184"/>
                  </a:lnTo>
                  <a:lnTo>
                    <a:pt x="114" y="195"/>
                  </a:lnTo>
                  <a:close/>
                  <a:moveTo>
                    <a:pt x="131" y="117"/>
                  </a:moveTo>
                  <a:lnTo>
                    <a:pt x="131" y="109"/>
                  </a:lnTo>
                  <a:lnTo>
                    <a:pt x="112" y="109"/>
                  </a:lnTo>
                  <a:lnTo>
                    <a:pt x="112" y="117"/>
                  </a:lnTo>
                  <a:lnTo>
                    <a:pt x="116" y="117"/>
                  </a:lnTo>
                  <a:lnTo>
                    <a:pt x="116" y="143"/>
                  </a:lnTo>
                  <a:lnTo>
                    <a:pt x="112" y="143"/>
                  </a:lnTo>
                  <a:lnTo>
                    <a:pt x="112" y="151"/>
                  </a:lnTo>
                  <a:lnTo>
                    <a:pt x="131" y="151"/>
                  </a:lnTo>
                  <a:lnTo>
                    <a:pt x="131" y="143"/>
                  </a:lnTo>
                  <a:lnTo>
                    <a:pt x="129" y="143"/>
                  </a:lnTo>
                  <a:lnTo>
                    <a:pt x="129" y="117"/>
                  </a:lnTo>
                  <a:lnTo>
                    <a:pt x="131" y="117"/>
                  </a:lnTo>
                  <a:close/>
                  <a:moveTo>
                    <a:pt x="71" y="183"/>
                  </a:moveTo>
                  <a:lnTo>
                    <a:pt x="78" y="179"/>
                  </a:lnTo>
                  <a:lnTo>
                    <a:pt x="84" y="183"/>
                  </a:lnTo>
                  <a:lnTo>
                    <a:pt x="83" y="175"/>
                  </a:lnTo>
                  <a:lnTo>
                    <a:pt x="88" y="170"/>
                  </a:lnTo>
                  <a:lnTo>
                    <a:pt x="82" y="169"/>
                  </a:lnTo>
                  <a:lnTo>
                    <a:pt x="78" y="162"/>
                  </a:lnTo>
                  <a:lnTo>
                    <a:pt x="74" y="169"/>
                  </a:lnTo>
                  <a:lnTo>
                    <a:pt x="67" y="170"/>
                  </a:lnTo>
                  <a:lnTo>
                    <a:pt x="71" y="175"/>
                  </a:lnTo>
                  <a:lnTo>
                    <a:pt x="71" y="183"/>
                  </a:lnTo>
                  <a:close/>
                  <a:moveTo>
                    <a:pt x="92" y="109"/>
                  </a:moveTo>
                  <a:lnTo>
                    <a:pt x="92" y="117"/>
                  </a:lnTo>
                  <a:lnTo>
                    <a:pt x="96" y="117"/>
                  </a:lnTo>
                  <a:lnTo>
                    <a:pt x="93" y="126"/>
                  </a:lnTo>
                  <a:lnTo>
                    <a:pt x="93" y="126"/>
                  </a:lnTo>
                  <a:lnTo>
                    <a:pt x="92" y="138"/>
                  </a:lnTo>
                  <a:lnTo>
                    <a:pt x="92" y="138"/>
                  </a:lnTo>
                  <a:lnTo>
                    <a:pt x="92" y="138"/>
                  </a:lnTo>
                  <a:lnTo>
                    <a:pt x="90" y="126"/>
                  </a:lnTo>
                  <a:lnTo>
                    <a:pt x="86" y="109"/>
                  </a:lnTo>
                  <a:lnTo>
                    <a:pt x="74" y="109"/>
                  </a:lnTo>
                  <a:lnTo>
                    <a:pt x="71" y="122"/>
                  </a:lnTo>
                  <a:lnTo>
                    <a:pt x="71" y="122"/>
                  </a:lnTo>
                  <a:lnTo>
                    <a:pt x="67" y="138"/>
                  </a:lnTo>
                  <a:lnTo>
                    <a:pt x="67" y="138"/>
                  </a:lnTo>
                  <a:lnTo>
                    <a:pt x="67" y="138"/>
                  </a:lnTo>
                  <a:lnTo>
                    <a:pt x="66" y="126"/>
                  </a:lnTo>
                  <a:lnTo>
                    <a:pt x="64" y="117"/>
                  </a:lnTo>
                  <a:lnTo>
                    <a:pt x="67" y="117"/>
                  </a:lnTo>
                  <a:lnTo>
                    <a:pt x="67" y="109"/>
                  </a:lnTo>
                  <a:lnTo>
                    <a:pt x="48" y="109"/>
                  </a:lnTo>
                  <a:lnTo>
                    <a:pt x="48" y="117"/>
                  </a:lnTo>
                  <a:lnTo>
                    <a:pt x="52" y="117"/>
                  </a:lnTo>
                  <a:lnTo>
                    <a:pt x="60" y="151"/>
                  </a:lnTo>
                  <a:lnTo>
                    <a:pt x="73" y="151"/>
                  </a:lnTo>
                  <a:lnTo>
                    <a:pt x="77" y="136"/>
                  </a:lnTo>
                  <a:lnTo>
                    <a:pt x="77" y="136"/>
                  </a:lnTo>
                  <a:lnTo>
                    <a:pt x="78" y="130"/>
                  </a:lnTo>
                  <a:lnTo>
                    <a:pt x="78" y="130"/>
                  </a:lnTo>
                  <a:lnTo>
                    <a:pt x="78" y="130"/>
                  </a:lnTo>
                  <a:lnTo>
                    <a:pt x="79" y="136"/>
                  </a:lnTo>
                  <a:lnTo>
                    <a:pt x="83" y="151"/>
                  </a:lnTo>
                  <a:lnTo>
                    <a:pt x="97" y="151"/>
                  </a:lnTo>
                  <a:lnTo>
                    <a:pt x="106" y="117"/>
                  </a:lnTo>
                  <a:lnTo>
                    <a:pt x="109" y="117"/>
                  </a:lnTo>
                  <a:lnTo>
                    <a:pt x="109" y="109"/>
                  </a:lnTo>
                  <a:lnTo>
                    <a:pt x="92" y="109"/>
                  </a:lnTo>
                  <a:close/>
                  <a:moveTo>
                    <a:pt x="131" y="63"/>
                  </a:moveTo>
                  <a:lnTo>
                    <a:pt x="123" y="49"/>
                  </a:lnTo>
                  <a:lnTo>
                    <a:pt x="116" y="63"/>
                  </a:lnTo>
                  <a:lnTo>
                    <a:pt x="100" y="66"/>
                  </a:lnTo>
                  <a:lnTo>
                    <a:pt x="110" y="78"/>
                  </a:lnTo>
                  <a:lnTo>
                    <a:pt x="109" y="93"/>
                  </a:lnTo>
                  <a:lnTo>
                    <a:pt x="123" y="87"/>
                  </a:lnTo>
                  <a:lnTo>
                    <a:pt x="138" y="93"/>
                  </a:lnTo>
                  <a:lnTo>
                    <a:pt x="135" y="78"/>
                  </a:lnTo>
                  <a:lnTo>
                    <a:pt x="147" y="66"/>
                  </a:lnTo>
                  <a:lnTo>
                    <a:pt x="131" y="63"/>
                  </a:lnTo>
                  <a:close/>
                  <a:moveTo>
                    <a:pt x="182" y="109"/>
                  </a:moveTo>
                  <a:lnTo>
                    <a:pt x="164" y="109"/>
                  </a:lnTo>
                  <a:lnTo>
                    <a:pt x="164" y="117"/>
                  </a:lnTo>
                  <a:lnTo>
                    <a:pt x="168" y="117"/>
                  </a:lnTo>
                  <a:lnTo>
                    <a:pt x="168" y="131"/>
                  </a:lnTo>
                  <a:lnTo>
                    <a:pt x="153" y="109"/>
                  </a:lnTo>
                  <a:lnTo>
                    <a:pt x="136" y="109"/>
                  </a:lnTo>
                  <a:lnTo>
                    <a:pt x="136" y="117"/>
                  </a:lnTo>
                  <a:lnTo>
                    <a:pt x="140" y="117"/>
                  </a:lnTo>
                  <a:lnTo>
                    <a:pt x="140" y="143"/>
                  </a:lnTo>
                  <a:lnTo>
                    <a:pt x="136" y="143"/>
                  </a:lnTo>
                  <a:lnTo>
                    <a:pt x="136" y="151"/>
                  </a:lnTo>
                  <a:lnTo>
                    <a:pt x="155" y="151"/>
                  </a:lnTo>
                  <a:lnTo>
                    <a:pt x="155" y="143"/>
                  </a:lnTo>
                  <a:lnTo>
                    <a:pt x="149" y="143"/>
                  </a:lnTo>
                  <a:lnTo>
                    <a:pt x="149" y="128"/>
                  </a:lnTo>
                  <a:lnTo>
                    <a:pt x="165" y="151"/>
                  </a:lnTo>
                  <a:lnTo>
                    <a:pt x="178" y="151"/>
                  </a:lnTo>
                  <a:lnTo>
                    <a:pt x="178" y="117"/>
                  </a:lnTo>
                  <a:lnTo>
                    <a:pt x="182" y="117"/>
                  </a:lnTo>
                  <a:lnTo>
                    <a:pt x="182" y="109"/>
                  </a:lnTo>
                  <a:close/>
                  <a:moveTo>
                    <a:pt x="175" y="169"/>
                  </a:moveTo>
                  <a:lnTo>
                    <a:pt x="171" y="162"/>
                  </a:lnTo>
                  <a:lnTo>
                    <a:pt x="168" y="169"/>
                  </a:lnTo>
                  <a:lnTo>
                    <a:pt x="161" y="170"/>
                  </a:lnTo>
                  <a:lnTo>
                    <a:pt x="165" y="175"/>
                  </a:lnTo>
                  <a:lnTo>
                    <a:pt x="165" y="183"/>
                  </a:lnTo>
                  <a:lnTo>
                    <a:pt x="171" y="179"/>
                  </a:lnTo>
                  <a:lnTo>
                    <a:pt x="178" y="183"/>
                  </a:lnTo>
                  <a:lnTo>
                    <a:pt x="177" y="175"/>
                  </a:lnTo>
                  <a:lnTo>
                    <a:pt x="182" y="170"/>
                  </a:lnTo>
                  <a:lnTo>
                    <a:pt x="175" y="169"/>
                  </a:lnTo>
                  <a:close/>
                  <a:moveTo>
                    <a:pt x="194" y="151"/>
                  </a:moveTo>
                  <a:lnTo>
                    <a:pt x="194" y="151"/>
                  </a:lnTo>
                  <a:lnTo>
                    <a:pt x="196" y="151"/>
                  </a:lnTo>
                  <a:lnTo>
                    <a:pt x="199" y="149"/>
                  </a:lnTo>
                  <a:lnTo>
                    <a:pt x="200" y="147"/>
                  </a:lnTo>
                  <a:lnTo>
                    <a:pt x="200" y="144"/>
                  </a:lnTo>
                  <a:lnTo>
                    <a:pt x="200" y="144"/>
                  </a:lnTo>
                  <a:lnTo>
                    <a:pt x="200" y="143"/>
                  </a:lnTo>
                  <a:lnTo>
                    <a:pt x="199" y="140"/>
                  </a:lnTo>
                  <a:lnTo>
                    <a:pt x="196" y="139"/>
                  </a:lnTo>
                  <a:lnTo>
                    <a:pt x="194" y="139"/>
                  </a:lnTo>
                  <a:lnTo>
                    <a:pt x="194" y="139"/>
                  </a:lnTo>
                  <a:lnTo>
                    <a:pt x="191" y="139"/>
                  </a:lnTo>
                  <a:lnTo>
                    <a:pt x="188" y="140"/>
                  </a:lnTo>
                  <a:lnTo>
                    <a:pt x="187" y="143"/>
                  </a:lnTo>
                  <a:lnTo>
                    <a:pt x="187" y="144"/>
                  </a:lnTo>
                  <a:lnTo>
                    <a:pt x="187" y="144"/>
                  </a:lnTo>
                  <a:lnTo>
                    <a:pt x="187" y="147"/>
                  </a:lnTo>
                  <a:lnTo>
                    <a:pt x="188" y="149"/>
                  </a:lnTo>
                  <a:lnTo>
                    <a:pt x="191" y="151"/>
                  </a:lnTo>
                  <a:lnTo>
                    <a:pt x="194" y="151"/>
                  </a:lnTo>
                  <a:lnTo>
                    <a:pt x="194" y="151"/>
                  </a:lnTo>
                  <a:close/>
                  <a:moveTo>
                    <a:pt x="201" y="109"/>
                  </a:moveTo>
                  <a:lnTo>
                    <a:pt x="187" y="109"/>
                  </a:lnTo>
                  <a:lnTo>
                    <a:pt x="187" y="121"/>
                  </a:lnTo>
                  <a:lnTo>
                    <a:pt x="190" y="135"/>
                  </a:lnTo>
                  <a:lnTo>
                    <a:pt x="197" y="135"/>
                  </a:lnTo>
                  <a:lnTo>
                    <a:pt x="201" y="121"/>
                  </a:lnTo>
                  <a:lnTo>
                    <a:pt x="201" y="109"/>
                  </a:lnTo>
                  <a:close/>
                </a:path>
              </a:pathLst>
            </a:custGeom>
            <a:solidFill>
              <a:srgbClr val="C55A11"/>
            </a:solidFill>
            <a:ln>
              <a:noFill/>
            </a:ln>
          </p:spPr>
          <p:txBody>
            <a:bodyPr vert="horz" wrap="square" lIns="91440" tIns="45720" rIns="91440" bIns="45720" numCol="1" anchor="t" anchorCtr="0" compatLnSpc="1"/>
            <a:lstStyle/>
            <a:p>
              <a:endParaRPr lang="zh-CN" altLang="en-US"/>
            </a:p>
          </p:txBody>
        </p:sp>
        <p:grpSp>
          <p:nvGrpSpPr>
            <p:cNvPr id="33" name="组合 32"/>
            <p:cNvGrpSpPr/>
            <p:nvPr/>
          </p:nvGrpSpPr>
          <p:grpSpPr>
            <a:xfrm>
              <a:off x="8404757" y="1215748"/>
              <a:ext cx="2914282" cy="835777"/>
              <a:chOff x="9029821" y="3139323"/>
              <a:chExt cx="2457329" cy="835777"/>
            </a:xfrm>
          </p:grpSpPr>
          <p:sp>
            <p:nvSpPr>
              <p:cNvPr id="34" name="文本框 30"/>
              <p:cNvSpPr txBox="1"/>
              <p:nvPr/>
            </p:nvSpPr>
            <p:spPr>
              <a:xfrm>
                <a:off x="9029821" y="3385544"/>
                <a:ext cx="2457329" cy="589556"/>
              </a:xfrm>
              <a:prstGeom prst="rect">
                <a:avLst/>
              </a:prstGeom>
              <a:noFill/>
            </p:spPr>
            <p:txBody>
              <a:bodyPr wrap="square" lIns="72000" tIns="0" rIns="72000" bIns="0" anchor="ctr" anchorCtr="0">
                <a:normAutofit/>
              </a:bodyPr>
              <a:lstStyle/>
              <a:p>
                <a:pPr defTabSz="914400">
                  <a:lnSpc>
                    <a:spcPct val="120000"/>
                  </a:lnSpc>
                  <a:defRPr/>
                </a:pPr>
                <a:r>
                  <a:rPr lang="zh-CN" altLang="en-US" sz="1200" dirty="0">
                    <a:solidFill>
                      <a:srgbClr val="C55A11"/>
                    </a:solidFill>
                    <a:latin typeface="微软雅黑" panose="020B0503020204020204" pitchFamily="34" charset="-122"/>
                    <a:ea typeface="微软雅黑" panose="020B0503020204020204" pitchFamily="34" charset="-122"/>
                  </a:rPr>
                  <a:t>此部分内容作为文字排版占位显示</a:t>
                </a:r>
                <a:br>
                  <a:rPr lang="zh-CN" altLang="en-US" sz="1200" dirty="0">
                    <a:solidFill>
                      <a:srgbClr val="C55A11"/>
                    </a:solidFill>
                    <a:latin typeface="微软雅黑" panose="020B0503020204020204" pitchFamily="34" charset="-122"/>
                    <a:ea typeface="微软雅黑" panose="020B0503020204020204" pitchFamily="34" charset="-122"/>
                  </a:rPr>
                </a:br>
                <a:r>
                  <a:rPr lang="zh-CN" altLang="en-US" sz="1200" dirty="0">
                    <a:solidFill>
                      <a:srgbClr val="C55A11"/>
                    </a:solidFill>
                    <a:latin typeface="微软雅黑" panose="020B0503020204020204" pitchFamily="34" charset="-122"/>
                    <a:ea typeface="微软雅黑" panose="020B0503020204020204" pitchFamily="34" charset="-122"/>
                  </a:rPr>
                  <a:t>（建议使用主题字体）</a:t>
                </a:r>
                <a:endParaRPr lang="zh-CN" altLang="en-US" sz="1200" dirty="0">
                  <a:solidFill>
                    <a:srgbClr val="C55A11"/>
                  </a:solidFill>
                  <a:latin typeface="微软雅黑" panose="020B0503020204020204" pitchFamily="34" charset="-122"/>
                  <a:ea typeface="微软雅黑" panose="020B0503020204020204" pitchFamily="34" charset="-122"/>
                </a:endParaRPr>
              </a:p>
            </p:txBody>
          </p:sp>
          <p:sp>
            <p:nvSpPr>
              <p:cNvPr id="35" name="矩形 34"/>
              <p:cNvSpPr/>
              <p:nvPr/>
            </p:nvSpPr>
            <p:spPr>
              <a:xfrm>
                <a:off x="9029821" y="3139323"/>
                <a:ext cx="2457329" cy="246221"/>
              </a:xfrm>
              <a:prstGeom prst="rect">
                <a:avLst/>
              </a:prstGeom>
            </p:spPr>
            <p:txBody>
              <a:bodyPr wrap="none" lIns="72000" tIns="0" rIns="72000" bIns="0">
                <a:normAutofit fontScale="92500" lnSpcReduction="10000"/>
              </a:bodyPr>
              <a:lstStyle/>
              <a:p>
                <a:pPr lvl="0" defTabSz="914400">
                  <a:defRPr/>
                </a:pPr>
                <a:r>
                  <a:rPr lang="zh-CN" altLang="en-US" b="1" dirty="0">
                    <a:solidFill>
                      <a:srgbClr val="C55A11"/>
                    </a:solidFill>
                    <a:latin typeface="微软雅黑" panose="020B0503020204020204" pitchFamily="34" charset="-122"/>
                    <a:ea typeface="微软雅黑" panose="020B0503020204020204" pitchFamily="34" charset="-122"/>
                  </a:rPr>
                  <a:t>标题文本预设</a:t>
                </a:r>
                <a:endParaRPr lang="zh-CN" altLang="en-US" b="1" dirty="0">
                  <a:solidFill>
                    <a:srgbClr val="C55A11"/>
                  </a:solidFill>
                  <a:latin typeface="微软雅黑" panose="020B0503020204020204" pitchFamily="34" charset="-122"/>
                  <a:ea typeface="微软雅黑" panose="020B0503020204020204" pitchFamily="34" charset="-122"/>
                </a:endParaRPr>
              </a:p>
            </p:txBody>
          </p:sp>
        </p:grpSp>
      </p:grpSp>
      <p:grpSp>
        <p:nvGrpSpPr>
          <p:cNvPr id="8" name="组合 7"/>
          <p:cNvGrpSpPr/>
          <p:nvPr/>
        </p:nvGrpSpPr>
        <p:grpSpPr>
          <a:xfrm>
            <a:off x="663481" y="3778225"/>
            <a:ext cx="3631824" cy="896157"/>
            <a:chOff x="663481" y="3778225"/>
            <a:chExt cx="3631824" cy="896157"/>
          </a:xfrm>
        </p:grpSpPr>
        <p:sp>
          <p:nvSpPr>
            <p:cNvPr id="21" name="Freeform 349"/>
            <p:cNvSpPr>
              <a:spLocks noEditPoints="1"/>
            </p:cNvSpPr>
            <p:nvPr/>
          </p:nvSpPr>
          <p:spPr bwMode="auto">
            <a:xfrm>
              <a:off x="3518804" y="3778225"/>
              <a:ext cx="776501" cy="864278"/>
            </a:xfrm>
            <a:custGeom>
              <a:avLst/>
              <a:gdLst>
                <a:gd name="T0" fmla="*/ 169 w 230"/>
                <a:gd name="T1" fmla="*/ 57 h 257"/>
                <a:gd name="T2" fmla="*/ 171 w 230"/>
                <a:gd name="T3" fmla="*/ 37 h 257"/>
                <a:gd name="T4" fmla="*/ 155 w 230"/>
                <a:gd name="T5" fmla="*/ 25 h 257"/>
                <a:gd name="T6" fmla="*/ 134 w 230"/>
                <a:gd name="T7" fmla="*/ 14 h 257"/>
                <a:gd name="T8" fmla="*/ 119 w 230"/>
                <a:gd name="T9" fmla="*/ 0 h 257"/>
                <a:gd name="T10" fmla="*/ 99 w 230"/>
                <a:gd name="T11" fmla="*/ 8 h 257"/>
                <a:gd name="T12" fmla="*/ 89 w 230"/>
                <a:gd name="T13" fmla="*/ 27 h 257"/>
                <a:gd name="T14" fmla="*/ 94 w 230"/>
                <a:gd name="T15" fmla="*/ 66 h 257"/>
                <a:gd name="T16" fmla="*/ 107 w 230"/>
                <a:gd name="T17" fmla="*/ 96 h 257"/>
                <a:gd name="T18" fmla="*/ 156 w 230"/>
                <a:gd name="T19" fmla="*/ 73 h 257"/>
                <a:gd name="T20" fmla="*/ 98 w 230"/>
                <a:gd name="T21" fmla="*/ 104 h 257"/>
                <a:gd name="T22" fmla="*/ 74 w 230"/>
                <a:gd name="T23" fmla="*/ 50 h 257"/>
                <a:gd name="T24" fmla="*/ 59 w 230"/>
                <a:gd name="T25" fmla="*/ 37 h 257"/>
                <a:gd name="T26" fmla="*/ 37 w 230"/>
                <a:gd name="T27" fmla="*/ 35 h 257"/>
                <a:gd name="T28" fmla="*/ 25 w 230"/>
                <a:gd name="T29" fmla="*/ 51 h 257"/>
                <a:gd name="T30" fmla="*/ 16 w 230"/>
                <a:gd name="T31" fmla="*/ 72 h 257"/>
                <a:gd name="T32" fmla="*/ 2 w 230"/>
                <a:gd name="T33" fmla="*/ 87 h 257"/>
                <a:gd name="T34" fmla="*/ 9 w 230"/>
                <a:gd name="T35" fmla="*/ 107 h 257"/>
                <a:gd name="T36" fmla="*/ 28 w 230"/>
                <a:gd name="T37" fmla="*/ 117 h 257"/>
                <a:gd name="T38" fmla="*/ 80 w 230"/>
                <a:gd name="T39" fmla="*/ 112 h 257"/>
                <a:gd name="T40" fmla="*/ 35 w 230"/>
                <a:gd name="T41" fmla="*/ 160 h 257"/>
                <a:gd name="T42" fmla="*/ 34 w 230"/>
                <a:gd name="T43" fmla="*/ 181 h 257"/>
                <a:gd name="T44" fmla="*/ 48 w 230"/>
                <a:gd name="T45" fmla="*/ 191 h 257"/>
                <a:gd name="T46" fmla="*/ 70 w 230"/>
                <a:gd name="T47" fmla="*/ 191 h 257"/>
                <a:gd name="T48" fmla="*/ 93 w 230"/>
                <a:gd name="T49" fmla="*/ 206 h 257"/>
                <a:gd name="T50" fmla="*/ 108 w 230"/>
                <a:gd name="T51" fmla="*/ 203 h 257"/>
                <a:gd name="T52" fmla="*/ 120 w 230"/>
                <a:gd name="T53" fmla="*/ 180 h 257"/>
                <a:gd name="T54" fmla="*/ 116 w 230"/>
                <a:gd name="T55" fmla="*/ 150 h 257"/>
                <a:gd name="T56" fmla="*/ 102 w 230"/>
                <a:gd name="T57" fmla="*/ 113 h 257"/>
                <a:gd name="T58" fmla="*/ 61 w 230"/>
                <a:gd name="T59" fmla="*/ 131 h 257"/>
                <a:gd name="T60" fmla="*/ 35 w 230"/>
                <a:gd name="T61" fmla="*/ 160 h 257"/>
                <a:gd name="T62" fmla="*/ 111 w 230"/>
                <a:gd name="T63" fmla="*/ 113 h 257"/>
                <a:gd name="T64" fmla="*/ 142 w 230"/>
                <a:gd name="T65" fmla="*/ 165 h 257"/>
                <a:gd name="T66" fmla="*/ 159 w 230"/>
                <a:gd name="T67" fmla="*/ 174 h 257"/>
                <a:gd name="T68" fmla="*/ 177 w 230"/>
                <a:gd name="T69" fmla="*/ 170 h 257"/>
                <a:gd name="T70" fmla="*/ 186 w 230"/>
                <a:gd name="T71" fmla="*/ 150 h 257"/>
                <a:gd name="T72" fmla="*/ 200 w 230"/>
                <a:gd name="T73" fmla="*/ 131 h 257"/>
                <a:gd name="T74" fmla="*/ 210 w 230"/>
                <a:gd name="T75" fmla="*/ 116 h 257"/>
                <a:gd name="T76" fmla="*/ 194 w 230"/>
                <a:gd name="T77" fmla="*/ 96 h 257"/>
                <a:gd name="T78" fmla="*/ 174 w 230"/>
                <a:gd name="T79" fmla="*/ 90 h 257"/>
                <a:gd name="T80" fmla="*/ 126 w 230"/>
                <a:gd name="T81" fmla="*/ 98 h 257"/>
                <a:gd name="T82" fmla="*/ 137 w 230"/>
                <a:gd name="T83" fmla="*/ 174 h 257"/>
                <a:gd name="T84" fmla="*/ 137 w 230"/>
                <a:gd name="T85" fmla="*/ 198 h 257"/>
                <a:gd name="T86" fmla="*/ 174 w 230"/>
                <a:gd name="T87" fmla="*/ 234 h 257"/>
                <a:gd name="T88" fmla="*/ 226 w 230"/>
                <a:gd name="T89" fmla="*/ 257 h 257"/>
                <a:gd name="T90" fmla="*/ 219 w 230"/>
                <a:gd name="T91" fmla="*/ 233 h 257"/>
                <a:gd name="T92" fmla="*/ 180 w 230"/>
                <a:gd name="T93" fmla="*/ 220 h 257"/>
                <a:gd name="T94" fmla="*/ 142 w 230"/>
                <a:gd name="T95" fmla="*/ 18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0" h="257">
                  <a:moveTo>
                    <a:pt x="163" y="68"/>
                  </a:moveTo>
                  <a:lnTo>
                    <a:pt x="163" y="68"/>
                  </a:lnTo>
                  <a:lnTo>
                    <a:pt x="167" y="64"/>
                  </a:lnTo>
                  <a:lnTo>
                    <a:pt x="169" y="57"/>
                  </a:lnTo>
                  <a:lnTo>
                    <a:pt x="172" y="51"/>
                  </a:lnTo>
                  <a:lnTo>
                    <a:pt x="172" y="43"/>
                  </a:lnTo>
                  <a:lnTo>
                    <a:pt x="172" y="39"/>
                  </a:lnTo>
                  <a:lnTo>
                    <a:pt x="171" y="37"/>
                  </a:lnTo>
                  <a:lnTo>
                    <a:pt x="168" y="33"/>
                  </a:lnTo>
                  <a:lnTo>
                    <a:pt x="164" y="30"/>
                  </a:lnTo>
                  <a:lnTo>
                    <a:pt x="160" y="27"/>
                  </a:lnTo>
                  <a:lnTo>
                    <a:pt x="155" y="25"/>
                  </a:lnTo>
                  <a:lnTo>
                    <a:pt x="147" y="22"/>
                  </a:lnTo>
                  <a:lnTo>
                    <a:pt x="139" y="22"/>
                  </a:lnTo>
                  <a:lnTo>
                    <a:pt x="139" y="22"/>
                  </a:lnTo>
                  <a:lnTo>
                    <a:pt x="134" y="14"/>
                  </a:lnTo>
                  <a:lnTo>
                    <a:pt x="130" y="9"/>
                  </a:lnTo>
                  <a:lnTo>
                    <a:pt x="126" y="5"/>
                  </a:lnTo>
                  <a:lnTo>
                    <a:pt x="122" y="3"/>
                  </a:lnTo>
                  <a:lnTo>
                    <a:pt x="119" y="0"/>
                  </a:lnTo>
                  <a:lnTo>
                    <a:pt x="115" y="0"/>
                  </a:lnTo>
                  <a:lnTo>
                    <a:pt x="108" y="1"/>
                  </a:lnTo>
                  <a:lnTo>
                    <a:pt x="103" y="4"/>
                  </a:lnTo>
                  <a:lnTo>
                    <a:pt x="99" y="8"/>
                  </a:lnTo>
                  <a:lnTo>
                    <a:pt x="94" y="16"/>
                  </a:lnTo>
                  <a:lnTo>
                    <a:pt x="94" y="16"/>
                  </a:lnTo>
                  <a:lnTo>
                    <a:pt x="91" y="21"/>
                  </a:lnTo>
                  <a:lnTo>
                    <a:pt x="89" y="27"/>
                  </a:lnTo>
                  <a:lnTo>
                    <a:pt x="89" y="34"/>
                  </a:lnTo>
                  <a:lnTo>
                    <a:pt x="89" y="40"/>
                  </a:lnTo>
                  <a:lnTo>
                    <a:pt x="90" y="53"/>
                  </a:lnTo>
                  <a:lnTo>
                    <a:pt x="94" y="66"/>
                  </a:lnTo>
                  <a:lnTo>
                    <a:pt x="98" y="78"/>
                  </a:lnTo>
                  <a:lnTo>
                    <a:pt x="102" y="89"/>
                  </a:lnTo>
                  <a:lnTo>
                    <a:pt x="107" y="96"/>
                  </a:lnTo>
                  <a:lnTo>
                    <a:pt x="107" y="96"/>
                  </a:lnTo>
                  <a:lnTo>
                    <a:pt x="113" y="95"/>
                  </a:lnTo>
                  <a:lnTo>
                    <a:pt x="129" y="89"/>
                  </a:lnTo>
                  <a:lnTo>
                    <a:pt x="148" y="78"/>
                  </a:lnTo>
                  <a:lnTo>
                    <a:pt x="156" y="73"/>
                  </a:lnTo>
                  <a:lnTo>
                    <a:pt x="163" y="68"/>
                  </a:lnTo>
                  <a:lnTo>
                    <a:pt x="163" y="68"/>
                  </a:lnTo>
                  <a:close/>
                  <a:moveTo>
                    <a:pt x="98" y="104"/>
                  </a:moveTo>
                  <a:lnTo>
                    <a:pt x="98" y="104"/>
                  </a:lnTo>
                  <a:lnTo>
                    <a:pt x="95" y="98"/>
                  </a:lnTo>
                  <a:lnTo>
                    <a:pt x="89" y="79"/>
                  </a:lnTo>
                  <a:lnTo>
                    <a:pt x="80" y="59"/>
                  </a:lnTo>
                  <a:lnTo>
                    <a:pt x="74" y="50"/>
                  </a:lnTo>
                  <a:lnTo>
                    <a:pt x="68" y="43"/>
                  </a:lnTo>
                  <a:lnTo>
                    <a:pt x="68" y="43"/>
                  </a:lnTo>
                  <a:lnTo>
                    <a:pt x="64" y="39"/>
                  </a:lnTo>
                  <a:lnTo>
                    <a:pt x="59" y="37"/>
                  </a:lnTo>
                  <a:lnTo>
                    <a:pt x="51" y="34"/>
                  </a:lnTo>
                  <a:lnTo>
                    <a:pt x="44" y="34"/>
                  </a:lnTo>
                  <a:lnTo>
                    <a:pt x="41" y="34"/>
                  </a:lnTo>
                  <a:lnTo>
                    <a:pt x="37" y="35"/>
                  </a:lnTo>
                  <a:lnTo>
                    <a:pt x="33" y="38"/>
                  </a:lnTo>
                  <a:lnTo>
                    <a:pt x="30" y="42"/>
                  </a:lnTo>
                  <a:lnTo>
                    <a:pt x="28" y="46"/>
                  </a:lnTo>
                  <a:lnTo>
                    <a:pt x="25" y="51"/>
                  </a:lnTo>
                  <a:lnTo>
                    <a:pt x="24" y="59"/>
                  </a:lnTo>
                  <a:lnTo>
                    <a:pt x="22" y="66"/>
                  </a:lnTo>
                  <a:lnTo>
                    <a:pt x="22" y="66"/>
                  </a:lnTo>
                  <a:lnTo>
                    <a:pt x="16" y="72"/>
                  </a:lnTo>
                  <a:lnTo>
                    <a:pt x="9" y="76"/>
                  </a:lnTo>
                  <a:lnTo>
                    <a:pt x="5" y="79"/>
                  </a:lnTo>
                  <a:lnTo>
                    <a:pt x="3" y="83"/>
                  </a:lnTo>
                  <a:lnTo>
                    <a:pt x="2" y="87"/>
                  </a:lnTo>
                  <a:lnTo>
                    <a:pt x="0" y="91"/>
                  </a:lnTo>
                  <a:lnTo>
                    <a:pt x="2" y="98"/>
                  </a:lnTo>
                  <a:lnTo>
                    <a:pt x="5" y="103"/>
                  </a:lnTo>
                  <a:lnTo>
                    <a:pt x="9" y="107"/>
                  </a:lnTo>
                  <a:lnTo>
                    <a:pt x="16" y="112"/>
                  </a:lnTo>
                  <a:lnTo>
                    <a:pt x="16" y="112"/>
                  </a:lnTo>
                  <a:lnTo>
                    <a:pt x="21" y="115"/>
                  </a:lnTo>
                  <a:lnTo>
                    <a:pt x="28" y="117"/>
                  </a:lnTo>
                  <a:lnTo>
                    <a:pt x="41" y="118"/>
                  </a:lnTo>
                  <a:lnTo>
                    <a:pt x="54" y="117"/>
                  </a:lnTo>
                  <a:lnTo>
                    <a:pt x="68" y="115"/>
                  </a:lnTo>
                  <a:lnTo>
                    <a:pt x="80" y="112"/>
                  </a:lnTo>
                  <a:lnTo>
                    <a:pt x="89" y="108"/>
                  </a:lnTo>
                  <a:lnTo>
                    <a:pt x="98" y="104"/>
                  </a:lnTo>
                  <a:lnTo>
                    <a:pt x="98" y="104"/>
                  </a:lnTo>
                  <a:close/>
                  <a:moveTo>
                    <a:pt x="35" y="160"/>
                  </a:moveTo>
                  <a:lnTo>
                    <a:pt x="35" y="160"/>
                  </a:lnTo>
                  <a:lnTo>
                    <a:pt x="34" y="168"/>
                  </a:lnTo>
                  <a:lnTo>
                    <a:pt x="33" y="174"/>
                  </a:lnTo>
                  <a:lnTo>
                    <a:pt x="34" y="181"/>
                  </a:lnTo>
                  <a:lnTo>
                    <a:pt x="38" y="186"/>
                  </a:lnTo>
                  <a:lnTo>
                    <a:pt x="41" y="189"/>
                  </a:lnTo>
                  <a:lnTo>
                    <a:pt x="44" y="190"/>
                  </a:lnTo>
                  <a:lnTo>
                    <a:pt x="48" y="191"/>
                  </a:lnTo>
                  <a:lnTo>
                    <a:pt x="55" y="193"/>
                  </a:lnTo>
                  <a:lnTo>
                    <a:pt x="61" y="193"/>
                  </a:lnTo>
                  <a:lnTo>
                    <a:pt x="70" y="191"/>
                  </a:lnTo>
                  <a:lnTo>
                    <a:pt x="70" y="191"/>
                  </a:lnTo>
                  <a:lnTo>
                    <a:pt x="76" y="196"/>
                  </a:lnTo>
                  <a:lnTo>
                    <a:pt x="82" y="200"/>
                  </a:lnTo>
                  <a:lnTo>
                    <a:pt x="87" y="204"/>
                  </a:lnTo>
                  <a:lnTo>
                    <a:pt x="93" y="206"/>
                  </a:lnTo>
                  <a:lnTo>
                    <a:pt x="96" y="206"/>
                  </a:lnTo>
                  <a:lnTo>
                    <a:pt x="100" y="206"/>
                  </a:lnTo>
                  <a:lnTo>
                    <a:pt x="104" y="204"/>
                  </a:lnTo>
                  <a:lnTo>
                    <a:pt x="108" y="203"/>
                  </a:lnTo>
                  <a:lnTo>
                    <a:pt x="113" y="198"/>
                  </a:lnTo>
                  <a:lnTo>
                    <a:pt x="117" y="191"/>
                  </a:lnTo>
                  <a:lnTo>
                    <a:pt x="120" y="185"/>
                  </a:lnTo>
                  <a:lnTo>
                    <a:pt x="120" y="180"/>
                  </a:lnTo>
                  <a:lnTo>
                    <a:pt x="120" y="180"/>
                  </a:lnTo>
                  <a:lnTo>
                    <a:pt x="120" y="170"/>
                  </a:lnTo>
                  <a:lnTo>
                    <a:pt x="119" y="160"/>
                  </a:lnTo>
                  <a:lnTo>
                    <a:pt x="116" y="150"/>
                  </a:lnTo>
                  <a:lnTo>
                    <a:pt x="112" y="138"/>
                  </a:lnTo>
                  <a:lnTo>
                    <a:pt x="104" y="120"/>
                  </a:lnTo>
                  <a:lnTo>
                    <a:pt x="102" y="113"/>
                  </a:lnTo>
                  <a:lnTo>
                    <a:pt x="102" y="113"/>
                  </a:lnTo>
                  <a:lnTo>
                    <a:pt x="93" y="116"/>
                  </a:lnTo>
                  <a:lnTo>
                    <a:pt x="83" y="120"/>
                  </a:lnTo>
                  <a:lnTo>
                    <a:pt x="72" y="125"/>
                  </a:lnTo>
                  <a:lnTo>
                    <a:pt x="61" y="131"/>
                  </a:lnTo>
                  <a:lnTo>
                    <a:pt x="51" y="139"/>
                  </a:lnTo>
                  <a:lnTo>
                    <a:pt x="42" y="150"/>
                  </a:lnTo>
                  <a:lnTo>
                    <a:pt x="38" y="155"/>
                  </a:lnTo>
                  <a:lnTo>
                    <a:pt x="35" y="160"/>
                  </a:lnTo>
                  <a:lnTo>
                    <a:pt x="35" y="160"/>
                  </a:lnTo>
                  <a:close/>
                  <a:moveTo>
                    <a:pt x="107" y="107"/>
                  </a:moveTo>
                  <a:lnTo>
                    <a:pt x="107" y="107"/>
                  </a:lnTo>
                  <a:lnTo>
                    <a:pt x="111" y="113"/>
                  </a:lnTo>
                  <a:lnTo>
                    <a:pt x="119" y="131"/>
                  </a:lnTo>
                  <a:lnTo>
                    <a:pt x="130" y="151"/>
                  </a:lnTo>
                  <a:lnTo>
                    <a:pt x="137" y="159"/>
                  </a:lnTo>
                  <a:lnTo>
                    <a:pt x="142" y="165"/>
                  </a:lnTo>
                  <a:lnTo>
                    <a:pt x="142" y="165"/>
                  </a:lnTo>
                  <a:lnTo>
                    <a:pt x="146" y="169"/>
                  </a:lnTo>
                  <a:lnTo>
                    <a:pt x="152" y="172"/>
                  </a:lnTo>
                  <a:lnTo>
                    <a:pt x="159" y="174"/>
                  </a:lnTo>
                  <a:lnTo>
                    <a:pt x="167" y="174"/>
                  </a:lnTo>
                  <a:lnTo>
                    <a:pt x="171" y="174"/>
                  </a:lnTo>
                  <a:lnTo>
                    <a:pt x="173" y="173"/>
                  </a:lnTo>
                  <a:lnTo>
                    <a:pt x="177" y="170"/>
                  </a:lnTo>
                  <a:lnTo>
                    <a:pt x="180" y="167"/>
                  </a:lnTo>
                  <a:lnTo>
                    <a:pt x="184" y="163"/>
                  </a:lnTo>
                  <a:lnTo>
                    <a:pt x="185" y="156"/>
                  </a:lnTo>
                  <a:lnTo>
                    <a:pt x="186" y="150"/>
                  </a:lnTo>
                  <a:lnTo>
                    <a:pt x="187" y="141"/>
                  </a:lnTo>
                  <a:lnTo>
                    <a:pt x="187" y="141"/>
                  </a:lnTo>
                  <a:lnTo>
                    <a:pt x="195" y="137"/>
                  </a:lnTo>
                  <a:lnTo>
                    <a:pt x="200" y="131"/>
                  </a:lnTo>
                  <a:lnTo>
                    <a:pt x="204" y="128"/>
                  </a:lnTo>
                  <a:lnTo>
                    <a:pt x="207" y="124"/>
                  </a:lnTo>
                  <a:lnTo>
                    <a:pt x="208" y="120"/>
                  </a:lnTo>
                  <a:lnTo>
                    <a:pt x="210" y="116"/>
                  </a:lnTo>
                  <a:lnTo>
                    <a:pt x="208" y="109"/>
                  </a:lnTo>
                  <a:lnTo>
                    <a:pt x="204" y="104"/>
                  </a:lnTo>
                  <a:lnTo>
                    <a:pt x="200" y="100"/>
                  </a:lnTo>
                  <a:lnTo>
                    <a:pt x="194" y="96"/>
                  </a:lnTo>
                  <a:lnTo>
                    <a:pt x="194" y="96"/>
                  </a:lnTo>
                  <a:lnTo>
                    <a:pt x="187" y="92"/>
                  </a:lnTo>
                  <a:lnTo>
                    <a:pt x="181" y="91"/>
                  </a:lnTo>
                  <a:lnTo>
                    <a:pt x="174" y="90"/>
                  </a:lnTo>
                  <a:lnTo>
                    <a:pt x="168" y="90"/>
                  </a:lnTo>
                  <a:lnTo>
                    <a:pt x="154" y="91"/>
                  </a:lnTo>
                  <a:lnTo>
                    <a:pt x="139" y="94"/>
                  </a:lnTo>
                  <a:lnTo>
                    <a:pt x="126" y="98"/>
                  </a:lnTo>
                  <a:lnTo>
                    <a:pt x="116" y="102"/>
                  </a:lnTo>
                  <a:lnTo>
                    <a:pt x="107" y="107"/>
                  </a:lnTo>
                  <a:lnTo>
                    <a:pt x="107" y="107"/>
                  </a:lnTo>
                  <a:close/>
                  <a:moveTo>
                    <a:pt x="137" y="174"/>
                  </a:moveTo>
                  <a:lnTo>
                    <a:pt x="130" y="180"/>
                  </a:lnTo>
                  <a:lnTo>
                    <a:pt x="130" y="180"/>
                  </a:lnTo>
                  <a:lnTo>
                    <a:pt x="133" y="189"/>
                  </a:lnTo>
                  <a:lnTo>
                    <a:pt x="137" y="198"/>
                  </a:lnTo>
                  <a:lnTo>
                    <a:pt x="145" y="209"/>
                  </a:lnTo>
                  <a:lnTo>
                    <a:pt x="158" y="222"/>
                  </a:lnTo>
                  <a:lnTo>
                    <a:pt x="165" y="228"/>
                  </a:lnTo>
                  <a:lnTo>
                    <a:pt x="174" y="234"/>
                  </a:lnTo>
                  <a:lnTo>
                    <a:pt x="185" y="241"/>
                  </a:lnTo>
                  <a:lnTo>
                    <a:pt x="197" y="247"/>
                  </a:lnTo>
                  <a:lnTo>
                    <a:pt x="211" y="252"/>
                  </a:lnTo>
                  <a:lnTo>
                    <a:pt x="226" y="257"/>
                  </a:lnTo>
                  <a:lnTo>
                    <a:pt x="226" y="257"/>
                  </a:lnTo>
                  <a:lnTo>
                    <a:pt x="230" y="234"/>
                  </a:lnTo>
                  <a:lnTo>
                    <a:pt x="230" y="234"/>
                  </a:lnTo>
                  <a:lnTo>
                    <a:pt x="219" y="233"/>
                  </a:lnTo>
                  <a:lnTo>
                    <a:pt x="207" y="231"/>
                  </a:lnTo>
                  <a:lnTo>
                    <a:pt x="197" y="229"/>
                  </a:lnTo>
                  <a:lnTo>
                    <a:pt x="187" y="225"/>
                  </a:lnTo>
                  <a:lnTo>
                    <a:pt x="180" y="220"/>
                  </a:lnTo>
                  <a:lnTo>
                    <a:pt x="172" y="216"/>
                  </a:lnTo>
                  <a:lnTo>
                    <a:pt x="159" y="204"/>
                  </a:lnTo>
                  <a:lnTo>
                    <a:pt x="148" y="194"/>
                  </a:lnTo>
                  <a:lnTo>
                    <a:pt x="142" y="185"/>
                  </a:lnTo>
                  <a:lnTo>
                    <a:pt x="137" y="174"/>
                  </a:lnTo>
                  <a:lnTo>
                    <a:pt x="137" y="174"/>
                  </a:lnTo>
                  <a:close/>
                </a:path>
              </a:pathLst>
            </a:custGeom>
            <a:solidFill>
              <a:srgbClr val="C55A11"/>
            </a:solidFill>
            <a:ln>
              <a:noFill/>
            </a:ln>
          </p:spPr>
          <p:txBody>
            <a:bodyPr vert="horz" wrap="square" lIns="91440" tIns="45720" rIns="91440" bIns="45720" numCol="1" anchor="t" anchorCtr="0" compatLnSpc="1"/>
            <a:lstStyle/>
            <a:p>
              <a:endParaRPr lang="zh-CN" altLang="en-US"/>
            </a:p>
          </p:txBody>
        </p:sp>
        <p:grpSp>
          <p:nvGrpSpPr>
            <p:cNvPr id="36" name="组合 35"/>
            <p:cNvGrpSpPr/>
            <p:nvPr/>
          </p:nvGrpSpPr>
          <p:grpSpPr>
            <a:xfrm>
              <a:off x="663481" y="3838605"/>
              <a:ext cx="2855323" cy="835777"/>
              <a:chOff x="609599" y="3139323"/>
              <a:chExt cx="2407615" cy="835777"/>
            </a:xfrm>
          </p:grpSpPr>
          <p:sp>
            <p:nvSpPr>
              <p:cNvPr id="37" name="文本框 27"/>
              <p:cNvSpPr txBox="1"/>
              <p:nvPr/>
            </p:nvSpPr>
            <p:spPr>
              <a:xfrm>
                <a:off x="609599" y="3385544"/>
                <a:ext cx="2407615" cy="589556"/>
              </a:xfrm>
              <a:prstGeom prst="rect">
                <a:avLst/>
              </a:prstGeom>
              <a:noFill/>
            </p:spPr>
            <p:txBody>
              <a:bodyPr wrap="square" lIns="72000" tIns="0" rIns="72000" bIns="0" anchor="ctr" anchorCtr="0">
                <a:noAutofit/>
              </a:bodyPr>
              <a:lstStyle/>
              <a:p>
                <a:pPr algn="r" defTabSz="914400">
                  <a:lnSpc>
                    <a:spcPct val="120000"/>
                  </a:lnSpc>
                  <a:defRPr/>
                </a:pPr>
                <a:r>
                  <a:rPr lang="zh-CN" altLang="en-US" sz="1200" dirty="0">
                    <a:solidFill>
                      <a:srgbClr val="C55A11"/>
                    </a:solidFill>
                    <a:latin typeface="微软雅黑" panose="020B0503020204020204" pitchFamily="34" charset="-122"/>
                    <a:ea typeface="微软雅黑" panose="020B0503020204020204" pitchFamily="34" charset="-122"/>
                  </a:rPr>
                  <a:t>此部分内容作为文字排版占位显示</a:t>
                </a:r>
                <a:br>
                  <a:rPr lang="zh-CN" altLang="en-US" sz="1200" dirty="0">
                    <a:solidFill>
                      <a:srgbClr val="C55A11"/>
                    </a:solidFill>
                    <a:latin typeface="微软雅黑" panose="020B0503020204020204" pitchFamily="34" charset="-122"/>
                    <a:ea typeface="微软雅黑" panose="020B0503020204020204" pitchFamily="34" charset="-122"/>
                  </a:rPr>
                </a:br>
                <a:r>
                  <a:rPr lang="zh-CN" altLang="en-US" sz="1200" dirty="0">
                    <a:solidFill>
                      <a:srgbClr val="C55A11"/>
                    </a:solidFill>
                    <a:latin typeface="微软雅黑" panose="020B0503020204020204" pitchFamily="34" charset="-122"/>
                    <a:ea typeface="微软雅黑" panose="020B0503020204020204" pitchFamily="34" charset="-122"/>
                  </a:rPr>
                  <a:t>（建议使用主题字体）</a:t>
                </a:r>
                <a:endParaRPr lang="zh-CN" altLang="en-US" sz="1200" dirty="0">
                  <a:solidFill>
                    <a:srgbClr val="C55A11"/>
                  </a:solidFill>
                  <a:latin typeface="微软雅黑" panose="020B0503020204020204" pitchFamily="34" charset="-122"/>
                  <a:ea typeface="微软雅黑" panose="020B0503020204020204" pitchFamily="34" charset="-122"/>
                </a:endParaRPr>
              </a:p>
            </p:txBody>
          </p:sp>
          <p:sp>
            <p:nvSpPr>
              <p:cNvPr id="38" name="矩形 37"/>
              <p:cNvSpPr/>
              <p:nvPr/>
            </p:nvSpPr>
            <p:spPr>
              <a:xfrm>
                <a:off x="609599" y="3139323"/>
                <a:ext cx="2407615" cy="246221"/>
              </a:xfrm>
              <a:prstGeom prst="rect">
                <a:avLst/>
              </a:prstGeom>
            </p:spPr>
            <p:txBody>
              <a:bodyPr wrap="none" lIns="72000" tIns="0" rIns="72000" bIns="0">
                <a:normAutofit fontScale="92500" lnSpcReduction="10000"/>
              </a:bodyPr>
              <a:lstStyle/>
              <a:p>
                <a:pPr lvl="0" algn="r" defTabSz="914400">
                  <a:defRPr/>
                </a:pPr>
                <a:r>
                  <a:rPr lang="zh-CN" altLang="en-US" b="1" dirty="0">
                    <a:solidFill>
                      <a:srgbClr val="C55A11"/>
                    </a:solidFill>
                    <a:latin typeface="微软雅黑" panose="020B0503020204020204" pitchFamily="34" charset="-122"/>
                    <a:ea typeface="微软雅黑" panose="020B0503020204020204" pitchFamily="34" charset="-122"/>
                  </a:rPr>
                  <a:t>标题文本预设</a:t>
                </a:r>
                <a:endParaRPr lang="zh-CN" altLang="en-US" b="1" dirty="0">
                  <a:solidFill>
                    <a:srgbClr val="C55A11"/>
                  </a:solidFill>
                  <a:latin typeface="微软雅黑" panose="020B0503020204020204" pitchFamily="34" charset="-122"/>
                  <a:ea typeface="微软雅黑" panose="020B0503020204020204" pitchFamily="34" charset="-122"/>
                </a:endParaRPr>
              </a:p>
            </p:txBody>
          </p:sp>
        </p:grpSp>
      </p:grpSp>
      <p:grpSp>
        <p:nvGrpSpPr>
          <p:cNvPr id="11" name="组合 10"/>
          <p:cNvGrpSpPr/>
          <p:nvPr/>
        </p:nvGrpSpPr>
        <p:grpSpPr>
          <a:xfrm>
            <a:off x="7687936" y="3396832"/>
            <a:ext cx="3769439" cy="1277550"/>
            <a:chOff x="7687936" y="3396832"/>
            <a:chExt cx="3769439" cy="1277550"/>
          </a:xfrm>
        </p:grpSpPr>
        <p:sp>
          <p:nvSpPr>
            <p:cNvPr id="23" name="Freeform 309"/>
            <p:cNvSpPr>
              <a:spLocks noEditPoints="1"/>
            </p:cNvSpPr>
            <p:nvPr/>
          </p:nvSpPr>
          <p:spPr bwMode="auto">
            <a:xfrm>
              <a:off x="7687936" y="3396832"/>
              <a:ext cx="844327" cy="857622"/>
            </a:xfrm>
            <a:custGeom>
              <a:avLst/>
              <a:gdLst>
                <a:gd name="T0" fmla="*/ 221 w 255"/>
                <a:gd name="T1" fmla="*/ 215 h 257"/>
                <a:gd name="T2" fmla="*/ 218 w 255"/>
                <a:gd name="T3" fmla="*/ 226 h 257"/>
                <a:gd name="T4" fmla="*/ 205 w 255"/>
                <a:gd name="T5" fmla="*/ 237 h 257"/>
                <a:gd name="T6" fmla="*/ 190 w 255"/>
                <a:gd name="T7" fmla="*/ 241 h 257"/>
                <a:gd name="T8" fmla="*/ 174 w 255"/>
                <a:gd name="T9" fmla="*/ 143 h 257"/>
                <a:gd name="T10" fmla="*/ 165 w 255"/>
                <a:gd name="T11" fmla="*/ 128 h 257"/>
                <a:gd name="T12" fmla="*/ 101 w 255"/>
                <a:gd name="T13" fmla="*/ 127 h 257"/>
                <a:gd name="T14" fmla="*/ 87 w 255"/>
                <a:gd name="T15" fmla="*/ 137 h 257"/>
                <a:gd name="T16" fmla="*/ 70 w 255"/>
                <a:gd name="T17" fmla="*/ 241 h 257"/>
                <a:gd name="T18" fmla="*/ 58 w 255"/>
                <a:gd name="T19" fmla="*/ 240 h 257"/>
                <a:gd name="T20" fmla="*/ 45 w 255"/>
                <a:gd name="T21" fmla="*/ 231 h 257"/>
                <a:gd name="T22" fmla="*/ 39 w 255"/>
                <a:gd name="T23" fmla="*/ 215 h 257"/>
                <a:gd name="T24" fmla="*/ 39 w 255"/>
                <a:gd name="T25" fmla="*/ 122 h 257"/>
                <a:gd name="T26" fmla="*/ 28 w 255"/>
                <a:gd name="T27" fmla="*/ 127 h 257"/>
                <a:gd name="T28" fmla="*/ 23 w 255"/>
                <a:gd name="T29" fmla="*/ 148 h 257"/>
                <a:gd name="T30" fmla="*/ 23 w 255"/>
                <a:gd name="T31" fmla="*/ 236 h 257"/>
                <a:gd name="T32" fmla="*/ 31 w 255"/>
                <a:gd name="T33" fmla="*/ 249 h 257"/>
                <a:gd name="T34" fmla="*/ 44 w 255"/>
                <a:gd name="T35" fmla="*/ 257 h 257"/>
                <a:gd name="T36" fmla="*/ 158 w 255"/>
                <a:gd name="T37" fmla="*/ 257 h 257"/>
                <a:gd name="T38" fmla="*/ 216 w 255"/>
                <a:gd name="T39" fmla="*/ 257 h 257"/>
                <a:gd name="T40" fmla="*/ 229 w 255"/>
                <a:gd name="T41" fmla="*/ 249 h 257"/>
                <a:gd name="T42" fmla="*/ 235 w 255"/>
                <a:gd name="T43" fmla="*/ 236 h 257"/>
                <a:gd name="T44" fmla="*/ 236 w 255"/>
                <a:gd name="T45" fmla="*/ 148 h 257"/>
                <a:gd name="T46" fmla="*/ 230 w 255"/>
                <a:gd name="T47" fmla="*/ 127 h 257"/>
                <a:gd name="T48" fmla="*/ 220 w 255"/>
                <a:gd name="T49" fmla="*/ 122 h 257"/>
                <a:gd name="T50" fmla="*/ 122 w 255"/>
                <a:gd name="T51" fmla="*/ 168 h 257"/>
                <a:gd name="T52" fmla="*/ 129 w 255"/>
                <a:gd name="T53" fmla="*/ 158 h 257"/>
                <a:gd name="T54" fmla="*/ 138 w 255"/>
                <a:gd name="T55" fmla="*/ 158 h 257"/>
                <a:gd name="T56" fmla="*/ 144 w 255"/>
                <a:gd name="T57" fmla="*/ 168 h 257"/>
                <a:gd name="T58" fmla="*/ 140 w 255"/>
                <a:gd name="T59" fmla="*/ 176 h 257"/>
                <a:gd name="T60" fmla="*/ 132 w 255"/>
                <a:gd name="T61" fmla="*/ 179 h 257"/>
                <a:gd name="T62" fmla="*/ 123 w 255"/>
                <a:gd name="T63" fmla="*/ 172 h 257"/>
                <a:gd name="T64" fmla="*/ 158 w 255"/>
                <a:gd name="T65" fmla="*/ 205 h 257"/>
                <a:gd name="T66" fmla="*/ 158 w 255"/>
                <a:gd name="T67" fmla="*/ 194 h 257"/>
                <a:gd name="T68" fmla="*/ 233 w 255"/>
                <a:gd name="T69" fmla="*/ 81 h 257"/>
                <a:gd name="T70" fmla="*/ 2 w 255"/>
                <a:gd name="T71" fmla="*/ 96 h 257"/>
                <a:gd name="T72" fmla="*/ 0 w 255"/>
                <a:gd name="T73" fmla="*/ 107 h 257"/>
                <a:gd name="T74" fmla="*/ 5 w 255"/>
                <a:gd name="T75" fmla="*/ 115 h 257"/>
                <a:gd name="T76" fmla="*/ 18 w 255"/>
                <a:gd name="T77" fmla="*/ 115 h 257"/>
                <a:gd name="T78" fmla="*/ 34 w 255"/>
                <a:gd name="T79" fmla="*/ 107 h 257"/>
                <a:gd name="T80" fmla="*/ 39 w 255"/>
                <a:gd name="T81" fmla="*/ 115 h 257"/>
                <a:gd name="T82" fmla="*/ 53 w 255"/>
                <a:gd name="T83" fmla="*/ 115 h 257"/>
                <a:gd name="T84" fmla="*/ 69 w 255"/>
                <a:gd name="T85" fmla="*/ 107 h 257"/>
                <a:gd name="T86" fmla="*/ 74 w 255"/>
                <a:gd name="T87" fmla="*/ 115 h 257"/>
                <a:gd name="T88" fmla="*/ 87 w 255"/>
                <a:gd name="T89" fmla="*/ 115 h 257"/>
                <a:gd name="T90" fmla="*/ 103 w 255"/>
                <a:gd name="T91" fmla="*/ 107 h 257"/>
                <a:gd name="T92" fmla="*/ 108 w 255"/>
                <a:gd name="T93" fmla="*/ 115 h 257"/>
                <a:gd name="T94" fmla="*/ 122 w 255"/>
                <a:gd name="T95" fmla="*/ 115 h 257"/>
                <a:gd name="T96" fmla="*/ 132 w 255"/>
                <a:gd name="T97" fmla="*/ 115 h 257"/>
                <a:gd name="T98" fmla="*/ 147 w 255"/>
                <a:gd name="T99" fmla="*/ 115 h 257"/>
                <a:gd name="T100" fmla="*/ 152 w 255"/>
                <a:gd name="T101" fmla="*/ 107 h 257"/>
                <a:gd name="T102" fmla="*/ 168 w 255"/>
                <a:gd name="T103" fmla="*/ 115 h 257"/>
                <a:gd name="T104" fmla="*/ 181 w 255"/>
                <a:gd name="T105" fmla="*/ 115 h 257"/>
                <a:gd name="T106" fmla="*/ 186 w 255"/>
                <a:gd name="T107" fmla="*/ 107 h 257"/>
                <a:gd name="T108" fmla="*/ 201 w 255"/>
                <a:gd name="T109" fmla="*/ 115 h 257"/>
                <a:gd name="T110" fmla="*/ 216 w 255"/>
                <a:gd name="T111" fmla="*/ 115 h 257"/>
                <a:gd name="T112" fmla="*/ 221 w 255"/>
                <a:gd name="T113" fmla="*/ 107 h 257"/>
                <a:gd name="T114" fmla="*/ 236 w 255"/>
                <a:gd name="T115" fmla="*/ 115 h 257"/>
                <a:gd name="T116" fmla="*/ 249 w 255"/>
                <a:gd name="T117" fmla="*/ 115 h 257"/>
                <a:gd name="T118" fmla="*/ 255 w 255"/>
                <a:gd name="T119" fmla="*/ 107 h 257"/>
                <a:gd name="T120" fmla="*/ 249 w 255"/>
                <a:gd name="T121" fmla="*/ 94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5" h="257">
                  <a:moveTo>
                    <a:pt x="220" y="122"/>
                  </a:moveTo>
                  <a:lnTo>
                    <a:pt x="220" y="122"/>
                  </a:lnTo>
                  <a:lnTo>
                    <a:pt x="221" y="215"/>
                  </a:lnTo>
                  <a:lnTo>
                    <a:pt x="221" y="215"/>
                  </a:lnTo>
                  <a:lnTo>
                    <a:pt x="220" y="220"/>
                  </a:lnTo>
                  <a:lnTo>
                    <a:pt x="218" y="226"/>
                  </a:lnTo>
                  <a:lnTo>
                    <a:pt x="214" y="231"/>
                  </a:lnTo>
                  <a:lnTo>
                    <a:pt x="210" y="233"/>
                  </a:lnTo>
                  <a:lnTo>
                    <a:pt x="205" y="237"/>
                  </a:lnTo>
                  <a:lnTo>
                    <a:pt x="200" y="240"/>
                  </a:lnTo>
                  <a:lnTo>
                    <a:pt x="195" y="241"/>
                  </a:lnTo>
                  <a:lnTo>
                    <a:pt x="190" y="241"/>
                  </a:lnTo>
                  <a:lnTo>
                    <a:pt x="174" y="241"/>
                  </a:lnTo>
                  <a:lnTo>
                    <a:pt x="174" y="143"/>
                  </a:lnTo>
                  <a:lnTo>
                    <a:pt x="174" y="143"/>
                  </a:lnTo>
                  <a:lnTo>
                    <a:pt x="173" y="137"/>
                  </a:lnTo>
                  <a:lnTo>
                    <a:pt x="169" y="132"/>
                  </a:lnTo>
                  <a:lnTo>
                    <a:pt x="165" y="128"/>
                  </a:lnTo>
                  <a:lnTo>
                    <a:pt x="158" y="127"/>
                  </a:lnTo>
                  <a:lnTo>
                    <a:pt x="101" y="127"/>
                  </a:lnTo>
                  <a:lnTo>
                    <a:pt x="101" y="127"/>
                  </a:lnTo>
                  <a:lnTo>
                    <a:pt x="95" y="128"/>
                  </a:lnTo>
                  <a:lnTo>
                    <a:pt x="90" y="132"/>
                  </a:lnTo>
                  <a:lnTo>
                    <a:pt x="87" y="137"/>
                  </a:lnTo>
                  <a:lnTo>
                    <a:pt x="86" y="143"/>
                  </a:lnTo>
                  <a:lnTo>
                    <a:pt x="86" y="241"/>
                  </a:lnTo>
                  <a:lnTo>
                    <a:pt x="70" y="241"/>
                  </a:lnTo>
                  <a:lnTo>
                    <a:pt x="70" y="241"/>
                  </a:lnTo>
                  <a:lnTo>
                    <a:pt x="65" y="241"/>
                  </a:lnTo>
                  <a:lnTo>
                    <a:pt x="58" y="240"/>
                  </a:lnTo>
                  <a:lnTo>
                    <a:pt x="53" y="237"/>
                  </a:lnTo>
                  <a:lnTo>
                    <a:pt x="49" y="233"/>
                  </a:lnTo>
                  <a:lnTo>
                    <a:pt x="45" y="231"/>
                  </a:lnTo>
                  <a:lnTo>
                    <a:pt x="41" y="226"/>
                  </a:lnTo>
                  <a:lnTo>
                    <a:pt x="39" y="220"/>
                  </a:lnTo>
                  <a:lnTo>
                    <a:pt x="39" y="215"/>
                  </a:lnTo>
                  <a:lnTo>
                    <a:pt x="39" y="215"/>
                  </a:lnTo>
                  <a:lnTo>
                    <a:pt x="39" y="122"/>
                  </a:lnTo>
                  <a:lnTo>
                    <a:pt x="39" y="122"/>
                  </a:lnTo>
                  <a:lnTo>
                    <a:pt x="35" y="123"/>
                  </a:lnTo>
                  <a:lnTo>
                    <a:pt x="31" y="124"/>
                  </a:lnTo>
                  <a:lnTo>
                    <a:pt x="28" y="127"/>
                  </a:lnTo>
                  <a:lnTo>
                    <a:pt x="27" y="131"/>
                  </a:lnTo>
                  <a:lnTo>
                    <a:pt x="23" y="139"/>
                  </a:lnTo>
                  <a:lnTo>
                    <a:pt x="23" y="148"/>
                  </a:lnTo>
                  <a:lnTo>
                    <a:pt x="23" y="231"/>
                  </a:lnTo>
                  <a:lnTo>
                    <a:pt x="23" y="231"/>
                  </a:lnTo>
                  <a:lnTo>
                    <a:pt x="23" y="236"/>
                  </a:lnTo>
                  <a:lnTo>
                    <a:pt x="25" y="241"/>
                  </a:lnTo>
                  <a:lnTo>
                    <a:pt x="27" y="246"/>
                  </a:lnTo>
                  <a:lnTo>
                    <a:pt x="31" y="249"/>
                  </a:lnTo>
                  <a:lnTo>
                    <a:pt x="35" y="253"/>
                  </a:lnTo>
                  <a:lnTo>
                    <a:pt x="39" y="256"/>
                  </a:lnTo>
                  <a:lnTo>
                    <a:pt x="44" y="257"/>
                  </a:lnTo>
                  <a:lnTo>
                    <a:pt x="49" y="257"/>
                  </a:lnTo>
                  <a:lnTo>
                    <a:pt x="101" y="257"/>
                  </a:lnTo>
                  <a:lnTo>
                    <a:pt x="158" y="257"/>
                  </a:lnTo>
                  <a:lnTo>
                    <a:pt x="210" y="257"/>
                  </a:lnTo>
                  <a:lnTo>
                    <a:pt x="210" y="257"/>
                  </a:lnTo>
                  <a:lnTo>
                    <a:pt x="216" y="257"/>
                  </a:lnTo>
                  <a:lnTo>
                    <a:pt x="221" y="256"/>
                  </a:lnTo>
                  <a:lnTo>
                    <a:pt x="225" y="253"/>
                  </a:lnTo>
                  <a:lnTo>
                    <a:pt x="229" y="249"/>
                  </a:lnTo>
                  <a:lnTo>
                    <a:pt x="231" y="246"/>
                  </a:lnTo>
                  <a:lnTo>
                    <a:pt x="234" y="241"/>
                  </a:lnTo>
                  <a:lnTo>
                    <a:pt x="235" y="236"/>
                  </a:lnTo>
                  <a:lnTo>
                    <a:pt x="236" y="231"/>
                  </a:lnTo>
                  <a:lnTo>
                    <a:pt x="236" y="148"/>
                  </a:lnTo>
                  <a:lnTo>
                    <a:pt x="236" y="148"/>
                  </a:lnTo>
                  <a:lnTo>
                    <a:pt x="235" y="139"/>
                  </a:lnTo>
                  <a:lnTo>
                    <a:pt x="233" y="131"/>
                  </a:lnTo>
                  <a:lnTo>
                    <a:pt x="230" y="127"/>
                  </a:lnTo>
                  <a:lnTo>
                    <a:pt x="227" y="124"/>
                  </a:lnTo>
                  <a:lnTo>
                    <a:pt x="225" y="123"/>
                  </a:lnTo>
                  <a:lnTo>
                    <a:pt x="220" y="122"/>
                  </a:lnTo>
                  <a:lnTo>
                    <a:pt x="220" y="122"/>
                  </a:lnTo>
                  <a:close/>
                  <a:moveTo>
                    <a:pt x="122" y="168"/>
                  </a:moveTo>
                  <a:lnTo>
                    <a:pt x="122" y="168"/>
                  </a:lnTo>
                  <a:lnTo>
                    <a:pt x="123" y="165"/>
                  </a:lnTo>
                  <a:lnTo>
                    <a:pt x="125" y="161"/>
                  </a:lnTo>
                  <a:lnTo>
                    <a:pt x="129" y="158"/>
                  </a:lnTo>
                  <a:lnTo>
                    <a:pt x="132" y="157"/>
                  </a:lnTo>
                  <a:lnTo>
                    <a:pt x="132" y="157"/>
                  </a:lnTo>
                  <a:lnTo>
                    <a:pt x="138" y="158"/>
                  </a:lnTo>
                  <a:lnTo>
                    <a:pt x="140" y="161"/>
                  </a:lnTo>
                  <a:lnTo>
                    <a:pt x="143" y="165"/>
                  </a:lnTo>
                  <a:lnTo>
                    <a:pt x="144" y="168"/>
                  </a:lnTo>
                  <a:lnTo>
                    <a:pt x="144" y="168"/>
                  </a:lnTo>
                  <a:lnTo>
                    <a:pt x="143" y="172"/>
                  </a:lnTo>
                  <a:lnTo>
                    <a:pt x="140" y="176"/>
                  </a:lnTo>
                  <a:lnTo>
                    <a:pt x="138" y="179"/>
                  </a:lnTo>
                  <a:lnTo>
                    <a:pt x="132" y="179"/>
                  </a:lnTo>
                  <a:lnTo>
                    <a:pt x="132" y="179"/>
                  </a:lnTo>
                  <a:lnTo>
                    <a:pt x="129" y="179"/>
                  </a:lnTo>
                  <a:lnTo>
                    <a:pt x="125" y="176"/>
                  </a:lnTo>
                  <a:lnTo>
                    <a:pt x="123" y="172"/>
                  </a:lnTo>
                  <a:lnTo>
                    <a:pt x="122" y="168"/>
                  </a:lnTo>
                  <a:lnTo>
                    <a:pt x="122" y="168"/>
                  </a:lnTo>
                  <a:close/>
                  <a:moveTo>
                    <a:pt x="158" y="205"/>
                  </a:moveTo>
                  <a:lnTo>
                    <a:pt x="132" y="205"/>
                  </a:lnTo>
                  <a:lnTo>
                    <a:pt x="132" y="194"/>
                  </a:lnTo>
                  <a:lnTo>
                    <a:pt x="158" y="194"/>
                  </a:lnTo>
                  <a:lnTo>
                    <a:pt x="158" y="205"/>
                  </a:lnTo>
                  <a:close/>
                  <a:moveTo>
                    <a:pt x="249" y="94"/>
                  </a:moveTo>
                  <a:lnTo>
                    <a:pt x="233" y="81"/>
                  </a:lnTo>
                  <a:lnTo>
                    <a:pt x="129" y="0"/>
                  </a:lnTo>
                  <a:lnTo>
                    <a:pt x="2" y="96"/>
                  </a:lnTo>
                  <a:lnTo>
                    <a:pt x="2" y="96"/>
                  </a:lnTo>
                  <a:lnTo>
                    <a:pt x="1" y="100"/>
                  </a:lnTo>
                  <a:lnTo>
                    <a:pt x="0" y="104"/>
                  </a:lnTo>
                  <a:lnTo>
                    <a:pt x="0" y="107"/>
                  </a:lnTo>
                  <a:lnTo>
                    <a:pt x="1" y="111"/>
                  </a:lnTo>
                  <a:lnTo>
                    <a:pt x="1" y="111"/>
                  </a:lnTo>
                  <a:lnTo>
                    <a:pt x="5" y="115"/>
                  </a:lnTo>
                  <a:lnTo>
                    <a:pt x="9" y="117"/>
                  </a:lnTo>
                  <a:lnTo>
                    <a:pt x="14" y="117"/>
                  </a:lnTo>
                  <a:lnTo>
                    <a:pt x="18" y="115"/>
                  </a:lnTo>
                  <a:lnTo>
                    <a:pt x="34" y="104"/>
                  </a:lnTo>
                  <a:lnTo>
                    <a:pt x="34" y="104"/>
                  </a:lnTo>
                  <a:lnTo>
                    <a:pt x="34" y="107"/>
                  </a:lnTo>
                  <a:lnTo>
                    <a:pt x="36" y="111"/>
                  </a:lnTo>
                  <a:lnTo>
                    <a:pt x="36" y="111"/>
                  </a:lnTo>
                  <a:lnTo>
                    <a:pt x="39" y="115"/>
                  </a:lnTo>
                  <a:lnTo>
                    <a:pt x="44" y="117"/>
                  </a:lnTo>
                  <a:lnTo>
                    <a:pt x="48" y="117"/>
                  </a:lnTo>
                  <a:lnTo>
                    <a:pt x="53" y="115"/>
                  </a:lnTo>
                  <a:lnTo>
                    <a:pt x="69" y="104"/>
                  </a:lnTo>
                  <a:lnTo>
                    <a:pt x="69" y="104"/>
                  </a:lnTo>
                  <a:lnTo>
                    <a:pt x="69" y="107"/>
                  </a:lnTo>
                  <a:lnTo>
                    <a:pt x="70" y="111"/>
                  </a:lnTo>
                  <a:lnTo>
                    <a:pt x="70" y="111"/>
                  </a:lnTo>
                  <a:lnTo>
                    <a:pt x="74" y="115"/>
                  </a:lnTo>
                  <a:lnTo>
                    <a:pt x="78" y="117"/>
                  </a:lnTo>
                  <a:lnTo>
                    <a:pt x="83" y="117"/>
                  </a:lnTo>
                  <a:lnTo>
                    <a:pt x="87" y="115"/>
                  </a:lnTo>
                  <a:lnTo>
                    <a:pt x="103" y="104"/>
                  </a:lnTo>
                  <a:lnTo>
                    <a:pt x="103" y="104"/>
                  </a:lnTo>
                  <a:lnTo>
                    <a:pt x="103" y="107"/>
                  </a:lnTo>
                  <a:lnTo>
                    <a:pt x="105" y="111"/>
                  </a:lnTo>
                  <a:lnTo>
                    <a:pt x="105" y="111"/>
                  </a:lnTo>
                  <a:lnTo>
                    <a:pt x="108" y="115"/>
                  </a:lnTo>
                  <a:lnTo>
                    <a:pt x="113" y="117"/>
                  </a:lnTo>
                  <a:lnTo>
                    <a:pt x="117" y="117"/>
                  </a:lnTo>
                  <a:lnTo>
                    <a:pt x="122" y="115"/>
                  </a:lnTo>
                  <a:lnTo>
                    <a:pt x="127" y="111"/>
                  </a:lnTo>
                  <a:lnTo>
                    <a:pt x="132" y="115"/>
                  </a:lnTo>
                  <a:lnTo>
                    <a:pt x="132" y="115"/>
                  </a:lnTo>
                  <a:lnTo>
                    <a:pt x="138" y="117"/>
                  </a:lnTo>
                  <a:lnTo>
                    <a:pt x="142" y="117"/>
                  </a:lnTo>
                  <a:lnTo>
                    <a:pt x="147" y="115"/>
                  </a:lnTo>
                  <a:lnTo>
                    <a:pt x="149" y="111"/>
                  </a:lnTo>
                  <a:lnTo>
                    <a:pt x="149" y="111"/>
                  </a:lnTo>
                  <a:lnTo>
                    <a:pt x="152" y="107"/>
                  </a:lnTo>
                  <a:lnTo>
                    <a:pt x="152" y="104"/>
                  </a:lnTo>
                  <a:lnTo>
                    <a:pt x="168" y="115"/>
                  </a:lnTo>
                  <a:lnTo>
                    <a:pt x="168" y="115"/>
                  </a:lnTo>
                  <a:lnTo>
                    <a:pt x="171" y="117"/>
                  </a:lnTo>
                  <a:lnTo>
                    <a:pt x="177" y="117"/>
                  </a:lnTo>
                  <a:lnTo>
                    <a:pt x="181" y="115"/>
                  </a:lnTo>
                  <a:lnTo>
                    <a:pt x="184" y="111"/>
                  </a:lnTo>
                  <a:lnTo>
                    <a:pt x="184" y="111"/>
                  </a:lnTo>
                  <a:lnTo>
                    <a:pt x="186" y="107"/>
                  </a:lnTo>
                  <a:lnTo>
                    <a:pt x="186" y="104"/>
                  </a:lnTo>
                  <a:lnTo>
                    <a:pt x="201" y="115"/>
                  </a:lnTo>
                  <a:lnTo>
                    <a:pt x="201" y="115"/>
                  </a:lnTo>
                  <a:lnTo>
                    <a:pt x="207" y="117"/>
                  </a:lnTo>
                  <a:lnTo>
                    <a:pt x="210" y="117"/>
                  </a:lnTo>
                  <a:lnTo>
                    <a:pt x="216" y="115"/>
                  </a:lnTo>
                  <a:lnTo>
                    <a:pt x="218" y="111"/>
                  </a:lnTo>
                  <a:lnTo>
                    <a:pt x="218" y="111"/>
                  </a:lnTo>
                  <a:lnTo>
                    <a:pt x="221" y="107"/>
                  </a:lnTo>
                  <a:lnTo>
                    <a:pt x="221" y="104"/>
                  </a:lnTo>
                  <a:lnTo>
                    <a:pt x="236" y="115"/>
                  </a:lnTo>
                  <a:lnTo>
                    <a:pt x="236" y="115"/>
                  </a:lnTo>
                  <a:lnTo>
                    <a:pt x="240" y="117"/>
                  </a:lnTo>
                  <a:lnTo>
                    <a:pt x="246" y="117"/>
                  </a:lnTo>
                  <a:lnTo>
                    <a:pt x="249" y="115"/>
                  </a:lnTo>
                  <a:lnTo>
                    <a:pt x="253" y="111"/>
                  </a:lnTo>
                  <a:lnTo>
                    <a:pt x="253" y="111"/>
                  </a:lnTo>
                  <a:lnTo>
                    <a:pt x="255" y="107"/>
                  </a:lnTo>
                  <a:lnTo>
                    <a:pt x="255" y="102"/>
                  </a:lnTo>
                  <a:lnTo>
                    <a:pt x="253" y="98"/>
                  </a:lnTo>
                  <a:lnTo>
                    <a:pt x="249" y="94"/>
                  </a:lnTo>
                  <a:lnTo>
                    <a:pt x="249" y="94"/>
                  </a:lnTo>
                  <a:close/>
                </a:path>
              </a:pathLst>
            </a:custGeom>
            <a:solidFill>
              <a:srgbClr val="C55A11"/>
            </a:solidFill>
            <a:ln>
              <a:noFill/>
            </a:ln>
          </p:spPr>
          <p:txBody>
            <a:bodyPr vert="horz" wrap="square" lIns="91440" tIns="45720" rIns="91440" bIns="45720" numCol="1" anchor="t" anchorCtr="0" compatLnSpc="1"/>
            <a:lstStyle/>
            <a:p>
              <a:endParaRPr lang="zh-CN" altLang="en-US"/>
            </a:p>
          </p:txBody>
        </p:sp>
        <p:grpSp>
          <p:nvGrpSpPr>
            <p:cNvPr id="39" name="组合 38"/>
            <p:cNvGrpSpPr/>
            <p:nvPr/>
          </p:nvGrpSpPr>
          <p:grpSpPr>
            <a:xfrm>
              <a:off x="8543093" y="3838605"/>
              <a:ext cx="2914282" cy="835777"/>
              <a:chOff x="9029821" y="3139323"/>
              <a:chExt cx="2457329" cy="835777"/>
            </a:xfrm>
          </p:grpSpPr>
          <p:sp>
            <p:nvSpPr>
              <p:cNvPr id="40" name="文本框 30"/>
              <p:cNvSpPr txBox="1"/>
              <p:nvPr/>
            </p:nvSpPr>
            <p:spPr>
              <a:xfrm>
                <a:off x="9029821" y="3385544"/>
                <a:ext cx="2457329" cy="589556"/>
              </a:xfrm>
              <a:prstGeom prst="rect">
                <a:avLst/>
              </a:prstGeom>
              <a:noFill/>
            </p:spPr>
            <p:txBody>
              <a:bodyPr wrap="square" lIns="72000" tIns="0" rIns="72000" bIns="0" anchor="ctr" anchorCtr="0">
                <a:normAutofit/>
              </a:bodyPr>
              <a:lstStyle/>
              <a:p>
                <a:pPr defTabSz="914400">
                  <a:lnSpc>
                    <a:spcPct val="120000"/>
                  </a:lnSpc>
                  <a:defRPr/>
                </a:pPr>
                <a:r>
                  <a:rPr lang="zh-CN" altLang="en-US" sz="1200" dirty="0">
                    <a:solidFill>
                      <a:srgbClr val="C55A11"/>
                    </a:solidFill>
                    <a:latin typeface="微软雅黑" panose="020B0503020204020204" pitchFamily="34" charset="-122"/>
                    <a:ea typeface="微软雅黑" panose="020B0503020204020204" pitchFamily="34" charset="-122"/>
                  </a:rPr>
                  <a:t>此部分内容作为文字排版占位显示</a:t>
                </a:r>
                <a:br>
                  <a:rPr lang="zh-CN" altLang="en-US" sz="1200" dirty="0">
                    <a:solidFill>
                      <a:srgbClr val="C55A11"/>
                    </a:solidFill>
                    <a:latin typeface="微软雅黑" panose="020B0503020204020204" pitchFamily="34" charset="-122"/>
                    <a:ea typeface="微软雅黑" panose="020B0503020204020204" pitchFamily="34" charset="-122"/>
                  </a:rPr>
                </a:br>
                <a:r>
                  <a:rPr lang="zh-CN" altLang="en-US" sz="1200" dirty="0">
                    <a:solidFill>
                      <a:srgbClr val="C55A11"/>
                    </a:solidFill>
                    <a:latin typeface="微软雅黑" panose="020B0503020204020204" pitchFamily="34" charset="-122"/>
                    <a:ea typeface="微软雅黑" panose="020B0503020204020204" pitchFamily="34" charset="-122"/>
                  </a:rPr>
                  <a:t>（建议使用主题字体）</a:t>
                </a:r>
                <a:endParaRPr lang="zh-CN" altLang="en-US" sz="1200" dirty="0">
                  <a:solidFill>
                    <a:srgbClr val="C55A11"/>
                  </a:solidFill>
                  <a:latin typeface="微软雅黑" panose="020B0503020204020204" pitchFamily="34" charset="-122"/>
                  <a:ea typeface="微软雅黑" panose="020B0503020204020204" pitchFamily="34" charset="-122"/>
                </a:endParaRPr>
              </a:p>
            </p:txBody>
          </p:sp>
          <p:sp>
            <p:nvSpPr>
              <p:cNvPr id="41" name="矩形 40"/>
              <p:cNvSpPr/>
              <p:nvPr/>
            </p:nvSpPr>
            <p:spPr>
              <a:xfrm>
                <a:off x="9029821" y="3139323"/>
                <a:ext cx="2457329" cy="246221"/>
              </a:xfrm>
              <a:prstGeom prst="rect">
                <a:avLst/>
              </a:prstGeom>
            </p:spPr>
            <p:txBody>
              <a:bodyPr wrap="none" lIns="72000" tIns="0" rIns="72000" bIns="0">
                <a:normAutofit fontScale="92500" lnSpcReduction="10000"/>
              </a:bodyPr>
              <a:lstStyle/>
              <a:p>
                <a:pPr lvl="0" defTabSz="914400">
                  <a:defRPr/>
                </a:pPr>
                <a:r>
                  <a:rPr lang="zh-CN" altLang="en-US" b="1" dirty="0">
                    <a:solidFill>
                      <a:srgbClr val="C55A11"/>
                    </a:solidFill>
                    <a:latin typeface="微软雅黑" panose="020B0503020204020204" pitchFamily="34" charset="-122"/>
                    <a:ea typeface="微软雅黑" panose="020B0503020204020204" pitchFamily="34" charset="-122"/>
                  </a:rPr>
                  <a:t>标题文本预设</a:t>
                </a:r>
                <a:endParaRPr lang="zh-CN" altLang="en-US" b="1" dirty="0">
                  <a:solidFill>
                    <a:srgbClr val="C55A11"/>
                  </a:solidFill>
                  <a:latin typeface="微软雅黑" panose="020B0503020204020204" pitchFamily="34" charset="-122"/>
                  <a:ea typeface="微软雅黑" panose="020B0503020204020204" pitchFamily="34" charset="-122"/>
                </a:endParaRPr>
              </a:p>
            </p:txBody>
          </p:sp>
        </p:grpSp>
      </p:grpSp>
      <p:grpSp>
        <p:nvGrpSpPr>
          <p:cNvPr id="18" name="组合 17"/>
          <p:cNvGrpSpPr/>
          <p:nvPr/>
        </p:nvGrpSpPr>
        <p:grpSpPr>
          <a:xfrm>
            <a:off x="5281871" y="4993619"/>
            <a:ext cx="2914282" cy="1861433"/>
            <a:chOff x="5281871" y="4993619"/>
            <a:chExt cx="2914282" cy="1861433"/>
          </a:xfrm>
        </p:grpSpPr>
        <p:sp>
          <p:nvSpPr>
            <p:cNvPr id="24" name="Freeform 328"/>
            <p:cNvSpPr>
              <a:spLocks noEditPoints="1"/>
            </p:cNvSpPr>
            <p:nvPr/>
          </p:nvSpPr>
          <p:spPr bwMode="auto">
            <a:xfrm>
              <a:off x="5604401" y="4993619"/>
              <a:ext cx="777841" cy="857622"/>
            </a:xfrm>
            <a:custGeom>
              <a:avLst/>
              <a:gdLst>
                <a:gd name="T0" fmla="*/ 218 w 234"/>
                <a:gd name="T1" fmla="*/ 30 h 259"/>
                <a:gd name="T2" fmla="*/ 225 w 234"/>
                <a:gd name="T3" fmla="*/ 11 h 259"/>
                <a:gd name="T4" fmla="*/ 234 w 234"/>
                <a:gd name="T5" fmla="*/ 24 h 259"/>
                <a:gd name="T6" fmla="*/ 21 w 234"/>
                <a:gd name="T7" fmla="*/ 11 h 259"/>
                <a:gd name="T8" fmla="*/ 93 w 234"/>
                <a:gd name="T9" fmla="*/ 0 h 259"/>
                <a:gd name="T10" fmla="*/ 140 w 234"/>
                <a:gd name="T11" fmla="*/ 11 h 259"/>
                <a:gd name="T12" fmla="*/ 213 w 234"/>
                <a:gd name="T13" fmla="*/ 30 h 259"/>
                <a:gd name="T14" fmla="*/ 21 w 234"/>
                <a:gd name="T15" fmla="*/ 11 h 259"/>
                <a:gd name="T16" fmla="*/ 0 w 234"/>
                <a:gd name="T17" fmla="*/ 16 h 259"/>
                <a:gd name="T18" fmla="*/ 15 w 234"/>
                <a:gd name="T19" fmla="*/ 11 h 259"/>
                <a:gd name="T20" fmla="*/ 8 w 234"/>
                <a:gd name="T21" fmla="*/ 30 h 259"/>
                <a:gd name="T22" fmla="*/ 208 w 234"/>
                <a:gd name="T23" fmla="*/ 41 h 259"/>
                <a:gd name="T24" fmla="*/ 26 w 234"/>
                <a:gd name="T25" fmla="*/ 187 h 259"/>
                <a:gd name="T26" fmla="*/ 208 w 234"/>
                <a:gd name="T27" fmla="*/ 41 h 259"/>
                <a:gd name="T28" fmla="*/ 171 w 234"/>
                <a:gd name="T29" fmla="*/ 161 h 259"/>
                <a:gd name="T30" fmla="*/ 135 w 234"/>
                <a:gd name="T31" fmla="*/ 151 h 259"/>
                <a:gd name="T32" fmla="*/ 135 w 234"/>
                <a:gd name="T33" fmla="*/ 141 h 259"/>
                <a:gd name="T34" fmla="*/ 192 w 234"/>
                <a:gd name="T35" fmla="*/ 129 h 259"/>
                <a:gd name="T36" fmla="*/ 135 w 234"/>
                <a:gd name="T37" fmla="*/ 141 h 259"/>
                <a:gd name="T38" fmla="*/ 192 w 234"/>
                <a:gd name="T39" fmla="*/ 113 h 259"/>
                <a:gd name="T40" fmla="*/ 135 w 234"/>
                <a:gd name="T41" fmla="*/ 104 h 259"/>
                <a:gd name="T42" fmla="*/ 79 w 234"/>
                <a:gd name="T43" fmla="*/ 171 h 259"/>
                <a:gd name="T44" fmla="*/ 87 w 234"/>
                <a:gd name="T45" fmla="*/ 169 h 259"/>
                <a:gd name="T46" fmla="*/ 99 w 234"/>
                <a:gd name="T47" fmla="*/ 165 h 259"/>
                <a:gd name="T48" fmla="*/ 109 w 234"/>
                <a:gd name="T49" fmla="*/ 158 h 259"/>
                <a:gd name="T50" fmla="*/ 114 w 234"/>
                <a:gd name="T51" fmla="*/ 146 h 259"/>
                <a:gd name="T52" fmla="*/ 73 w 234"/>
                <a:gd name="T53" fmla="*/ 139 h 259"/>
                <a:gd name="T54" fmla="*/ 73 w 234"/>
                <a:gd name="T55" fmla="*/ 98 h 259"/>
                <a:gd name="T56" fmla="*/ 61 w 234"/>
                <a:gd name="T57" fmla="*/ 102 h 259"/>
                <a:gd name="T58" fmla="*/ 52 w 234"/>
                <a:gd name="T59" fmla="*/ 109 h 259"/>
                <a:gd name="T60" fmla="*/ 45 w 234"/>
                <a:gd name="T61" fmla="*/ 120 h 259"/>
                <a:gd name="T62" fmla="*/ 43 w 234"/>
                <a:gd name="T63" fmla="*/ 133 h 259"/>
                <a:gd name="T64" fmla="*/ 44 w 234"/>
                <a:gd name="T65" fmla="*/ 141 h 259"/>
                <a:gd name="T66" fmla="*/ 49 w 234"/>
                <a:gd name="T67" fmla="*/ 154 h 259"/>
                <a:gd name="T68" fmla="*/ 60 w 234"/>
                <a:gd name="T69" fmla="*/ 164 h 259"/>
                <a:gd name="T70" fmla="*/ 73 w 234"/>
                <a:gd name="T71" fmla="*/ 169 h 259"/>
                <a:gd name="T72" fmla="*/ 79 w 234"/>
                <a:gd name="T73" fmla="*/ 171 h 259"/>
                <a:gd name="T74" fmla="*/ 125 w 234"/>
                <a:gd name="T75" fmla="*/ 129 h 259"/>
                <a:gd name="T76" fmla="*/ 122 w 234"/>
                <a:gd name="T77" fmla="*/ 116 h 259"/>
                <a:gd name="T78" fmla="*/ 114 w 234"/>
                <a:gd name="T79" fmla="*/ 102 h 259"/>
                <a:gd name="T80" fmla="*/ 101 w 234"/>
                <a:gd name="T81" fmla="*/ 93 h 259"/>
                <a:gd name="T82" fmla="*/ 89 w 234"/>
                <a:gd name="T83" fmla="*/ 89 h 259"/>
                <a:gd name="T84" fmla="*/ 83 w 234"/>
                <a:gd name="T85" fmla="*/ 129 h 259"/>
                <a:gd name="T86" fmla="*/ 41 w 234"/>
                <a:gd name="T87" fmla="*/ 73 h 259"/>
                <a:gd name="T88" fmla="*/ 125 w 234"/>
                <a:gd name="T89" fmla="*/ 56 h 259"/>
                <a:gd name="T90" fmla="*/ 41 w 234"/>
                <a:gd name="T91" fmla="*/ 73 h 259"/>
                <a:gd name="T92" fmla="*/ 15 w 234"/>
                <a:gd name="T93" fmla="*/ 212 h 259"/>
                <a:gd name="T94" fmla="*/ 223 w 234"/>
                <a:gd name="T95" fmla="*/ 197 h 259"/>
                <a:gd name="T96" fmla="*/ 100 w 234"/>
                <a:gd name="T97" fmla="*/ 219 h 259"/>
                <a:gd name="T98" fmla="*/ 52 w 234"/>
                <a:gd name="T99" fmla="*/ 259 h 259"/>
                <a:gd name="T100" fmla="*/ 100 w 234"/>
                <a:gd name="T101" fmla="*/ 219 h 259"/>
                <a:gd name="T102" fmla="*/ 157 w 234"/>
                <a:gd name="T103" fmla="*/ 259 h 259"/>
                <a:gd name="T104" fmla="*/ 157 w 234"/>
                <a:gd name="T105" fmla="*/ 21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4" h="259">
                  <a:moveTo>
                    <a:pt x="225" y="30"/>
                  </a:moveTo>
                  <a:lnTo>
                    <a:pt x="218" y="30"/>
                  </a:lnTo>
                  <a:lnTo>
                    <a:pt x="218" y="11"/>
                  </a:lnTo>
                  <a:lnTo>
                    <a:pt x="225" y="11"/>
                  </a:lnTo>
                  <a:lnTo>
                    <a:pt x="234" y="16"/>
                  </a:lnTo>
                  <a:lnTo>
                    <a:pt x="234" y="24"/>
                  </a:lnTo>
                  <a:lnTo>
                    <a:pt x="225" y="30"/>
                  </a:lnTo>
                  <a:close/>
                  <a:moveTo>
                    <a:pt x="21" y="11"/>
                  </a:moveTo>
                  <a:lnTo>
                    <a:pt x="93" y="11"/>
                  </a:lnTo>
                  <a:lnTo>
                    <a:pt x="93" y="0"/>
                  </a:lnTo>
                  <a:lnTo>
                    <a:pt x="140" y="0"/>
                  </a:lnTo>
                  <a:lnTo>
                    <a:pt x="140" y="11"/>
                  </a:lnTo>
                  <a:lnTo>
                    <a:pt x="213" y="11"/>
                  </a:lnTo>
                  <a:lnTo>
                    <a:pt x="213" y="30"/>
                  </a:lnTo>
                  <a:lnTo>
                    <a:pt x="21" y="30"/>
                  </a:lnTo>
                  <a:lnTo>
                    <a:pt x="21" y="11"/>
                  </a:lnTo>
                  <a:close/>
                  <a:moveTo>
                    <a:pt x="0" y="24"/>
                  </a:moveTo>
                  <a:lnTo>
                    <a:pt x="0" y="16"/>
                  </a:lnTo>
                  <a:lnTo>
                    <a:pt x="8" y="11"/>
                  </a:lnTo>
                  <a:lnTo>
                    <a:pt x="15" y="11"/>
                  </a:lnTo>
                  <a:lnTo>
                    <a:pt x="15" y="30"/>
                  </a:lnTo>
                  <a:lnTo>
                    <a:pt x="8" y="30"/>
                  </a:lnTo>
                  <a:lnTo>
                    <a:pt x="0" y="24"/>
                  </a:lnTo>
                  <a:close/>
                  <a:moveTo>
                    <a:pt x="208" y="41"/>
                  </a:moveTo>
                  <a:lnTo>
                    <a:pt x="208" y="187"/>
                  </a:lnTo>
                  <a:lnTo>
                    <a:pt x="26" y="187"/>
                  </a:lnTo>
                  <a:lnTo>
                    <a:pt x="26" y="41"/>
                  </a:lnTo>
                  <a:lnTo>
                    <a:pt x="208" y="41"/>
                  </a:lnTo>
                  <a:close/>
                  <a:moveTo>
                    <a:pt x="135" y="161"/>
                  </a:moveTo>
                  <a:lnTo>
                    <a:pt x="171" y="161"/>
                  </a:lnTo>
                  <a:lnTo>
                    <a:pt x="171" y="151"/>
                  </a:lnTo>
                  <a:lnTo>
                    <a:pt x="135" y="151"/>
                  </a:lnTo>
                  <a:lnTo>
                    <a:pt x="135" y="161"/>
                  </a:lnTo>
                  <a:close/>
                  <a:moveTo>
                    <a:pt x="135" y="141"/>
                  </a:moveTo>
                  <a:lnTo>
                    <a:pt x="192" y="141"/>
                  </a:lnTo>
                  <a:lnTo>
                    <a:pt x="192" y="129"/>
                  </a:lnTo>
                  <a:lnTo>
                    <a:pt x="135" y="129"/>
                  </a:lnTo>
                  <a:lnTo>
                    <a:pt x="135" y="141"/>
                  </a:lnTo>
                  <a:close/>
                  <a:moveTo>
                    <a:pt x="135" y="113"/>
                  </a:moveTo>
                  <a:lnTo>
                    <a:pt x="192" y="113"/>
                  </a:lnTo>
                  <a:lnTo>
                    <a:pt x="192" y="104"/>
                  </a:lnTo>
                  <a:lnTo>
                    <a:pt x="135" y="104"/>
                  </a:lnTo>
                  <a:lnTo>
                    <a:pt x="135" y="113"/>
                  </a:lnTo>
                  <a:close/>
                  <a:moveTo>
                    <a:pt x="79" y="171"/>
                  </a:moveTo>
                  <a:lnTo>
                    <a:pt x="79" y="171"/>
                  </a:lnTo>
                  <a:lnTo>
                    <a:pt x="87" y="169"/>
                  </a:lnTo>
                  <a:lnTo>
                    <a:pt x="93" y="168"/>
                  </a:lnTo>
                  <a:lnTo>
                    <a:pt x="99" y="165"/>
                  </a:lnTo>
                  <a:lnTo>
                    <a:pt x="104" y="161"/>
                  </a:lnTo>
                  <a:lnTo>
                    <a:pt x="109" y="158"/>
                  </a:lnTo>
                  <a:lnTo>
                    <a:pt x="112" y="152"/>
                  </a:lnTo>
                  <a:lnTo>
                    <a:pt x="114" y="146"/>
                  </a:lnTo>
                  <a:lnTo>
                    <a:pt x="115" y="139"/>
                  </a:lnTo>
                  <a:lnTo>
                    <a:pt x="73" y="139"/>
                  </a:lnTo>
                  <a:lnTo>
                    <a:pt x="73" y="98"/>
                  </a:lnTo>
                  <a:lnTo>
                    <a:pt x="73" y="98"/>
                  </a:lnTo>
                  <a:lnTo>
                    <a:pt x="66" y="99"/>
                  </a:lnTo>
                  <a:lnTo>
                    <a:pt x="61" y="102"/>
                  </a:lnTo>
                  <a:lnTo>
                    <a:pt x="56" y="104"/>
                  </a:lnTo>
                  <a:lnTo>
                    <a:pt x="52" y="109"/>
                  </a:lnTo>
                  <a:lnTo>
                    <a:pt x="48" y="115"/>
                  </a:lnTo>
                  <a:lnTo>
                    <a:pt x="45" y="120"/>
                  </a:lnTo>
                  <a:lnTo>
                    <a:pt x="44" y="126"/>
                  </a:lnTo>
                  <a:lnTo>
                    <a:pt x="43" y="133"/>
                  </a:lnTo>
                  <a:lnTo>
                    <a:pt x="43" y="133"/>
                  </a:lnTo>
                  <a:lnTo>
                    <a:pt x="44" y="141"/>
                  </a:lnTo>
                  <a:lnTo>
                    <a:pt x="47" y="147"/>
                  </a:lnTo>
                  <a:lnTo>
                    <a:pt x="49" y="154"/>
                  </a:lnTo>
                  <a:lnTo>
                    <a:pt x="54" y="159"/>
                  </a:lnTo>
                  <a:lnTo>
                    <a:pt x="60" y="164"/>
                  </a:lnTo>
                  <a:lnTo>
                    <a:pt x="66" y="167"/>
                  </a:lnTo>
                  <a:lnTo>
                    <a:pt x="73" y="169"/>
                  </a:lnTo>
                  <a:lnTo>
                    <a:pt x="79" y="171"/>
                  </a:lnTo>
                  <a:lnTo>
                    <a:pt x="79" y="171"/>
                  </a:lnTo>
                  <a:close/>
                  <a:moveTo>
                    <a:pt x="125" y="129"/>
                  </a:moveTo>
                  <a:lnTo>
                    <a:pt x="125" y="129"/>
                  </a:lnTo>
                  <a:lnTo>
                    <a:pt x="123" y="122"/>
                  </a:lnTo>
                  <a:lnTo>
                    <a:pt x="122" y="116"/>
                  </a:lnTo>
                  <a:lnTo>
                    <a:pt x="119" y="109"/>
                  </a:lnTo>
                  <a:lnTo>
                    <a:pt x="114" y="102"/>
                  </a:lnTo>
                  <a:lnTo>
                    <a:pt x="106" y="95"/>
                  </a:lnTo>
                  <a:lnTo>
                    <a:pt x="101" y="93"/>
                  </a:lnTo>
                  <a:lnTo>
                    <a:pt x="96" y="90"/>
                  </a:lnTo>
                  <a:lnTo>
                    <a:pt x="89" y="89"/>
                  </a:lnTo>
                  <a:lnTo>
                    <a:pt x="83" y="89"/>
                  </a:lnTo>
                  <a:lnTo>
                    <a:pt x="83" y="129"/>
                  </a:lnTo>
                  <a:lnTo>
                    <a:pt x="125" y="129"/>
                  </a:lnTo>
                  <a:close/>
                  <a:moveTo>
                    <a:pt x="41" y="73"/>
                  </a:moveTo>
                  <a:lnTo>
                    <a:pt x="125" y="73"/>
                  </a:lnTo>
                  <a:lnTo>
                    <a:pt x="125" y="56"/>
                  </a:lnTo>
                  <a:lnTo>
                    <a:pt x="41" y="56"/>
                  </a:lnTo>
                  <a:lnTo>
                    <a:pt x="41" y="73"/>
                  </a:lnTo>
                  <a:close/>
                  <a:moveTo>
                    <a:pt x="223" y="212"/>
                  </a:moveTo>
                  <a:lnTo>
                    <a:pt x="15" y="212"/>
                  </a:lnTo>
                  <a:lnTo>
                    <a:pt x="15" y="197"/>
                  </a:lnTo>
                  <a:lnTo>
                    <a:pt x="223" y="197"/>
                  </a:lnTo>
                  <a:lnTo>
                    <a:pt x="223" y="212"/>
                  </a:lnTo>
                  <a:close/>
                  <a:moveTo>
                    <a:pt x="100" y="219"/>
                  </a:moveTo>
                  <a:lnTo>
                    <a:pt x="75" y="259"/>
                  </a:lnTo>
                  <a:lnTo>
                    <a:pt x="52" y="259"/>
                  </a:lnTo>
                  <a:lnTo>
                    <a:pt x="75" y="219"/>
                  </a:lnTo>
                  <a:lnTo>
                    <a:pt x="100" y="219"/>
                  </a:lnTo>
                  <a:close/>
                  <a:moveTo>
                    <a:pt x="180" y="259"/>
                  </a:moveTo>
                  <a:lnTo>
                    <a:pt x="157" y="259"/>
                  </a:lnTo>
                  <a:lnTo>
                    <a:pt x="132" y="219"/>
                  </a:lnTo>
                  <a:lnTo>
                    <a:pt x="157" y="219"/>
                  </a:lnTo>
                  <a:lnTo>
                    <a:pt x="180" y="259"/>
                  </a:lnTo>
                  <a:close/>
                </a:path>
              </a:pathLst>
            </a:custGeom>
            <a:solidFill>
              <a:srgbClr val="C55A11"/>
            </a:solidFill>
            <a:ln>
              <a:noFill/>
            </a:ln>
          </p:spPr>
          <p:txBody>
            <a:bodyPr vert="horz" wrap="square" lIns="91440" tIns="45720" rIns="91440" bIns="45720" numCol="1" anchor="t" anchorCtr="0" compatLnSpc="1"/>
            <a:lstStyle/>
            <a:p>
              <a:endParaRPr lang="zh-CN" altLang="en-US"/>
            </a:p>
          </p:txBody>
        </p:sp>
        <p:grpSp>
          <p:nvGrpSpPr>
            <p:cNvPr id="42" name="组合 41"/>
            <p:cNvGrpSpPr/>
            <p:nvPr/>
          </p:nvGrpSpPr>
          <p:grpSpPr>
            <a:xfrm>
              <a:off x="5281871" y="6019275"/>
              <a:ext cx="2914282" cy="835777"/>
              <a:chOff x="9029821" y="3139323"/>
              <a:chExt cx="2457329" cy="835777"/>
            </a:xfrm>
          </p:grpSpPr>
          <p:sp>
            <p:nvSpPr>
              <p:cNvPr id="43" name="文本框 30"/>
              <p:cNvSpPr txBox="1"/>
              <p:nvPr/>
            </p:nvSpPr>
            <p:spPr>
              <a:xfrm>
                <a:off x="9029821" y="3385544"/>
                <a:ext cx="2457329" cy="589556"/>
              </a:xfrm>
              <a:prstGeom prst="rect">
                <a:avLst/>
              </a:prstGeom>
              <a:noFill/>
            </p:spPr>
            <p:txBody>
              <a:bodyPr wrap="square" lIns="72000" tIns="0" rIns="72000" bIns="0" anchor="ctr" anchorCtr="0">
                <a:normAutofit/>
              </a:bodyPr>
              <a:lstStyle/>
              <a:p>
                <a:pPr defTabSz="914400">
                  <a:lnSpc>
                    <a:spcPct val="120000"/>
                  </a:lnSpc>
                  <a:defRPr/>
                </a:pPr>
                <a:r>
                  <a:rPr lang="zh-CN" altLang="en-US" sz="1200" dirty="0">
                    <a:solidFill>
                      <a:srgbClr val="C55A11"/>
                    </a:solidFill>
                    <a:latin typeface="微软雅黑" panose="020B0503020204020204" pitchFamily="34" charset="-122"/>
                    <a:ea typeface="微软雅黑" panose="020B0503020204020204" pitchFamily="34" charset="-122"/>
                  </a:rPr>
                  <a:t>此部分内容作为文字排版占位显示</a:t>
                </a:r>
                <a:br>
                  <a:rPr lang="zh-CN" altLang="en-US" sz="1200" dirty="0">
                    <a:solidFill>
                      <a:srgbClr val="C55A11"/>
                    </a:solidFill>
                    <a:latin typeface="微软雅黑" panose="020B0503020204020204" pitchFamily="34" charset="-122"/>
                    <a:ea typeface="微软雅黑" panose="020B0503020204020204" pitchFamily="34" charset="-122"/>
                  </a:rPr>
                </a:br>
                <a:r>
                  <a:rPr lang="zh-CN" altLang="en-US" sz="1200" dirty="0">
                    <a:solidFill>
                      <a:srgbClr val="C55A11"/>
                    </a:solidFill>
                    <a:latin typeface="微软雅黑" panose="020B0503020204020204" pitchFamily="34" charset="-122"/>
                    <a:ea typeface="微软雅黑" panose="020B0503020204020204" pitchFamily="34" charset="-122"/>
                  </a:rPr>
                  <a:t>（建议使用主题字体）</a:t>
                </a:r>
                <a:endParaRPr lang="zh-CN" altLang="en-US" sz="1200" dirty="0">
                  <a:solidFill>
                    <a:srgbClr val="C55A11"/>
                  </a:solidFill>
                  <a:latin typeface="微软雅黑" panose="020B0503020204020204" pitchFamily="34" charset="-122"/>
                  <a:ea typeface="微软雅黑" panose="020B0503020204020204" pitchFamily="34" charset="-122"/>
                </a:endParaRPr>
              </a:p>
            </p:txBody>
          </p:sp>
          <p:sp>
            <p:nvSpPr>
              <p:cNvPr id="44" name="矩形 43"/>
              <p:cNvSpPr/>
              <p:nvPr/>
            </p:nvSpPr>
            <p:spPr>
              <a:xfrm>
                <a:off x="9029821" y="3139323"/>
                <a:ext cx="2457329" cy="246221"/>
              </a:xfrm>
              <a:prstGeom prst="rect">
                <a:avLst/>
              </a:prstGeom>
            </p:spPr>
            <p:txBody>
              <a:bodyPr wrap="none" lIns="72000" tIns="0" rIns="72000" bIns="0">
                <a:normAutofit fontScale="92500" lnSpcReduction="10000"/>
              </a:bodyPr>
              <a:lstStyle/>
              <a:p>
                <a:pPr lvl="0" defTabSz="914400">
                  <a:defRPr/>
                </a:pPr>
                <a:r>
                  <a:rPr lang="zh-CN" altLang="en-US" b="1" dirty="0">
                    <a:solidFill>
                      <a:srgbClr val="C55A11"/>
                    </a:solidFill>
                    <a:latin typeface="微软雅黑" panose="020B0503020204020204" pitchFamily="34" charset="-122"/>
                    <a:ea typeface="微软雅黑" panose="020B0503020204020204" pitchFamily="34" charset="-122"/>
                  </a:rPr>
                  <a:t>标题文本预设</a:t>
                </a:r>
                <a:endParaRPr lang="zh-CN" altLang="en-US" b="1" dirty="0">
                  <a:solidFill>
                    <a:srgbClr val="C55A11"/>
                  </a:solidFill>
                  <a:latin typeface="微软雅黑" panose="020B0503020204020204" pitchFamily="34" charset="-122"/>
                  <a:ea typeface="微软雅黑" panose="020B0503020204020204" pitchFamily="34"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inVertical)">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childTnLst>
                          </p:cTn>
                        </p:par>
                        <p:par>
                          <p:cTn id="17" fill="hold">
                            <p:stCondLst>
                              <p:cond delay="500"/>
                            </p:stCondLst>
                            <p:childTnLst>
                              <p:par>
                                <p:cTn id="18" presetID="16" presetClass="entr" presetSubtype="21"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childTnLst>
                          </p:cTn>
                        </p:par>
                        <p:par>
                          <p:cTn id="21" fill="hold">
                            <p:stCondLst>
                              <p:cond delay="1000"/>
                            </p:stCondLst>
                            <p:childTnLst>
                              <p:par>
                                <p:cTn id="22" presetID="16" presetClass="entr" presetSubtype="21"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arn(inVertical)">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8" name="组合 97"/>
          <p:cNvGrpSpPr/>
          <p:nvPr/>
        </p:nvGrpSpPr>
        <p:grpSpPr>
          <a:xfrm>
            <a:off x="4891305" y="0"/>
            <a:ext cx="2327910" cy="1633968"/>
            <a:chOff x="4891305" y="0"/>
            <a:chExt cx="2327910" cy="1633968"/>
          </a:xfrm>
        </p:grpSpPr>
        <p:sp>
          <p:nvSpPr>
            <p:cNvPr id="99" name="矩形 98"/>
            <p:cNvSpPr/>
            <p:nvPr/>
          </p:nvSpPr>
          <p:spPr>
            <a:xfrm>
              <a:off x="4891305" y="1111998"/>
              <a:ext cx="2327910" cy="521970"/>
            </a:xfrm>
            <a:prstGeom prst="rect">
              <a:avLst/>
            </a:prstGeom>
          </p:spPr>
          <p:txBody>
            <a:bodyPr wrap="none">
              <a:spAutoFit/>
            </a:bodyPr>
            <a:lstStyle/>
            <a:p>
              <a:r>
                <a:rPr lang="zh-CN" altLang="en-US" sz="2800" b="1" i="0" dirty="0">
                  <a:solidFill>
                    <a:schemeClr val="accent2">
                      <a:lumMod val="75000"/>
                    </a:schemeClr>
                  </a:solidFill>
                  <a:effectLst/>
                  <a:latin typeface="宋体" panose="02010600030101010101" pitchFamily="2" charset="-122"/>
                  <a:ea typeface="宋体" panose="02010600030101010101" pitchFamily="2" charset="-122"/>
                </a:rPr>
                <a:t>输入文本内容</a:t>
              </a:r>
              <a:endParaRPr lang="zh-CN" altLang="en-US" sz="2800" b="1" i="0" dirty="0">
                <a:solidFill>
                  <a:schemeClr val="accent2">
                    <a:lumMod val="75000"/>
                  </a:schemeClr>
                </a:solidFill>
                <a:effectLst/>
                <a:latin typeface="宋体" panose="02010600030101010101" pitchFamily="2" charset="-122"/>
                <a:ea typeface="宋体" panose="02010600030101010101" pitchFamily="2" charset="-122"/>
              </a:endParaRPr>
            </a:p>
          </p:txBody>
        </p:sp>
        <p:sp>
          <p:nvSpPr>
            <p:cNvPr id="100" name="椭圆 99"/>
            <p:cNvSpPr/>
            <p:nvPr/>
          </p:nvSpPr>
          <p:spPr>
            <a:xfrm>
              <a:off x="5992765" y="0"/>
              <a:ext cx="133446" cy="1334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椭圆 100"/>
            <p:cNvSpPr/>
            <p:nvPr/>
          </p:nvSpPr>
          <p:spPr>
            <a:xfrm>
              <a:off x="5995365" y="978552"/>
              <a:ext cx="133446" cy="1334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2" name="直接连接符 101"/>
            <p:cNvCxnSpPr>
              <a:stCxn id="100" idx="4"/>
              <a:endCxn id="101" idx="0"/>
            </p:cNvCxnSpPr>
            <p:nvPr/>
          </p:nvCxnSpPr>
          <p:spPr>
            <a:xfrm>
              <a:off x="6059488" y="133446"/>
              <a:ext cx="2600" cy="845106"/>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115" name="组合 114"/>
          <p:cNvGrpSpPr/>
          <p:nvPr/>
        </p:nvGrpSpPr>
        <p:grpSpPr>
          <a:xfrm>
            <a:off x="884075" y="1635218"/>
            <a:ext cx="10350826" cy="4715207"/>
            <a:chOff x="1327990" y="1038414"/>
            <a:chExt cx="10350826" cy="4715207"/>
          </a:xfrm>
        </p:grpSpPr>
        <p:grpSp>
          <p:nvGrpSpPr>
            <p:cNvPr id="103" name="组合 102"/>
            <p:cNvGrpSpPr/>
            <p:nvPr/>
          </p:nvGrpSpPr>
          <p:grpSpPr>
            <a:xfrm>
              <a:off x="1327990" y="1038414"/>
              <a:ext cx="10350826" cy="4715207"/>
              <a:chOff x="884075" y="1099440"/>
              <a:chExt cx="10350826" cy="4715207"/>
            </a:xfrm>
          </p:grpSpPr>
          <p:sp>
            <p:nvSpPr>
              <p:cNvPr id="5" name="Freeform: Shape 4"/>
              <p:cNvSpPr/>
              <p:nvPr/>
            </p:nvSpPr>
            <p:spPr bwMode="auto">
              <a:xfrm>
                <a:off x="6469675" y="3081370"/>
                <a:ext cx="968475" cy="1096198"/>
              </a:xfrm>
              <a:custGeom>
                <a:avLst/>
                <a:gdLst>
                  <a:gd name="T0" fmla="*/ 0 w 369"/>
                  <a:gd name="T1" fmla="*/ 40 h 418"/>
                  <a:gd name="T2" fmla="*/ 309 w 369"/>
                  <a:gd name="T3" fmla="*/ 0 h 418"/>
                  <a:gd name="T4" fmla="*/ 369 w 369"/>
                  <a:gd name="T5" fmla="*/ 353 h 418"/>
                  <a:gd name="T6" fmla="*/ 64 w 369"/>
                  <a:gd name="T7" fmla="*/ 418 h 418"/>
                  <a:gd name="T8" fmla="*/ 0 w 369"/>
                  <a:gd name="T9" fmla="*/ 40 h 418"/>
                </a:gdLst>
                <a:ahLst/>
                <a:cxnLst>
                  <a:cxn ang="0">
                    <a:pos x="T0" y="T1"/>
                  </a:cxn>
                  <a:cxn ang="0">
                    <a:pos x="T2" y="T3"/>
                  </a:cxn>
                  <a:cxn ang="0">
                    <a:pos x="T4" y="T5"/>
                  </a:cxn>
                  <a:cxn ang="0">
                    <a:pos x="T6" y="T7"/>
                  </a:cxn>
                  <a:cxn ang="0">
                    <a:pos x="T8" y="T9"/>
                  </a:cxn>
                </a:cxnLst>
                <a:rect l="0" t="0" r="r" b="b"/>
                <a:pathLst>
                  <a:path w="369" h="418">
                    <a:moveTo>
                      <a:pt x="0" y="40"/>
                    </a:moveTo>
                    <a:cubicBezTo>
                      <a:pt x="97" y="124"/>
                      <a:pt x="219" y="108"/>
                      <a:pt x="309" y="0"/>
                    </a:cubicBezTo>
                    <a:cubicBezTo>
                      <a:pt x="369" y="353"/>
                      <a:pt x="369" y="353"/>
                      <a:pt x="369" y="353"/>
                    </a:cubicBezTo>
                    <a:cubicBezTo>
                      <a:pt x="248" y="281"/>
                      <a:pt x="128" y="307"/>
                      <a:pt x="64" y="418"/>
                    </a:cubicBezTo>
                    <a:lnTo>
                      <a:pt x="0" y="40"/>
                    </a:lnTo>
                    <a:close/>
                  </a:path>
                </a:pathLst>
              </a:custGeom>
              <a:solidFill>
                <a:schemeClr val="accent2"/>
              </a:solidFill>
              <a:ln>
                <a:noFill/>
              </a:ln>
            </p:spPr>
            <p:txBody>
              <a:bodyPr anchor="ctr"/>
              <a:lstStyle/>
              <a:p>
                <a:pPr algn="ctr"/>
              </a:p>
            </p:txBody>
          </p:sp>
          <p:sp>
            <p:nvSpPr>
              <p:cNvPr id="6" name="Freeform: Shape 5"/>
              <p:cNvSpPr/>
              <p:nvPr/>
            </p:nvSpPr>
            <p:spPr bwMode="auto">
              <a:xfrm>
                <a:off x="5697782" y="2326138"/>
                <a:ext cx="1133960" cy="1053994"/>
              </a:xfrm>
              <a:custGeom>
                <a:avLst/>
                <a:gdLst>
                  <a:gd name="T0" fmla="*/ 0 w 432"/>
                  <a:gd name="T1" fmla="*/ 271 h 402"/>
                  <a:gd name="T2" fmla="*/ 131 w 432"/>
                  <a:gd name="T3" fmla="*/ 0 h 402"/>
                  <a:gd name="T4" fmla="*/ 432 w 432"/>
                  <a:gd name="T5" fmla="*/ 111 h 402"/>
                  <a:gd name="T6" fmla="*/ 356 w 432"/>
                  <a:gd name="T7" fmla="*/ 402 h 402"/>
                  <a:gd name="T8" fmla="*/ 0 w 432"/>
                  <a:gd name="T9" fmla="*/ 271 h 402"/>
                </a:gdLst>
                <a:ahLst/>
                <a:cxnLst>
                  <a:cxn ang="0">
                    <a:pos x="T0" y="T1"/>
                  </a:cxn>
                  <a:cxn ang="0">
                    <a:pos x="T2" y="T3"/>
                  </a:cxn>
                  <a:cxn ang="0">
                    <a:pos x="T4" y="T5"/>
                  </a:cxn>
                  <a:cxn ang="0">
                    <a:pos x="T6" y="T7"/>
                  </a:cxn>
                  <a:cxn ang="0">
                    <a:pos x="T8" y="T9"/>
                  </a:cxn>
                </a:cxnLst>
                <a:rect l="0" t="0" r="r" b="b"/>
                <a:pathLst>
                  <a:path w="432" h="402">
                    <a:moveTo>
                      <a:pt x="0" y="271"/>
                    </a:moveTo>
                    <a:cubicBezTo>
                      <a:pt x="114" y="232"/>
                      <a:pt x="165" y="128"/>
                      <a:pt x="131" y="0"/>
                    </a:cubicBezTo>
                    <a:cubicBezTo>
                      <a:pt x="432" y="111"/>
                      <a:pt x="432" y="111"/>
                      <a:pt x="432" y="111"/>
                    </a:cubicBezTo>
                    <a:cubicBezTo>
                      <a:pt x="324" y="186"/>
                      <a:pt x="294" y="298"/>
                      <a:pt x="356" y="402"/>
                    </a:cubicBezTo>
                    <a:lnTo>
                      <a:pt x="0" y="271"/>
                    </a:lnTo>
                    <a:close/>
                  </a:path>
                </a:pathLst>
              </a:custGeom>
              <a:solidFill>
                <a:schemeClr val="accent2">
                  <a:lumMod val="100000"/>
                </a:schemeClr>
              </a:solidFill>
              <a:ln>
                <a:noFill/>
              </a:ln>
            </p:spPr>
            <p:txBody>
              <a:bodyPr anchor="ctr"/>
              <a:lstStyle/>
              <a:p>
                <a:pPr algn="ctr"/>
              </a:p>
            </p:txBody>
          </p:sp>
          <p:sp>
            <p:nvSpPr>
              <p:cNvPr id="7" name="Freeform: Shape 6"/>
              <p:cNvSpPr/>
              <p:nvPr/>
            </p:nvSpPr>
            <p:spPr bwMode="auto">
              <a:xfrm>
                <a:off x="4499407" y="1733058"/>
                <a:ext cx="1631525" cy="1820333"/>
              </a:xfrm>
              <a:custGeom>
                <a:avLst/>
                <a:gdLst>
                  <a:gd name="T0" fmla="*/ 266 w 622"/>
                  <a:gd name="T1" fmla="*/ 694 h 694"/>
                  <a:gd name="T2" fmla="*/ 0 w 622"/>
                  <a:gd name="T3" fmla="*/ 177 h 694"/>
                  <a:gd name="T4" fmla="*/ 306 w 622"/>
                  <a:gd name="T5" fmla="*/ 0 h 694"/>
                  <a:gd name="T6" fmla="*/ 622 w 622"/>
                  <a:gd name="T7" fmla="*/ 488 h 694"/>
                  <a:gd name="T8" fmla="*/ 266 w 622"/>
                  <a:gd name="T9" fmla="*/ 694 h 694"/>
                </a:gdLst>
                <a:ahLst/>
                <a:cxnLst>
                  <a:cxn ang="0">
                    <a:pos x="T0" y="T1"/>
                  </a:cxn>
                  <a:cxn ang="0">
                    <a:pos x="T2" y="T3"/>
                  </a:cxn>
                  <a:cxn ang="0">
                    <a:pos x="T4" y="T5"/>
                  </a:cxn>
                  <a:cxn ang="0">
                    <a:pos x="T6" y="T7"/>
                  </a:cxn>
                  <a:cxn ang="0">
                    <a:pos x="T8" y="T9"/>
                  </a:cxn>
                </a:cxnLst>
                <a:rect l="0" t="0" r="r" b="b"/>
                <a:pathLst>
                  <a:path w="622" h="694">
                    <a:moveTo>
                      <a:pt x="266" y="694"/>
                    </a:moveTo>
                    <a:cubicBezTo>
                      <a:pt x="333" y="474"/>
                      <a:pt x="254" y="292"/>
                      <a:pt x="0" y="177"/>
                    </a:cubicBezTo>
                    <a:cubicBezTo>
                      <a:pt x="306" y="0"/>
                      <a:pt x="306" y="0"/>
                      <a:pt x="306" y="0"/>
                    </a:cubicBezTo>
                    <a:cubicBezTo>
                      <a:pt x="278" y="278"/>
                      <a:pt x="397" y="436"/>
                      <a:pt x="622" y="488"/>
                    </a:cubicBezTo>
                    <a:lnTo>
                      <a:pt x="266" y="694"/>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 name="Freeform: Shape 7"/>
              <p:cNvSpPr/>
              <p:nvPr/>
            </p:nvSpPr>
            <p:spPr bwMode="auto">
              <a:xfrm>
                <a:off x="4557160" y="3246855"/>
                <a:ext cx="826313" cy="1086203"/>
              </a:xfrm>
              <a:custGeom>
                <a:avLst/>
                <a:gdLst>
                  <a:gd name="T0" fmla="*/ 315 w 315"/>
                  <a:gd name="T1" fmla="*/ 414 h 414"/>
                  <a:gd name="T2" fmla="*/ 3 w 315"/>
                  <a:gd name="T3" fmla="*/ 370 h 414"/>
                  <a:gd name="T4" fmla="*/ 0 w 315"/>
                  <a:gd name="T5" fmla="*/ 50 h 414"/>
                  <a:gd name="T6" fmla="*/ 311 w 315"/>
                  <a:gd name="T7" fmla="*/ 0 h 414"/>
                  <a:gd name="T8" fmla="*/ 315 w 315"/>
                  <a:gd name="T9" fmla="*/ 414 h 414"/>
                </a:gdLst>
                <a:ahLst/>
                <a:cxnLst>
                  <a:cxn ang="0">
                    <a:pos x="T0" y="T1"/>
                  </a:cxn>
                  <a:cxn ang="0">
                    <a:pos x="T2" y="T3"/>
                  </a:cxn>
                  <a:cxn ang="0">
                    <a:pos x="T4" y="T5"/>
                  </a:cxn>
                  <a:cxn ang="0">
                    <a:pos x="T6" y="T7"/>
                  </a:cxn>
                  <a:cxn ang="0">
                    <a:pos x="T8" y="T9"/>
                  </a:cxn>
                </a:cxnLst>
                <a:rect l="0" t="0" r="r" b="b"/>
                <a:pathLst>
                  <a:path w="315" h="414">
                    <a:moveTo>
                      <a:pt x="315" y="414"/>
                    </a:moveTo>
                    <a:cubicBezTo>
                      <a:pt x="236" y="332"/>
                      <a:pt x="86" y="309"/>
                      <a:pt x="3" y="370"/>
                    </a:cubicBezTo>
                    <a:cubicBezTo>
                      <a:pt x="0" y="50"/>
                      <a:pt x="0" y="50"/>
                      <a:pt x="0" y="50"/>
                    </a:cubicBezTo>
                    <a:cubicBezTo>
                      <a:pt x="84" y="109"/>
                      <a:pt x="233" y="84"/>
                      <a:pt x="311" y="0"/>
                    </a:cubicBezTo>
                    <a:lnTo>
                      <a:pt x="315" y="414"/>
                    </a:lnTo>
                    <a:close/>
                  </a:path>
                </a:pathLst>
              </a:custGeom>
              <a:solidFill>
                <a:schemeClr val="accent2"/>
              </a:solidFill>
              <a:ln>
                <a:noFill/>
              </a:ln>
            </p:spPr>
            <p:txBody>
              <a:bodyPr anchor="ctr"/>
              <a:lstStyle/>
              <a:p>
                <a:pPr algn="ctr"/>
              </a:p>
            </p:txBody>
          </p:sp>
          <p:sp>
            <p:nvSpPr>
              <p:cNvPr id="18" name="Freeform: Shape 17"/>
              <p:cNvSpPr/>
              <p:nvPr/>
            </p:nvSpPr>
            <p:spPr bwMode="auto">
              <a:xfrm>
                <a:off x="5968778" y="3873254"/>
                <a:ext cx="1279452" cy="1314994"/>
              </a:xfrm>
              <a:custGeom>
                <a:avLst/>
                <a:gdLst>
                  <a:gd name="T0" fmla="*/ 291 w 488"/>
                  <a:gd name="T1" fmla="*/ 501 h 501"/>
                  <a:gd name="T2" fmla="*/ 0 w 488"/>
                  <a:gd name="T3" fmla="*/ 185 h 501"/>
                  <a:gd name="T4" fmla="*/ 211 w 488"/>
                  <a:gd name="T5" fmla="*/ 0 h 501"/>
                  <a:gd name="T6" fmla="*/ 488 w 488"/>
                  <a:gd name="T7" fmla="*/ 327 h 501"/>
                  <a:gd name="T8" fmla="*/ 291 w 488"/>
                  <a:gd name="T9" fmla="*/ 501 h 501"/>
                </a:gdLst>
                <a:ahLst/>
                <a:cxnLst>
                  <a:cxn ang="0">
                    <a:pos x="T0" y="T1"/>
                  </a:cxn>
                  <a:cxn ang="0">
                    <a:pos x="T2" y="T3"/>
                  </a:cxn>
                  <a:cxn ang="0">
                    <a:pos x="T4" y="T5"/>
                  </a:cxn>
                  <a:cxn ang="0">
                    <a:pos x="T6" y="T7"/>
                  </a:cxn>
                  <a:cxn ang="0">
                    <a:pos x="T8" y="T9"/>
                  </a:cxn>
                </a:cxnLst>
                <a:rect l="0" t="0" r="r" b="b"/>
                <a:pathLst>
                  <a:path w="488" h="501">
                    <a:moveTo>
                      <a:pt x="291" y="501"/>
                    </a:moveTo>
                    <a:cubicBezTo>
                      <a:pt x="310" y="329"/>
                      <a:pt x="173" y="180"/>
                      <a:pt x="0" y="185"/>
                    </a:cubicBezTo>
                    <a:cubicBezTo>
                      <a:pt x="211" y="0"/>
                      <a:pt x="211" y="0"/>
                      <a:pt x="211" y="0"/>
                    </a:cubicBezTo>
                    <a:cubicBezTo>
                      <a:pt x="184" y="170"/>
                      <a:pt x="315" y="325"/>
                      <a:pt x="488" y="327"/>
                    </a:cubicBezTo>
                    <a:lnTo>
                      <a:pt x="291" y="501"/>
                    </a:lnTo>
                    <a:close/>
                  </a:path>
                </a:pathLst>
              </a:custGeom>
              <a:solidFill>
                <a:schemeClr val="accent2"/>
              </a:solidFill>
              <a:ln>
                <a:noFill/>
              </a:ln>
            </p:spPr>
            <p:txBody>
              <a:bodyPr anchor="ctr"/>
              <a:lstStyle/>
              <a:p>
                <a:pPr algn="ctr"/>
              </a:p>
            </p:txBody>
          </p:sp>
          <p:sp>
            <p:nvSpPr>
              <p:cNvPr id="4" name="Freeform: Shape 2"/>
              <p:cNvSpPr/>
              <p:nvPr/>
            </p:nvSpPr>
            <p:spPr bwMode="auto">
              <a:xfrm>
                <a:off x="3694195" y="3231306"/>
                <a:ext cx="1138402" cy="1138402"/>
              </a:xfrm>
              <a:custGeom>
                <a:avLst/>
                <a:gdLst>
                  <a:gd name="T0" fmla="*/ 28 w 434"/>
                  <a:gd name="T1" fmla="*/ 166 h 434"/>
                  <a:gd name="T2" fmla="*/ 268 w 434"/>
                  <a:gd name="T3" fmla="*/ 28 h 434"/>
                  <a:gd name="T4" fmla="*/ 406 w 434"/>
                  <a:gd name="T5" fmla="*/ 268 h 434"/>
                  <a:gd name="T6" fmla="*/ 166 w 434"/>
                  <a:gd name="T7" fmla="*/ 406 h 434"/>
                  <a:gd name="T8" fmla="*/ 28 w 434"/>
                  <a:gd name="T9" fmla="*/ 166 h 434"/>
                </a:gdLst>
                <a:ahLst/>
                <a:cxnLst>
                  <a:cxn ang="0">
                    <a:pos x="T0" y="T1"/>
                  </a:cxn>
                  <a:cxn ang="0">
                    <a:pos x="T2" y="T3"/>
                  </a:cxn>
                  <a:cxn ang="0">
                    <a:pos x="T4" y="T5"/>
                  </a:cxn>
                  <a:cxn ang="0">
                    <a:pos x="T6" y="T7"/>
                  </a:cxn>
                  <a:cxn ang="0">
                    <a:pos x="T8" y="T9"/>
                  </a:cxn>
                </a:cxnLst>
                <a:rect l="0" t="0" r="r" b="b"/>
                <a:pathLst>
                  <a:path w="434" h="434">
                    <a:moveTo>
                      <a:pt x="28" y="166"/>
                    </a:moveTo>
                    <a:cubicBezTo>
                      <a:pt x="56" y="62"/>
                      <a:pt x="164" y="0"/>
                      <a:pt x="268" y="28"/>
                    </a:cubicBezTo>
                    <a:cubicBezTo>
                      <a:pt x="372" y="56"/>
                      <a:pt x="434" y="164"/>
                      <a:pt x="406" y="268"/>
                    </a:cubicBezTo>
                    <a:cubicBezTo>
                      <a:pt x="378" y="372"/>
                      <a:pt x="270" y="434"/>
                      <a:pt x="166" y="406"/>
                    </a:cubicBezTo>
                    <a:cubicBezTo>
                      <a:pt x="62" y="378"/>
                      <a:pt x="0" y="270"/>
                      <a:pt x="28" y="166"/>
                    </a:cubicBezTo>
                    <a:close/>
                  </a:path>
                </a:pathLst>
              </a:custGeom>
              <a:solidFill>
                <a:schemeClr val="accent2"/>
              </a:solidFill>
              <a:ln>
                <a:noFill/>
              </a:ln>
            </p:spPr>
            <p:txBody>
              <a:bodyPr anchor="ctr"/>
              <a:lstStyle/>
              <a:p>
                <a:pPr algn="ctr"/>
              </a:p>
            </p:txBody>
          </p:sp>
          <p:sp>
            <p:nvSpPr>
              <p:cNvPr id="9" name="Freeform: Shape 8"/>
              <p:cNvSpPr/>
              <p:nvPr/>
            </p:nvSpPr>
            <p:spPr bwMode="auto">
              <a:xfrm>
                <a:off x="4112307" y="1099440"/>
                <a:ext cx="1263905" cy="1267235"/>
              </a:xfrm>
              <a:custGeom>
                <a:avLst/>
                <a:gdLst>
                  <a:gd name="T0" fmla="*/ 31 w 482"/>
                  <a:gd name="T1" fmla="*/ 185 h 483"/>
                  <a:gd name="T2" fmla="*/ 298 w 482"/>
                  <a:gd name="T3" fmla="*/ 32 h 483"/>
                  <a:gd name="T4" fmla="*/ 451 w 482"/>
                  <a:gd name="T5" fmla="*/ 298 h 483"/>
                  <a:gd name="T6" fmla="*/ 185 w 482"/>
                  <a:gd name="T7" fmla="*/ 452 h 483"/>
                  <a:gd name="T8" fmla="*/ 31 w 482"/>
                  <a:gd name="T9" fmla="*/ 185 h 483"/>
                </a:gdLst>
                <a:ahLst/>
                <a:cxnLst>
                  <a:cxn ang="0">
                    <a:pos x="T0" y="T1"/>
                  </a:cxn>
                  <a:cxn ang="0">
                    <a:pos x="T2" y="T3"/>
                  </a:cxn>
                  <a:cxn ang="0">
                    <a:pos x="T4" y="T5"/>
                  </a:cxn>
                  <a:cxn ang="0">
                    <a:pos x="T6" y="T7"/>
                  </a:cxn>
                  <a:cxn ang="0">
                    <a:pos x="T8" y="T9"/>
                  </a:cxn>
                </a:cxnLst>
                <a:rect l="0" t="0" r="r" b="b"/>
                <a:pathLst>
                  <a:path w="482" h="483">
                    <a:moveTo>
                      <a:pt x="31" y="185"/>
                    </a:moveTo>
                    <a:cubicBezTo>
                      <a:pt x="63" y="69"/>
                      <a:pt x="182" y="0"/>
                      <a:pt x="298" y="32"/>
                    </a:cubicBezTo>
                    <a:cubicBezTo>
                      <a:pt x="414" y="63"/>
                      <a:pt x="482" y="182"/>
                      <a:pt x="451" y="298"/>
                    </a:cubicBezTo>
                    <a:cubicBezTo>
                      <a:pt x="420" y="414"/>
                      <a:pt x="301" y="483"/>
                      <a:pt x="185" y="452"/>
                    </a:cubicBezTo>
                    <a:cubicBezTo>
                      <a:pt x="69" y="420"/>
                      <a:pt x="0" y="301"/>
                      <a:pt x="31" y="185"/>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p>
            </p:txBody>
          </p:sp>
          <p:sp>
            <p:nvSpPr>
              <p:cNvPr id="11" name="Freeform: Shape 10"/>
              <p:cNvSpPr/>
              <p:nvPr/>
            </p:nvSpPr>
            <p:spPr bwMode="auto">
              <a:xfrm>
                <a:off x="5971000" y="1625326"/>
                <a:ext cx="1138402" cy="1138402"/>
              </a:xfrm>
              <a:custGeom>
                <a:avLst/>
                <a:gdLst>
                  <a:gd name="T0" fmla="*/ 28 w 434"/>
                  <a:gd name="T1" fmla="*/ 166 h 434"/>
                  <a:gd name="T2" fmla="*/ 268 w 434"/>
                  <a:gd name="T3" fmla="*/ 28 h 434"/>
                  <a:gd name="T4" fmla="*/ 406 w 434"/>
                  <a:gd name="T5" fmla="*/ 268 h 434"/>
                  <a:gd name="T6" fmla="*/ 166 w 434"/>
                  <a:gd name="T7" fmla="*/ 406 h 434"/>
                  <a:gd name="T8" fmla="*/ 28 w 434"/>
                  <a:gd name="T9" fmla="*/ 166 h 434"/>
                </a:gdLst>
                <a:ahLst/>
                <a:cxnLst>
                  <a:cxn ang="0">
                    <a:pos x="T0" y="T1"/>
                  </a:cxn>
                  <a:cxn ang="0">
                    <a:pos x="T2" y="T3"/>
                  </a:cxn>
                  <a:cxn ang="0">
                    <a:pos x="T4" y="T5"/>
                  </a:cxn>
                  <a:cxn ang="0">
                    <a:pos x="T6" y="T7"/>
                  </a:cxn>
                  <a:cxn ang="0">
                    <a:pos x="T8" y="T9"/>
                  </a:cxn>
                </a:cxnLst>
                <a:rect l="0" t="0" r="r" b="b"/>
                <a:pathLst>
                  <a:path w="434" h="434">
                    <a:moveTo>
                      <a:pt x="28" y="166"/>
                    </a:moveTo>
                    <a:cubicBezTo>
                      <a:pt x="56" y="62"/>
                      <a:pt x="163" y="0"/>
                      <a:pt x="268" y="28"/>
                    </a:cubicBezTo>
                    <a:cubicBezTo>
                      <a:pt x="372" y="56"/>
                      <a:pt x="434" y="164"/>
                      <a:pt x="406" y="268"/>
                    </a:cubicBezTo>
                    <a:cubicBezTo>
                      <a:pt x="377" y="372"/>
                      <a:pt x="270" y="434"/>
                      <a:pt x="166" y="406"/>
                    </a:cubicBezTo>
                    <a:cubicBezTo>
                      <a:pt x="61" y="378"/>
                      <a:pt x="0" y="270"/>
                      <a:pt x="28" y="166"/>
                    </a:cubicBezTo>
                    <a:close/>
                  </a:path>
                </a:pathLst>
              </a:custGeom>
              <a:solidFill>
                <a:schemeClr val="accent2">
                  <a:lumMod val="100000"/>
                </a:schemeClr>
              </a:solidFill>
              <a:ln>
                <a:noFill/>
              </a:ln>
            </p:spPr>
            <p:txBody>
              <a:bodyPr anchor="ctr"/>
              <a:lstStyle/>
              <a:p>
                <a:pPr algn="ctr"/>
              </a:p>
            </p:txBody>
          </p:sp>
          <p:sp>
            <p:nvSpPr>
              <p:cNvPr id="14" name="Freeform: Shape 13"/>
              <p:cNvSpPr/>
              <p:nvPr/>
            </p:nvSpPr>
            <p:spPr bwMode="auto">
              <a:xfrm>
                <a:off x="7070528" y="2795938"/>
                <a:ext cx="1363862" cy="1363862"/>
              </a:xfrm>
              <a:custGeom>
                <a:avLst/>
                <a:gdLst>
                  <a:gd name="T0" fmla="*/ 33 w 520"/>
                  <a:gd name="T1" fmla="*/ 199 h 520"/>
                  <a:gd name="T2" fmla="*/ 321 w 520"/>
                  <a:gd name="T3" fmla="*/ 34 h 520"/>
                  <a:gd name="T4" fmla="*/ 486 w 520"/>
                  <a:gd name="T5" fmla="*/ 321 h 520"/>
                  <a:gd name="T6" fmla="*/ 199 w 520"/>
                  <a:gd name="T7" fmla="*/ 487 h 520"/>
                  <a:gd name="T8" fmla="*/ 33 w 520"/>
                  <a:gd name="T9" fmla="*/ 199 h 520"/>
                </a:gdLst>
                <a:ahLst/>
                <a:cxnLst>
                  <a:cxn ang="0">
                    <a:pos x="T0" y="T1"/>
                  </a:cxn>
                  <a:cxn ang="0">
                    <a:pos x="T2" y="T3"/>
                  </a:cxn>
                  <a:cxn ang="0">
                    <a:pos x="T4" y="T5"/>
                  </a:cxn>
                  <a:cxn ang="0">
                    <a:pos x="T6" y="T7"/>
                  </a:cxn>
                  <a:cxn ang="0">
                    <a:pos x="T8" y="T9"/>
                  </a:cxn>
                </a:cxnLst>
                <a:rect l="0" t="0" r="r" b="b"/>
                <a:pathLst>
                  <a:path w="520" h="520">
                    <a:moveTo>
                      <a:pt x="33" y="199"/>
                    </a:moveTo>
                    <a:cubicBezTo>
                      <a:pt x="67" y="74"/>
                      <a:pt x="196" y="0"/>
                      <a:pt x="321" y="34"/>
                    </a:cubicBezTo>
                    <a:cubicBezTo>
                      <a:pt x="446" y="68"/>
                      <a:pt x="520" y="196"/>
                      <a:pt x="486" y="321"/>
                    </a:cubicBezTo>
                    <a:cubicBezTo>
                      <a:pt x="452" y="446"/>
                      <a:pt x="324" y="520"/>
                      <a:pt x="199" y="487"/>
                    </a:cubicBezTo>
                    <a:cubicBezTo>
                      <a:pt x="74" y="453"/>
                      <a:pt x="0" y="324"/>
                      <a:pt x="33" y="199"/>
                    </a:cubicBezTo>
                    <a:close/>
                  </a:path>
                </a:pathLst>
              </a:custGeom>
              <a:solidFill>
                <a:schemeClr val="accent2"/>
              </a:solidFill>
              <a:ln>
                <a:noFill/>
              </a:ln>
            </p:spPr>
            <p:txBody>
              <a:bodyPr anchor="ctr"/>
              <a:lstStyle/>
              <a:p>
                <a:pPr algn="ctr"/>
              </a:p>
            </p:txBody>
          </p:sp>
          <p:sp>
            <p:nvSpPr>
              <p:cNvPr id="16" name="Freeform: Shape 15"/>
              <p:cNvSpPr/>
              <p:nvPr/>
            </p:nvSpPr>
            <p:spPr bwMode="auto">
              <a:xfrm>
                <a:off x="5076937" y="2908112"/>
                <a:ext cx="1752584" cy="1752585"/>
              </a:xfrm>
              <a:custGeom>
                <a:avLst/>
                <a:gdLst>
                  <a:gd name="T0" fmla="*/ 43 w 668"/>
                  <a:gd name="T1" fmla="*/ 255 h 668"/>
                  <a:gd name="T2" fmla="*/ 412 w 668"/>
                  <a:gd name="T3" fmla="*/ 43 h 668"/>
                  <a:gd name="T4" fmla="*/ 625 w 668"/>
                  <a:gd name="T5" fmla="*/ 412 h 668"/>
                  <a:gd name="T6" fmla="*/ 255 w 668"/>
                  <a:gd name="T7" fmla="*/ 625 h 668"/>
                  <a:gd name="T8" fmla="*/ 43 w 668"/>
                  <a:gd name="T9" fmla="*/ 255 h 668"/>
                </a:gdLst>
                <a:ahLst/>
                <a:cxnLst>
                  <a:cxn ang="0">
                    <a:pos x="T0" y="T1"/>
                  </a:cxn>
                  <a:cxn ang="0">
                    <a:pos x="T2" y="T3"/>
                  </a:cxn>
                  <a:cxn ang="0">
                    <a:pos x="T4" y="T5"/>
                  </a:cxn>
                  <a:cxn ang="0">
                    <a:pos x="T6" y="T7"/>
                  </a:cxn>
                  <a:cxn ang="0">
                    <a:pos x="T8" y="T9"/>
                  </a:cxn>
                </a:cxnLst>
                <a:rect l="0" t="0" r="r" b="b"/>
                <a:pathLst>
                  <a:path w="668" h="668">
                    <a:moveTo>
                      <a:pt x="43" y="255"/>
                    </a:moveTo>
                    <a:cubicBezTo>
                      <a:pt x="86" y="95"/>
                      <a:pt x="252" y="0"/>
                      <a:pt x="412" y="43"/>
                    </a:cubicBezTo>
                    <a:cubicBezTo>
                      <a:pt x="573" y="86"/>
                      <a:pt x="668" y="252"/>
                      <a:pt x="625" y="412"/>
                    </a:cubicBezTo>
                    <a:cubicBezTo>
                      <a:pt x="581" y="573"/>
                      <a:pt x="416" y="668"/>
                      <a:pt x="255" y="625"/>
                    </a:cubicBezTo>
                    <a:cubicBezTo>
                      <a:pt x="95" y="581"/>
                      <a:pt x="0" y="416"/>
                      <a:pt x="43" y="255"/>
                    </a:cubicBezTo>
                    <a:close/>
                  </a:path>
                </a:pathLst>
              </a:custGeom>
              <a:solidFill>
                <a:schemeClr val="bg2"/>
              </a:solidFill>
              <a:ln>
                <a:noFill/>
              </a:ln>
            </p:spPr>
            <p:txBody>
              <a:bodyPr anchor="ctr"/>
              <a:lstStyle/>
              <a:p>
                <a:pPr algn="ctr"/>
              </a:p>
            </p:txBody>
          </p:sp>
          <p:sp>
            <p:nvSpPr>
              <p:cNvPr id="17" name="Freeform: Shape 16"/>
              <p:cNvSpPr/>
              <p:nvPr/>
            </p:nvSpPr>
            <p:spPr bwMode="auto">
              <a:xfrm>
                <a:off x="6671810" y="4674023"/>
                <a:ext cx="1138402" cy="1140624"/>
              </a:xfrm>
              <a:custGeom>
                <a:avLst/>
                <a:gdLst>
                  <a:gd name="T0" fmla="*/ 28 w 434"/>
                  <a:gd name="T1" fmla="*/ 166 h 435"/>
                  <a:gd name="T2" fmla="*/ 268 w 434"/>
                  <a:gd name="T3" fmla="*/ 29 h 435"/>
                  <a:gd name="T4" fmla="*/ 406 w 434"/>
                  <a:gd name="T5" fmla="*/ 268 h 435"/>
                  <a:gd name="T6" fmla="*/ 166 w 434"/>
                  <a:gd name="T7" fmla="*/ 406 h 435"/>
                  <a:gd name="T8" fmla="*/ 28 w 434"/>
                  <a:gd name="T9" fmla="*/ 166 h 435"/>
                </a:gdLst>
                <a:ahLst/>
                <a:cxnLst>
                  <a:cxn ang="0">
                    <a:pos x="T0" y="T1"/>
                  </a:cxn>
                  <a:cxn ang="0">
                    <a:pos x="T2" y="T3"/>
                  </a:cxn>
                  <a:cxn ang="0">
                    <a:pos x="T4" y="T5"/>
                  </a:cxn>
                  <a:cxn ang="0">
                    <a:pos x="T6" y="T7"/>
                  </a:cxn>
                  <a:cxn ang="0">
                    <a:pos x="T8" y="T9"/>
                  </a:cxn>
                </a:cxnLst>
                <a:rect l="0" t="0" r="r" b="b"/>
                <a:pathLst>
                  <a:path w="434" h="435">
                    <a:moveTo>
                      <a:pt x="28" y="166"/>
                    </a:moveTo>
                    <a:cubicBezTo>
                      <a:pt x="56" y="62"/>
                      <a:pt x="164" y="0"/>
                      <a:pt x="268" y="29"/>
                    </a:cubicBezTo>
                    <a:cubicBezTo>
                      <a:pt x="373" y="57"/>
                      <a:pt x="434" y="164"/>
                      <a:pt x="406" y="268"/>
                    </a:cubicBezTo>
                    <a:cubicBezTo>
                      <a:pt x="378" y="373"/>
                      <a:pt x="271" y="435"/>
                      <a:pt x="166" y="406"/>
                    </a:cubicBezTo>
                    <a:cubicBezTo>
                      <a:pt x="62" y="378"/>
                      <a:pt x="0" y="271"/>
                      <a:pt x="28" y="166"/>
                    </a:cubicBezTo>
                    <a:close/>
                  </a:path>
                </a:pathLst>
              </a:custGeom>
              <a:solidFill>
                <a:schemeClr val="accent2"/>
              </a:solidFill>
              <a:ln>
                <a:noFill/>
              </a:ln>
            </p:spPr>
            <p:txBody>
              <a:bodyPr anchor="ctr"/>
              <a:lstStyle/>
              <a:p>
                <a:pPr algn="ctr"/>
              </a:p>
            </p:txBody>
          </p:sp>
          <p:sp>
            <p:nvSpPr>
              <p:cNvPr id="20" name="Freeform: Shape 19"/>
              <p:cNvSpPr/>
              <p:nvPr/>
            </p:nvSpPr>
            <p:spPr bwMode="auto">
              <a:xfrm>
                <a:off x="5312391" y="3144677"/>
                <a:ext cx="1278343" cy="1277232"/>
              </a:xfrm>
              <a:custGeom>
                <a:avLst/>
                <a:gdLst>
                  <a:gd name="T0" fmla="*/ 32 w 487"/>
                  <a:gd name="T1" fmla="*/ 187 h 487"/>
                  <a:gd name="T2" fmla="*/ 301 w 487"/>
                  <a:gd name="T3" fmla="*/ 32 h 487"/>
                  <a:gd name="T4" fmla="*/ 456 w 487"/>
                  <a:gd name="T5" fmla="*/ 301 h 487"/>
                  <a:gd name="T6" fmla="*/ 187 w 487"/>
                  <a:gd name="T7" fmla="*/ 456 h 487"/>
                  <a:gd name="T8" fmla="*/ 32 w 487"/>
                  <a:gd name="T9" fmla="*/ 187 h 487"/>
                </a:gdLst>
                <a:ahLst/>
                <a:cxnLst>
                  <a:cxn ang="0">
                    <a:pos x="T0" y="T1"/>
                  </a:cxn>
                  <a:cxn ang="0">
                    <a:pos x="T2" y="T3"/>
                  </a:cxn>
                  <a:cxn ang="0">
                    <a:pos x="T4" y="T5"/>
                  </a:cxn>
                  <a:cxn ang="0">
                    <a:pos x="T6" y="T7"/>
                  </a:cxn>
                  <a:cxn ang="0">
                    <a:pos x="T8" y="T9"/>
                  </a:cxn>
                </a:cxnLst>
                <a:rect l="0" t="0" r="r" b="b"/>
                <a:pathLst>
                  <a:path w="487" h="487">
                    <a:moveTo>
                      <a:pt x="32" y="187"/>
                    </a:moveTo>
                    <a:cubicBezTo>
                      <a:pt x="63" y="70"/>
                      <a:pt x="184" y="0"/>
                      <a:pt x="301" y="32"/>
                    </a:cubicBezTo>
                    <a:cubicBezTo>
                      <a:pt x="418" y="63"/>
                      <a:pt x="487" y="184"/>
                      <a:pt x="456" y="301"/>
                    </a:cubicBezTo>
                    <a:cubicBezTo>
                      <a:pt x="424" y="418"/>
                      <a:pt x="304" y="487"/>
                      <a:pt x="187" y="456"/>
                    </a:cubicBezTo>
                    <a:cubicBezTo>
                      <a:pt x="69" y="424"/>
                      <a:pt x="0" y="304"/>
                      <a:pt x="32" y="187"/>
                    </a:cubicBezTo>
                    <a:close/>
                  </a:path>
                </a:pathLst>
              </a:custGeom>
              <a:solidFill>
                <a:schemeClr val="accent5">
                  <a:lumMod val="100000"/>
                </a:schemeClr>
              </a:solidFill>
              <a:ln>
                <a:noFill/>
              </a:ln>
            </p:spPr>
            <p:txBody>
              <a:bodyPr anchor="ctr"/>
              <a:lstStyle/>
              <a:p>
                <a:pPr algn="ctr"/>
              </a:p>
            </p:txBody>
          </p:sp>
          <p:sp>
            <p:nvSpPr>
              <p:cNvPr id="32" name="Freeform: Shape 31"/>
              <p:cNvSpPr/>
              <p:nvPr/>
            </p:nvSpPr>
            <p:spPr bwMode="auto">
              <a:xfrm>
                <a:off x="4128326" y="3552634"/>
                <a:ext cx="280137" cy="291229"/>
              </a:xfrm>
              <a:custGeom>
                <a:avLst/>
                <a:gdLst>
                  <a:gd name="T0" fmla="*/ 400 w 445"/>
                  <a:gd name="T1" fmla="*/ 159 h 462"/>
                  <a:gd name="T2" fmla="*/ 400 w 445"/>
                  <a:gd name="T3" fmla="*/ 159 h 462"/>
                  <a:gd name="T4" fmla="*/ 266 w 445"/>
                  <a:gd name="T5" fmla="*/ 8 h 462"/>
                  <a:gd name="T6" fmla="*/ 36 w 445"/>
                  <a:gd name="T7" fmla="*/ 248 h 462"/>
                  <a:gd name="T8" fmla="*/ 9 w 445"/>
                  <a:gd name="T9" fmla="*/ 319 h 462"/>
                  <a:gd name="T10" fmla="*/ 81 w 445"/>
                  <a:gd name="T11" fmla="*/ 355 h 462"/>
                  <a:gd name="T12" fmla="*/ 98 w 445"/>
                  <a:gd name="T13" fmla="*/ 346 h 462"/>
                  <a:gd name="T14" fmla="*/ 134 w 445"/>
                  <a:gd name="T15" fmla="*/ 372 h 462"/>
                  <a:gd name="T16" fmla="*/ 160 w 445"/>
                  <a:gd name="T17" fmla="*/ 434 h 462"/>
                  <a:gd name="T18" fmla="*/ 187 w 445"/>
                  <a:gd name="T19" fmla="*/ 452 h 462"/>
                  <a:gd name="T20" fmla="*/ 240 w 445"/>
                  <a:gd name="T21" fmla="*/ 434 h 462"/>
                  <a:gd name="T22" fmla="*/ 249 w 445"/>
                  <a:gd name="T23" fmla="*/ 416 h 462"/>
                  <a:gd name="T24" fmla="*/ 231 w 445"/>
                  <a:gd name="T25" fmla="*/ 390 h 462"/>
                  <a:gd name="T26" fmla="*/ 204 w 445"/>
                  <a:gd name="T27" fmla="*/ 337 h 462"/>
                  <a:gd name="T28" fmla="*/ 231 w 445"/>
                  <a:gd name="T29" fmla="*/ 310 h 462"/>
                  <a:gd name="T30" fmla="*/ 417 w 445"/>
                  <a:gd name="T31" fmla="*/ 355 h 462"/>
                  <a:gd name="T32" fmla="*/ 400 w 445"/>
                  <a:gd name="T33" fmla="*/ 159 h 462"/>
                  <a:gd name="T34" fmla="*/ 390 w 445"/>
                  <a:gd name="T35" fmla="*/ 310 h 462"/>
                  <a:gd name="T36" fmla="*/ 390 w 445"/>
                  <a:gd name="T37" fmla="*/ 310 h 462"/>
                  <a:gd name="T38" fmla="*/ 302 w 445"/>
                  <a:gd name="T39" fmla="*/ 204 h 462"/>
                  <a:gd name="T40" fmla="*/ 284 w 445"/>
                  <a:gd name="T41" fmla="*/ 62 h 462"/>
                  <a:gd name="T42" fmla="*/ 364 w 445"/>
                  <a:gd name="T43" fmla="*/ 177 h 462"/>
                  <a:gd name="T44" fmla="*/ 390 w 445"/>
                  <a:gd name="T45" fmla="*/ 31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chemeClr val="accent3">
                  <a:lumMod val="100000"/>
                </a:schemeClr>
              </a:solidFill>
              <a:ln>
                <a:noFill/>
              </a:ln>
              <a:effectLst/>
            </p:spPr>
            <p:txBody>
              <a:bodyPr anchor="ctr"/>
              <a:lstStyle/>
              <a:p>
                <a:pPr algn="ctr"/>
              </a:p>
            </p:txBody>
          </p:sp>
          <p:sp>
            <p:nvSpPr>
              <p:cNvPr id="33" name="Freeform: Shape 32"/>
              <p:cNvSpPr/>
              <p:nvPr/>
            </p:nvSpPr>
            <p:spPr bwMode="auto">
              <a:xfrm>
                <a:off x="7139240" y="4996825"/>
                <a:ext cx="259400" cy="2594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45" y="434"/>
                    </a:moveTo>
                    <a:cubicBezTo>
                      <a:pt x="19000" y="276"/>
                      <a:pt x="19186" y="194"/>
                      <a:pt x="19399" y="194"/>
                    </a:cubicBezTo>
                    <a:cubicBezTo>
                      <a:pt x="19670" y="194"/>
                      <a:pt x="19900" y="332"/>
                      <a:pt x="20087" y="602"/>
                    </a:cubicBezTo>
                    <a:cubicBezTo>
                      <a:pt x="20165" y="716"/>
                      <a:pt x="20282" y="872"/>
                      <a:pt x="20432" y="1072"/>
                    </a:cubicBezTo>
                    <a:cubicBezTo>
                      <a:pt x="20586" y="1274"/>
                      <a:pt x="20733" y="1483"/>
                      <a:pt x="20880" y="1692"/>
                    </a:cubicBezTo>
                    <a:cubicBezTo>
                      <a:pt x="21024" y="1903"/>
                      <a:pt x="21147" y="2127"/>
                      <a:pt x="21252" y="2359"/>
                    </a:cubicBezTo>
                    <a:cubicBezTo>
                      <a:pt x="21357" y="2597"/>
                      <a:pt x="21411" y="2796"/>
                      <a:pt x="21411" y="2967"/>
                    </a:cubicBezTo>
                    <a:cubicBezTo>
                      <a:pt x="21411" y="3334"/>
                      <a:pt x="21298" y="3616"/>
                      <a:pt x="21071" y="3825"/>
                    </a:cubicBezTo>
                    <a:lnTo>
                      <a:pt x="2568" y="21376"/>
                    </a:lnTo>
                    <a:cubicBezTo>
                      <a:pt x="2408" y="21526"/>
                      <a:pt x="2227" y="21599"/>
                      <a:pt x="2017" y="21599"/>
                    </a:cubicBezTo>
                    <a:cubicBezTo>
                      <a:pt x="1725" y="21599"/>
                      <a:pt x="1495" y="21464"/>
                      <a:pt x="1324" y="21194"/>
                    </a:cubicBezTo>
                    <a:cubicBezTo>
                      <a:pt x="1248" y="21082"/>
                      <a:pt x="1128" y="20924"/>
                      <a:pt x="971" y="20724"/>
                    </a:cubicBezTo>
                    <a:cubicBezTo>
                      <a:pt x="817" y="20521"/>
                      <a:pt x="668" y="20316"/>
                      <a:pt x="528" y="20104"/>
                    </a:cubicBezTo>
                    <a:cubicBezTo>
                      <a:pt x="386" y="19893"/>
                      <a:pt x="261" y="19672"/>
                      <a:pt x="156" y="19443"/>
                    </a:cubicBezTo>
                    <a:cubicBezTo>
                      <a:pt x="51" y="19214"/>
                      <a:pt x="0" y="19008"/>
                      <a:pt x="0" y="18832"/>
                    </a:cubicBezTo>
                    <a:cubicBezTo>
                      <a:pt x="0" y="18465"/>
                      <a:pt x="115" y="18177"/>
                      <a:pt x="337" y="17971"/>
                    </a:cubicBezTo>
                    <a:lnTo>
                      <a:pt x="18845" y="434"/>
                    </a:lnTo>
                    <a:close/>
                    <a:moveTo>
                      <a:pt x="4372" y="9154"/>
                    </a:moveTo>
                    <a:lnTo>
                      <a:pt x="2998" y="8634"/>
                    </a:lnTo>
                    <a:lnTo>
                      <a:pt x="4372" y="8126"/>
                    </a:lnTo>
                    <a:lnTo>
                      <a:pt x="4805" y="6484"/>
                    </a:lnTo>
                    <a:lnTo>
                      <a:pt x="5204" y="8126"/>
                    </a:lnTo>
                    <a:lnTo>
                      <a:pt x="6597" y="8634"/>
                    </a:lnTo>
                    <a:lnTo>
                      <a:pt x="5204" y="9154"/>
                    </a:lnTo>
                    <a:lnTo>
                      <a:pt x="4805" y="10800"/>
                    </a:lnTo>
                    <a:lnTo>
                      <a:pt x="4372" y="9154"/>
                    </a:lnTo>
                    <a:close/>
                    <a:moveTo>
                      <a:pt x="7126" y="5329"/>
                    </a:moveTo>
                    <a:lnTo>
                      <a:pt x="4372" y="4316"/>
                    </a:lnTo>
                    <a:lnTo>
                      <a:pt x="7126" y="3317"/>
                    </a:lnTo>
                    <a:lnTo>
                      <a:pt x="7971" y="0"/>
                    </a:lnTo>
                    <a:lnTo>
                      <a:pt x="8810" y="3317"/>
                    </a:lnTo>
                    <a:lnTo>
                      <a:pt x="11565" y="4316"/>
                    </a:lnTo>
                    <a:lnTo>
                      <a:pt x="8810" y="5329"/>
                    </a:lnTo>
                    <a:lnTo>
                      <a:pt x="7971" y="8634"/>
                    </a:lnTo>
                    <a:lnTo>
                      <a:pt x="7126" y="5329"/>
                    </a:lnTo>
                    <a:close/>
                    <a:moveTo>
                      <a:pt x="12412" y="2670"/>
                    </a:moveTo>
                    <a:lnTo>
                      <a:pt x="11041" y="2162"/>
                    </a:lnTo>
                    <a:lnTo>
                      <a:pt x="12412" y="1642"/>
                    </a:lnTo>
                    <a:lnTo>
                      <a:pt x="12845" y="0"/>
                    </a:lnTo>
                    <a:lnTo>
                      <a:pt x="13278" y="1642"/>
                    </a:lnTo>
                    <a:lnTo>
                      <a:pt x="14637" y="2162"/>
                    </a:lnTo>
                    <a:lnTo>
                      <a:pt x="13278" y="2670"/>
                    </a:lnTo>
                    <a:lnTo>
                      <a:pt x="12845" y="4316"/>
                    </a:lnTo>
                    <a:lnTo>
                      <a:pt x="12412" y="2670"/>
                    </a:lnTo>
                    <a:close/>
                    <a:moveTo>
                      <a:pt x="20498" y="2993"/>
                    </a:moveTo>
                    <a:lnTo>
                      <a:pt x="19399" y="1289"/>
                    </a:lnTo>
                    <a:lnTo>
                      <a:pt x="15070" y="5385"/>
                    </a:lnTo>
                    <a:lnTo>
                      <a:pt x="16172" y="7086"/>
                    </a:lnTo>
                    <a:lnTo>
                      <a:pt x="20498" y="2993"/>
                    </a:lnTo>
                    <a:close/>
                    <a:moveTo>
                      <a:pt x="21599" y="9154"/>
                    </a:moveTo>
                    <a:lnTo>
                      <a:pt x="20229" y="9674"/>
                    </a:lnTo>
                    <a:lnTo>
                      <a:pt x="19807" y="11320"/>
                    </a:lnTo>
                    <a:lnTo>
                      <a:pt x="19374" y="9674"/>
                    </a:lnTo>
                    <a:lnTo>
                      <a:pt x="18001" y="9154"/>
                    </a:lnTo>
                    <a:lnTo>
                      <a:pt x="19374" y="8661"/>
                    </a:lnTo>
                    <a:lnTo>
                      <a:pt x="19807" y="7004"/>
                    </a:lnTo>
                    <a:lnTo>
                      <a:pt x="20229" y="8661"/>
                    </a:lnTo>
                    <a:lnTo>
                      <a:pt x="21599" y="9154"/>
                    </a:lnTo>
                    <a:close/>
                  </a:path>
                </a:pathLst>
              </a:custGeom>
              <a:solidFill>
                <a:schemeClr val="accent5">
                  <a:lumMod val="100000"/>
                </a:schemeClr>
              </a:solidFill>
              <a:ln>
                <a:noFill/>
              </a:ln>
              <a:effectLst/>
            </p:spPr>
            <p:txBody>
              <a:bodyPr anchor="ctr"/>
              <a:lstStyle/>
              <a:p>
                <a:pPr algn="ctr"/>
              </a:p>
            </p:txBody>
          </p:sp>
          <p:grpSp>
            <p:nvGrpSpPr>
              <p:cNvPr id="34" name="Group 3"/>
              <p:cNvGrpSpPr/>
              <p:nvPr/>
            </p:nvGrpSpPr>
            <p:grpSpPr>
              <a:xfrm>
                <a:off x="1308019" y="1421004"/>
                <a:ext cx="2660898" cy="809879"/>
                <a:chOff x="711385" y="1157421"/>
                <a:chExt cx="2950013" cy="897874"/>
              </a:xfrm>
            </p:grpSpPr>
            <p:sp>
              <p:nvSpPr>
                <p:cNvPr id="47" name="TextBox 42"/>
                <p:cNvSpPr txBox="1"/>
                <p:nvPr/>
              </p:nvSpPr>
              <p:spPr>
                <a:xfrm>
                  <a:off x="711385" y="1157421"/>
                  <a:ext cx="2950013" cy="362343"/>
                </a:xfrm>
                <a:prstGeom prst="rect">
                  <a:avLst/>
                </a:prstGeom>
                <a:noFill/>
              </p:spPr>
              <p:txBody>
                <a:bodyPr wrap="none" anchor="ctr">
                  <a:normAutofit lnSpcReduction="10000"/>
                </a:bodyPr>
                <a:lstStyle/>
                <a:p>
                  <a:pPr algn="r"/>
                  <a:r>
                    <a:rPr lang="zh-CN" altLang="en-US" sz="1600" b="1" dirty="0">
                      <a:solidFill>
                        <a:srgbClr val="C55A11"/>
                      </a:solidFill>
                      <a:latin typeface="微软雅黑" panose="020B0503020204020204" pitchFamily="34" charset="-122"/>
                      <a:ea typeface="微软雅黑" panose="020B0503020204020204" pitchFamily="34" charset="-122"/>
                    </a:rPr>
                    <a:t>标题文本预设</a:t>
                  </a:r>
                  <a:endParaRPr lang="zh-CN" altLang="en-US" sz="1600" b="1" dirty="0">
                    <a:solidFill>
                      <a:srgbClr val="C55A11"/>
                    </a:solidFill>
                    <a:latin typeface="微软雅黑" panose="020B0503020204020204" pitchFamily="34" charset="-122"/>
                    <a:ea typeface="微软雅黑" panose="020B0503020204020204" pitchFamily="34" charset="-122"/>
                  </a:endParaRPr>
                </a:p>
              </p:txBody>
            </p:sp>
            <p:sp>
              <p:nvSpPr>
                <p:cNvPr id="48" name="Rectangle 44"/>
                <p:cNvSpPr/>
                <p:nvPr/>
              </p:nvSpPr>
              <p:spPr>
                <a:xfrm>
                  <a:off x="711385" y="1519764"/>
                  <a:ext cx="2950013" cy="535531"/>
                </a:xfrm>
                <a:prstGeom prst="rect">
                  <a:avLst/>
                </a:prstGeom>
              </p:spPr>
              <p:txBody>
                <a:bodyPr wrap="square">
                  <a:normAutofit fontScale="92500" lnSpcReduction="10000"/>
                </a:bodyPr>
                <a:lstStyle/>
                <a:p>
                  <a:pPr algn="r">
                    <a:lnSpc>
                      <a:spcPct val="120000"/>
                    </a:lnSpc>
                  </a:pPr>
                  <a:r>
                    <a:rPr lang="zh-CN" altLang="en-US" sz="1200" dirty="0">
                      <a:solidFill>
                        <a:srgbClr val="C55A11"/>
                      </a:solidFill>
                      <a:latin typeface="微软雅黑" panose="020B0503020204020204" pitchFamily="34" charset="-122"/>
                      <a:ea typeface="微软雅黑" panose="020B0503020204020204" pitchFamily="34" charset="-122"/>
                    </a:rPr>
                    <a:t>此部分内容作为文字排版占位显示</a:t>
                  </a:r>
                  <a:br>
                    <a:rPr lang="zh-CN" altLang="en-US" sz="1200" dirty="0">
                      <a:solidFill>
                        <a:srgbClr val="C55A11"/>
                      </a:solidFill>
                      <a:latin typeface="微软雅黑" panose="020B0503020204020204" pitchFamily="34" charset="-122"/>
                      <a:ea typeface="微软雅黑" panose="020B0503020204020204" pitchFamily="34" charset="-122"/>
                    </a:rPr>
                  </a:br>
                  <a:r>
                    <a:rPr lang="zh-CN" altLang="en-US" sz="1200" dirty="0">
                      <a:solidFill>
                        <a:srgbClr val="C55A11"/>
                      </a:solidFill>
                      <a:latin typeface="微软雅黑" panose="020B0503020204020204" pitchFamily="34" charset="-122"/>
                      <a:ea typeface="微软雅黑" panose="020B0503020204020204" pitchFamily="34" charset="-122"/>
                    </a:rPr>
                    <a:t>（建议使用主题字体）</a:t>
                  </a:r>
                  <a:endParaRPr lang="zh-CN" altLang="en-US" sz="1200" dirty="0">
                    <a:solidFill>
                      <a:srgbClr val="C55A11"/>
                    </a:solidFill>
                    <a:latin typeface="微软雅黑" panose="020B0503020204020204" pitchFamily="34" charset="-122"/>
                    <a:ea typeface="微软雅黑" panose="020B0503020204020204" pitchFamily="34" charset="-122"/>
                  </a:endParaRPr>
                </a:p>
              </p:txBody>
            </p:sp>
          </p:grpSp>
          <p:grpSp>
            <p:nvGrpSpPr>
              <p:cNvPr id="35" name="Group 45"/>
              <p:cNvGrpSpPr/>
              <p:nvPr/>
            </p:nvGrpSpPr>
            <p:grpSpPr>
              <a:xfrm>
                <a:off x="884075" y="3411224"/>
                <a:ext cx="2660898" cy="809879"/>
                <a:chOff x="711385" y="1157421"/>
                <a:chExt cx="2950013" cy="897874"/>
              </a:xfrm>
            </p:grpSpPr>
            <p:sp>
              <p:nvSpPr>
                <p:cNvPr id="45" name="TextBox 46"/>
                <p:cNvSpPr txBox="1"/>
                <p:nvPr/>
              </p:nvSpPr>
              <p:spPr>
                <a:xfrm>
                  <a:off x="711385" y="1157421"/>
                  <a:ext cx="2950013" cy="362343"/>
                </a:xfrm>
                <a:prstGeom prst="rect">
                  <a:avLst/>
                </a:prstGeom>
                <a:noFill/>
              </p:spPr>
              <p:txBody>
                <a:bodyPr wrap="none" anchor="ctr">
                  <a:normAutofit lnSpcReduction="10000"/>
                </a:bodyPr>
                <a:lstStyle/>
                <a:p>
                  <a:pPr algn="r"/>
                  <a:r>
                    <a:rPr lang="zh-CN" altLang="en-US" sz="1600" b="1">
                      <a:solidFill>
                        <a:srgbClr val="C55A11"/>
                      </a:solidFill>
                      <a:latin typeface="微软雅黑" panose="020B0503020204020204" pitchFamily="34" charset="-122"/>
                      <a:ea typeface="微软雅黑" panose="020B0503020204020204" pitchFamily="34" charset="-122"/>
                    </a:rPr>
                    <a:t>标题文本预设</a:t>
                  </a:r>
                  <a:endParaRPr lang="zh-CN" altLang="en-US" sz="1600" b="1">
                    <a:solidFill>
                      <a:srgbClr val="C55A11"/>
                    </a:solidFill>
                    <a:latin typeface="微软雅黑" panose="020B0503020204020204" pitchFamily="34" charset="-122"/>
                    <a:ea typeface="微软雅黑" panose="020B0503020204020204" pitchFamily="34" charset="-122"/>
                  </a:endParaRPr>
                </a:p>
              </p:txBody>
            </p:sp>
            <p:sp>
              <p:nvSpPr>
                <p:cNvPr id="46" name="Rectangle 47"/>
                <p:cNvSpPr/>
                <p:nvPr/>
              </p:nvSpPr>
              <p:spPr>
                <a:xfrm>
                  <a:off x="711385" y="1519764"/>
                  <a:ext cx="2950013" cy="535531"/>
                </a:xfrm>
                <a:prstGeom prst="rect">
                  <a:avLst/>
                </a:prstGeom>
              </p:spPr>
              <p:txBody>
                <a:bodyPr wrap="square">
                  <a:normAutofit fontScale="92500" lnSpcReduction="10000"/>
                </a:bodyPr>
                <a:lstStyle/>
                <a:p>
                  <a:pPr algn="r">
                    <a:lnSpc>
                      <a:spcPct val="120000"/>
                    </a:lnSpc>
                  </a:pPr>
                  <a:r>
                    <a:rPr lang="zh-CN" altLang="en-US" sz="1200">
                      <a:solidFill>
                        <a:srgbClr val="C55A11"/>
                      </a:solidFill>
                      <a:latin typeface="微软雅黑" panose="020B0503020204020204" pitchFamily="34" charset="-122"/>
                      <a:ea typeface="微软雅黑" panose="020B0503020204020204" pitchFamily="34" charset="-122"/>
                    </a:rPr>
                    <a:t>此部分内容作为文字排版占位显示</a:t>
                  </a:r>
                  <a:br>
                    <a:rPr lang="zh-CN" altLang="en-US" sz="1200">
                      <a:solidFill>
                        <a:srgbClr val="C55A11"/>
                      </a:solidFill>
                      <a:latin typeface="微软雅黑" panose="020B0503020204020204" pitchFamily="34" charset="-122"/>
                      <a:ea typeface="微软雅黑" panose="020B0503020204020204" pitchFamily="34" charset="-122"/>
                    </a:rPr>
                  </a:br>
                  <a:r>
                    <a:rPr lang="zh-CN" altLang="en-US" sz="1200">
                      <a:solidFill>
                        <a:srgbClr val="C55A11"/>
                      </a:solidFill>
                      <a:latin typeface="微软雅黑" panose="020B0503020204020204" pitchFamily="34" charset="-122"/>
                      <a:ea typeface="微软雅黑" panose="020B0503020204020204" pitchFamily="34" charset="-122"/>
                    </a:rPr>
                    <a:t>（建议使用主题字体）</a:t>
                  </a:r>
                  <a:endParaRPr lang="zh-CN" altLang="en-US" sz="1200">
                    <a:solidFill>
                      <a:srgbClr val="C55A11"/>
                    </a:solidFill>
                    <a:latin typeface="微软雅黑" panose="020B0503020204020204" pitchFamily="34" charset="-122"/>
                    <a:ea typeface="微软雅黑" panose="020B0503020204020204" pitchFamily="34" charset="-122"/>
                  </a:endParaRPr>
                </a:p>
              </p:txBody>
            </p:sp>
          </p:grpSp>
          <p:grpSp>
            <p:nvGrpSpPr>
              <p:cNvPr id="36" name="Group 48"/>
              <p:cNvGrpSpPr/>
              <p:nvPr/>
            </p:nvGrpSpPr>
            <p:grpSpPr>
              <a:xfrm>
                <a:off x="7219034" y="1740771"/>
                <a:ext cx="2660898" cy="809879"/>
                <a:chOff x="-154654" y="1157421"/>
                <a:chExt cx="2950013" cy="897874"/>
              </a:xfrm>
            </p:grpSpPr>
            <p:sp>
              <p:nvSpPr>
                <p:cNvPr id="43" name="TextBox 49"/>
                <p:cNvSpPr txBox="1"/>
                <p:nvPr/>
              </p:nvSpPr>
              <p:spPr>
                <a:xfrm>
                  <a:off x="-154654" y="1157421"/>
                  <a:ext cx="2950013" cy="362343"/>
                </a:xfrm>
                <a:prstGeom prst="rect">
                  <a:avLst/>
                </a:prstGeom>
                <a:noFill/>
              </p:spPr>
              <p:txBody>
                <a:bodyPr wrap="none" anchor="ctr">
                  <a:normAutofit lnSpcReduction="10000"/>
                </a:bodyPr>
                <a:lstStyle/>
                <a:p>
                  <a:r>
                    <a:rPr lang="zh-CN" altLang="en-US" sz="1600" b="1" dirty="0">
                      <a:solidFill>
                        <a:srgbClr val="C55A11"/>
                      </a:solidFill>
                      <a:latin typeface="微软雅黑" panose="020B0503020204020204" pitchFamily="34" charset="-122"/>
                      <a:ea typeface="微软雅黑" panose="020B0503020204020204" pitchFamily="34" charset="-122"/>
                    </a:rPr>
                    <a:t>标题文本预设</a:t>
                  </a:r>
                  <a:endParaRPr lang="zh-CN" altLang="en-US" sz="1600" b="1" dirty="0">
                    <a:solidFill>
                      <a:srgbClr val="C55A11"/>
                    </a:solidFill>
                    <a:latin typeface="微软雅黑" panose="020B0503020204020204" pitchFamily="34" charset="-122"/>
                    <a:ea typeface="微软雅黑" panose="020B0503020204020204" pitchFamily="34" charset="-122"/>
                  </a:endParaRPr>
                </a:p>
              </p:txBody>
            </p:sp>
            <p:sp>
              <p:nvSpPr>
                <p:cNvPr id="44" name="Rectangle 50"/>
                <p:cNvSpPr/>
                <p:nvPr/>
              </p:nvSpPr>
              <p:spPr>
                <a:xfrm>
                  <a:off x="-154654" y="1519764"/>
                  <a:ext cx="2950013" cy="535531"/>
                </a:xfrm>
                <a:prstGeom prst="rect">
                  <a:avLst/>
                </a:prstGeom>
              </p:spPr>
              <p:txBody>
                <a:bodyPr wrap="square">
                  <a:normAutofit fontScale="92500" lnSpcReduction="10000"/>
                </a:bodyPr>
                <a:lstStyle/>
                <a:p>
                  <a:pPr>
                    <a:lnSpc>
                      <a:spcPct val="120000"/>
                    </a:lnSpc>
                  </a:pPr>
                  <a:r>
                    <a:rPr lang="zh-CN" altLang="en-US" sz="1200">
                      <a:solidFill>
                        <a:srgbClr val="C55A11"/>
                      </a:solidFill>
                      <a:latin typeface="微软雅黑" panose="020B0503020204020204" pitchFamily="34" charset="-122"/>
                      <a:ea typeface="微软雅黑" panose="020B0503020204020204" pitchFamily="34" charset="-122"/>
                    </a:rPr>
                    <a:t>此部分内容作为文字排版占位显示</a:t>
                  </a:r>
                  <a:br>
                    <a:rPr lang="zh-CN" altLang="en-US" sz="1200">
                      <a:solidFill>
                        <a:srgbClr val="C55A11"/>
                      </a:solidFill>
                      <a:latin typeface="微软雅黑" panose="020B0503020204020204" pitchFamily="34" charset="-122"/>
                      <a:ea typeface="微软雅黑" panose="020B0503020204020204" pitchFamily="34" charset="-122"/>
                    </a:rPr>
                  </a:br>
                  <a:r>
                    <a:rPr lang="zh-CN" altLang="en-US" sz="1200">
                      <a:solidFill>
                        <a:srgbClr val="C55A11"/>
                      </a:solidFill>
                      <a:latin typeface="微软雅黑" panose="020B0503020204020204" pitchFamily="34" charset="-122"/>
                      <a:ea typeface="微软雅黑" panose="020B0503020204020204" pitchFamily="34" charset="-122"/>
                    </a:rPr>
                    <a:t>（建议使用主题字体）</a:t>
                  </a:r>
                  <a:endParaRPr lang="zh-CN" altLang="en-US" sz="1200">
                    <a:solidFill>
                      <a:srgbClr val="C55A11"/>
                    </a:solidFill>
                    <a:latin typeface="微软雅黑" panose="020B0503020204020204" pitchFamily="34" charset="-122"/>
                    <a:ea typeface="微软雅黑" panose="020B0503020204020204" pitchFamily="34" charset="-122"/>
                  </a:endParaRPr>
                </a:p>
              </p:txBody>
            </p:sp>
          </p:grpSp>
          <p:grpSp>
            <p:nvGrpSpPr>
              <p:cNvPr id="37" name="Group 51"/>
              <p:cNvGrpSpPr/>
              <p:nvPr/>
            </p:nvGrpSpPr>
            <p:grpSpPr>
              <a:xfrm>
                <a:off x="8574003" y="2981413"/>
                <a:ext cx="2660898" cy="809879"/>
                <a:chOff x="-154654" y="1157421"/>
                <a:chExt cx="2950013" cy="897874"/>
              </a:xfrm>
            </p:grpSpPr>
            <p:sp>
              <p:nvSpPr>
                <p:cNvPr id="41" name="TextBox 52"/>
                <p:cNvSpPr txBox="1"/>
                <p:nvPr/>
              </p:nvSpPr>
              <p:spPr>
                <a:xfrm>
                  <a:off x="-154654" y="1157421"/>
                  <a:ext cx="2950013" cy="362343"/>
                </a:xfrm>
                <a:prstGeom prst="rect">
                  <a:avLst/>
                </a:prstGeom>
                <a:noFill/>
              </p:spPr>
              <p:txBody>
                <a:bodyPr wrap="none" anchor="ctr">
                  <a:normAutofit lnSpcReduction="10000"/>
                </a:bodyPr>
                <a:lstStyle/>
                <a:p>
                  <a:r>
                    <a:rPr lang="zh-CN" altLang="en-US" sz="1600" b="1">
                      <a:solidFill>
                        <a:srgbClr val="C55A11"/>
                      </a:solidFill>
                      <a:latin typeface="微软雅黑" panose="020B0503020204020204" pitchFamily="34" charset="-122"/>
                      <a:ea typeface="微软雅黑" panose="020B0503020204020204" pitchFamily="34" charset="-122"/>
                    </a:rPr>
                    <a:t>标题文本预设</a:t>
                  </a:r>
                  <a:endParaRPr lang="zh-CN" altLang="en-US" sz="1600" b="1">
                    <a:solidFill>
                      <a:srgbClr val="C55A11"/>
                    </a:solidFill>
                    <a:latin typeface="微软雅黑" panose="020B0503020204020204" pitchFamily="34" charset="-122"/>
                    <a:ea typeface="微软雅黑" panose="020B0503020204020204" pitchFamily="34" charset="-122"/>
                  </a:endParaRPr>
                </a:p>
              </p:txBody>
            </p:sp>
            <p:sp>
              <p:nvSpPr>
                <p:cNvPr id="42" name="Rectangle 53"/>
                <p:cNvSpPr/>
                <p:nvPr/>
              </p:nvSpPr>
              <p:spPr>
                <a:xfrm>
                  <a:off x="-154654" y="1519764"/>
                  <a:ext cx="2950013" cy="535531"/>
                </a:xfrm>
                <a:prstGeom prst="rect">
                  <a:avLst/>
                </a:prstGeom>
              </p:spPr>
              <p:txBody>
                <a:bodyPr wrap="square">
                  <a:normAutofit fontScale="92500" lnSpcReduction="10000"/>
                </a:bodyPr>
                <a:lstStyle/>
                <a:p>
                  <a:pPr>
                    <a:lnSpc>
                      <a:spcPct val="120000"/>
                    </a:lnSpc>
                  </a:pPr>
                  <a:r>
                    <a:rPr lang="zh-CN" altLang="en-US" sz="1200">
                      <a:solidFill>
                        <a:srgbClr val="C55A11"/>
                      </a:solidFill>
                      <a:latin typeface="微软雅黑" panose="020B0503020204020204" pitchFamily="34" charset="-122"/>
                      <a:ea typeface="微软雅黑" panose="020B0503020204020204" pitchFamily="34" charset="-122"/>
                    </a:rPr>
                    <a:t>此部分内容作为文字排版占位显示</a:t>
                  </a:r>
                  <a:br>
                    <a:rPr lang="zh-CN" altLang="en-US" sz="1200">
                      <a:solidFill>
                        <a:srgbClr val="C55A11"/>
                      </a:solidFill>
                      <a:latin typeface="微软雅黑" panose="020B0503020204020204" pitchFamily="34" charset="-122"/>
                      <a:ea typeface="微软雅黑" panose="020B0503020204020204" pitchFamily="34" charset="-122"/>
                    </a:rPr>
                  </a:br>
                  <a:r>
                    <a:rPr lang="zh-CN" altLang="en-US" sz="1200">
                      <a:solidFill>
                        <a:srgbClr val="C55A11"/>
                      </a:solidFill>
                      <a:latin typeface="微软雅黑" panose="020B0503020204020204" pitchFamily="34" charset="-122"/>
                      <a:ea typeface="微软雅黑" panose="020B0503020204020204" pitchFamily="34" charset="-122"/>
                    </a:rPr>
                    <a:t>（建议使用主题字体）</a:t>
                  </a:r>
                  <a:endParaRPr lang="zh-CN" altLang="en-US" sz="1200">
                    <a:solidFill>
                      <a:srgbClr val="C55A11"/>
                    </a:solidFill>
                    <a:latin typeface="微软雅黑" panose="020B0503020204020204" pitchFamily="34" charset="-122"/>
                    <a:ea typeface="微软雅黑" panose="020B0503020204020204" pitchFamily="34" charset="-122"/>
                  </a:endParaRPr>
                </a:p>
              </p:txBody>
            </p:sp>
          </p:grpSp>
          <p:grpSp>
            <p:nvGrpSpPr>
              <p:cNvPr id="38" name="Group 54"/>
              <p:cNvGrpSpPr/>
              <p:nvPr/>
            </p:nvGrpSpPr>
            <p:grpSpPr>
              <a:xfrm>
                <a:off x="7950891" y="4839396"/>
                <a:ext cx="2660898" cy="809879"/>
                <a:chOff x="-154654" y="1157421"/>
                <a:chExt cx="2950013" cy="897874"/>
              </a:xfrm>
            </p:grpSpPr>
            <p:sp>
              <p:nvSpPr>
                <p:cNvPr id="39" name="TextBox 55"/>
                <p:cNvSpPr txBox="1"/>
                <p:nvPr/>
              </p:nvSpPr>
              <p:spPr>
                <a:xfrm>
                  <a:off x="-154654" y="1157421"/>
                  <a:ext cx="2950013" cy="362343"/>
                </a:xfrm>
                <a:prstGeom prst="rect">
                  <a:avLst/>
                </a:prstGeom>
                <a:noFill/>
              </p:spPr>
              <p:txBody>
                <a:bodyPr wrap="none" anchor="ctr">
                  <a:normAutofit lnSpcReduction="10000"/>
                </a:bodyPr>
                <a:lstStyle/>
                <a:p>
                  <a:r>
                    <a:rPr lang="zh-CN" altLang="en-US" sz="1600" b="1">
                      <a:solidFill>
                        <a:srgbClr val="C55A11"/>
                      </a:solidFill>
                      <a:latin typeface="微软雅黑" panose="020B0503020204020204" pitchFamily="34" charset="-122"/>
                      <a:ea typeface="微软雅黑" panose="020B0503020204020204" pitchFamily="34" charset="-122"/>
                    </a:rPr>
                    <a:t>标题文本预设</a:t>
                  </a:r>
                  <a:endParaRPr lang="zh-CN" altLang="en-US" sz="1600" b="1">
                    <a:solidFill>
                      <a:srgbClr val="C55A11"/>
                    </a:solidFill>
                    <a:latin typeface="微软雅黑" panose="020B0503020204020204" pitchFamily="34" charset="-122"/>
                    <a:ea typeface="微软雅黑" panose="020B0503020204020204" pitchFamily="34" charset="-122"/>
                  </a:endParaRPr>
                </a:p>
              </p:txBody>
            </p:sp>
            <p:sp>
              <p:nvSpPr>
                <p:cNvPr id="40" name="Rectangle 56"/>
                <p:cNvSpPr/>
                <p:nvPr/>
              </p:nvSpPr>
              <p:spPr>
                <a:xfrm>
                  <a:off x="-154654" y="1519764"/>
                  <a:ext cx="2950013" cy="535531"/>
                </a:xfrm>
                <a:prstGeom prst="rect">
                  <a:avLst/>
                </a:prstGeom>
              </p:spPr>
              <p:txBody>
                <a:bodyPr wrap="square">
                  <a:normAutofit fontScale="92500" lnSpcReduction="10000"/>
                </a:bodyPr>
                <a:lstStyle/>
                <a:p>
                  <a:pPr>
                    <a:lnSpc>
                      <a:spcPct val="120000"/>
                    </a:lnSpc>
                  </a:pPr>
                  <a:r>
                    <a:rPr lang="zh-CN" altLang="en-US" sz="1200">
                      <a:solidFill>
                        <a:srgbClr val="C55A11"/>
                      </a:solidFill>
                      <a:latin typeface="微软雅黑" panose="020B0503020204020204" pitchFamily="34" charset="-122"/>
                      <a:ea typeface="微软雅黑" panose="020B0503020204020204" pitchFamily="34" charset="-122"/>
                    </a:rPr>
                    <a:t>此部分内容作为文字排版占位显示</a:t>
                  </a:r>
                  <a:br>
                    <a:rPr lang="zh-CN" altLang="en-US" sz="1200">
                      <a:solidFill>
                        <a:srgbClr val="C55A11"/>
                      </a:solidFill>
                      <a:latin typeface="微软雅黑" panose="020B0503020204020204" pitchFamily="34" charset="-122"/>
                      <a:ea typeface="微软雅黑" panose="020B0503020204020204" pitchFamily="34" charset="-122"/>
                    </a:rPr>
                  </a:br>
                  <a:r>
                    <a:rPr lang="zh-CN" altLang="en-US" sz="1200">
                      <a:solidFill>
                        <a:srgbClr val="C55A11"/>
                      </a:solidFill>
                      <a:latin typeface="微软雅黑" panose="020B0503020204020204" pitchFamily="34" charset="-122"/>
                      <a:ea typeface="微软雅黑" panose="020B0503020204020204" pitchFamily="34" charset="-122"/>
                    </a:rPr>
                    <a:t>（建议使用主题字体）</a:t>
                  </a:r>
                  <a:endParaRPr lang="zh-CN" altLang="en-US" sz="1200">
                    <a:solidFill>
                      <a:srgbClr val="C55A11"/>
                    </a:solidFill>
                    <a:latin typeface="微软雅黑" panose="020B0503020204020204" pitchFamily="34" charset="-122"/>
                    <a:ea typeface="微软雅黑" panose="020B0503020204020204" pitchFamily="34" charset="-122"/>
                  </a:endParaRPr>
                </a:p>
              </p:txBody>
            </p:sp>
          </p:grpSp>
          <p:sp>
            <p:nvSpPr>
              <p:cNvPr id="24" name="TextBox 23"/>
              <p:cNvSpPr txBox="1"/>
              <p:nvPr/>
            </p:nvSpPr>
            <p:spPr>
              <a:xfrm>
                <a:off x="4428708" y="1658521"/>
                <a:ext cx="607860" cy="295466"/>
              </a:xfrm>
              <a:prstGeom prst="rect">
                <a:avLst/>
              </a:prstGeom>
              <a:noFill/>
            </p:spPr>
            <p:txBody>
              <a:bodyPr wrap="none" anchor="ctr">
                <a:normAutofit/>
              </a:bodyPr>
              <a:lstStyle/>
              <a:p>
                <a:pPr algn="ctr"/>
                <a:r>
                  <a:rPr lang="zh-CN" altLang="en-US" sz="1100" dirty="0">
                    <a:solidFill>
                      <a:schemeClr val="accent1">
                        <a:lumMod val="100000"/>
                      </a:schemeClr>
                    </a:solidFill>
                  </a:rPr>
                  <a:t>关键词</a:t>
                </a:r>
                <a:endParaRPr lang="zh-CN" altLang="en-US" sz="1100" dirty="0">
                  <a:solidFill>
                    <a:schemeClr val="accent1">
                      <a:lumMod val="100000"/>
                    </a:schemeClr>
                  </a:solidFill>
                </a:endParaRPr>
              </a:p>
            </p:txBody>
          </p:sp>
          <p:grpSp>
            <p:nvGrpSpPr>
              <p:cNvPr id="89" name="组合 88"/>
              <p:cNvGrpSpPr/>
              <p:nvPr/>
            </p:nvGrpSpPr>
            <p:grpSpPr>
              <a:xfrm>
                <a:off x="7418124" y="3028904"/>
                <a:ext cx="844349" cy="844350"/>
                <a:chOff x="3176809" y="2273198"/>
                <a:chExt cx="2641823" cy="2726239"/>
              </a:xfrm>
            </p:grpSpPr>
            <p:sp>
              <p:nvSpPr>
                <p:cNvPr id="90" name="椭圆 89"/>
                <p:cNvSpPr/>
                <p:nvPr/>
              </p:nvSpPr>
              <p:spPr>
                <a:xfrm>
                  <a:off x="3176809" y="2273198"/>
                  <a:ext cx="2641823"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prstClr val="white"/>
                    </a:solidFill>
                  </a:endParaRPr>
                </a:p>
              </p:txBody>
            </p:sp>
            <p:sp>
              <p:nvSpPr>
                <p:cNvPr id="91" name="椭圆 56"/>
                <p:cNvSpPr/>
                <p:nvPr/>
              </p:nvSpPr>
              <p:spPr>
                <a:xfrm>
                  <a:off x="3938794" y="2923291"/>
                  <a:ext cx="1325246" cy="1413147"/>
                </a:xfrm>
                <a:custGeom>
                  <a:avLst/>
                  <a:gdLst>
                    <a:gd name="connsiteX0" fmla="*/ 250825 w 311150"/>
                    <a:gd name="connsiteY0" fmla="*/ 190500 h 331788"/>
                    <a:gd name="connsiteX1" fmla="*/ 250825 w 311150"/>
                    <a:gd name="connsiteY1" fmla="*/ 241300 h 331788"/>
                    <a:gd name="connsiteX2" fmla="*/ 280988 w 311150"/>
                    <a:gd name="connsiteY2" fmla="*/ 241300 h 331788"/>
                    <a:gd name="connsiteX3" fmla="*/ 280988 w 311150"/>
                    <a:gd name="connsiteY3" fmla="*/ 190500 h 331788"/>
                    <a:gd name="connsiteX4" fmla="*/ 250825 w 311150"/>
                    <a:gd name="connsiteY4" fmla="*/ 111125 h 331788"/>
                    <a:gd name="connsiteX5" fmla="*/ 250825 w 311150"/>
                    <a:gd name="connsiteY5" fmla="*/ 160338 h 331788"/>
                    <a:gd name="connsiteX6" fmla="*/ 280988 w 311150"/>
                    <a:gd name="connsiteY6" fmla="*/ 160338 h 331788"/>
                    <a:gd name="connsiteX7" fmla="*/ 280988 w 311150"/>
                    <a:gd name="connsiteY7" fmla="*/ 111125 h 331788"/>
                    <a:gd name="connsiteX8" fmla="*/ 250825 w 311150"/>
                    <a:gd name="connsiteY8" fmla="*/ 30163 h 331788"/>
                    <a:gd name="connsiteX9" fmla="*/ 250825 w 311150"/>
                    <a:gd name="connsiteY9" fmla="*/ 80963 h 331788"/>
                    <a:gd name="connsiteX10" fmla="*/ 280988 w 311150"/>
                    <a:gd name="connsiteY10" fmla="*/ 80963 h 331788"/>
                    <a:gd name="connsiteX11" fmla="*/ 280988 w 311150"/>
                    <a:gd name="connsiteY11" fmla="*/ 30163 h 331788"/>
                    <a:gd name="connsiteX12" fmla="*/ 30162 w 311150"/>
                    <a:gd name="connsiteY12" fmla="*/ 30163 h 331788"/>
                    <a:gd name="connsiteX13" fmla="*/ 30162 w 311150"/>
                    <a:gd name="connsiteY13" fmla="*/ 301626 h 331788"/>
                    <a:gd name="connsiteX14" fmla="*/ 219075 w 311150"/>
                    <a:gd name="connsiteY14" fmla="*/ 301626 h 331788"/>
                    <a:gd name="connsiteX15" fmla="*/ 219075 w 311150"/>
                    <a:gd name="connsiteY15" fmla="*/ 30163 h 331788"/>
                    <a:gd name="connsiteX16" fmla="*/ 14261 w 311150"/>
                    <a:gd name="connsiteY16" fmla="*/ 0 h 331788"/>
                    <a:gd name="connsiteX17" fmla="*/ 296889 w 311150"/>
                    <a:gd name="connsiteY17" fmla="*/ 0 h 331788"/>
                    <a:gd name="connsiteX18" fmla="*/ 311150 w 311150"/>
                    <a:gd name="connsiteY18" fmla="*/ 15552 h 331788"/>
                    <a:gd name="connsiteX19" fmla="*/ 311150 w 311150"/>
                    <a:gd name="connsiteY19" fmla="*/ 256617 h 331788"/>
                    <a:gd name="connsiteX20" fmla="*/ 296889 w 311150"/>
                    <a:gd name="connsiteY20" fmla="*/ 270874 h 331788"/>
                    <a:gd name="connsiteX21" fmla="*/ 251513 w 311150"/>
                    <a:gd name="connsiteY21" fmla="*/ 270874 h 331788"/>
                    <a:gd name="connsiteX22" fmla="*/ 251513 w 311150"/>
                    <a:gd name="connsiteY22" fmla="*/ 316236 h 331788"/>
                    <a:gd name="connsiteX23" fmla="*/ 235955 w 311150"/>
                    <a:gd name="connsiteY23" fmla="*/ 331788 h 331788"/>
                    <a:gd name="connsiteX24" fmla="*/ 14261 w 311150"/>
                    <a:gd name="connsiteY24" fmla="*/ 331788 h 331788"/>
                    <a:gd name="connsiteX25" fmla="*/ 0 w 311150"/>
                    <a:gd name="connsiteY25" fmla="*/ 316236 h 331788"/>
                    <a:gd name="connsiteX26" fmla="*/ 0 w 311150"/>
                    <a:gd name="connsiteY26" fmla="*/ 15552 h 331788"/>
                    <a:gd name="connsiteX27" fmla="*/ 14261 w 311150"/>
                    <a:gd name="connsiteY27"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11150" h="331788">
                      <a:moveTo>
                        <a:pt x="250825" y="190500"/>
                      </a:moveTo>
                      <a:lnTo>
                        <a:pt x="250825" y="241300"/>
                      </a:lnTo>
                      <a:lnTo>
                        <a:pt x="280988" y="241300"/>
                      </a:lnTo>
                      <a:lnTo>
                        <a:pt x="280988" y="190500"/>
                      </a:lnTo>
                      <a:close/>
                      <a:moveTo>
                        <a:pt x="250825" y="111125"/>
                      </a:moveTo>
                      <a:lnTo>
                        <a:pt x="250825" y="160338"/>
                      </a:lnTo>
                      <a:lnTo>
                        <a:pt x="280988" y="160338"/>
                      </a:lnTo>
                      <a:lnTo>
                        <a:pt x="280988" y="111125"/>
                      </a:lnTo>
                      <a:close/>
                      <a:moveTo>
                        <a:pt x="250825" y="30163"/>
                      </a:moveTo>
                      <a:lnTo>
                        <a:pt x="250825" y="80963"/>
                      </a:lnTo>
                      <a:lnTo>
                        <a:pt x="280988" y="80963"/>
                      </a:lnTo>
                      <a:lnTo>
                        <a:pt x="280988" y="30163"/>
                      </a:lnTo>
                      <a:close/>
                      <a:moveTo>
                        <a:pt x="30162" y="30163"/>
                      </a:moveTo>
                      <a:lnTo>
                        <a:pt x="30162" y="301626"/>
                      </a:lnTo>
                      <a:lnTo>
                        <a:pt x="219075" y="301626"/>
                      </a:lnTo>
                      <a:lnTo>
                        <a:pt x="219075" y="30163"/>
                      </a:lnTo>
                      <a:close/>
                      <a:moveTo>
                        <a:pt x="14261" y="0"/>
                      </a:moveTo>
                      <a:cubicBezTo>
                        <a:pt x="14261" y="0"/>
                        <a:pt x="14261" y="0"/>
                        <a:pt x="296889" y="0"/>
                      </a:cubicBezTo>
                      <a:cubicBezTo>
                        <a:pt x="304668" y="0"/>
                        <a:pt x="311150" y="6480"/>
                        <a:pt x="311150" y="15552"/>
                      </a:cubicBezTo>
                      <a:cubicBezTo>
                        <a:pt x="311150" y="15552"/>
                        <a:pt x="311150" y="15552"/>
                        <a:pt x="311150" y="256617"/>
                      </a:cubicBezTo>
                      <a:cubicBezTo>
                        <a:pt x="311150" y="264394"/>
                        <a:pt x="304668" y="270874"/>
                        <a:pt x="296889" y="270874"/>
                      </a:cubicBezTo>
                      <a:cubicBezTo>
                        <a:pt x="296889" y="270874"/>
                        <a:pt x="296889" y="270874"/>
                        <a:pt x="251513" y="270874"/>
                      </a:cubicBezTo>
                      <a:cubicBezTo>
                        <a:pt x="251513" y="270874"/>
                        <a:pt x="251513" y="270874"/>
                        <a:pt x="251513" y="316236"/>
                      </a:cubicBezTo>
                      <a:cubicBezTo>
                        <a:pt x="251513" y="325308"/>
                        <a:pt x="245030" y="331788"/>
                        <a:pt x="235955" y="331788"/>
                      </a:cubicBezTo>
                      <a:cubicBezTo>
                        <a:pt x="235955" y="331788"/>
                        <a:pt x="235955" y="331788"/>
                        <a:pt x="14261" y="331788"/>
                      </a:cubicBezTo>
                      <a:cubicBezTo>
                        <a:pt x="6482" y="331788"/>
                        <a:pt x="0" y="325308"/>
                        <a:pt x="0" y="316236"/>
                      </a:cubicBezTo>
                      <a:cubicBezTo>
                        <a:pt x="0" y="316236"/>
                        <a:pt x="0" y="316236"/>
                        <a:pt x="0" y="15552"/>
                      </a:cubicBezTo>
                      <a:cubicBezTo>
                        <a:pt x="0" y="6480"/>
                        <a:pt x="6482" y="0"/>
                        <a:pt x="1426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endParaRPr>
                </a:p>
              </p:txBody>
            </p:sp>
          </p:grpSp>
          <p:grpSp>
            <p:nvGrpSpPr>
              <p:cNvPr id="92" name="组合 91"/>
              <p:cNvGrpSpPr/>
              <p:nvPr/>
            </p:nvGrpSpPr>
            <p:grpSpPr>
              <a:xfrm>
                <a:off x="6829521" y="4833955"/>
                <a:ext cx="844349" cy="844350"/>
                <a:chOff x="3176812" y="2316654"/>
                <a:chExt cx="2641825" cy="2726239"/>
              </a:xfrm>
            </p:grpSpPr>
            <p:sp>
              <p:nvSpPr>
                <p:cNvPr id="93" name="椭圆 92"/>
                <p:cNvSpPr/>
                <p:nvPr/>
              </p:nvSpPr>
              <p:spPr>
                <a:xfrm>
                  <a:off x="3176812" y="2316654"/>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prstClr val="white"/>
                    </a:solidFill>
                  </a:endParaRPr>
                </a:p>
              </p:txBody>
            </p:sp>
            <p:sp>
              <p:nvSpPr>
                <p:cNvPr id="94" name="椭圆 59"/>
                <p:cNvSpPr/>
                <p:nvPr/>
              </p:nvSpPr>
              <p:spPr>
                <a:xfrm>
                  <a:off x="3853947" y="2922355"/>
                  <a:ext cx="1395465" cy="1514838"/>
                </a:xfrm>
                <a:custGeom>
                  <a:avLst/>
                  <a:gdLst>
                    <a:gd name="connsiteX0" fmla="*/ 140006 w 304800"/>
                    <a:gd name="connsiteY0" fmla="*/ 151485 h 330873"/>
                    <a:gd name="connsiteX1" fmla="*/ 137380 w 304800"/>
                    <a:gd name="connsiteY1" fmla="*/ 152800 h 330873"/>
                    <a:gd name="connsiteX2" fmla="*/ 137380 w 304800"/>
                    <a:gd name="connsiteY2" fmla="*/ 165949 h 330873"/>
                    <a:gd name="connsiteX3" fmla="*/ 112438 w 304800"/>
                    <a:gd name="connsiteY3" fmla="*/ 194877 h 330873"/>
                    <a:gd name="connsiteX4" fmla="*/ 141318 w 304800"/>
                    <a:gd name="connsiteY4" fmla="*/ 223805 h 330873"/>
                    <a:gd name="connsiteX5" fmla="*/ 157071 w 304800"/>
                    <a:gd name="connsiteY5" fmla="*/ 238268 h 330873"/>
                    <a:gd name="connsiteX6" fmla="*/ 142631 w 304800"/>
                    <a:gd name="connsiteY6" fmla="*/ 248788 h 330873"/>
                    <a:gd name="connsiteX7" fmla="*/ 119002 w 304800"/>
                    <a:gd name="connsiteY7" fmla="*/ 242213 h 330873"/>
                    <a:gd name="connsiteX8" fmla="*/ 117689 w 304800"/>
                    <a:gd name="connsiteY8" fmla="*/ 242213 h 330873"/>
                    <a:gd name="connsiteX9" fmla="*/ 116376 w 304800"/>
                    <a:gd name="connsiteY9" fmla="*/ 243528 h 330873"/>
                    <a:gd name="connsiteX10" fmla="*/ 112438 w 304800"/>
                    <a:gd name="connsiteY10" fmla="*/ 257992 h 330873"/>
                    <a:gd name="connsiteX11" fmla="*/ 112438 w 304800"/>
                    <a:gd name="connsiteY11" fmla="*/ 259307 h 330873"/>
                    <a:gd name="connsiteX12" fmla="*/ 137380 w 304800"/>
                    <a:gd name="connsiteY12" fmla="*/ 267196 h 330873"/>
                    <a:gd name="connsiteX13" fmla="*/ 137380 w 304800"/>
                    <a:gd name="connsiteY13" fmla="*/ 280345 h 330873"/>
                    <a:gd name="connsiteX14" fmla="*/ 138693 w 304800"/>
                    <a:gd name="connsiteY14" fmla="*/ 281660 h 330873"/>
                    <a:gd name="connsiteX15" fmla="*/ 151820 w 304800"/>
                    <a:gd name="connsiteY15" fmla="*/ 281660 h 330873"/>
                    <a:gd name="connsiteX16" fmla="*/ 153133 w 304800"/>
                    <a:gd name="connsiteY16" fmla="*/ 280345 h 330873"/>
                    <a:gd name="connsiteX17" fmla="*/ 153133 w 304800"/>
                    <a:gd name="connsiteY17" fmla="*/ 265881 h 330873"/>
                    <a:gd name="connsiteX18" fmla="*/ 179388 w 304800"/>
                    <a:gd name="connsiteY18" fmla="*/ 236954 h 330873"/>
                    <a:gd name="connsiteX19" fmla="*/ 153133 w 304800"/>
                    <a:gd name="connsiteY19" fmla="*/ 205396 h 330873"/>
                    <a:gd name="connsiteX20" fmla="*/ 136067 w 304800"/>
                    <a:gd name="connsiteY20" fmla="*/ 192247 h 330873"/>
                    <a:gd name="connsiteX21" fmla="*/ 149195 w 304800"/>
                    <a:gd name="connsiteY21" fmla="*/ 183043 h 330873"/>
                    <a:gd name="connsiteX22" fmla="*/ 168886 w 304800"/>
                    <a:gd name="connsiteY22" fmla="*/ 188302 h 330873"/>
                    <a:gd name="connsiteX23" fmla="*/ 170199 w 304800"/>
                    <a:gd name="connsiteY23" fmla="*/ 188302 h 330873"/>
                    <a:gd name="connsiteX24" fmla="*/ 171512 w 304800"/>
                    <a:gd name="connsiteY24" fmla="*/ 186987 h 330873"/>
                    <a:gd name="connsiteX25" fmla="*/ 175450 w 304800"/>
                    <a:gd name="connsiteY25" fmla="*/ 173838 h 330873"/>
                    <a:gd name="connsiteX26" fmla="*/ 174137 w 304800"/>
                    <a:gd name="connsiteY26" fmla="*/ 171209 h 330873"/>
                    <a:gd name="connsiteX27" fmla="*/ 154446 w 304800"/>
                    <a:gd name="connsiteY27" fmla="*/ 165949 h 330873"/>
                    <a:gd name="connsiteX28" fmla="*/ 154446 w 304800"/>
                    <a:gd name="connsiteY28" fmla="*/ 152800 h 330873"/>
                    <a:gd name="connsiteX29" fmla="*/ 153133 w 304800"/>
                    <a:gd name="connsiteY29" fmla="*/ 151485 h 330873"/>
                    <a:gd name="connsiteX30" fmla="*/ 140006 w 304800"/>
                    <a:gd name="connsiteY30" fmla="*/ 151485 h 330873"/>
                    <a:gd name="connsiteX31" fmla="*/ 193964 w 304800"/>
                    <a:gd name="connsiteY31" fmla="*/ 111523 h 330873"/>
                    <a:gd name="connsiteX32" fmla="*/ 304800 w 304800"/>
                    <a:gd name="connsiteY32" fmla="*/ 241557 h 330873"/>
                    <a:gd name="connsiteX33" fmla="*/ 151740 w 304800"/>
                    <a:gd name="connsiteY33" fmla="*/ 330873 h 330873"/>
                    <a:gd name="connsiteX34" fmla="*/ 0 w 304800"/>
                    <a:gd name="connsiteY34" fmla="*/ 241557 h 330873"/>
                    <a:gd name="connsiteX35" fmla="*/ 97641 w 304800"/>
                    <a:gd name="connsiteY35" fmla="*/ 115464 h 330873"/>
                    <a:gd name="connsiteX36" fmla="*/ 146462 w 304800"/>
                    <a:gd name="connsiteY36" fmla="*/ 125972 h 330873"/>
                    <a:gd name="connsiteX37" fmla="*/ 193964 w 304800"/>
                    <a:gd name="connsiteY37" fmla="*/ 111523 h 330873"/>
                    <a:gd name="connsiteX38" fmla="*/ 140718 w 304800"/>
                    <a:gd name="connsiteY38" fmla="*/ 57 h 330873"/>
                    <a:gd name="connsiteX39" fmla="*/ 159989 w 304800"/>
                    <a:gd name="connsiteY39" fmla="*/ 17546 h 330873"/>
                    <a:gd name="connsiteX40" fmla="*/ 182388 w 304800"/>
                    <a:gd name="connsiteY40" fmla="*/ 18866 h 330873"/>
                    <a:gd name="connsiteX41" fmla="*/ 199518 w 304800"/>
                    <a:gd name="connsiteY41" fmla="*/ 34705 h 330873"/>
                    <a:gd name="connsiteX42" fmla="*/ 185024 w 304800"/>
                    <a:gd name="connsiteY42" fmla="*/ 88823 h 330873"/>
                    <a:gd name="connsiteX43" fmla="*/ 145495 w 304800"/>
                    <a:gd name="connsiteY43" fmla="*/ 107302 h 330873"/>
                    <a:gd name="connsiteX44" fmla="*/ 100695 w 304800"/>
                    <a:gd name="connsiteY44" fmla="*/ 96742 h 330873"/>
                    <a:gd name="connsiteX45" fmla="*/ 78295 w 304800"/>
                    <a:gd name="connsiteY45" fmla="*/ 46585 h 330873"/>
                    <a:gd name="connsiteX46" fmla="*/ 92789 w 304800"/>
                    <a:gd name="connsiteY46" fmla="*/ 28105 h 330873"/>
                    <a:gd name="connsiteX47" fmla="*/ 124413 w 304800"/>
                    <a:gd name="connsiteY47" fmla="*/ 16226 h 330873"/>
                    <a:gd name="connsiteX48" fmla="*/ 140718 w 304800"/>
                    <a:gd name="connsiteY48" fmla="*/ 57 h 330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4800" h="330873">
                      <a:moveTo>
                        <a:pt x="140006" y="151485"/>
                      </a:moveTo>
                      <a:cubicBezTo>
                        <a:pt x="138693" y="151485"/>
                        <a:pt x="137380" y="151485"/>
                        <a:pt x="137380" y="152800"/>
                      </a:cubicBezTo>
                      <a:cubicBezTo>
                        <a:pt x="137380" y="152800"/>
                        <a:pt x="137380" y="152800"/>
                        <a:pt x="137380" y="165949"/>
                      </a:cubicBezTo>
                      <a:cubicBezTo>
                        <a:pt x="122940" y="169894"/>
                        <a:pt x="112438" y="180413"/>
                        <a:pt x="112438" y="194877"/>
                      </a:cubicBezTo>
                      <a:cubicBezTo>
                        <a:pt x="112438" y="211970"/>
                        <a:pt x="126878" y="219860"/>
                        <a:pt x="141318" y="223805"/>
                      </a:cubicBezTo>
                      <a:cubicBezTo>
                        <a:pt x="151820" y="229064"/>
                        <a:pt x="157071" y="231694"/>
                        <a:pt x="157071" y="238268"/>
                      </a:cubicBezTo>
                      <a:cubicBezTo>
                        <a:pt x="157071" y="244843"/>
                        <a:pt x="150508" y="248788"/>
                        <a:pt x="142631" y="248788"/>
                      </a:cubicBezTo>
                      <a:cubicBezTo>
                        <a:pt x="130816" y="248788"/>
                        <a:pt x="122940" y="244843"/>
                        <a:pt x="119002" y="242213"/>
                      </a:cubicBezTo>
                      <a:cubicBezTo>
                        <a:pt x="119002" y="240898"/>
                        <a:pt x="117689" y="240898"/>
                        <a:pt x="117689" y="242213"/>
                      </a:cubicBezTo>
                      <a:cubicBezTo>
                        <a:pt x="116376" y="242213"/>
                        <a:pt x="116376" y="242213"/>
                        <a:pt x="116376" y="243528"/>
                      </a:cubicBezTo>
                      <a:cubicBezTo>
                        <a:pt x="116376" y="243528"/>
                        <a:pt x="116376" y="243528"/>
                        <a:pt x="112438" y="257992"/>
                      </a:cubicBezTo>
                      <a:cubicBezTo>
                        <a:pt x="111125" y="257992"/>
                        <a:pt x="112438" y="259307"/>
                        <a:pt x="112438" y="259307"/>
                      </a:cubicBezTo>
                      <a:cubicBezTo>
                        <a:pt x="119002" y="263252"/>
                        <a:pt x="128191" y="265881"/>
                        <a:pt x="137380" y="267196"/>
                      </a:cubicBezTo>
                      <a:cubicBezTo>
                        <a:pt x="137380" y="267196"/>
                        <a:pt x="137380" y="267196"/>
                        <a:pt x="137380" y="280345"/>
                      </a:cubicBezTo>
                      <a:cubicBezTo>
                        <a:pt x="137380" y="280345"/>
                        <a:pt x="137380" y="281660"/>
                        <a:pt x="138693" y="281660"/>
                      </a:cubicBezTo>
                      <a:cubicBezTo>
                        <a:pt x="138693" y="281660"/>
                        <a:pt x="138693" y="281660"/>
                        <a:pt x="151820" y="281660"/>
                      </a:cubicBezTo>
                      <a:cubicBezTo>
                        <a:pt x="153133" y="281660"/>
                        <a:pt x="153133" y="280345"/>
                        <a:pt x="153133" y="280345"/>
                      </a:cubicBezTo>
                      <a:cubicBezTo>
                        <a:pt x="153133" y="280345"/>
                        <a:pt x="153133" y="280345"/>
                        <a:pt x="153133" y="265881"/>
                      </a:cubicBezTo>
                      <a:cubicBezTo>
                        <a:pt x="168886" y="261937"/>
                        <a:pt x="179388" y="251417"/>
                        <a:pt x="179388" y="236954"/>
                      </a:cubicBezTo>
                      <a:cubicBezTo>
                        <a:pt x="179388" y="222490"/>
                        <a:pt x="171512" y="213285"/>
                        <a:pt x="153133" y="205396"/>
                      </a:cubicBezTo>
                      <a:cubicBezTo>
                        <a:pt x="140006" y="200136"/>
                        <a:pt x="136067" y="197507"/>
                        <a:pt x="136067" y="192247"/>
                      </a:cubicBezTo>
                      <a:cubicBezTo>
                        <a:pt x="136067" y="186987"/>
                        <a:pt x="140006" y="183043"/>
                        <a:pt x="149195" y="183043"/>
                      </a:cubicBezTo>
                      <a:cubicBezTo>
                        <a:pt x="158384" y="183043"/>
                        <a:pt x="164948" y="186987"/>
                        <a:pt x="168886" y="188302"/>
                      </a:cubicBezTo>
                      <a:cubicBezTo>
                        <a:pt x="168886" y="189617"/>
                        <a:pt x="170199" y="189617"/>
                        <a:pt x="170199" y="188302"/>
                      </a:cubicBezTo>
                      <a:cubicBezTo>
                        <a:pt x="171512" y="188302"/>
                        <a:pt x="171512" y="188302"/>
                        <a:pt x="171512" y="186987"/>
                      </a:cubicBezTo>
                      <a:cubicBezTo>
                        <a:pt x="171512" y="186987"/>
                        <a:pt x="171512" y="186987"/>
                        <a:pt x="175450" y="173838"/>
                      </a:cubicBezTo>
                      <a:cubicBezTo>
                        <a:pt x="175450" y="172524"/>
                        <a:pt x="175450" y="171209"/>
                        <a:pt x="174137" y="171209"/>
                      </a:cubicBezTo>
                      <a:cubicBezTo>
                        <a:pt x="170199" y="168579"/>
                        <a:pt x="163635" y="165949"/>
                        <a:pt x="154446" y="165949"/>
                      </a:cubicBezTo>
                      <a:cubicBezTo>
                        <a:pt x="154446" y="165949"/>
                        <a:pt x="154446" y="165949"/>
                        <a:pt x="154446" y="152800"/>
                      </a:cubicBezTo>
                      <a:cubicBezTo>
                        <a:pt x="154446" y="151485"/>
                        <a:pt x="153133" y="151485"/>
                        <a:pt x="153133" y="151485"/>
                      </a:cubicBezTo>
                      <a:cubicBezTo>
                        <a:pt x="153133" y="151485"/>
                        <a:pt x="153133" y="151485"/>
                        <a:pt x="140006" y="151485"/>
                      </a:cubicBezTo>
                      <a:close/>
                      <a:moveTo>
                        <a:pt x="193964" y="111523"/>
                      </a:moveTo>
                      <a:cubicBezTo>
                        <a:pt x="249382" y="127285"/>
                        <a:pt x="304800" y="183764"/>
                        <a:pt x="304800" y="241557"/>
                      </a:cubicBezTo>
                      <a:cubicBezTo>
                        <a:pt x="304800" y="311171"/>
                        <a:pt x="263896" y="330873"/>
                        <a:pt x="151740" y="330873"/>
                      </a:cubicBezTo>
                      <a:cubicBezTo>
                        <a:pt x="40904" y="330873"/>
                        <a:pt x="0" y="312485"/>
                        <a:pt x="0" y="241557"/>
                      </a:cubicBezTo>
                      <a:cubicBezTo>
                        <a:pt x="0" y="187705"/>
                        <a:pt x="44862" y="133852"/>
                        <a:pt x="97641" y="115464"/>
                      </a:cubicBezTo>
                      <a:cubicBezTo>
                        <a:pt x="100280" y="114150"/>
                        <a:pt x="110836" y="127285"/>
                        <a:pt x="146462" y="125972"/>
                      </a:cubicBezTo>
                      <a:cubicBezTo>
                        <a:pt x="186047" y="124658"/>
                        <a:pt x="191325" y="110210"/>
                        <a:pt x="193964" y="111523"/>
                      </a:cubicBezTo>
                      <a:close/>
                      <a:moveTo>
                        <a:pt x="140718" y="57"/>
                      </a:moveTo>
                      <a:cubicBezTo>
                        <a:pt x="147801" y="-603"/>
                        <a:pt x="155377" y="4346"/>
                        <a:pt x="159989" y="17546"/>
                      </a:cubicBezTo>
                      <a:cubicBezTo>
                        <a:pt x="165259" y="33385"/>
                        <a:pt x="177118" y="20186"/>
                        <a:pt x="182388" y="18866"/>
                      </a:cubicBezTo>
                      <a:cubicBezTo>
                        <a:pt x="204788" y="9626"/>
                        <a:pt x="204788" y="26785"/>
                        <a:pt x="199518" y="34705"/>
                      </a:cubicBezTo>
                      <a:cubicBezTo>
                        <a:pt x="196882" y="38665"/>
                        <a:pt x="183706" y="67704"/>
                        <a:pt x="185024" y="88823"/>
                      </a:cubicBezTo>
                      <a:cubicBezTo>
                        <a:pt x="186341" y="100702"/>
                        <a:pt x="158671" y="107302"/>
                        <a:pt x="145495" y="107302"/>
                      </a:cubicBezTo>
                      <a:cubicBezTo>
                        <a:pt x="132318" y="108622"/>
                        <a:pt x="104648" y="104662"/>
                        <a:pt x="100695" y="96742"/>
                      </a:cubicBezTo>
                      <a:cubicBezTo>
                        <a:pt x="95425" y="87503"/>
                        <a:pt x="82248" y="51864"/>
                        <a:pt x="78295" y="46585"/>
                      </a:cubicBezTo>
                      <a:cubicBezTo>
                        <a:pt x="73025" y="37345"/>
                        <a:pt x="75660" y="25465"/>
                        <a:pt x="92789" y="28105"/>
                      </a:cubicBezTo>
                      <a:cubicBezTo>
                        <a:pt x="107283" y="29425"/>
                        <a:pt x="120460" y="28105"/>
                        <a:pt x="124413" y="16226"/>
                      </a:cubicBezTo>
                      <a:cubicBezTo>
                        <a:pt x="127048" y="6986"/>
                        <a:pt x="133636" y="717"/>
                        <a:pt x="140718" y="5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prstClr val="white"/>
                    </a:solidFill>
                  </a:endParaRPr>
                </a:p>
              </p:txBody>
            </p:sp>
          </p:grpSp>
          <p:grpSp>
            <p:nvGrpSpPr>
              <p:cNvPr id="95" name="组合 94"/>
              <p:cNvGrpSpPr/>
              <p:nvPr/>
            </p:nvGrpSpPr>
            <p:grpSpPr>
              <a:xfrm>
                <a:off x="3847065" y="3380132"/>
                <a:ext cx="844349" cy="844350"/>
                <a:chOff x="3291490" y="2313077"/>
                <a:chExt cx="2641825" cy="2726239"/>
              </a:xfrm>
            </p:grpSpPr>
            <p:sp>
              <p:nvSpPr>
                <p:cNvPr id="96" name="椭圆 95"/>
                <p:cNvSpPr/>
                <p:nvPr/>
              </p:nvSpPr>
              <p:spPr>
                <a:xfrm>
                  <a:off x="3291490" y="2313077"/>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prstClr val="white"/>
                    </a:solidFill>
                  </a:endParaRPr>
                </a:p>
              </p:txBody>
            </p:sp>
            <p:sp>
              <p:nvSpPr>
                <p:cNvPr id="97" name="椭圆 62"/>
                <p:cNvSpPr/>
                <p:nvPr/>
              </p:nvSpPr>
              <p:spPr>
                <a:xfrm>
                  <a:off x="3791352" y="2866926"/>
                  <a:ext cx="1667980" cy="1415016"/>
                </a:xfrm>
                <a:custGeom>
                  <a:avLst/>
                  <a:gdLst>
                    <a:gd name="connsiteX0" fmla="*/ 256381 w 334963"/>
                    <a:gd name="connsiteY0" fmla="*/ 180975 h 284163"/>
                    <a:gd name="connsiteX1" fmla="*/ 233362 w 334963"/>
                    <a:gd name="connsiteY1" fmla="*/ 204788 h 284163"/>
                    <a:gd name="connsiteX2" fmla="*/ 256381 w 334963"/>
                    <a:gd name="connsiteY2" fmla="*/ 228601 h 284163"/>
                    <a:gd name="connsiteX3" fmla="*/ 279400 w 334963"/>
                    <a:gd name="connsiteY3" fmla="*/ 204788 h 284163"/>
                    <a:gd name="connsiteX4" fmla="*/ 256381 w 334963"/>
                    <a:gd name="connsiteY4" fmla="*/ 180975 h 284163"/>
                    <a:gd name="connsiteX5" fmla="*/ 245904 w 334963"/>
                    <a:gd name="connsiteY5" fmla="*/ 125413 h 284163"/>
                    <a:gd name="connsiteX6" fmla="*/ 266859 w 334963"/>
                    <a:gd name="connsiteY6" fmla="*/ 125413 h 284163"/>
                    <a:gd name="connsiteX7" fmla="*/ 266859 w 334963"/>
                    <a:gd name="connsiteY7" fmla="*/ 146580 h 284163"/>
                    <a:gd name="connsiteX8" fmla="*/ 289124 w 334963"/>
                    <a:gd name="connsiteY8" fmla="*/ 155840 h 284163"/>
                    <a:gd name="connsiteX9" fmla="*/ 304840 w 334963"/>
                    <a:gd name="connsiteY9" fmla="*/ 139965 h 284163"/>
                    <a:gd name="connsiteX10" fmla="*/ 319247 w 334963"/>
                    <a:gd name="connsiteY10" fmla="*/ 155840 h 284163"/>
                    <a:gd name="connsiteX11" fmla="*/ 304840 w 334963"/>
                    <a:gd name="connsiteY11" fmla="*/ 171715 h 284163"/>
                    <a:gd name="connsiteX12" fmla="*/ 314008 w 334963"/>
                    <a:gd name="connsiteY12" fmla="*/ 194205 h 284163"/>
                    <a:gd name="connsiteX13" fmla="*/ 334963 w 334963"/>
                    <a:gd name="connsiteY13" fmla="*/ 194205 h 284163"/>
                    <a:gd name="connsiteX14" fmla="*/ 334963 w 334963"/>
                    <a:gd name="connsiteY14" fmla="*/ 215371 h 284163"/>
                    <a:gd name="connsiteX15" fmla="*/ 314008 w 334963"/>
                    <a:gd name="connsiteY15" fmla="*/ 215371 h 284163"/>
                    <a:gd name="connsiteX16" fmla="*/ 304840 w 334963"/>
                    <a:gd name="connsiteY16" fmla="*/ 237861 h 284163"/>
                    <a:gd name="connsiteX17" fmla="*/ 319247 w 334963"/>
                    <a:gd name="connsiteY17" fmla="*/ 253736 h 284163"/>
                    <a:gd name="connsiteX18" fmla="*/ 303531 w 334963"/>
                    <a:gd name="connsiteY18" fmla="*/ 269611 h 284163"/>
                    <a:gd name="connsiteX19" fmla="*/ 289124 w 334963"/>
                    <a:gd name="connsiteY19" fmla="*/ 253736 h 284163"/>
                    <a:gd name="connsiteX20" fmla="*/ 266859 w 334963"/>
                    <a:gd name="connsiteY20" fmla="*/ 262996 h 284163"/>
                    <a:gd name="connsiteX21" fmla="*/ 266859 w 334963"/>
                    <a:gd name="connsiteY21" fmla="*/ 284163 h 284163"/>
                    <a:gd name="connsiteX22" fmla="*/ 244595 w 334963"/>
                    <a:gd name="connsiteY22" fmla="*/ 284163 h 284163"/>
                    <a:gd name="connsiteX23" fmla="*/ 244595 w 334963"/>
                    <a:gd name="connsiteY23" fmla="*/ 262996 h 284163"/>
                    <a:gd name="connsiteX24" fmla="*/ 223639 w 334963"/>
                    <a:gd name="connsiteY24" fmla="*/ 253736 h 284163"/>
                    <a:gd name="connsiteX25" fmla="*/ 207923 w 334963"/>
                    <a:gd name="connsiteY25" fmla="*/ 269611 h 284163"/>
                    <a:gd name="connsiteX26" fmla="*/ 192206 w 334963"/>
                    <a:gd name="connsiteY26" fmla="*/ 253736 h 284163"/>
                    <a:gd name="connsiteX27" fmla="*/ 207923 w 334963"/>
                    <a:gd name="connsiteY27" fmla="*/ 237861 h 284163"/>
                    <a:gd name="connsiteX28" fmla="*/ 198755 w 334963"/>
                    <a:gd name="connsiteY28" fmla="*/ 215371 h 284163"/>
                    <a:gd name="connsiteX29" fmla="*/ 177800 w 334963"/>
                    <a:gd name="connsiteY29" fmla="*/ 215371 h 284163"/>
                    <a:gd name="connsiteX30" fmla="*/ 177800 w 334963"/>
                    <a:gd name="connsiteY30" fmla="*/ 194205 h 284163"/>
                    <a:gd name="connsiteX31" fmla="*/ 198755 w 334963"/>
                    <a:gd name="connsiteY31" fmla="*/ 194205 h 284163"/>
                    <a:gd name="connsiteX32" fmla="*/ 207923 w 334963"/>
                    <a:gd name="connsiteY32" fmla="*/ 171715 h 284163"/>
                    <a:gd name="connsiteX33" fmla="*/ 192206 w 334963"/>
                    <a:gd name="connsiteY33" fmla="*/ 155840 h 284163"/>
                    <a:gd name="connsiteX34" fmla="*/ 207923 w 334963"/>
                    <a:gd name="connsiteY34" fmla="*/ 139965 h 284163"/>
                    <a:gd name="connsiteX35" fmla="*/ 223639 w 334963"/>
                    <a:gd name="connsiteY35" fmla="*/ 155840 h 284163"/>
                    <a:gd name="connsiteX36" fmla="*/ 245904 w 334963"/>
                    <a:gd name="connsiteY36" fmla="*/ 146580 h 284163"/>
                    <a:gd name="connsiteX37" fmla="*/ 245904 w 334963"/>
                    <a:gd name="connsiteY37" fmla="*/ 125413 h 284163"/>
                    <a:gd name="connsiteX38" fmla="*/ 104775 w 334963"/>
                    <a:gd name="connsiteY38" fmla="*/ 73025 h 284163"/>
                    <a:gd name="connsiteX39" fmla="*/ 73025 w 334963"/>
                    <a:gd name="connsiteY39" fmla="*/ 104775 h 284163"/>
                    <a:gd name="connsiteX40" fmla="*/ 104775 w 334963"/>
                    <a:gd name="connsiteY40" fmla="*/ 136525 h 284163"/>
                    <a:gd name="connsiteX41" fmla="*/ 136525 w 334963"/>
                    <a:gd name="connsiteY41" fmla="*/ 104775 h 284163"/>
                    <a:gd name="connsiteX42" fmla="*/ 104775 w 334963"/>
                    <a:gd name="connsiteY42" fmla="*/ 73025 h 284163"/>
                    <a:gd name="connsiteX43" fmla="*/ 90186 w 334963"/>
                    <a:gd name="connsiteY43" fmla="*/ 0 h 284163"/>
                    <a:gd name="connsiteX44" fmla="*/ 119364 w 334963"/>
                    <a:gd name="connsiteY44" fmla="*/ 0 h 284163"/>
                    <a:gd name="connsiteX45" fmla="*/ 119364 w 334963"/>
                    <a:gd name="connsiteY45" fmla="*/ 28957 h 284163"/>
                    <a:gd name="connsiteX46" fmla="*/ 148542 w 334963"/>
                    <a:gd name="connsiteY46" fmla="*/ 40803 h 284163"/>
                    <a:gd name="connsiteX47" fmla="*/ 168436 w 334963"/>
                    <a:gd name="connsiteY47" fmla="*/ 19743 h 284163"/>
                    <a:gd name="connsiteX48" fmla="*/ 189656 w 334963"/>
                    <a:gd name="connsiteY48" fmla="*/ 40803 h 284163"/>
                    <a:gd name="connsiteX49" fmla="*/ 169762 w 334963"/>
                    <a:gd name="connsiteY49" fmla="*/ 60546 h 284163"/>
                    <a:gd name="connsiteX50" fmla="*/ 180372 w 334963"/>
                    <a:gd name="connsiteY50" fmla="*/ 89503 h 284163"/>
                    <a:gd name="connsiteX51" fmla="*/ 209550 w 334963"/>
                    <a:gd name="connsiteY51" fmla="*/ 89503 h 284163"/>
                    <a:gd name="connsiteX52" fmla="*/ 209550 w 334963"/>
                    <a:gd name="connsiteY52" fmla="*/ 118460 h 284163"/>
                    <a:gd name="connsiteX53" fmla="*/ 180372 w 334963"/>
                    <a:gd name="connsiteY53" fmla="*/ 118460 h 284163"/>
                    <a:gd name="connsiteX54" fmla="*/ 169762 w 334963"/>
                    <a:gd name="connsiteY54" fmla="*/ 147417 h 284163"/>
                    <a:gd name="connsiteX55" fmla="*/ 189656 w 334963"/>
                    <a:gd name="connsiteY55" fmla="*/ 167160 h 284163"/>
                    <a:gd name="connsiteX56" fmla="*/ 168436 w 334963"/>
                    <a:gd name="connsiteY56" fmla="*/ 188220 h 284163"/>
                    <a:gd name="connsiteX57" fmla="*/ 148542 w 334963"/>
                    <a:gd name="connsiteY57" fmla="*/ 168476 h 284163"/>
                    <a:gd name="connsiteX58" fmla="*/ 119364 w 334963"/>
                    <a:gd name="connsiteY58" fmla="*/ 180322 h 284163"/>
                    <a:gd name="connsiteX59" fmla="*/ 119364 w 334963"/>
                    <a:gd name="connsiteY59" fmla="*/ 207963 h 284163"/>
                    <a:gd name="connsiteX60" fmla="*/ 90186 w 334963"/>
                    <a:gd name="connsiteY60" fmla="*/ 207963 h 284163"/>
                    <a:gd name="connsiteX61" fmla="*/ 90186 w 334963"/>
                    <a:gd name="connsiteY61" fmla="*/ 180322 h 284163"/>
                    <a:gd name="connsiteX62" fmla="*/ 61008 w 334963"/>
                    <a:gd name="connsiteY62" fmla="*/ 168476 h 284163"/>
                    <a:gd name="connsiteX63" fmla="*/ 41114 w 334963"/>
                    <a:gd name="connsiteY63" fmla="*/ 188220 h 284163"/>
                    <a:gd name="connsiteX64" fmla="*/ 19894 w 334963"/>
                    <a:gd name="connsiteY64" fmla="*/ 167160 h 284163"/>
                    <a:gd name="connsiteX65" fmla="*/ 41114 w 334963"/>
                    <a:gd name="connsiteY65" fmla="*/ 147417 h 284163"/>
                    <a:gd name="connsiteX66" fmla="*/ 29178 w 334963"/>
                    <a:gd name="connsiteY66" fmla="*/ 118460 h 284163"/>
                    <a:gd name="connsiteX67" fmla="*/ 0 w 334963"/>
                    <a:gd name="connsiteY67" fmla="*/ 118460 h 284163"/>
                    <a:gd name="connsiteX68" fmla="*/ 0 w 334963"/>
                    <a:gd name="connsiteY68" fmla="*/ 89503 h 284163"/>
                    <a:gd name="connsiteX69" fmla="*/ 29178 w 334963"/>
                    <a:gd name="connsiteY69" fmla="*/ 89503 h 284163"/>
                    <a:gd name="connsiteX70" fmla="*/ 41114 w 334963"/>
                    <a:gd name="connsiteY70" fmla="*/ 60546 h 284163"/>
                    <a:gd name="connsiteX71" fmla="*/ 19894 w 334963"/>
                    <a:gd name="connsiteY71" fmla="*/ 40803 h 284163"/>
                    <a:gd name="connsiteX72" fmla="*/ 41114 w 334963"/>
                    <a:gd name="connsiteY72" fmla="*/ 19743 h 284163"/>
                    <a:gd name="connsiteX73" fmla="*/ 61008 w 334963"/>
                    <a:gd name="connsiteY73" fmla="*/ 40803 h 284163"/>
                    <a:gd name="connsiteX74" fmla="*/ 90186 w 334963"/>
                    <a:gd name="connsiteY74" fmla="*/ 28957 h 284163"/>
                    <a:gd name="connsiteX75" fmla="*/ 90186 w 334963"/>
                    <a:gd name="connsiteY75" fmla="*/ 0 h 284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34963" h="284163">
                      <a:moveTo>
                        <a:pt x="256381" y="180975"/>
                      </a:moveTo>
                      <a:cubicBezTo>
                        <a:pt x="243668" y="180975"/>
                        <a:pt x="233362" y="191636"/>
                        <a:pt x="233362" y="204788"/>
                      </a:cubicBezTo>
                      <a:cubicBezTo>
                        <a:pt x="233362" y="217940"/>
                        <a:pt x="243668" y="228601"/>
                        <a:pt x="256381" y="228601"/>
                      </a:cubicBezTo>
                      <a:cubicBezTo>
                        <a:pt x="269094" y="228601"/>
                        <a:pt x="279400" y="217940"/>
                        <a:pt x="279400" y="204788"/>
                      </a:cubicBezTo>
                      <a:cubicBezTo>
                        <a:pt x="279400" y="191636"/>
                        <a:pt x="269094" y="180975"/>
                        <a:pt x="256381" y="180975"/>
                      </a:cubicBezTo>
                      <a:close/>
                      <a:moveTo>
                        <a:pt x="245904" y="125413"/>
                      </a:moveTo>
                      <a:cubicBezTo>
                        <a:pt x="245904" y="125413"/>
                        <a:pt x="245904" y="125413"/>
                        <a:pt x="266859" y="125413"/>
                      </a:cubicBezTo>
                      <a:cubicBezTo>
                        <a:pt x="266859" y="125413"/>
                        <a:pt x="266859" y="125413"/>
                        <a:pt x="266859" y="146580"/>
                      </a:cubicBezTo>
                      <a:cubicBezTo>
                        <a:pt x="274717" y="149225"/>
                        <a:pt x="282576" y="151871"/>
                        <a:pt x="289124" y="155840"/>
                      </a:cubicBezTo>
                      <a:cubicBezTo>
                        <a:pt x="289124" y="155840"/>
                        <a:pt x="289124" y="155840"/>
                        <a:pt x="304840" y="139965"/>
                      </a:cubicBezTo>
                      <a:cubicBezTo>
                        <a:pt x="304840" y="139965"/>
                        <a:pt x="304840" y="139965"/>
                        <a:pt x="319247" y="155840"/>
                      </a:cubicBezTo>
                      <a:cubicBezTo>
                        <a:pt x="319247" y="155840"/>
                        <a:pt x="319247" y="155840"/>
                        <a:pt x="304840" y="171715"/>
                      </a:cubicBezTo>
                      <a:cubicBezTo>
                        <a:pt x="308769" y="178330"/>
                        <a:pt x="311389" y="186267"/>
                        <a:pt x="314008" y="194205"/>
                      </a:cubicBezTo>
                      <a:cubicBezTo>
                        <a:pt x="314008" y="194205"/>
                        <a:pt x="314008" y="194205"/>
                        <a:pt x="334963" y="194205"/>
                      </a:cubicBezTo>
                      <a:cubicBezTo>
                        <a:pt x="334963" y="194205"/>
                        <a:pt x="334963" y="194205"/>
                        <a:pt x="334963" y="215371"/>
                      </a:cubicBezTo>
                      <a:lnTo>
                        <a:pt x="314008" y="215371"/>
                      </a:lnTo>
                      <a:cubicBezTo>
                        <a:pt x="311389" y="223309"/>
                        <a:pt x="308769" y="231246"/>
                        <a:pt x="304840" y="237861"/>
                      </a:cubicBezTo>
                      <a:cubicBezTo>
                        <a:pt x="304840" y="237861"/>
                        <a:pt x="304840" y="237861"/>
                        <a:pt x="319247" y="253736"/>
                      </a:cubicBezTo>
                      <a:cubicBezTo>
                        <a:pt x="319247" y="253736"/>
                        <a:pt x="319247" y="253736"/>
                        <a:pt x="303531" y="269611"/>
                      </a:cubicBezTo>
                      <a:cubicBezTo>
                        <a:pt x="303531" y="269611"/>
                        <a:pt x="303531" y="269611"/>
                        <a:pt x="289124" y="253736"/>
                      </a:cubicBezTo>
                      <a:cubicBezTo>
                        <a:pt x="282576" y="257705"/>
                        <a:pt x="274717" y="261674"/>
                        <a:pt x="266859" y="262996"/>
                      </a:cubicBezTo>
                      <a:cubicBezTo>
                        <a:pt x="266859" y="262996"/>
                        <a:pt x="266859" y="262996"/>
                        <a:pt x="266859" y="284163"/>
                      </a:cubicBezTo>
                      <a:cubicBezTo>
                        <a:pt x="266859" y="284163"/>
                        <a:pt x="266859" y="284163"/>
                        <a:pt x="244595" y="284163"/>
                      </a:cubicBezTo>
                      <a:cubicBezTo>
                        <a:pt x="244595" y="284163"/>
                        <a:pt x="244595" y="284163"/>
                        <a:pt x="244595" y="262996"/>
                      </a:cubicBezTo>
                      <a:cubicBezTo>
                        <a:pt x="236736" y="260351"/>
                        <a:pt x="230187" y="257705"/>
                        <a:pt x="223639" y="253736"/>
                      </a:cubicBezTo>
                      <a:cubicBezTo>
                        <a:pt x="223639" y="253736"/>
                        <a:pt x="223639" y="253736"/>
                        <a:pt x="207923" y="269611"/>
                      </a:cubicBezTo>
                      <a:cubicBezTo>
                        <a:pt x="207923" y="269611"/>
                        <a:pt x="207923" y="269611"/>
                        <a:pt x="192206" y="253736"/>
                      </a:cubicBezTo>
                      <a:cubicBezTo>
                        <a:pt x="192206" y="253736"/>
                        <a:pt x="192206" y="253736"/>
                        <a:pt x="207923" y="237861"/>
                      </a:cubicBezTo>
                      <a:cubicBezTo>
                        <a:pt x="203994" y="231246"/>
                        <a:pt x="200065" y="223309"/>
                        <a:pt x="198755" y="215371"/>
                      </a:cubicBezTo>
                      <a:cubicBezTo>
                        <a:pt x="198755" y="215371"/>
                        <a:pt x="198755" y="215371"/>
                        <a:pt x="177800" y="215371"/>
                      </a:cubicBezTo>
                      <a:cubicBezTo>
                        <a:pt x="177800" y="215371"/>
                        <a:pt x="177800" y="215371"/>
                        <a:pt x="177800" y="194205"/>
                      </a:cubicBezTo>
                      <a:cubicBezTo>
                        <a:pt x="177800" y="194205"/>
                        <a:pt x="177800" y="194205"/>
                        <a:pt x="198755" y="194205"/>
                      </a:cubicBezTo>
                      <a:cubicBezTo>
                        <a:pt x="200065" y="186267"/>
                        <a:pt x="203994" y="178330"/>
                        <a:pt x="207923" y="171715"/>
                      </a:cubicBezTo>
                      <a:cubicBezTo>
                        <a:pt x="207923" y="171715"/>
                        <a:pt x="207923" y="171715"/>
                        <a:pt x="192206" y="155840"/>
                      </a:cubicBezTo>
                      <a:cubicBezTo>
                        <a:pt x="192206" y="155840"/>
                        <a:pt x="192206" y="155840"/>
                        <a:pt x="207923" y="139965"/>
                      </a:cubicBezTo>
                      <a:cubicBezTo>
                        <a:pt x="207923" y="139965"/>
                        <a:pt x="207923" y="139965"/>
                        <a:pt x="223639" y="155840"/>
                      </a:cubicBezTo>
                      <a:cubicBezTo>
                        <a:pt x="230187" y="151871"/>
                        <a:pt x="238046" y="149225"/>
                        <a:pt x="245904" y="146580"/>
                      </a:cubicBezTo>
                      <a:cubicBezTo>
                        <a:pt x="245904" y="146580"/>
                        <a:pt x="245904" y="146580"/>
                        <a:pt x="245904" y="125413"/>
                      </a:cubicBezTo>
                      <a:close/>
                      <a:moveTo>
                        <a:pt x="104775" y="73025"/>
                      </a:moveTo>
                      <a:cubicBezTo>
                        <a:pt x="87240" y="73025"/>
                        <a:pt x="73025" y="87240"/>
                        <a:pt x="73025" y="104775"/>
                      </a:cubicBezTo>
                      <a:cubicBezTo>
                        <a:pt x="73025" y="122310"/>
                        <a:pt x="87240" y="136525"/>
                        <a:pt x="104775" y="136525"/>
                      </a:cubicBezTo>
                      <a:cubicBezTo>
                        <a:pt x="122310" y="136525"/>
                        <a:pt x="136525" y="122310"/>
                        <a:pt x="136525" y="104775"/>
                      </a:cubicBezTo>
                      <a:cubicBezTo>
                        <a:pt x="136525" y="87240"/>
                        <a:pt x="122310" y="73025"/>
                        <a:pt x="104775" y="73025"/>
                      </a:cubicBezTo>
                      <a:close/>
                      <a:moveTo>
                        <a:pt x="90186" y="0"/>
                      </a:moveTo>
                      <a:cubicBezTo>
                        <a:pt x="90186" y="0"/>
                        <a:pt x="90186" y="0"/>
                        <a:pt x="119364" y="0"/>
                      </a:cubicBezTo>
                      <a:cubicBezTo>
                        <a:pt x="119364" y="0"/>
                        <a:pt x="119364" y="0"/>
                        <a:pt x="119364" y="28957"/>
                      </a:cubicBezTo>
                      <a:cubicBezTo>
                        <a:pt x="129974" y="30273"/>
                        <a:pt x="139258" y="34222"/>
                        <a:pt x="148542" y="40803"/>
                      </a:cubicBezTo>
                      <a:cubicBezTo>
                        <a:pt x="148542" y="40803"/>
                        <a:pt x="148542" y="40803"/>
                        <a:pt x="168436" y="19743"/>
                      </a:cubicBezTo>
                      <a:cubicBezTo>
                        <a:pt x="168436" y="19743"/>
                        <a:pt x="168436" y="19743"/>
                        <a:pt x="189656" y="40803"/>
                      </a:cubicBezTo>
                      <a:cubicBezTo>
                        <a:pt x="189656" y="40803"/>
                        <a:pt x="189656" y="40803"/>
                        <a:pt x="169762" y="60546"/>
                      </a:cubicBezTo>
                      <a:cubicBezTo>
                        <a:pt x="175067" y="69760"/>
                        <a:pt x="179046" y="78973"/>
                        <a:pt x="180372" y="89503"/>
                      </a:cubicBezTo>
                      <a:cubicBezTo>
                        <a:pt x="180372" y="89503"/>
                        <a:pt x="180372" y="89503"/>
                        <a:pt x="209550" y="89503"/>
                      </a:cubicBezTo>
                      <a:cubicBezTo>
                        <a:pt x="209550" y="89503"/>
                        <a:pt x="209550" y="89503"/>
                        <a:pt x="209550" y="118460"/>
                      </a:cubicBezTo>
                      <a:cubicBezTo>
                        <a:pt x="209550" y="118460"/>
                        <a:pt x="209550" y="118460"/>
                        <a:pt x="180372" y="118460"/>
                      </a:cubicBezTo>
                      <a:cubicBezTo>
                        <a:pt x="179046" y="128990"/>
                        <a:pt x="175067" y="138203"/>
                        <a:pt x="169762" y="147417"/>
                      </a:cubicBezTo>
                      <a:lnTo>
                        <a:pt x="189656" y="167160"/>
                      </a:lnTo>
                      <a:cubicBezTo>
                        <a:pt x="189656" y="167160"/>
                        <a:pt x="189656" y="167160"/>
                        <a:pt x="168436" y="188220"/>
                      </a:cubicBezTo>
                      <a:cubicBezTo>
                        <a:pt x="168436" y="188220"/>
                        <a:pt x="168436" y="188220"/>
                        <a:pt x="148542" y="168476"/>
                      </a:cubicBezTo>
                      <a:cubicBezTo>
                        <a:pt x="140584" y="173741"/>
                        <a:pt x="129974" y="177690"/>
                        <a:pt x="119364" y="180322"/>
                      </a:cubicBezTo>
                      <a:cubicBezTo>
                        <a:pt x="119364" y="180322"/>
                        <a:pt x="119364" y="180322"/>
                        <a:pt x="119364" y="207963"/>
                      </a:cubicBezTo>
                      <a:cubicBezTo>
                        <a:pt x="119364" y="207963"/>
                        <a:pt x="119364" y="207963"/>
                        <a:pt x="90186" y="207963"/>
                      </a:cubicBezTo>
                      <a:cubicBezTo>
                        <a:pt x="90186" y="207963"/>
                        <a:pt x="90186" y="207963"/>
                        <a:pt x="90186" y="180322"/>
                      </a:cubicBezTo>
                      <a:cubicBezTo>
                        <a:pt x="79576" y="177690"/>
                        <a:pt x="70292" y="173741"/>
                        <a:pt x="61008" y="168476"/>
                      </a:cubicBezTo>
                      <a:cubicBezTo>
                        <a:pt x="61008" y="168476"/>
                        <a:pt x="61008" y="168476"/>
                        <a:pt x="41114" y="188220"/>
                      </a:cubicBezTo>
                      <a:cubicBezTo>
                        <a:pt x="41114" y="188220"/>
                        <a:pt x="41114" y="188220"/>
                        <a:pt x="19894" y="167160"/>
                      </a:cubicBezTo>
                      <a:cubicBezTo>
                        <a:pt x="19894" y="167160"/>
                        <a:pt x="19894" y="167160"/>
                        <a:pt x="41114" y="147417"/>
                      </a:cubicBezTo>
                      <a:cubicBezTo>
                        <a:pt x="34483" y="138203"/>
                        <a:pt x="30504" y="128990"/>
                        <a:pt x="29178" y="118460"/>
                      </a:cubicBezTo>
                      <a:cubicBezTo>
                        <a:pt x="29178" y="118460"/>
                        <a:pt x="29178" y="118460"/>
                        <a:pt x="0" y="118460"/>
                      </a:cubicBezTo>
                      <a:cubicBezTo>
                        <a:pt x="0" y="118460"/>
                        <a:pt x="0" y="118460"/>
                        <a:pt x="0" y="89503"/>
                      </a:cubicBezTo>
                      <a:cubicBezTo>
                        <a:pt x="0" y="89503"/>
                        <a:pt x="0" y="89503"/>
                        <a:pt x="29178" y="89503"/>
                      </a:cubicBezTo>
                      <a:cubicBezTo>
                        <a:pt x="30504" y="78973"/>
                        <a:pt x="34483" y="69760"/>
                        <a:pt x="41114" y="60546"/>
                      </a:cubicBezTo>
                      <a:cubicBezTo>
                        <a:pt x="41114" y="60546"/>
                        <a:pt x="41114" y="60546"/>
                        <a:pt x="19894" y="40803"/>
                      </a:cubicBezTo>
                      <a:cubicBezTo>
                        <a:pt x="19894" y="40803"/>
                        <a:pt x="19894" y="40803"/>
                        <a:pt x="41114" y="19743"/>
                      </a:cubicBezTo>
                      <a:cubicBezTo>
                        <a:pt x="41114" y="19743"/>
                        <a:pt x="41114" y="19743"/>
                        <a:pt x="61008" y="40803"/>
                      </a:cubicBezTo>
                      <a:cubicBezTo>
                        <a:pt x="70292" y="34222"/>
                        <a:pt x="79576" y="30273"/>
                        <a:pt x="90186" y="28957"/>
                      </a:cubicBezTo>
                      <a:cubicBezTo>
                        <a:pt x="90186" y="28957"/>
                        <a:pt x="90186" y="28957"/>
                        <a:pt x="9018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prstClr val="white"/>
                    </a:solidFill>
                  </a:endParaRPr>
                </a:p>
              </p:txBody>
            </p:sp>
          </p:grpSp>
          <p:grpSp>
            <p:nvGrpSpPr>
              <p:cNvPr id="80" name="组合 79"/>
              <p:cNvGrpSpPr/>
              <p:nvPr/>
            </p:nvGrpSpPr>
            <p:grpSpPr>
              <a:xfrm>
                <a:off x="4322084" y="1282094"/>
                <a:ext cx="844349" cy="844350"/>
                <a:chOff x="3176812" y="2273198"/>
                <a:chExt cx="2641825" cy="2726239"/>
              </a:xfrm>
            </p:grpSpPr>
            <p:sp>
              <p:nvSpPr>
                <p:cNvPr id="81" name="椭圆 80"/>
                <p:cNvSpPr/>
                <p:nvPr/>
              </p:nvSpPr>
              <p:spPr>
                <a:xfrm>
                  <a:off x="3176812" y="2273198"/>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prstClr val="white"/>
                    </a:solidFill>
                  </a:endParaRPr>
                </a:p>
              </p:txBody>
            </p:sp>
            <p:sp>
              <p:nvSpPr>
                <p:cNvPr id="82" name="椭圆 78"/>
                <p:cNvSpPr/>
                <p:nvPr/>
              </p:nvSpPr>
              <p:spPr>
                <a:xfrm>
                  <a:off x="3825966" y="2878992"/>
                  <a:ext cx="1448558" cy="1448563"/>
                </a:xfrm>
                <a:custGeom>
                  <a:avLst/>
                  <a:gdLst>
                    <a:gd name="connsiteX0" fmla="*/ 0 w 338137"/>
                    <a:gd name="connsiteY0" fmla="*/ 211138 h 338138"/>
                    <a:gd name="connsiteX1" fmla="*/ 131752 w 338137"/>
                    <a:gd name="connsiteY1" fmla="*/ 274638 h 338138"/>
                    <a:gd name="connsiteX2" fmla="*/ 167325 w 338137"/>
                    <a:gd name="connsiteY2" fmla="*/ 298451 h 338138"/>
                    <a:gd name="connsiteX3" fmla="*/ 193675 w 338137"/>
                    <a:gd name="connsiteY3" fmla="*/ 298451 h 338138"/>
                    <a:gd name="connsiteX4" fmla="*/ 193675 w 338137"/>
                    <a:gd name="connsiteY4" fmla="*/ 318294 h 338138"/>
                    <a:gd name="connsiteX5" fmla="*/ 140974 w 338137"/>
                    <a:gd name="connsiteY5" fmla="*/ 322263 h 338138"/>
                    <a:gd name="connsiteX6" fmla="*/ 0 w 338137"/>
                    <a:gd name="connsiteY6" fmla="*/ 258763 h 338138"/>
                    <a:gd name="connsiteX7" fmla="*/ 0 w 338137"/>
                    <a:gd name="connsiteY7" fmla="*/ 211138 h 338138"/>
                    <a:gd name="connsiteX8" fmla="*/ 233476 w 338137"/>
                    <a:gd name="connsiteY8" fmla="*/ 153988 h 338138"/>
                    <a:gd name="connsiteX9" fmla="*/ 258648 w 338137"/>
                    <a:gd name="connsiteY9" fmla="*/ 153988 h 338138"/>
                    <a:gd name="connsiteX10" fmla="*/ 271896 w 338137"/>
                    <a:gd name="connsiteY10" fmla="*/ 167236 h 338138"/>
                    <a:gd name="connsiteX11" fmla="*/ 271896 w 338137"/>
                    <a:gd name="connsiteY11" fmla="*/ 220229 h 338138"/>
                    <a:gd name="connsiteX12" fmla="*/ 324889 w 338137"/>
                    <a:gd name="connsiteY12" fmla="*/ 220229 h 338138"/>
                    <a:gd name="connsiteX13" fmla="*/ 338137 w 338137"/>
                    <a:gd name="connsiteY13" fmla="*/ 233477 h 338138"/>
                    <a:gd name="connsiteX14" fmla="*/ 338137 w 338137"/>
                    <a:gd name="connsiteY14" fmla="*/ 258649 h 338138"/>
                    <a:gd name="connsiteX15" fmla="*/ 324889 w 338137"/>
                    <a:gd name="connsiteY15" fmla="*/ 271897 h 338138"/>
                    <a:gd name="connsiteX16" fmla="*/ 271896 w 338137"/>
                    <a:gd name="connsiteY16" fmla="*/ 271897 h 338138"/>
                    <a:gd name="connsiteX17" fmla="*/ 271896 w 338137"/>
                    <a:gd name="connsiteY17" fmla="*/ 324890 h 338138"/>
                    <a:gd name="connsiteX18" fmla="*/ 258648 w 338137"/>
                    <a:gd name="connsiteY18" fmla="*/ 338138 h 338138"/>
                    <a:gd name="connsiteX19" fmla="*/ 233476 w 338137"/>
                    <a:gd name="connsiteY19" fmla="*/ 338138 h 338138"/>
                    <a:gd name="connsiteX20" fmla="*/ 220228 w 338137"/>
                    <a:gd name="connsiteY20" fmla="*/ 324890 h 338138"/>
                    <a:gd name="connsiteX21" fmla="*/ 220228 w 338137"/>
                    <a:gd name="connsiteY21" fmla="*/ 271897 h 338138"/>
                    <a:gd name="connsiteX22" fmla="*/ 167235 w 338137"/>
                    <a:gd name="connsiteY22" fmla="*/ 271897 h 338138"/>
                    <a:gd name="connsiteX23" fmla="*/ 153987 w 338137"/>
                    <a:gd name="connsiteY23" fmla="*/ 258649 h 338138"/>
                    <a:gd name="connsiteX24" fmla="*/ 153987 w 338137"/>
                    <a:gd name="connsiteY24" fmla="*/ 233477 h 338138"/>
                    <a:gd name="connsiteX25" fmla="*/ 167235 w 338137"/>
                    <a:gd name="connsiteY25" fmla="*/ 220229 h 338138"/>
                    <a:gd name="connsiteX26" fmla="*/ 220228 w 338137"/>
                    <a:gd name="connsiteY26" fmla="*/ 220229 h 338138"/>
                    <a:gd name="connsiteX27" fmla="*/ 220228 w 338137"/>
                    <a:gd name="connsiteY27" fmla="*/ 167236 h 338138"/>
                    <a:gd name="connsiteX28" fmla="*/ 233476 w 338137"/>
                    <a:gd name="connsiteY28" fmla="*/ 153988 h 338138"/>
                    <a:gd name="connsiteX29" fmla="*/ 0 w 338137"/>
                    <a:gd name="connsiteY29" fmla="*/ 146050 h 338138"/>
                    <a:gd name="connsiteX30" fmla="*/ 138113 w 338137"/>
                    <a:gd name="connsiteY30" fmla="*/ 208643 h 338138"/>
                    <a:gd name="connsiteX31" fmla="*/ 128817 w 338137"/>
                    <a:gd name="connsiteY31" fmla="*/ 233420 h 338138"/>
                    <a:gd name="connsiteX32" fmla="*/ 128817 w 338137"/>
                    <a:gd name="connsiteY32" fmla="*/ 255588 h 338138"/>
                    <a:gd name="connsiteX33" fmla="*/ 0 w 338137"/>
                    <a:gd name="connsiteY33" fmla="*/ 194299 h 338138"/>
                    <a:gd name="connsiteX34" fmla="*/ 0 w 338137"/>
                    <a:gd name="connsiteY34" fmla="*/ 146050 h 338138"/>
                    <a:gd name="connsiteX35" fmla="*/ 282575 w 338137"/>
                    <a:gd name="connsiteY35" fmla="*/ 80963 h 338138"/>
                    <a:gd name="connsiteX36" fmla="*/ 282575 w 338137"/>
                    <a:gd name="connsiteY36" fmla="*/ 128588 h 338138"/>
                    <a:gd name="connsiteX37" fmla="*/ 282575 w 338137"/>
                    <a:gd name="connsiteY37" fmla="*/ 136526 h 338138"/>
                    <a:gd name="connsiteX38" fmla="*/ 258512 w 338137"/>
                    <a:gd name="connsiteY38" fmla="*/ 128588 h 338138"/>
                    <a:gd name="connsiteX39" fmla="*/ 233112 w 338137"/>
                    <a:gd name="connsiteY39" fmla="*/ 128588 h 338138"/>
                    <a:gd name="connsiteX40" fmla="*/ 231775 w 338137"/>
                    <a:gd name="connsiteY40" fmla="*/ 128588 h 338138"/>
                    <a:gd name="connsiteX41" fmla="*/ 282575 w 338137"/>
                    <a:gd name="connsiteY41" fmla="*/ 80963 h 338138"/>
                    <a:gd name="connsiteX42" fmla="*/ 0 w 338137"/>
                    <a:gd name="connsiteY42" fmla="*/ 80963 h 338138"/>
                    <a:gd name="connsiteX43" fmla="*/ 141198 w 338137"/>
                    <a:gd name="connsiteY43" fmla="*/ 144463 h 338138"/>
                    <a:gd name="connsiteX44" fmla="*/ 211138 w 338137"/>
                    <a:gd name="connsiteY44" fmla="*/ 135202 h 338138"/>
                    <a:gd name="connsiteX45" fmla="*/ 193983 w 338137"/>
                    <a:gd name="connsiteY45" fmla="*/ 168276 h 338138"/>
                    <a:gd name="connsiteX46" fmla="*/ 193983 w 338137"/>
                    <a:gd name="connsiteY46" fmla="*/ 188119 h 338138"/>
                    <a:gd name="connsiteX47" fmla="*/ 141198 w 338137"/>
                    <a:gd name="connsiteY47" fmla="*/ 192088 h 338138"/>
                    <a:gd name="connsiteX48" fmla="*/ 0 w 338137"/>
                    <a:gd name="connsiteY48" fmla="*/ 128588 h 338138"/>
                    <a:gd name="connsiteX49" fmla="*/ 0 w 338137"/>
                    <a:gd name="connsiteY49" fmla="*/ 80963 h 338138"/>
                    <a:gd name="connsiteX50" fmla="*/ 141288 w 338137"/>
                    <a:gd name="connsiteY50" fmla="*/ 0 h 338138"/>
                    <a:gd name="connsiteX51" fmla="*/ 282576 w 338137"/>
                    <a:gd name="connsiteY51" fmla="*/ 62707 h 338138"/>
                    <a:gd name="connsiteX52" fmla="*/ 141288 w 338137"/>
                    <a:gd name="connsiteY52" fmla="*/ 125414 h 338138"/>
                    <a:gd name="connsiteX53" fmla="*/ 0 w 338137"/>
                    <a:gd name="connsiteY53" fmla="*/ 62707 h 338138"/>
                    <a:gd name="connsiteX54" fmla="*/ 141288 w 338137"/>
                    <a:gd name="connsiteY5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8137" h="338138">
                      <a:moveTo>
                        <a:pt x="0" y="211138"/>
                      </a:moveTo>
                      <a:cubicBezTo>
                        <a:pt x="0" y="244211"/>
                        <a:pt x="57971" y="271992"/>
                        <a:pt x="131752" y="274638"/>
                      </a:cubicBezTo>
                      <a:cubicBezTo>
                        <a:pt x="137022" y="287867"/>
                        <a:pt x="151514" y="298451"/>
                        <a:pt x="167325" y="298451"/>
                      </a:cubicBezTo>
                      <a:cubicBezTo>
                        <a:pt x="167325" y="298451"/>
                        <a:pt x="167325" y="298451"/>
                        <a:pt x="193675" y="298451"/>
                      </a:cubicBezTo>
                      <a:lnTo>
                        <a:pt x="193675" y="318294"/>
                      </a:lnTo>
                      <a:cubicBezTo>
                        <a:pt x="177865" y="320940"/>
                        <a:pt x="159420" y="322263"/>
                        <a:pt x="140974" y="322263"/>
                      </a:cubicBezTo>
                      <a:cubicBezTo>
                        <a:pt x="63241" y="322263"/>
                        <a:pt x="0" y="294482"/>
                        <a:pt x="0" y="258763"/>
                      </a:cubicBezTo>
                      <a:cubicBezTo>
                        <a:pt x="0" y="258763"/>
                        <a:pt x="0" y="258763"/>
                        <a:pt x="0" y="211138"/>
                      </a:cubicBezTo>
                      <a:close/>
                      <a:moveTo>
                        <a:pt x="233476" y="153988"/>
                      </a:moveTo>
                      <a:cubicBezTo>
                        <a:pt x="233476" y="153988"/>
                        <a:pt x="233476" y="153988"/>
                        <a:pt x="258648" y="153988"/>
                      </a:cubicBezTo>
                      <a:cubicBezTo>
                        <a:pt x="266597" y="153988"/>
                        <a:pt x="271896" y="160612"/>
                        <a:pt x="271896" y="167236"/>
                      </a:cubicBezTo>
                      <a:cubicBezTo>
                        <a:pt x="271896" y="167236"/>
                        <a:pt x="271896" y="167236"/>
                        <a:pt x="271896" y="220229"/>
                      </a:cubicBezTo>
                      <a:cubicBezTo>
                        <a:pt x="271896" y="220229"/>
                        <a:pt x="271896" y="220229"/>
                        <a:pt x="324889" y="220229"/>
                      </a:cubicBezTo>
                      <a:cubicBezTo>
                        <a:pt x="332838" y="220229"/>
                        <a:pt x="338137" y="225529"/>
                        <a:pt x="338137" y="233477"/>
                      </a:cubicBezTo>
                      <a:cubicBezTo>
                        <a:pt x="338137" y="233477"/>
                        <a:pt x="338137" y="233477"/>
                        <a:pt x="338137" y="258649"/>
                      </a:cubicBezTo>
                      <a:cubicBezTo>
                        <a:pt x="338137" y="266598"/>
                        <a:pt x="332838" y="271897"/>
                        <a:pt x="324889" y="271897"/>
                      </a:cubicBezTo>
                      <a:cubicBezTo>
                        <a:pt x="324889" y="271897"/>
                        <a:pt x="324889" y="271897"/>
                        <a:pt x="271896" y="271897"/>
                      </a:cubicBezTo>
                      <a:cubicBezTo>
                        <a:pt x="271896" y="271897"/>
                        <a:pt x="271896" y="271897"/>
                        <a:pt x="271896" y="324890"/>
                      </a:cubicBezTo>
                      <a:cubicBezTo>
                        <a:pt x="271896" y="332839"/>
                        <a:pt x="266597" y="338138"/>
                        <a:pt x="258648" y="338138"/>
                      </a:cubicBezTo>
                      <a:cubicBezTo>
                        <a:pt x="258648" y="338138"/>
                        <a:pt x="258648" y="338138"/>
                        <a:pt x="233476" y="338138"/>
                      </a:cubicBezTo>
                      <a:cubicBezTo>
                        <a:pt x="225527" y="338138"/>
                        <a:pt x="220228" y="332839"/>
                        <a:pt x="220228" y="324890"/>
                      </a:cubicBezTo>
                      <a:cubicBezTo>
                        <a:pt x="220228" y="324890"/>
                        <a:pt x="220228" y="324890"/>
                        <a:pt x="220228" y="271897"/>
                      </a:cubicBezTo>
                      <a:cubicBezTo>
                        <a:pt x="220228" y="271897"/>
                        <a:pt x="220228" y="271897"/>
                        <a:pt x="167235" y="271897"/>
                      </a:cubicBezTo>
                      <a:cubicBezTo>
                        <a:pt x="160611" y="271897"/>
                        <a:pt x="153987" y="266598"/>
                        <a:pt x="153987" y="258649"/>
                      </a:cubicBezTo>
                      <a:cubicBezTo>
                        <a:pt x="153987" y="258649"/>
                        <a:pt x="153987" y="258649"/>
                        <a:pt x="153987" y="233477"/>
                      </a:cubicBezTo>
                      <a:cubicBezTo>
                        <a:pt x="153987" y="225529"/>
                        <a:pt x="160611" y="220229"/>
                        <a:pt x="167235" y="220229"/>
                      </a:cubicBezTo>
                      <a:cubicBezTo>
                        <a:pt x="167235" y="220229"/>
                        <a:pt x="167235" y="220229"/>
                        <a:pt x="220228" y="220229"/>
                      </a:cubicBezTo>
                      <a:cubicBezTo>
                        <a:pt x="220228" y="220229"/>
                        <a:pt x="220228" y="220229"/>
                        <a:pt x="220228" y="167236"/>
                      </a:cubicBezTo>
                      <a:cubicBezTo>
                        <a:pt x="220228" y="160612"/>
                        <a:pt x="225527" y="153988"/>
                        <a:pt x="233476" y="153988"/>
                      </a:cubicBezTo>
                      <a:close/>
                      <a:moveTo>
                        <a:pt x="0" y="146050"/>
                      </a:moveTo>
                      <a:cubicBezTo>
                        <a:pt x="0" y="179955"/>
                        <a:pt x="61088" y="207339"/>
                        <a:pt x="138113" y="208643"/>
                      </a:cubicBezTo>
                      <a:cubicBezTo>
                        <a:pt x="132801" y="215164"/>
                        <a:pt x="128817" y="224292"/>
                        <a:pt x="128817" y="233420"/>
                      </a:cubicBezTo>
                      <a:cubicBezTo>
                        <a:pt x="128817" y="233420"/>
                        <a:pt x="128817" y="233420"/>
                        <a:pt x="128817" y="255588"/>
                      </a:cubicBezTo>
                      <a:cubicBezTo>
                        <a:pt x="57104" y="252980"/>
                        <a:pt x="0" y="226900"/>
                        <a:pt x="0" y="194299"/>
                      </a:cubicBezTo>
                      <a:cubicBezTo>
                        <a:pt x="0" y="194299"/>
                        <a:pt x="0" y="194299"/>
                        <a:pt x="0" y="146050"/>
                      </a:cubicBezTo>
                      <a:close/>
                      <a:moveTo>
                        <a:pt x="282575" y="80963"/>
                      </a:moveTo>
                      <a:cubicBezTo>
                        <a:pt x="282575" y="103453"/>
                        <a:pt x="282575" y="116682"/>
                        <a:pt x="282575" y="128588"/>
                      </a:cubicBezTo>
                      <a:cubicBezTo>
                        <a:pt x="282575" y="131234"/>
                        <a:pt x="282575" y="133880"/>
                        <a:pt x="282575" y="136526"/>
                      </a:cubicBezTo>
                      <a:cubicBezTo>
                        <a:pt x="275891" y="131234"/>
                        <a:pt x="267870" y="128588"/>
                        <a:pt x="258512" y="128588"/>
                      </a:cubicBezTo>
                      <a:cubicBezTo>
                        <a:pt x="258512" y="128588"/>
                        <a:pt x="258512" y="128588"/>
                        <a:pt x="233112" y="128588"/>
                      </a:cubicBezTo>
                      <a:cubicBezTo>
                        <a:pt x="231775" y="128588"/>
                        <a:pt x="231775" y="128588"/>
                        <a:pt x="231775" y="128588"/>
                      </a:cubicBezTo>
                      <a:cubicBezTo>
                        <a:pt x="263859" y="118005"/>
                        <a:pt x="282575" y="99484"/>
                        <a:pt x="282575" y="80963"/>
                      </a:cubicBezTo>
                      <a:close/>
                      <a:moveTo>
                        <a:pt x="0" y="80963"/>
                      </a:moveTo>
                      <a:cubicBezTo>
                        <a:pt x="0" y="115359"/>
                        <a:pt x="63341" y="144463"/>
                        <a:pt x="141198" y="144463"/>
                      </a:cubicBezTo>
                      <a:cubicBezTo>
                        <a:pt x="167591" y="144463"/>
                        <a:pt x="191344" y="140494"/>
                        <a:pt x="211138" y="135202"/>
                      </a:cubicBezTo>
                      <a:cubicBezTo>
                        <a:pt x="200581" y="143140"/>
                        <a:pt x="193983" y="155047"/>
                        <a:pt x="193983" y="168276"/>
                      </a:cubicBezTo>
                      <a:cubicBezTo>
                        <a:pt x="193983" y="168276"/>
                        <a:pt x="193983" y="168276"/>
                        <a:pt x="193983" y="188119"/>
                      </a:cubicBezTo>
                      <a:cubicBezTo>
                        <a:pt x="178148" y="190765"/>
                        <a:pt x="159673" y="192088"/>
                        <a:pt x="141198" y="192088"/>
                      </a:cubicBezTo>
                      <a:cubicBezTo>
                        <a:pt x="63341" y="192088"/>
                        <a:pt x="0" y="164307"/>
                        <a:pt x="0" y="128588"/>
                      </a:cubicBezTo>
                      <a:cubicBezTo>
                        <a:pt x="0" y="128588"/>
                        <a:pt x="0" y="128588"/>
                        <a:pt x="0" y="80963"/>
                      </a:cubicBezTo>
                      <a:close/>
                      <a:moveTo>
                        <a:pt x="141288" y="0"/>
                      </a:moveTo>
                      <a:cubicBezTo>
                        <a:pt x="219319" y="0"/>
                        <a:pt x="282576" y="28075"/>
                        <a:pt x="282576" y="62707"/>
                      </a:cubicBezTo>
                      <a:cubicBezTo>
                        <a:pt x="282576" y="97339"/>
                        <a:pt x="219319" y="125414"/>
                        <a:pt x="141288" y="125414"/>
                      </a:cubicBezTo>
                      <a:cubicBezTo>
                        <a:pt x="63257" y="125414"/>
                        <a:pt x="0" y="97339"/>
                        <a:pt x="0" y="62707"/>
                      </a:cubicBezTo>
                      <a:cubicBezTo>
                        <a:pt x="0" y="28075"/>
                        <a:pt x="63257" y="0"/>
                        <a:pt x="14128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endParaRPr>
                </a:p>
              </p:txBody>
            </p:sp>
          </p:grpSp>
          <p:grpSp>
            <p:nvGrpSpPr>
              <p:cNvPr id="86" name="组合 85"/>
              <p:cNvGrpSpPr/>
              <p:nvPr/>
            </p:nvGrpSpPr>
            <p:grpSpPr>
              <a:xfrm>
                <a:off x="6130932" y="1777577"/>
                <a:ext cx="844349" cy="844350"/>
                <a:chOff x="3168728" y="2349137"/>
                <a:chExt cx="2641825" cy="2726239"/>
              </a:xfrm>
            </p:grpSpPr>
            <p:sp>
              <p:nvSpPr>
                <p:cNvPr id="87" name="椭圆 86"/>
                <p:cNvSpPr/>
                <p:nvPr/>
              </p:nvSpPr>
              <p:spPr>
                <a:xfrm>
                  <a:off x="3168728" y="2349137"/>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prstClr val="white"/>
                    </a:solidFill>
                  </a:endParaRPr>
                </a:p>
              </p:txBody>
            </p:sp>
            <p:sp>
              <p:nvSpPr>
                <p:cNvPr id="88" name="椭圆 84"/>
                <p:cNvSpPr/>
                <p:nvPr/>
              </p:nvSpPr>
              <p:spPr>
                <a:xfrm>
                  <a:off x="3830234" y="2983974"/>
                  <a:ext cx="1429535" cy="1422823"/>
                </a:xfrm>
                <a:custGeom>
                  <a:avLst/>
                  <a:gdLst>
                    <a:gd name="connsiteX0" fmla="*/ 229529 w 338138"/>
                    <a:gd name="connsiteY0" fmla="*/ 138113 h 336550"/>
                    <a:gd name="connsiteX1" fmla="*/ 211099 w 338138"/>
                    <a:gd name="connsiteY1" fmla="*/ 146051 h 336550"/>
                    <a:gd name="connsiteX2" fmla="*/ 203200 w 338138"/>
                    <a:gd name="connsiteY2" fmla="*/ 165894 h 336550"/>
                    <a:gd name="connsiteX3" fmla="*/ 203200 w 338138"/>
                    <a:gd name="connsiteY3" fmla="*/ 185738 h 336550"/>
                    <a:gd name="connsiteX4" fmla="*/ 257175 w 338138"/>
                    <a:gd name="connsiteY4" fmla="*/ 183092 h 336550"/>
                    <a:gd name="connsiteX5" fmla="*/ 257175 w 338138"/>
                    <a:gd name="connsiteY5" fmla="*/ 163249 h 336550"/>
                    <a:gd name="connsiteX6" fmla="*/ 249276 w 338138"/>
                    <a:gd name="connsiteY6" fmla="*/ 144728 h 336550"/>
                    <a:gd name="connsiteX7" fmla="*/ 229529 w 338138"/>
                    <a:gd name="connsiteY7" fmla="*/ 138113 h 336550"/>
                    <a:gd name="connsiteX8" fmla="*/ 231638 w 338138"/>
                    <a:gd name="connsiteY8" fmla="*/ 122238 h 336550"/>
                    <a:gd name="connsiteX9" fmla="*/ 264423 w 338138"/>
                    <a:gd name="connsiteY9" fmla="*/ 132757 h 336550"/>
                    <a:gd name="connsiteX10" fmla="*/ 276226 w 338138"/>
                    <a:gd name="connsiteY10" fmla="*/ 164315 h 336550"/>
                    <a:gd name="connsiteX11" fmla="*/ 276226 w 338138"/>
                    <a:gd name="connsiteY11" fmla="*/ 198502 h 336550"/>
                    <a:gd name="connsiteX12" fmla="*/ 204098 w 338138"/>
                    <a:gd name="connsiteY12" fmla="*/ 202447 h 336550"/>
                    <a:gd name="connsiteX13" fmla="*/ 204098 w 338138"/>
                    <a:gd name="connsiteY13" fmla="*/ 214281 h 336550"/>
                    <a:gd name="connsiteX14" fmla="*/ 229015 w 338138"/>
                    <a:gd name="connsiteY14" fmla="*/ 236634 h 336550"/>
                    <a:gd name="connsiteX15" fmla="*/ 263112 w 338138"/>
                    <a:gd name="connsiteY15" fmla="*/ 226115 h 336550"/>
                    <a:gd name="connsiteX16" fmla="*/ 269669 w 338138"/>
                    <a:gd name="connsiteY16" fmla="*/ 240579 h 336550"/>
                    <a:gd name="connsiteX17" fmla="*/ 229015 w 338138"/>
                    <a:gd name="connsiteY17" fmla="*/ 252413 h 336550"/>
                    <a:gd name="connsiteX18" fmla="*/ 185738 w 338138"/>
                    <a:gd name="connsiteY18" fmla="*/ 215596 h 336550"/>
                    <a:gd name="connsiteX19" fmla="*/ 185738 w 338138"/>
                    <a:gd name="connsiteY19" fmla="*/ 164315 h 336550"/>
                    <a:gd name="connsiteX20" fmla="*/ 198852 w 338138"/>
                    <a:gd name="connsiteY20" fmla="*/ 132757 h 336550"/>
                    <a:gd name="connsiteX21" fmla="*/ 231638 w 338138"/>
                    <a:gd name="connsiteY21" fmla="*/ 122238 h 336550"/>
                    <a:gd name="connsiteX22" fmla="*/ 114301 w 338138"/>
                    <a:gd name="connsiteY22" fmla="*/ 104775 h 336550"/>
                    <a:gd name="connsiteX23" fmla="*/ 93663 w 338138"/>
                    <a:gd name="connsiteY23" fmla="*/ 174625 h 336550"/>
                    <a:gd name="connsiteX24" fmla="*/ 136526 w 338138"/>
                    <a:gd name="connsiteY24" fmla="*/ 174625 h 336550"/>
                    <a:gd name="connsiteX25" fmla="*/ 104775 w 338138"/>
                    <a:gd name="connsiteY25" fmla="*/ 74613 h 336550"/>
                    <a:gd name="connsiteX26" fmla="*/ 123825 w 338138"/>
                    <a:gd name="connsiteY26" fmla="*/ 74613 h 336550"/>
                    <a:gd name="connsiteX27" fmla="*/ 177800 w 338138"/>
                    <a:gd name="connsiteY27" fmla="*/ 250826 h 336550"/>
                    <a:gd name="connsiteX28" fmla="*/ 157162 w 338138"/>
                    <a:gd name="connsiteY28" fmla="*/ 250826 h 336550"/>
                    <a:gd name="connsiteX29" fmla="*/ 139700 w 338138"/>
                    <a:gd name="connsiteY29" fmla="*/ 193676 h 336550"/>
                    <a:gd name="connsiteX30" fmla="*/ 88900 w 338138"/>
                    <a:gd name="connsiteY30" fmla="*/ 193676 h 336550"/>
                    <a:gd name="connsiteX31" fmla="*/ 71437 w 338138"/>
                    <a:gd name="connsiteY31" fmla="*/ 250826 h 336550"/>
                    <a:gd name="connsiteX32" fmla="*/ 53975 w 338138"/>
                    <a:gd name="connsiteY32" fmla="*/ 250826 h 336550"/>
                    <a:gd name="connsiteX33" fmla="*/ 77087 w 338138"/>
                    <a:gd name="connsiteY33" fmla="*/ 12700 h 336550"/>
                    <a:gd name="connsiteX34" fmla="*/ 12700 w 338138"/>
                    <a:gd name="connsiteY34" fmla="*/ 77087 h 336550"/>
                    <a:gd name="connsiteX35" fmla="*/ 12700 w 338138"/>
                    <a:gd name="connsiteY35" fmla="*/ 261051 h 336550"/>
                    <a:gd name="connsiteX36" fmla="*/ 77087 w 338138"/>
                    <a:gd name="connsiteY36" fmla="*/ 325438 h 336550"/>
                    <a:gd name="connsiteX37" fmla="*/ 261051 w 338138"/>
                    <a:gd name="connsiteY37" fmla="*/ 325438 h 336550"/>
                    <a:gd name="connsiteX38" fmla="*/ 325438 w 338138"/>
                    <a:gd name="connsiteY38" fmla="*/ 261051 h 336550"/>
                    <a:gd name="connsiteX39" fmla="*/ 325438 w 338138"/>
                    <a:gd name="connsiteY39" fmla="*/ 77087 h 336550"/>
                    <a:gd name="connsiteX40" fmla="*/ 261051 w 338138"/>
                    <a:gd name="connsiteY40" fmla="*/ 12700 h 336550"/>
                    <a:gd name="connsiteX41" fmla="*/ 77087 w 338138"/>
                    <a:gd name="connsiteY41" fmla="*/ 12700 h 336550"/>
                    <a:gd name="connsiteX42" fmla="*/ 76609 w 338138"/>
                    <a:gd name="connsiteY42" fmla="*/ 0 h 336550"/>
                    <a:gd name="connsiteX43" fmla="*/ 261529 w 338138"/>
                    <a:gd name="connsiteY43" fmla="*/ 0 h 336550"/>
                    <a:gd name="connsiteX44" fmla="*/ 338138 w 338138"/>
                    <a:gd name="connsiteY44" fmla="*/ 76249 h 336550"/>
                    <a:gd name="connsiteX45" fmla="*/ 338138 w 338138"/>
                    <a:gd name="connsiteY45" fmla="*/ 260301 h 336550"/>
                    <a:gd name="connsiteX46" fmla="*/ 261529 w 338138"/>
                    <a:gd name="connsiteY46" fmla="*/ 336550 h 336550"/>
                    <a:gd name="connsiteX47" fmla="*/ 76609 w 338138"/>
                    <a:gd name="connsiteY47" fmla="*/ 336550 h 336550"/>
                    <a:gd name="connsiteX48" fmla="*/ 0 w 338138"/>
                    <a:gd name="connsiteY48" fmla="*/ 260301 h 336550"/>
                    <a:gd name="connsiteX49" fmla="*/ 0 w 338138"/>
                    <a:gd name="connsiteY49" fmla="*/ 76249 h 336550"/>
                    <a:gd name="connsiteX50" fmla="*/ 76609 w 338138"/>
                    <a:gd name="connsiteY50"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38138" h="336550">
                      <a:moveTo>
                        <a:pt x="229529" y="138113"/>
                      </a:moveTo>
                      <a:cubicBezTo>
                        <a:pt x="221631" y="138113"/>
                        <a:pt x="216365" y="140759"/>
                        <a:pt x="211099" y="146051"/>
                      </a:cubicBezTo>
                      <a:cubicBezTo>
                        <a:pt x="205833" y="150019"/>
                        <a:pt x="203200" y="156634"/>
                        <a:pt x="203200" y="165894"/>
                      </a:cubicBezTo>
                      <a:cubicBezTo>
                        <a:pt x="203200" y="165894"/>
                        <a:pt x="203200" y="165894"/>
                        <a:pt x="203200" y="185738"/>
                      </a:cubicBezTo>
                      <a:cubicBezTo>
                        <a:pt x="203200" y="185738"/>
                        <a:pt x="203200" y="185738"/>
                        <a:pt x="257175" y="183092"/>
                      </a:cubicBezTo>
                      <a:lnTo>
                        <a:pt x="257175" y="163249"/>
                      </a:lnTo>
                      <a:cubicBezTo>
                        <a:pt x="257175" y="153988"/>
                        <a:pt x="254542" y="148696"/>
                        <a:pt x="249276" y="144728"/>
                      </a:cubicBezTo>
                      <a:cubicBezTo>
                        <a:pt x="242694" y="140759"/>
                        <a:pt x="236112" y="138113"/>
                        <a:pt x="229529" y="138113"/>
                      </a:cubicBezTo>
                      <a:close/>
                      <a:moveTo>
                        <a:pt x="231638" y="122238"/>
                      </a:moveTo>
                      <a:cubicBezTo>
                        <a:pt x="246063" y="122238"/>
                        <a:pt x="256555" y="126183"/>
                        <a:pt x="264423" y="132757"/>
                      </a:cubicBezTo>
                      <a:cubicBezTo>
                        <a:pt x="272292" y="140647"/>
                        <a:pt x="276226" y="151166"/>
                        <a:pt x="276226" y="164315"/>
                      </a:cubicBezTo>
                      <a:cubicBezTo>
                        <a:pt x="276226" y="164315"/>
                        <a:pt x="276226" y="164315"/>
                        <a:pt x="276226" y="198502"/>
                      </a:cubicBezTo>
                      <a:cubicBezTo>
                        <a:pt x="276226" y="198502"/>
                        <a:pt x="276226" y="198502"/>
                        <a:pt x="204098" y="202447"/>
                      </a:cubicBezTo>
                      <a:cubicBezTo>
                        <a:pt x="204098" y="202447"/>
                        <a:pt x="204098" y="202447"/>
                        <a:pt x="204098" y="214281"/>
                      </a:cubicBezTo>
                      <a:cubicBezTo>
                        <a:pt x="204098" y="228745"/>
                        <a:pt x="211967" y="236634"/>
                        <a:pt x="229015" y="236634"/>
                      </a:cubicBezTo>
                      <a:cubicBezTo>
                        <a:pt x="239506" y="236634"/>
                        <a:pt x="249998" y="232690"/>
                        <a:pt x="263112" y="226115"/>
                      </a:cubicBezTo>
                      <a:cubicBezTo>
                        <a:pt x="263112" y="226115"/>
                        <a:pt x="263112" y="226115"/>
                        <a:pt x="269669" y="240579"/>
                      </a:cubicBezTo>
                      <a:cubicBezTo>
                        <a:pt x="256555" y="248468"/>
                        <a:pt x="243441" y="252413"/>
                        <a:pt x="229015" y="252413"/>
                      </a:cubicBezTo>
                      <a:cubicBezTo>
                        <a:pt x="200163" y="252413"/>
                        <a:pt x="185738" y="240579"/>
                        <a:pt x="185738" y="215596"/>
                      </a:cubicBezTo>
                      <a:cubicBezTo>
                        <a:pt x="185738" y="215596"/>
                        <a:pt x="185738" y="215596"/>
                        <a:pt x="185738" y="164315"/>
                      </a:cubicBezTo>
                      <a:cubicBezTo>
                        <a:pt x="185738" y="151166"/>
                        <a:pt x="190984" y="140647"/>
                        <a:pt x="198852" y="132757"/>
                      </a:cubicBezTo>
                      <a:cubicBezTo>
                        <a:pt x="206721" y="126183"/>
                        <a:pt x="218524" y="122238"/>
                        <a:pt x="231638" y="122238"/>
                      </a:cubicBezTo>
                      <a:close/>
                      <a:moveTo>
                        <a:pt x="114301" y="104775"/>
                      </a:moveTo>
                      <a:lnTo>
                        <a:pt x="93663" y="174625"/>
                      </a:lnTo>
                      <a:lnTo>
                        <a:pt x="136526" y="174625"/>
                      </a:lnTo>
                      <a:close/>
                      <a:moveTo>
                        <a:pt x="104775" y="74613"/>
                      </a:moveTo>
                      <a:lnTo>
                        <a:pt x="123825" y="74613"/>
                      </a:lnTo>
                      <a:lnTo>
                        <a:pt x="177800" y="250826"/>
                      </a:lnTo>
                      <a:lnTo>
                        <a:pt x="157162" y="250826"/>
                      </a:lnTo>
                      <a:lnTo>
                        <a:pt x="139700" y="193676"/>
                      </a:lnTo>
                      <a:lnTo>
                        <a:pt x="88900" y="193676"/>
                      </a:lnTo>
                      <a:lnTo>
                        <a:pt x="71437" y="250826"/>
                      </a:lnTo>
                      <a:lnTo>
                        <a:pt x="53975" y="250826"/>
                      </a:lnTo>
                      <a:close/>
                      <a:moveTo>
                        <a:pt x="77087" y="12700"/>
                      </a:moveTo>
                      <a:cubicBezTo>
                        <a:pt x="41608" y="12700"/>
                        <a:pt x="12700" y="41608"/>
                        <a:pt x="12700" y="77087"/>
                      </a:cubicBezTo>
                      <a:cubicBezTo>
                        <a:pt x="12700" y="77087"/>
                        <a:pt x="12700" y="77087"/>
                        <a:pt x="12700" y="261051"/>
                      </a:cubicBezTo>
                      <a:cubicBezTo>
                        <a:pt x="12700" y="296530"/>
                        <a:pt x="41608" y="325438"/>
                        <a:pt x="77087" y="325438"/>
                      </a:cubicBezTo>
                      <a:cubicBezTo>
                        <a:pt x="77087" y="325438"/>
                        <a:pt x="77087" y="325438"/>
                        <a:pt x="261051" y="325438"/>
                      </a:cubicBezTo>
                      <a:cubicBezTo>
                        <a:pt x="296530" y="325438"/>
                        <a:pt x="325438" y="296530"/>
                        <a:pt x="325438" y="261051"/>
                      </a:cubicBezTo>
                      <a:lnTo>
                        <a:pt x="325438" y="77087"/>
                      </a:lnTo>
                      <a:cubicBezTo>
                        <a:pt x="325438" y="41608"/>
                        <a:pt x="296530" y="12700"/>
                        <a:pt x="261051" y="12700"/>
                      </a:cubicBezTo>
                      <a:cubicBezTo>
                        <a:pt x="261051" y="12700"/>
                        <a:pt x="261051" y="12700"/>
                        <a:pt x="77087" y="12700"/>
                      </a:cubicBezTo>
                      <a:close/>
                      <a:moveTo>
                        <a:pt x="76609" y="0"/>
                      </a:moveTo>
                      <a:cubicBezTo>
                        <a:pt x="76609" y="0"/>
                        <a:pt x="76609" y="0"/>
                        <a:pt x="261529" y="0"/>
                      </a:cubicBezTo>
                      <a:cubicBezTo>
                        <a:pt x="303796" y="0"/>
                        <a:pt x="338138" y="34181"/>
                        <a:pt x="338138" y="76249"/>
                      </a:cubicBezTo>
                      <a:cubicBezTo>
                        <a:pt x="338138" y="76249"/>
                        <a:pt x="338138" y="76249"/>
                        <a:pt x="338138" y="260301"/>
                      </a:cubicBezTo>
                      <a:cubicBezTo>
                        <a:pt x="338138" y="302369"/>
                        <a:pt x="303796" y="336550"/>
                        <a:pt x="261529" y="336550"/>
                      </a:cubicBezTo>
                      <a:cubicBezTo>
                        <a:pt x="261529" y="336550"/>
                        <a:pt x="261529" y="336550"/>
                        <a:pt x="76609" y="336550"/>
                      </a:cubicBezTo>
                      <a:cubicBezTo>
                        <a:pt x="34342" y="336550"/>
                        <a:pt x="0" y="302369"/>
                        <a:pt x="0" y="260301"/>
                      </a:cubicBezTo>
                      <a:cubicBezTo>
                        <a:pt x="0" y="260301"/>
                        <a:pt x="0" y="260301"/>
                        <a:pt x="0" y="76249"/>
                      </a:cubicBezTo>
                      <a:cubicBezTo>
                        <a:pt x="0" y="34181"/>
                        <a:pt x="34342" y="0"/>
                        <a:pt x="7660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endParaRPr>
                </a:p>
              </p:txBody>
            </p:sp>
          </p:grpSp>
        </p:grpSp>
        <p:grpSp>
          <p:nvGrpSpPr>
            <p:cNvPr id="114" name="组合 113"/>
            <p:cNvGrpSpPr/>
            <p:nvPr/>
          </p:nvGrpSpPr>
          <p:grpSpPr>
            <a:xfrm>
              <a:off x="5787671" y="3101373"/>
              <a:ext cx="1260603" cy="1260603"/>
              <a:chOff x="3152229" y="4975105"/>
              <a:chExt cx="1716070" cy="1716070"/>
            </a:xfrm>
          </p:grpSpPr>
          <p:grpSp>
            <p:nvGrpSpPr>
              <p:cNvPr id="105" name="组合 104"/>
              <p:cNvGrpSpPr/>
              <p:nvPr/>
            </p:nvGrpSpPr>
            <p:grpSpPr>
              <a:xfrm>
                <a:off x="3152229" y="4975105"/>
                <a:ext cx="1716070" cy="1716070"/>
                <a:chOff x="3176812" y="2273198"/>
                <a:chExt cx="2641825" cy="2726239"/>
              </a:xfrm>
            </p:grpSpPr>
            <p:sp>
              <p:nvSpPr>
                <p:cNvPr id="107" name="椭圆 106"/>
                <p:cNvSpPr/>
                <p:nvPr/>
              </p:nvSpPr>
              <p:spPr>
                <a:xfrm>
                  <a:off x="3176812" y="2273198"/>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a:solidFill>
                      <a:prstClr val="white"/>
                    </a:solidFill>
                  </a:endParaRPr>
                </a:p>
              </p:txBody>
            </p:sp>
            <p:sp>
              <p:nvSpPr>
                <p:cNvPr id="108" name="椭圆 107"/>
                <p:cNvSpPr/>
                <p:nvPr/>
              </p:nvSpPr>
              <p:spPr>
                <a:xfrm>
                  <a:off x="3268970" y="2368298"/>
                  <a:ext cx="2457512" cy="2536037"/>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a:solidFill>
                      <a:prstClr val="white"/>
                    </a:solidFill>
                  </a:endParaRPr>
                </a:p>
              </p:txBody>
            </p:sp>
          </p:grpSp>
          <p:sp>
            <p:nvSpPr>
              <p:cNvPr id="112" name="Freeform: Shape 20"/>
              <p:cNvSpPr/>
              <p:nvPr/>
            </p:nvSpPr>
            <p:spPr bwMode="auto">
              <a:xfrm>
                <a:off x="3757038" y="5255234"/>
                <a:ext cx="506451" cy="467577"/>
              </a:xfrm>
              <a:custGeom>
                <a:avLst/>
                <a:gdLst>
                  <a:gd name="T0" fmla="*/ 352 w 456"/>
                  <a:gd name="T1" fmla="*/ 116 h 421"/>
                  <a:gd name="T2" fmla="*/ 352 w 456"/>
                  <a:gd name="T3" fmla="*/ 55 h 421"/>
                  <a:gd name="T4" fmla="*/ 324 w 456"/>
                  <a:gd name="T5" fmla="*/ 55 h 421"/>
                  <a:gd name="T6" fmla="*/ 324 w 456"/>
                  <a:gd name="T7" fmla="*/ 90 h 421"/>
                  <a:gd name="T8" fmla="*/ 227 w 456"/>
                  <a:gd name="T9" fmla="*/ 0 h 421"/>
                  <a:gd name="T10" fmla="*/ 114 w 456"/>
                  <a:gd name="T11" fmla="*/ 107 h 421"/>
                  <a:gd name="T12" fmla="*/ 0 w 456"/>
                  <a:gd name="T13" fmla="*/ 210 h 421"/>
                  <a:gd name="T14" fmla="*/ 55 w 456"/>
                  <a:gd name="T15" fmla="*/ 210 h 421"/>
                  <a:gd name="T16" fmla="*/ 55 w 456"/>
                  <a:gd name="T17" fmla="*/ 421 h 421"/>
                  <a:gd name="T18" fmla="*/ 170 w 456"/>
                  <a:gd name="T19" fmla="*/ 421 h 421"/>
                  <a:gd name="T20" fmla="*/ 170 w 456"/>
                  <a:gd name="T21" fmla="*/ 241 h 421"/>
                  <a:gd name="T22" fmla="*/ 286 w 456"/>
                  <a:gd name="T23" fmla="*/ 241 h 421"/>
                  <a:gd name="T24" fmla="*/ 286 w 456"/>
                  <a:gd name="T25" fmla="*/ 421 h 421"/>
                  <a:gd name="T26" fmla="*/ 399 w 456"/>
                  <a:gd name="T27" fmla="*/ 421 h 421"/>
                  <a:gd name="T28" fmla="*/ 399 w 456"/>
                  <a:gd name="T29" fmla="*/ 210 h 421"/>
                  <a:gd name="T30" fmla="*/ 456 w 456"/>
                  <a:gd name="T31" fmla="*/ 210 h 421"/>
                  <a:gd name="T32" fmla="*/ 352 w 456"/>
                  <a:gd name="T33" fmla="*/ 11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6" h="421">
                    <a:moveTo>
                      <a:pt x="352" y="116"/>
                    </a:moveTo>
                    <a:lnTo>
                      <a:pt x="352" y="55"/>
                    </a:lnTo>
                    <a:lnTo>
                      <a:pt x="324" y="55"/>
                    </a:lnTo>
                    <a:lnTo>
                      <a:pt x="324" y="90"/>
                    </a:lnTo>
                    <a:lnTo>
                      <a:pt x="227" y="0"/>
                    </a:lnTo>
                    <a:lnTo>
                      <a:pt x="114" y="107"/>
                    </a:lnTo>
                    <a:lnTo>
                      <a:pt x="0" y="210"/>
                    </a:lnTo>
                    <a:lnTo>
                      <a:pt x="55" y="210"/>
                    </a:lnTo>
                    <a:lnTo>
                      <a:pt x="55" y="421"/>
                    </a:lnTo>
                    <a:lnTo>
                      <a:pt x="170" y="421"/>
                    </a:lnTo>
                    <a:lnTo>
                      <a:pt x="170" y="241"/>
                    </a:lnTo>
                    <a:lnTo>
                      <a:pt x="286" y="241"/>
                    </a:lnTo>
                    <a:lnTo>
                      <a:pt x="286" y="421"/>
                    </a:lnTo>
                    <a:lnTo>
                      <a:pt x="399" y="421"/>
                    </a:lnTo>
                    <a:lnTo>
                      <a:pt x="399" y="210"/>
                    </a:lnTo>
                    <a:lnTo>
                      <a:pt x="456" y="210"/>
                    </a:lnTo>
                    <a:lnTo>
                      <a:pt x="352" y="116"/>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3" name="TextBox 28"/>
              <p:cNvSpPr txBox="1"/>
              <p:nvPr/>
            </p:nvSpPr>
            <p:spPr>
              <a:xfrm>
                <a:off x="3627250" y="6001628"/>
                <a:ext cx="723275" cy="350866"/>
              </a:xfrm>
              <a:prstGeom prst="rect">
                <a:avLst/>
              </a:prstGeom>
              <a:noFill/>
            </p:spPr>
            <p:txBody>
              <a:bodyPr wrap="none" anchor="ctr">
                <a:normAutofit fontScale="92500" lnSpcReduction="20000"/>
              </a:bodyPr>
              <a:lstStyle/>
              <a:p>
                <a:pPr algn="ctr"/>
                <a:r>
                  <a:rPr lang="zh-CN" altLang="en-US" sz="1400" dirty="0">
                    <a:solidFill>
                      <a:srgbClr val="C55A11"/>
                    </a:solidFill>
                  </a:rPr>
                  <a:t>关键词</a:t>
                </a:r>
                <a:endParaRPr lang="zh-CN" altLang="en-US" sz="1400" dirty="0">
                  <a:solidFill>
                    <a:srgbClr val="C55A11"/>
                  </a:solidFill>
                </a:endParaRPr>
              </a:p>
            </p:txBody>
          </p:sp>
        </p:grpSp>
      </p:gr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 calcmode="lin" valueType="num">
                                      <p:cBhvr additive="base">
                                        <p:cTn id="7" dur="500" fill="hold"/>
                                        <p:tgtEl>
                                          <p:spTgt spid="115"/>
                                        </p:tgtEl>
                                        <p:attrNameLst>
                                          <p:attrName>ppt_x</p:attrName>
                                        </p:attrNameLst>
                                      </p:cBhvr>
                                      <p:tavLst>
                                        <p:tav tm="0">
                                          <p:val>
                                            <p:strVal val="#ppt_x"/>
                                          </p:val>
                                        </p:tav>
                                        <p:tav tm="100000">
                                          <p:val>
                                            <p:strVal val="#ppt_x"/>
                                          </p:val>
                                        </p:tav>
                                      </p:tavLst>
                                    </p:anim>
                                    <p:anim calcmode="lin" valueType="num">
                                      <p:cBhvr additive="base">
                                        <p:cTn id="8" dur="500" fill="hold"/>
                                        <p:tgtEl>
                                          <p:spTgt spid="1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745581" y="2242873"/>
            <a:ext cx="705382" cy="705382"/>
            <a:chOff x="3272949" y="3722523"/>
            <a:chExt cx="813408" cy="877328"/>
          </a:xfrm>
        </p:grpSpPr>
        <p:sp>
          <p:nvSpPr>
            <p:cNvPr id="26" name="椭圆 25"/>
            <p:cNvSpPr/>
            <p:nvPr/>
          </p:nvSpPr>
          <p:spPr>
            <a:xfrm>
              <a:off x="3272949" y="3722523"/>
              <a:ext cx="813408" cy="877328"/>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635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椭圆 26"/>
            <p:cNvSpPr/>
            <p:nvPr/>
          </p:nvSpPr>
          <p:spPr>
            <a:xfrm>
              <a:off x="3286069" y="3736674"/>
              <a:ext cx="787168" cy="849026"/>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7" name="组合 16"/>
          <p:cNvGrpSpPr/>
          <p:nvPr/>
        </p:nvGrpSpPr>
        <p:grpSpPr>
          <a:xfrm>
            <a:off x="4979235" y="2242873"/>
            <a:ext cx="2190211" cy="2190212"/>
            <a:chOff x="1488310" y="1579494"/>
            <a:chExt cx="1414094" cy="1414094"/>
          </a:xfrm>
        </p:grpSpPr>
        <p:grpSp>
          <p:nvGrpSpPr>
            <p:cNvPr id="22" name="组合 21"/>
            <p:cNvGrpSpPr/>
            <p:nvPr/>
          </p:nvGrpSpPr>
          <p:grpSpPr>
            <a:xfrm>
              <a:off x="1488310" y="1579494"/>
              <a:ext cx="1414094" cy="1414094"/>
              <a:chOff x="3176812" y="2273198"/>
              <a:chExt cx="2641825" cy="2726239"/>
            </a:xfrm>
          </p:grpSpPr>
          <p:sp>
            <p:nvSpPr>
              <p:cNvPr id="24" name="椭圆 23"/>
              <p:cNvSpPr/>
              <p:nvPr/>
            </p:nvSpPr>
            <p:spPr>
              <a:xfrm>
                <a:off x="3176812" y="2273198"/>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a:solidFill>
                    <a:prstClr val="white"/>
                  </a:solidFill>
                </a:endParaRPr>
              </a:p>
            </p:txBody>
          </p:sp>
          <p:sp>
            <p:nvSpPr>
              <p:cNvPr id="25" name="椭圆 24"/>
              <p:cNvSpPr/>
              <p:nvPr/>
            </p:nvSpPr>
            <p:spPr>
              <a:xfrm>
                <a:off x="3268970" y="2368298"/>
                <a:ext cx="2457512" cy="2536037"/>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a:solidFill>
                    <a:prstClr val="white"/>
                  </a:solidFill>
                </a:endParaRPr>
              </a:p>
            </p:txBody>
          </p:sp>
        </p:grpSp>
        <p:sp>
          <p:nvSpPr>
            <p:cNvPr id="23" name="文本框 22"/>
            <p:cNvSpPr txBox="1"/>
            <p:nvPr/>
          </p:nvSpPr>
          <p:spPr>
            <a:xfrm>
              <a:off x="1957492" y="1840234"/>
              <a:ext cx="475730" cy="1013439"/>
            </a:xfrm>
            <a:prstGeom prst="rect">
              <a:avLst/>
            </a:prstGeom>
            <a:noFill/>
          </p:spPr>
          <p:txBody>
            <a:bodyPr wrap="square" rtlCol="0">
              <a:spAutoFit/>
            </a:bodyPr>
            <a:lstStyle/>
            <a:p>
              <a:pPr algn="ctr"/>
              <a:r>
                <a:rPr lang="en-US" altLang="zh-CN" sz="9600" dirty="0">
                  <a:solidFill>
                    <a:schemeClr val="accent2">
                      <a:lumMod val="75000"/>
                    </a:schemeClr>
                  </a:solidFill>
                  <a:latin typeface="方正超粗黑_GBK" panose="03000509000000000000" pitchFamily="65" charset="-122"/>
                  <a:ea typeface="方正超粗黑_GBK" panose="03000509000000000000" pitchFamily="65" charset="-122"/>
                </a:rPr>
                <a:t>2</a:t>
              </a:r>
              <a:endParaRPr lang="zh-CN" altLang="en-US" sz="9600" dirty="0">
                <a:solidFill>
                  <a:schemeClr val="accent2">
                    <a:lumMod val="75000"/>
                  </a:schemeClr>
                </a:solidFill>
                <a:latin typeface="方正超粗黑_GBK" panose="03000509000000000000" pitchFamily="65" charset="-122"/>
                <a:ea typeface="方正超粗黑_GBK" panose="03000509000000000000" pitchFamily="65" charset="-122"/>
              </a:endParaRPr>
            </a:p>
          </p:txBody>
        </p:sp>
      </p:grpSp>
      <p:grpSp>
        <p:nvGrpSpPr>
          <p:cNvPr id="18" name="组合 17"/>
          <p:cNvGrpSpPr/>
          <p:nvPr/>
        </p:nvGrpSpPr>
        <p:grpSpPr>
          <a:xfrm>
            <a:off x="4382931" y="3756540"/>
            <a:ext cx="1192608" cy="1192608"/>
            <a:chOff x="3272949" y="3722523"/>
            <a:chExt cx="813408" cy="877328"/>
          </a:xfrm>
        </p:grpSpPr>
        <p:sp>
          <p:nvSpPr>
            <p:cNvPr id="20" name="椭圆 19"/>
            <p:cNvSpPr/>
            <p:nvPr/>
          </p:nvSpPr>
          <p:spPr>
            <a:xfrm>
              <a:off x="3272949" y="3722523"/>
              <a:ext cx="813408" cy="877328"/>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635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 name="椭圆 20"/>
            <p:cNvSpPr/>
            <p:nvPr/>
          </p:nvSpPr>
          <p:spPr>
            <a:xfrm>
              <a:off x="3286069" y="3736674"/>
              <a:ext cx="787168" cy="849026"/>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8" name="Freeform 96"/>
          <p:cNvSpPr>
            <a:spLocks noEditPoints="1"/>
          </p:cNvSpPr>
          <p:nvPr/>
        </p:nvSpPr>
        <p:spPr bwMode="auto">
          <a:xfrm>
            <a:off x="4535591" y="3912611"/>
            <a:ext cx="887286" cy="880463"/>
          </a:xfrm>
          <a:custGeom>
            <a:avLst/>
            <a:gdLst>
              <a:gd name="T0" fmla="*/ 225 w 258"/>
              <a:gd name="T1" fmla="*/ 129 h 259"/>
              <a:gd name="T2" fmla="*/ 223 w 258"/>
              <a:gd name="T3" fmla="*/ 122 h 259"/>
              <a:gd name="T4" fmla="*/ 251 w 258"/>
              <a:gd name="T5" fmla="*/ 122 h 259"/>
              <a:gd name="T6" fmla="*/ 251 w 258"/>
              <a:gd name="T7" fmla="*/ 135 h 259"/>
              <a:gd name="T8" fmla="*/ 214 w 258"/>
              <a:gd name="T9" fmla="*/ 87 h 259"/>
              <a:gd name="T10" fmla="*/ 212 w 258"/>
              <a:gd name="T11" fmla="*/ 70 h 259"/>
              <a:gd name="T12" fmla="*/ 239 w 258"/>
              <a:gd name="T13" fmla="*/ 65 h 259"/>
              <a:gd name="T14" fmla="*/ 227 w 258"/>
              <a:gd name="T15" fmla="*/ 83 h 259"/>
              <a:gd name="T16" fmla="*/ 231 w 258"/>
              <a:gd name="T17" fmla="*/ 145 h 259"/>
              <a:gd name="T18" fmla="*/ 239 w 258"/>
              <a:gd name="T19" fmla="*/ 165 h 259"/>
              <a:gd name="T20" fmla="*/ 253 w 258"/>
              <a:gd name="T21" fmla="*/ 170 h 259"/>
              <a:gd name="T22" fmla="*/ 247 w 258"/>
              <a:gd name="T23" fmla="*/ 201 h 259"/>
              <a:gd name="T24" fmla="*/ 110 w 258"/>
              <a:gd name="T25" fmla="*/ 201 h 259"/>
              <a:gd name="T26" fmla="*/ 91 w 258"/>
              <a:gd name="T27" fmla="*/ 181 h 259"/>
              <a:gd name="T28" fmla="*/ 97 w 258"/>
              <a:gd name="T29" fmla="*/ 157 h 259"/>
              <a:gd name="T30" fmla="*/ 114 w 258"/>
              <a:gd name="T31" fmla="*/ 148 h 259"/>
              <a:gd name="T32" fmla="*/ 127 w 258"/>
              <a:gd name="T33" fmla="*/ 135 h 259"/>
              <a:gd name="T34" fmla="*/ 143 w 258"/>
              <a:gd name="T35" fmla="*/ 110 h 259"/>
              <a:gd name="T36" fmla="*/ 179 w 258"/>
              <a:gd name="T37" fmla="*/ 101 h 259"/>
              <a:gd name="T38" fmla="*/ 209 w 258"/>
              <a:gd name="T39" fmla="*/ 130 h 259"/>
              <a:gd name="T40" fmla="*/ 121 w 258"/>
              <a:gd name="T41" fmla="*/ 125 h 259"/>
              <a:gd name="T42" fmla="*/ 97 w 258"/>
              <a:gd name="T43" fmla="*/ 142 h 259"/>
              <a:gd name="T44" fmla="*/ 80 w 258"/>
              <a:gd name="T45" fmla="*/ 149 h 259"/>
              <a:gd name="T46" fmla="*/ 66 w 258"/>
              <a:gd name="T47" fmla="*/ 174 h 259"/>
              <a:gd name="T48" fmla="*/ 53 w 258"/>
              <a:gd name="T49" fmla="*/ 121 h 259"/>
              <a:gd name="T50" fmla="*/ 100 w 258"/>
              <a:gd name="T51" fmla="*/ 57 h 259"/>
              <a:gd name="T52" fmla="*/ 152 w 258"/>
              <a:gd name="T53" fmla="*/ 53 h 259"/>
              <a:gd name="T54" fmla="*/ 197 w 258"/>
              <a:gd name="T55" fmla="*/ 88 h 259"/>
              <a:gd name="T56" fmla="*/ 170 w 258"/>
              <a:gd name="T57" fmla="*/ 80 h 259"/>
              <a:gd name="T58" fmla="*/ 124 w 258"/>
              <a:gd name="T59" fmla="*/ 108 h 259"/>
              <a:gd name="T60" fmla="*/ 170 w 258"/>
              <a:gd name="T61" fmla="*/ 48 h 259"/>
              <a:gd name="T62" fmla="*/ 183 w 258"/>
              <a:gd name="T63" fmla="*/ 18 h 259"/>
              <a:gd name="T64" fmla="*/ 195 w 258"/>
              <a:gd name="T65" fmla="*/ 32 h 259"/>
              <a:gd name="T66" fmla="*/ 173 w 258"/>
              <a:gd name="T67" fmla="*/ 51 h 259"/>
              <a:gd name="T68" fmla="*/ 119 w 258"/>
              <a:gd name="T69" fmla="*/ 27 h 259"/>
              <a:gd name="T70" fmla="*/ 128 w 258"/>
              <a:gd name="T71" fmla="*/ 0 h 259"/>
              <a:gd name="T72" fmla="*/ 139 w 258"/>
              <a:gd name="T73" fmla="*/ 19 h 259"/>
              <a:gd name="T74" fmla="*/ 83 w 258"/>
              <a:gd name="T75" fmla="*/ 51 h 259"/>
              <a:gd name="T76" fmla="*/ 65 w 258"/>
              <a:gd name="T77" fmla="*/ 39 h 259"/>
              <a:gd name="T78" fmla="*/ 69 w 258"/>
              <a:gd name="T79" fmla="*/ 17 h 259"/>
              <a:gd name="T80" fmla="*/ 87 w 258"/>
              <a:gd name="T81" fmla="*/ 43 h 259"/>
              <a:gd name="T82" fmla="*/ 32 w 258"/>
              <a:gd name="T83" fmla="*/ 195 h 259"/>
              <a:gd name="T84" fmla="*/ 18 w 258"/>
              <a:gd name="T85" fmla="*/ 184 h 259"/>
              <a:gd name="T86" fmla="*/ 46 w 258"/>
              <a:gd name="T87" fmla="*/ 171 h 259"/>
              <a:gd name="T88" fmla="*/ 39 w 258"/>
              <a:gd name="T89" fmla="*/ 192 h 259"/>
              <a:gd name="T90" fmla="*/ 17 w 258"/>
              <a:gd name="T91" fmla="*/ 69 h 259"/>
              <a:gd name="T92" fmla="*/ 39 w 258"/>
              <a:gd name="T93" fmla="*/ 65 h 259"/>
              <a:gd name="T94" fmla="*/ 50 w 258"/>
              <a:gd name="T95" fmla="*/ 83 h 259"/>
              <a:gd name="T96" fmla="*/ 39 w 258"/>
              <a:gd name="T97" fmla="*/ 129 h 259"/>
              <a:gd name="T98" fmla="*/ 19 w 258"/>
              <a:gd name="T99" fmla="*/ 139 h 259"/>
              <a:gd name="T100" fmla="*/ 1 w 258"/>
              <a:gd name="T101" fmla="*/ 125 h 259"/>
              <a:gd name="T102" fmla="*/ 32 w 258"/>
              <a:gd name="T103" fmla="*/ 122 h 259"/>
              <a:gd name="T104" fmla="*/ 126 w 258"/>
              <a:gd name="T105" fmla="*/ 223 h 259"/>
              <a:gd name="T106" fmla="*/ 111 w 258"/>
              <a:gd name="T107" fmla="*/ 247 h 259"/>
              <a:gd name="T108" fmla="*/ 102 w 258"/>
              <a:gd name="T109" fmla="*/ 229 h 259"/>
              <a:gd name="T110" fmla="*/ 182 w 258"/>
              <a:gd name="T111" fmla="*/ 222 h 259"/>
              <a:gd name="T112" fmla="*/ 175 w 258"/>
              <a:gd name="T113" fmla="*/ 256 h 259"/>
              <a:gd name="T114" fmla="*/ 156 w 258"/>
              <a:gd name="T115" fmla="*/ 249 h 259"/>
              <a:gd name="T116" fmla="*/ 182 w 258"/>
              <a:gd name="T117" fmla="*/ 222 h 259"/>
              <a:gd name="T118" fmla="*/ 234 w 258"/>
              <a:gd name="T119" fmla="*/ 240 h 259"/>
              <a:gd name="T120" fmla="*/ 217 w 258"/>
              <a:gd name="T121" fmla="*/ 246 h 259"/>
              <a:gd name="T122" fmla="*/ 217 w 258"/>
              <a:gd name="T123" fmla="*/ 22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8" h="259">
                <a:moveTo>
                  <a:pt x="247" y="138"/>
                </a:moveTo>
                <a:lnTo>
                  <a:pt x="247" y="138"/>
                </a:lnTo>
                <a:lnTo>
                  <a:pt x="243" y="134"/>
                </a:lnTo>
                <a:lnTo>
                  <a:pt x="238" y="131"/>
                </a:lnTo>
                <a:lnTo>
                  <a:pt x="231" y="129"/>
                </a:lnTo>
                <a:lnTo>
                  <a:pt x="225" y="129"/>
                </a:lnTo>
                <a:lnTo>
                  <a:pt x="225" y="129"/>
                </a:lnTo>
                <a:lnTo>
                  <a:pt x="221" y="129"/>
                </a:lnTo>
                <a:lnTo>
                  <a:pt x="221" y="129"/>
                </a:lnTo>
                <a:lnTo>
                  <a:pt x="221" y="125"/>
                </a:lnTo>
                <a:lnTo>
                  <a:pt x="221" y="125"/>
                </a:lnTo>
                <a:lnTo>
                  <a:pt x="223" y="122"/>
                </a:lnTo>
                <a:lnTo>
                  <a:pt x="227" y="121"/>
                </a:lnTo>
                <a:lnTo>
                  <a:pt x="232" y="119"/>
                </a:lnTo>
                <a:lnTo>
                  <a:pt x="238" y="118"/>
                </a:lnTo>
                <a:lnTo>
                  <a:pt x="238" y="118"/>
                </a:lnTo>
                <a:lnTo>
                  <a:pt x="245" y="119"/>
                </a:lnTo>
                <a:lnTo>
                  <a:pt x="251" y="122"/>
                </a:lnTo>
                <a:lnTo>
                  <a:pt x="256" y="125"/>
                </a:lnTo>
                <a:lnTo>
                  <a:pt x="257" y="129"/>
                </a:lnTo>
                <a:lnTo>
                  <a:pt x="257" y="129"/>
                </a:lnTo>
                <a:lnTo>
                  <a:pt x="256" y="131"/>
                </a:lnTo>
                <a:lnTo>
                  <a:pt x="254" y="134"/>
                </a:lnTo>
                <a:lnTo>
                  <a:pt x="251" y="135"/>
                </a:lnTo>
                <a:lnTo>
                  <a:pt x="247" y="138"/>
                </a:lnTo>
                <a:lnTo>
                  <a:pt x="247" y="138"/>
                </a:lnTo>
                <a:close/>
                <a:moveTo>
                  <a:pt x="227" y="83"/>
                </a:moveTo>
                <a:lnTo>
                  <a:pt x="227" y="83"/>
                </a:lnTo>
                <a:lnTo>
                  <a:pt x="221" y="86"/>
                </a:lnTo>
                <a:lnTo>
                  <a:pt x="214" y="87"/>
                </a:lnTo>
                <a:lnTo>
                  <a:pt x="209" y="86"/>
                </a:lnTo>
                <a:lnTo>
                  <a:pt x="206" y="83"/>
                </a:lnTo>
                <a:lnTo>
                  <a:pt x="206" y="83"/>
                </a:lnTo>
                <a:lnTo>
                  <a:pt x="205" y="79"/>
                </a:lnTo>
                <a:lnTo>
                  <a:pt x="208" y="75"/>
                </a:lnTo>
                <a:lnTo>
                  <a:pt x="212" y="70"/>
                </a:lnTo>
                <a:lnTo>
                  <a:pt x="218" y="65"/>
                </a:lnTo>
                <a:lnTo>
                  <a:pt x="218" y="65"/>
                </a:lnTo>
                <a:lnTo>
                  <a:pt x="225" y="62"/>
                </a:lnTo>
                <a:lnTo>
                  <a:pt x="231" y="61"/>
                </a:lnTo>
                <a:lnTo>
                  <a:pt x="236" y="62"/>
                </a:lnTo>
                <a:lnTo>
                  <a:pt x="239" y="65"/>
                </a:lnTo>
                <a:lnTo>
                  <a:pt x="239" y="65"/>
                </a:lnTo>
                <a:lnTo>
                  <a:pt x="240" y="69"/>
                </a:lnTo>
                <a:lnTo>
                  <a:pt x="238" y="74"/>
                </a:lnTo>
                <a:lnTo>
                  <a:pt x="234" y="78"/>
                </a:lnTo>
                <a:lnTo>
                  <a:pt x="227" y="83"/>
                </a:lnTo>
                <a:lnTo>
                  <a:pt x="227" y="83"/>
                </a:lnTo>
                <a:close/>
                <a:moveTo>
                  <a:pt x="213" y="138"/>
                </a:moveTo>
                <a:lnTo>
                  <a:pt x="213" y="138"/>
                </a:lnTo>
                <a:lnTo>
                  <a:pt x="218" y="138"/>
                </a:lnTo>
                <a:lnTo>
                  <a:pt x="223" y="140"/>
                </a:lnTo>
                <a:lnTo>
                  <a:pt x="227" y="142"/>
                </a:lnTo>
                <a:lnTo>
                  <a:pt x="231" y="145"/>
                </a:lnTo>
                <a:lnTo>
                  <a:pt x="235" y="149"/>
                </a:lnTo>
                <a:lnTo>
                  <a:pt x="238" y="153"/>
                </a:lnTo>
                <a:lnTo>
                  <a:pt x="239" y="158"/>
                </a:lnTo>
                <a:lnTo>
                  <a:pt x="239" y="164"/>
                </a:lnTo>
                <a:lnTo>
                  <a:pt x="239" y="164"/>
                </a:lnTo>
                <a:lnTo>
                  <a:pt x="239" y="165"/>
                </a:lnTo>
                <a:lnTo>
                  <a:pt x="239" y="165"/>
                </a:lnTo>
                <a:lnTo>
                  <a:pt x="240" y="165"/>
                </a:lnTo>
                <a:lnTo>
                  <a:pt x="240" y="165"/>
                </a:lnTo>
                <a:lnTo>
                  <a:pt x="244" y="165"/>
                </a:lnTo>
                <a:lnTo>
                  <a:pt x="247" y="166"/>
                </a:lnTo>
                <a:lnTo>
                  <a:pt x="253" y="170"/>
                </a:lnTo>
                <a:lnTo>
                  <a:pt x="257" y="177"/>
                </a:lnTo>
                <a:lnTo>
                  <a:pt x="258" y="183"/>
                </a:lnTo>
                <a:lnTo>
                  <a:pt x="258" y="183"/>
                </a:lnTo>
                <a:lnTo>
                  <a:pt x="257" y="191"/>
                </a:lnTo>
                <a:lnTo>
                  <a:pt x="253" y="196"/>
                </a:lnTo>
                <a:lnTo>
                  <a:pt x="247" y="201"/>
                </a:lnTo>
                <a:lnTo>
                  <a:pt x="244" y="201"/>
                </a:lnTo>
                <a:lnTo>
                  <a:pt x="240" y="203"/>
                </a:lnTo>
                <a:lnTo>
                  <a:pt x="240" y="203"/>
                </a:lnTo>
                <a:lnTo>
                  <a:pt x="115" y="203"/>
                </a:lnTo>
                <a:lnTo>
                  <a:pt x="115" y="203"/>
                </a:lnTo>
                <a:lnTo>
                  <a:pt x="110" y="201"/>
                </a:lnTo>
                <a:lnTo>
                  <a:pt x="106" y="200"/>
                </a:lnTo>
                <a:lnTo>
                  <a:pt x="101" y="197"/>
                </a:lnTo>
                <a:lnTo>
                  <a:pt x="97" y="194"/>
                </a:lnTo>
                <a:lnTo>
                  <a:pt x="95" y="190"/>
                </a:lnTo>
                <a:lnTo>
                  <a:pt x="92" y="184"/>
                </a:lnTo>
                <a:lnTo>
                  <a:pt x="91" y="181"/>
                </a:lnTo>
                <a:lnTo>
                  <a:pt x="89" y="174"/>
                </a:lnTo>
                <a:lnTo>
                  <a:pt x="89" y="174"/>
                </a:lnTo>
                <a:lnTo>
                  <a:pt x="91" y="170"/>
                </a:lnTo>
                <a:lnTo>
                  <a:pt x="92" y="165"/>
                </a:lnTo>
                <a:lnTo>
                  <a:pt x="95" y="161"/>
                </a:lnTo>
                <a:lnTo>
                  <a:pt x="97" y="157"/>
                </a:lnTo>
                <a:lnTo>
                  <a:pt x="101" y="153"/>
                </a:lnTo>
                <a:lnTo>
                  <a:pt x="105" y="152"/>
                </a:lnTo>
                <a:lnTo>
                  <a:pt x="109" y="149"/>
                </a:lnTo>
                <a:lnTo>
                  <a:pt x="114" y="149"/>
                </a:lnTo>
                <a:lnTo>
                  <a:pt x="114" y="149"/>
                </a:lnTo>
                <a:lnTo>
                  <a:pt x="114" y="148"/>
                </a:lnTo>
                <a:lnTo>
                  <a:pt x="114" y="148"/>
                </a:lnTo>
                <a:lnTo>
                  <a:pt x="115" y="143"/>
                </a:lnTo>
                <a:lnTo>
                  <a:pt x="117" y="140"/>
                </a:lnTo>
                <a:lnTo>
                  <a:pt x="119" y="138"/>
                </a:lnTo>
                <a:lnTo>
                  <a:pt x="122" y="136"/>
                </a:lnTo>
                <a:lnTo>
                  <a:pt x="127" y="135"/>
                </a:lnTo>
                <a:lnTo>
                  <a:pt x="132" y="135"/>
                </a:lnTo>
                <a:lnTo>
                  <a:pt x="132" y="135"/>
                </a:lnTo>
                <a:lnTo>
                  <a:pt x="134" y="127"/>
                </a:lnTo>
                <a:lnTo>
                  <a:pt x="136" y="121"/>
                </a:lnTo>
                <a:lnTo>
                  <a:pt x="139" y="116"/>
                </a:lnTo>
                <a:lnTo>
                  <a:pt x="143" y="110"/>
                </a:lnTo>
                <a:lnTo>
                  <a:pt x="148" y="106"/>
                </a:lnTo>
                <a:lnTo>
                  <a:pt x="154" y="103"/>
                </a:lnTo>
                <a:lnTo>
                  <a:pt x="162" y="101"/>
                </a:lnTo>
                <a:lnTo>
                  <a:pt x="171" y="100"/>
                </a:lnTo>
                <a:lnTo>
                  <a:pt x="171" y="100"/>
                </a:lnTo>
                <a:lnTo>
                  <a:pt x="179" y="101"/>
                </a:lnTo>
                <a:lnTo>
                  <a:pt x="186" y="103"/>
                </a:lnTo>
                <a:lnTo>
                  <a:pt x="192" y="106"/>
                </a:lnTo>
                <a:lnTo>
                  <a:pt x="199" y="112"/>
                </a:lnTo>
                <a:lnTo>
                  <a:pt x="202" y="117"/>
                </a:lnTo>
                <a:lnTo>
                  <a:pt x="206" y="123"/>
                </a:lnTo>
                <a:lnTo>
                  <a:pt x="209" y="130"/>
                </a:lnTo>
                <a:lnTo>
                  <a:pt x="210" y="138"/>
                </a:lnTo>
                <a:lnTo>
                  <a:pt x="210" y="138"/>
                </a:lnTo>
                <a:lnTo>
                  <a:pt x="213" y="138"/>
                </a:lnTo>
                <a:lnTo>
                  <a:pt x="213" y="138"/>
                </a:lnTo>
                <a:close/>
                <a:moveTo>
                  <a:pt x="121" y="125"/>
                </a:moveTo>
                <a:lnTo>
                  <a:pt x="121" y="125"/>
                </a:lnTo>
                <a:lnTo>
                  <a:pt x="114" y="126"/>
                </a:lnTo>
                <a:lnTo>
                  <a:pt x="106" y="127"/>
                </a:lnTo>
                <a:lnTo>
                  <a:pt x="104" y="129"/>
                </a:lnTo>
                <a:lnTo>
                  <a:pt x="100" y="131"/>
                </a:lnTo>
                <a:lnTo>
                  <a:pt x="98" y="136"/>
                </a:lnTo>
                <a:lnTo>
                  <a:pt x="97" y="142"/>
                </a:lnTo>
                <a:lnTo>
                  <a:pt x="97" y="142"/>
                </a:lnTo>
                <a:lnTo>
                  <a:pt x="97" y="143"/>
                </a:lnTo>
                <a:lnTo>
                  <a:pt x="97" y="143"/>
                </a:lnTo>
                <a:lnTo>
                  <a:pt x="91" y="144"/>
                </a:lnTo>
                <a:lnTo>
                  <a:pt x="85" y="145"/>
                </a:lnTo>
                <a:lnTo>
                  <a:pt x="80" y="149"/>
                </a:lnTo>
                <a:lnTo>
                  <a:pt x="75" y="153"/>
                </a:lnTo>
                <a:lnTo>
                  <a:pt x="71" y="157"/>
                </a:lnTo>
                <a:lnTo>
                  <a:pt x="69" y="162"/>
                </a:lnTo>
                <a:lnTo>
                  <a:pt x="67" y="168"/>
                </a:lnTo>
                <a:lnTo>
                  <a:pt x="66" y="174"/>
                </a:lnTo>
                <a:lnTo>
                  <a:pt x="66" y="174"/>
                </a:lnTo>
                <a:lnTo>
                  <a:pt x="59" y="164"/>
                </a:lnTo>
                <a:lnTo>
                  <a:pt x="56" y="153"/>
                </a:lnTo>
                <a:lnTo>
                  <a:pt x="53" y="142"/>
                </a:lnTo>
                <a:lnTo>
                  <a:pt x="52" y="130"/>
                </a:lnTo>
                <a:lnTo>
                  <a:pt x="52" y="130"/>
                </a:lnTo>
                <a:lnTo>
                  <a:pt x="53" y="121"/>
                </a:lnTo>
                <a:lnTo>
                  <a:pt x="54" y="113"/>
                </a:lnTo>
                <a:lnTo>
                  <a:pt x="58" y="99"/>
                </a:lnTo>
                <a:lnTo>
                  <a:pt x="66" y="86"/>
                </a:lnTo>
                <a:lnTo>
                  <a:pt x="75" y="74"/>
                </a:lnTo>
                <a:lnTo>
                  <a:pt x="87" y="64"/>
                </a:lnTo>
                <a:lnTo>
                  <a:pt x="100" y="57"/>
                </a:lnTo>
                <a:lnTo>
                  <a:pt x="115" y="52"/>
                </a:lnTo>
                <a:lnTo>
                  <a:pt x="123" y="51"/>
                </a:lnTo>
                <a:lnTo>
                  <a:pt x="131" y="51"/>
                </a:lnTo>
                <a:lnTo>
                  <a:pt x="131" y="51"/>
                </a:lnTo>
                <a:lnTo>
                  <a:pt x="141" y="52"/>
                </a:lnTo>
                <a:lnTo>
                  <a:pt x="152" y="53"/>
                </a:lnTo>
                <a:lnTo>
                  <a:pt x="161" y="57"/>
                </a:lnTo>
                <a:lnTo>
                  <a:pt x="170" y="61"/>
                </a:lnTo>
                <a:lnTo>
                  <a:pt x="178" y="66"/>
                </a:lnTo>
                <a:lnTo>
                  <a:pt x="186" y="73"/>
                </a:lnTo>
                <a:lnTo>
                  <a:pt x="192" y="80"/>
                </a:lnTo>
                <a:lnTo>
                  <a:pt x="197" y="88"/>
                </a:lnTo>
                <a:lnTo>
                  <a:pt x="197" y="88"/>
                </a:lnTo>
                <a:lnTo>
                  <a:pt x="192" y="84"/>
                </a:lnTo>
                <a:lnTo>
                  <a:pt x="186" y="82"/>
                </a:lnTo>
                <a:lnTo>
                  <a:pt x="178" y="80"/>
                </a:lnTo>
                <a:lnTo>
                  <a:pt x="170" y="80"/>
                </a:lnTo>
                <a:lnTo>
                  <a:pt x="170" y="80"/>
                </a:lnTo>
                <a:lnTo>
                  <a:pt x="158" y="80"/>
                </a:lnTo>
                <a:lnTo>
                  <a:pt x="148" y="83"/>
                </a:lnTo>
                <a:lnTo>
                  <a:pt x="140" y="87"/>
                </a:lnTo>
                <a:lnTo>
                  <a:pt x="134" y="93"/>
                </a:lnTo>
                <a:lnTo>
                  <a:pt x="128" y="100"/>
                </a:lnTo>
                <a:lnTo>
                  <a:pt x="124" y="108"/>
                </a:lnTo>
                <a:lnTo>
                  <a:pt x="122" y="116"/>
                </a:lnTo>
                <a:lnTo>
                  <a:pt x="121" y="125"/>
                </a:lnTo>
                <a:lnTo>
                  <a:pt x="121" y="125"/>
                </a:lnTo>
                <a:close/>
                <a:moveTo>
                  <a:pt x="173" y="51"/>
                </a:moveTo>
                <a:lnTo>
                  <a:pt x="173" y="51"/>
                </a:lnTo>
                <a:lnTo>
                  <a:pt x="170" y="48"/>
                </a:lnTo>
                <a:lnTo>
                  <a:pt x="170" y="43"/>
                </a:lnTo>
                <a:lnTo>
                  <a:pt x="171" y="36"/>
                </a:lnTo>
                <a:lnTo>
                  <a:pt x="174" y="28"/>
                </a:lnTo>
                <a:lnTo>
                  <a:pt x="174" y="28"/>
                </a:lnTo>
                <a:lnTo>
                  <a:pt x="179" y="23"/>
                </a:lnTo>
                <a:lnTo>
                  <a:pt x="183" y="18"/>
                </a:lnTo>
                <a:lnTo>
                  <a:pt x="188" y="17"/>
                </a:lnTo>
                <a:lnTo>
                  <a:pt x="192" y="17"/>
                </a:lnTo>
                <a:lnTo>
                  <a:pt x="192" y="17"/>
                </a:lnTo>
                <a:lnTo>
                  <a:pt x="195" y="21"/>
                </a:lnTo>
                <a:lnTo>
                  <a:pt x="196" y="26"/>
                </a:lnTo>
                <a:lnTo>
                  <a:pt x="195" y="32"/>
                </a:lnTo>
                <a:lnTo>
                  <a:pt x="192" y="39"/>
                </a:lnTo>
                <a:lnTo>
                  <a:pt x="192" y="39"/>
                </a:lnTo>
                <a:lnTo>
                  <a:pt x="187" y="45"/>
                </a:lnTo>
                <a:lnTo>
                  <a:pt x="182" y="49"/>
                </a:lnTo>
                <a:lnTo>
                  <a:pt x="178" y="52"/>
                </a:lnTo>
                <a:lnTo>
                  <a:pt x="173" y="51"/>
                </a:lnTo>
                <a:lnTo>
                  <a:pt x="173" y="51"/>
                </a:lnTo>
                <a:close/>
                <a:moveTo>
                  <a:pt x="128" y="39"/>
                </a:moveTo>
                <a:lnTo>
                  <a:pt x="128" y="39"/>
                </a:lnTo>
                <a:lnTo>
                  <a:pt x="124" y="38"/>
                </a:lnTo>
                <a:lnTo>
                  <a:pt x="121" y="34"/>
                </a:lnTo>
                <a:lnTo>
                  <a:pt x="119" y="27"/>
                </a:lnTo>
                <a:lnTo>
                  <a:pt x="118" y="19"/>
                </a:lnTo>
                <a:lnTo>
                  <a:pt x="118" y="19"/>
                </a:lnTo>
                <a:lnTo>
                  <a:pt x="119" y="12"/>
                </a:lnTo>
                <a:lnTo>
                  <a:pt x="121" y="6"/>
                </a:lnTo>
                <a:lnTo>
                  <a:pt x="124" y="1"/>
                </a:lnTo>
                <a:lnTo>
                  <a:pt x="128" y="0"/>
                </a:lnTo>
                <a:lnTo>
                  <a:pt x="128" y="0"/>
                </a:lnTo>
                <a:lnTo>
                  <a:pt x="132" y="1"/>
                </a:lnTo>
                <a:lnTo>
                  <a:pt x="135" y="6"/>
                </a:lnTo>
                <a:lnTo>
                  <a:pt x="137" y="12"/>
                </a:lnTo>
                <a:lnTo>
                  <a:pt x="139" y="19"/>
                </a:lnTo>
                <a:lnTo>
                  <a:pt x="139" y="19"/>
                </a:lnTo>
                <a:lnTo>
                  <a:pt x="137" y="27"/>
                </a:lnTo>
                <a:lnTo>
                  <a:pt x="135" y="34"/>
                </a:lnTo>
                <a:lnTo>
                  <a:pt x="132" y="38"/>
                </a:lnTo>
                <a:lnTo>
                  <a:pt x="128" y="39"/>
                </a:lnTo>
                <a:lnTo>
                  <a:pt x="128" y="39"/>
                </a:lnTo>
                <a:close/>
                <a:moveTo>
                  <a:pt x="83" y="51"/>
                </a:moveTo>
                <a:lnTo>
                  <a:pt x="83" y="51"/>
                </a:lnTo>
                <a:lnTo>
                  <a:pt x="79" y="52"/>
                </a:lnTo>
                <a:lnTo>
                  <a:pt x="74" y="49"/>
                </a:lnTo>
                <a:lnTo>
                  <a:pt x="70" y="45"/>
                </a:lnTo>
                <a:lnTo>
                  <a:pt x="65" y="39"/>
                </a:lnTo>
                <a:lnTo>
                  <a:pt x="65" y="39"/>
                </a:lnTo>
                <a:lnTo>
                  <a:pt x="62" y="32"/>
                </a:lnTo>
                <a:lnTo>
                  <a:pt x="61" y="26"/>
                </a:lnTo>
                <a:lnTo>
                  <a:pt x="61" y="21"/>
                </a:lnTo>
                <a:lnTo>
                  <a:pt x="63" y="17"/>
                </a:lnTo>
                <a:lnTo>
                  <a:pt x="63" y="17"/>
                </a:lnTo>
                <a:lnTo>
                  <a:pt x="69" y="17"/>
                </a:lnTo>
                <a:lnTo>
                  <a:pt x="72" y="18"/>
                </a:lnTo>
                <a:lnTo>
                  <a:pt x="78" y="23"/>
                </a:lnTo>
                <a:lnTo>
                  <a:pt x="83" y="28"/>
                </a:lnTo>
                <a:lnTo>
                  <a:pt x="83" y="28"/>
                </a:lnTo>
                <a:lnTo>
                  <a:pt x="85" y="36"/>
                </a:lnTo>
                <a:lnTo>
                  <a:pt x="87" y="43"/>
                </a:lnTo>
                <a:lnTo>
                  <a:pt x="85" y="48"/>
                </a:lnTo>
                <a:lnTo>
                  <a:pt x="83" y="51"/>
                </a:lnTo>
                <a:lnTo>
                  <a:pt x="83" y="51"/>
                </a:lnTo>
                <a:close/>
                <a:moveTo>
                  <a:pt x="39" y="192"/>
                </a:moveTo>
                <a:lnTo>
                  <a:pt x="39" y="192"/>
                </a:lnTo>
                <a:lnTo>
                  <a:pt x="32" y="195"/>
                </a:lnTo>
                <a:lnTo>
                  <a:pt x="26" y="196"/>
                </a:lnTo>
                <a:lnTo>
                  <a:pt x="20" y="195"/>
                </a:lnTo>
                <a:lnTo>
                  <a:pt x="17" y="192"/>
                </a:lnTo>
                <a:lnTo>
                  <a:pt x="17" y="192"/>
                </a:lnTo>
                <a:lnTo>
                  <a:pt x="17" y="188"/>
                </a:lnTo>
                <a:lnTo>
                  <a:pt x="18" y="184"/>
                </a:lnTo>
                <a:lnTo>
                  <a:pt x="23" y="179"/>
                </a:lnTo>
                <a:lnTo>
                  <a:pt x="28" y="174"/>
                </a:lnTo>
                <a:lnTo>
                  <a:pt x="28" y="174"/>
                </a:lnTo>
                <a:lnTo>
                  <a:pt x="36" y="171"/>
                </a:lnTo>
                <a:lnTo>
                  <a:pt x="41" y="170"/>
                </a:lnTo>
                <a:lnTo>
                  <a:pt x="46" y="171"/>
                </a:lnTo>
                <a:lnTo>
                  <a:pt x="50" y="174"/>
                </a:lnTo>
                <a:lnTo>
                  <a:pt x="50" y="174"/>
                </a:lnTo>
                <a:lnTo>
                  <a:pt x="50" y="178"/>
                </a:lnTo>
                <a:lnTo>
                  <a:pt x="49" y="183"/>
                </a:lnTo>
                <a:lnTo>
                  <a:pt x="45" y="187"/>
                </a:lnTo>
                <a:lnTo>
                  <a:pt x="39" y="192"/>
                </a:lnTo>
                <a:lnTo>
                  <a:pt x="39" y="192"/>
                </a:lnTo>
                <a:close/>
                <a:moveTo>
                  <a:pt x="28" y="83"/>
                </a:moveTo>
                <a:lnTo>
                  <a:pt x="28" y="83"/>
                </a:lnTo>
                <a:lnTo>
                  <a:pt x="23" y="78"/>
                </a:lnTo>
                <a:lnTo>
                  <a:pt x="18" y="74"/>
                </a:lnTo>
                <a:lnTo>
                  <a:pt x="17" y="69"/>
                </a:lnTo>
                <a:lnTo>
                  <a:pt x="17" y="65"/>
                </a:lnTo>
                <a:lnTo>
                  <a:pt x="17" y="65"/>
                </a:lnTo>
                <a:lnTo>
                  <a:pt x="20" y="62"/>
                </a:lnTo>
                <a:lnTo>
                  <a:pt x="26" y="61"/>
                </a:lnTo>
                <a:lnTo>
                  <a:pt x="32" y="62"/>
                </a:lnTo>
                <a:lnTo>
                  <a:pt x="39" y="65"/>
                </a:lnTo>
                <a:lnTo>
                  <a:pt x="39" y="65"/>
                </a:lnTo>
                <a:lnTo>
                  <a:pt x="45" y="70"/>
                </a:lnTo>
                <a:lnTo>
                  <a:pt x="49" y="75"/>
                </a:lnTo>
                <a:lnTo>
                  <a:pt x="50" y="79"/>
                </a:lnTo>
                <a:lnTo>
                  <a:pt x="50" y="83"/>
                </a:lnTo>
                <a:lnTo>
                  <a:pt x="50" y="83"/>
                </a:lnTo>
                <a:lnTo>
                  <a:pt x="46" y="86"/>
                </a:lnTo>
                <a:lnTo>
                  <a:pt x="41" y="87"/>
                </a:lnTo>
                <a:lnTo>
                  <a:pt x="36" y="86"/>
                </a:lnTo>
                <a:lnTo>
                  <a:pt x="28" y="83"/>
                </a:lnTo>
                <a:lnTo>
                  <a:pt x="28" y="83"/>
                </a:lnTo>
                <a:close/>
                <a:moveTo>
                  <a:pt x="39" y="129"/>
                </a:moveTo>
                <a:lnTo>
                  <a:pt x="39" y="129"/>
                </a:lnTo>
                <a:lnTo>
                  <a:pt x="37" y="132"/>
                </a:lnTo>
                <a:lnTo>
                  <a:pt x="32" y="136"/>
                </a:lnTo>
                <a:lnTo>
                  <a:pt x="27" y="138"/>
                </a:lnTo>
                <a:lnTo>
                  <a:pt x="19" y="139"/>
                </a:lnTo>
                <a:lnTo>
                  <a:pt x="19" y="139"/>
                </a:lnTo>
                <a:lnTo>
                  <a:pt x="11" y="138"/>
                </a:lnTo>
                <a:lnTo>
                  <a:pt x="5" y="136"/>
                </a:lnTo>
                <a:lnTo>
                  <a:pt x="1" y="132"/>
                </a:lnTo>
                <a:lnTo>
                  <a:pt x="0" y="129"/>
                </a:lnTo>
                <a:lnTo>
                  <a:pt x="0" y="129"/>
                </a:lnTo>
                <a:lnTo>
                  <a:pt x="1" y="125"/>
                </a:lnTo>
                <a:lnTo>
                  <a:pt x="5" y="122"/>
                </a:lnTo>
                <a:lnTo>
                  <a:pt x="11" y="119"/>
                </a:lnTo>
                <a:lnTo>
                  <a:pt x="19" y="118"/>
                </a:lnTo>
                <a:lnTo>
                  <a:pt x="19" y="118"/>
                </a:lnTo>
                <a:lnTo>
                  <a:pt x="27" y="119"/>
                </a:lnTo>
                <a:lnTo>
                  <a:pt x="32" y="122"/>
                </a:lnTo>
                <a:lnTo>
                  <a:pt x="37" y="125"/>
                </a:lnTo>
                <a:lnTo>
                  <a:pt x="39" y="129"/>
                </a:lnTo>
                <a:lnTo>
                  <a:pt x="39" y="129"/>
                </a:lnTo>
                <a:close/>
                <a:moveTo>
                  <a:pt x="127" y="210"/>
                </a:moveTo>
                <a:lnTo>
                  <a:pt x="127" y="210"/>
                </a:lnTo>
                <a:lnTo>
                  <a:pt x="126" y="223"/>
                </a:lnTo>
                <a:lnTo>
                  <a:pt x="126" y="234"/>
                </a:lnTo>
                <a:lnTo>
                  <a:pt x="123" y="240"/>
                </a:lnTo>
                <a:lnTo>
                  <a:pt x="123" y="240"/>
                </a:lnTo>
                <a:lnTo>
                  <a:pt x="121" y="244"/>
                </a:lnTo>
                <a:lnTo>
                  <a:pt x="115" y="247"/>
                </a:lnTo>
                <a:lnTo>
                  <a:pt x="111" y="247"/>
                </a:lnTo>
                <a:lnTo>
                  <a:pt x="106" y="246"/>
                </a:lnTo>
                <a:lnTo>
                  <a:pt x="106" y="246"/>
                </a:lnTo>
                <a:lnTo>
                  <a:pt x="102" y="242"/>
                </a:lnTo>
                <a:lnTo>
                  <a:pt x="101" y="238"/>
                </a:lnTo>
                <a:lnTo>
                  <a:pt x="100" y="233"/>
                </a:lnTo>
                <a:lnTo>
                  <a:pt x="102" y="229"/>
                </a:lnTo>
                <a:lnTo>
                  <a:pt x="102" y="229"/>
                </a:lnTo>
                <a:lnTo>
                  <a:pt x="108" y="222"/>
                </a:lnTo>
                <a:lnTo>
                  <a:pt x="115" y="217"/>
                </a:lnTo>
                <a:lnTo>
                  <a:pt x="127" y="210"/>
                </a:lnTo>
                <a:lnTo>
                  <a:pt x="127" y="210"/>
                </a:lnTo>
                <a:close/>
                <a:moveTo>
                  <a:pt x="182" y="222"/>
                </a:moveTo>
                <a:lnTo>
                  <a:pt x="182" y="222"/>
                </a:lnTo>
                <a:lnTo>
                  <a:pt x="182" y="235"/>
                </a:lnTo>
                <a:lnTo>
                  <a:pt x="180" y="244"/>
                </a:lnTo>
                <a:lnTo>
                  <a:pt x="178" y="252"/>
                </a:lnTo>
                <a:lnTo>
                  <a:pt x="178" y="252"/>
                </a:lnTo>
                <a:lnTo>
                  <a:pt x="175" y="256"/>
                </a:lnTo>
                <a:lnTo>
                  <a:pt x="171" y="257"/>
                </a:lnTo>
                <a:lnTo>
                  <a:pt x="166" y="259"/>
                </a:lnTo>
                <a:lnTo>
                  <a:pt x="161" y="256"/>
                </a:lnTo>
                <a:lnTo>
                  <a:pt x="161" y="256"/>
                </a:lnTo>
                <a:lnTo>
                  <a:pt x="157" y="253"/>
                </a:lnTo>
                <a:lnTo>
                  <a:pt x="156" y="249"/>
                </a:lnTo>
                <a:lnTo>
                  <a:pt x="156" y="244"/>
                </a:lnTo>
                <a:lnTo>
                  <a:pt x="157" y="239"/>
                </a:lnTo>
                <a:lnTo>
                  <a:pt x="157" y="239"/>
                </a:lnTo>
                <a:lnTo>
                  <a:pt x="162" y="234"/>
                </a:lnTo>
                <a:lnTo>
                  <a:pt x="170" y="229"/>
                </a:lnTo>
                <a:lnTo>
                  <a:pt x="182" y="222"/>
                </a:lnTo>
                <a:lnTo>
                  <a:pt x="182" y="222"/>
                </a:lnTo>
                <a:close/>
                <a:moveTo>
                  <a:pt x="236" y="210"/>
                </a:moveTo>
                <a:lnTo>
                  <a:pt x="236" y="210"/>
                </a:lnTo>
                <a:lnTo>
                  <a:pt x="236" y="223"/>
                </a:lnTo>
                <a:lnTo>
                  <a:pt x="235" y="234"/>
                </a:lnTo>
                <a:lnTo>
                  <a:pt x="234" y="240"/>
                </a:lnTo>
                <a:lnTo>
                  <a:pt x="234" y="240"/>
                </a:lnTo>
                <a:lnTo>
                  <a:pt x="230" y="244"/>
                </a:lnTo>
                <a:lnTo>
                  <a:pt x="226" y="247"/>
                </a:lnTo>
                <a:lnTo>
                  <a:pt x="221" y="247"/>
                </a:lnTo>
                <a:lnTo>
                  <a:pt x="217" y="246"/>
                </a:lnTo>
                <a:lnTo>
                  <a:pt x="217" y="246"/>
                </a:lnTo>
                <a:lnTo>
                  <a:pt x="213" y="242"/>
                </a:lnTo>
                <a:lnTo>
                  <a:pt x="210" y="238"/>
                </a:lnTo>
                <a:lnTo>
                  <a:pt x="210" y="233"/>
                </a:lnTo>
                <a:lnTo>
                  <a:pt x="212" y="229"/>
                </a:lnTo>
                <a:lnTo>
                  <a:pt x="212" y="229"/>
                </a:lnTo>
                <a:lnTo>
                  <a:pt x="217" y="222"/>
                </a:lnTo>
                <a:lnTo>
                  <a:pt x="226" y="217"/>
                </a:lnTo>
                <a:lnTo>
                  <a:pt x="236" y="210"/>
                </a:lnTo>
                <a:lnTo>
                  <a:pt x="236" y="210"/>
                </a:lnTo>
                <a:close/>
              </a:path>
            </a:pathLst>
          </a:custGeom>
          <a:solidFill>
            <a:srgbClr val="C55A11"/>
          </a:solidFill>
          <a:ln>
            <a:noFill/>
          </a:ln>
        </p:spPr>
        <p:txBody>
          <a:bodyPr vert="horz" wrap="square" lIns="91440" tIns="45720" rIns="91440" bIns="45720" numCol="1" anchor="t" anchorCtr="0" compatLnSpc="1"/>
          <a:lstStyle/>
          <a:p>
            <a:endParaRPr lang="zh-CN" altLang="en-US"/>
          </a:p>
        </p:txBody>
      </p:sp>
      <p:sp>
        <p:nvSpPr>
          <p:cNvPr id="39" name="TextBox 49"/>
          <p:cNvSpPr txBox="1"/>
          <p:nvPr/>
        </p:nvSpPr>
        <p:spPr>
          <a:xfrm>
            <a:off x="5383869" y="4949718"/>
            <a:ext cx="3571155" cy="326832"/>
          </a:xfrm>
          <a:prstGeom prst="rect">
            <a:avLst/>
          </a:prstGeom>
          <a:noFill/>
        </p:spPr>
        <p:txBody>
          <a:bodyPr wrap="none" anchor="ctr">
            <a:noAutofit/>
          </a:bodyPr>
          <a:lstStyle/>
          <a:p>
            <a:r>
              <a:rPr lang="zh-CN" altLang="en-US" sz="1600" b="1" dirty="0">
                <a:solidFill>
                  <a:srgbClr val="C55A11"/>
                </a:solidFill>
                <a:latin typeface="微软雅黑" panose="020B0503020204020204" pitchFamily="34" charset="-122"/>
                <a:ea typeface="微软雅黑" panose="020B0503020204020204" pitchFamily="34" charset="-122"/>
              </a:rPr>
              <a:t>标题文本预设</a:t>
            </a:r>
            <a:endParaRPr lang="zh-CN" altLang="en-US" sz="1600" b="1" dirty="0">
              <a:solidFill>
                <a:srgbClr val="C55A11"/>
              </a:solidFill>
              <a:latin typeface="微软雅黑" panose="020B0503020204020204" pitchFamily="34" charset="-122"/>
              <a:ea typeface="微软雅黑" panose="020B0503020204020204" pitchFamily="34" charset="-122"/>
            </a:endParaRPr>
          </a:p>
        </p:txBody>
      </p:sp>
      <p:sp>
        <p:nvSpPr>
          <p:cNvPr id="40" name="Rectangle 50"/>
          <p:cNvSpPr/>
          <p:nvPr/>
        </p:nvSpPr>
        <p:spPr>
          <a:xfrm>
            <a:off x="5383869" y="5276550"/>
            <a:ext cx="3571155" cy="483047"/>
          </a:xfrm>
          <a:prstGeom prst="rect">
            <a:avLst/>
          </a:prstGeom>
        </p:spPr>
        <p:txBody>
          <a:bodyPr wrap="square">
            <a:noAutofit/>
          </a:bodyPr>
          <a:lstStyle/>
          <a:p>
            <a:pPr>
              <a:lnSpc>
                <a:spcPct val="120000"/>
              </a:lnSpc>
            </a:pPr>
            <a:r>
              <a:rPr lang="zh-CN" altLang="en-US" sz="1600" dirty="0">
                <a:solidFill>
                  <a:srgbClr val="C55A11"/>
                </a:solidFill>
                <a:latin typeface="微软雅黑" panose="020B0503020204020204" pitchFamily="34" charset="-122"/>
                <a:ea typeface="微软雅黑" panose="020B0503020204020204" pitchFamily="34" charset="-122"/>
              </a:rPr>
              <a:t>此部分内容作为文字排版占位显示</a:t>
            </a:r>
            <a:br>
              <a:rPr lang="zh-CN" altLang="en-US" sz="1600" dirty="0">
                <a:solidFill>
                  <a:srgbClr val="C55A11"/>
                </a:solidFill>
                <a:latin typeface="微软雅黑" panose="020B0503020204020204" pitchFamily="34" charset="-122"/>
                <a:ea typeface="微软雅黑" panose="020B0503020204020204" pitchFamily="34" charset="-122"/>
              </a:rPr>
            </a:br>
            <a:r>
              <a:rPr lang="zh-CN" altLang="en-US" sz="1600" dirty="0">
                <a:solidFill>
                  <a:srgbClr val="C55A11"/>
                </a:solidFill>
                <a:latin typeface="微软雅黑" panose="020B0503020204020204" pitchFamily="34" charset="-122"/>
                <a:ea typeface="微软雅黑" panose="020B0503020204020204" pitchFamily="34" charset="-122"/>
              </a:rPr>
              <a:t>（建议使用主题字体）</a:t>
            </a:r>
            <a:endParaRPr lang="zh-CN" altLang="en-US" sz="1600" dirty="0">
              <a:solidFill>
                <a:srgbClr val="C55A11"/>
              </a:solidFill>
              <a:latin typeface="微软雅黑" panose="020B0503020204020204" pitchFamily="34" charset="-122"/>
              <a:ea typeface="微软雅黑" panose="020B0503020204020204" pitchFamily="34" charset="-122"/>
            </a:endParaRPr>
          </a:p>
        </p:txBody>
      </p:sp>
      <p:cxnSp>
        <p:nvCxnSpPr>
          <p:cNvPr id="3" name="直接连接符 2"/>
          <p:cNvCxnSpPr>
            <a:endCxn id="24" idx="0"/>
          </p:cNvCxnSpPr>
          <p:nvPr/>
        </p:nvCxnSpPr>
        <p:spPr>
          <a:xfrm>
            <a:off x="6059488" y="0"/>
            <a:ext cx="14853" cy="2242873"/>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ppt_x"/>
                                          </p:val>
                                        </p:tav>
                                        <p:tav tm="100000">
                                          <p:val>
                                            <p:strVal val="#ppt_x"/>
                                          </p:val>
                                        </p:tav>
                                      </p:tavLst>
                                    </p:anim>
                                    <p:anim calcmode="lin" valueType="num">
                                      <p:cBhvr additive="base">
                                        <p:cTn id="8" dur="500" fill="hold"/>
                                        <p:tgtEl>
                                          <p:spTgt spid="3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additive="base">
                                        <p:cTn id="12" dur="500" fill="hold"/>
                                        <p:tgtEl>
                                          <p:spTgt spid="40"/>
                                        </p:tgtEl>
                                        <p:attrNameLst>
                                          <p:attrName>ppt_x</p:attrName>
                                        </p:attrNameLst>
                                      </p:cBhvr>
                                      <p:tavLst>
                                        <p:tav tm="0">
                                          <p:val>
                                            <p:strVal val="#ppt_x"/>
                                          </p:val>
                                        </p:tav>
                                        <p:tav tm="100000">
                                          <p:val>
                                            <p:strVal val="#ppt_x"/>
                                          </p:val>
                                        </p:tav>
                                      </p:tavLst>
                                    </p:anim>
                                    <p:anim calcmode="lin" valueType="num">
                                      <p:cBhvr additive="base">
                                        <p:cTn id="13"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1579311" y="2242873"/>
            <a:ext cx="9033377" cy="2502364"/>
            <a:chOff x="953723" y="2598414"/>
            <a:chExt cx="10284553" cy="2848956"/>
          </a:xfrm>
        </p:grpSpPr>
        <p:grpSp>
          <p:nvGrpSpPr>
            <p:cNvPr id="7" name="组合 6"/>
            <p:cNvGrpSpPr/>
            <p:nvPr/>
          </p:nvGrpSpPr>
          <p:grpSpPr>
            <a:xfrm>
              <a:off x="953723" y="2972966"/>
              <a:ext cx="1988083" cy="1988085"/>
              <a:chOff x="1488310" y="1579494"/>
              <a:chExt cx="1414094" cy="1414094"/>
            </a:xfrm>
          </p:grpSpPr>
          <p:grpSp>
            <p:nvGrpSpPr>
              <p:cNvPr id="8" name="组合 7"/>
              <p:cNvGrpSpPr/>
              <p:nvPr/>
            </p:nvGrpSpPr>
            <p:grpSpPr>
              <a:xfrm>
                <a:off x="1488310" y="1579494"/>
                <a:ext cx="1414094" cy="1414094"/>
                <a:chOff x="3176812" y="2273198"/>
                <a:chExt cx="2641825" cy="2726239"/>
              </a:xfrm>
            </p:grpSpPr>
            <p:sp>
              <p:nvSpPr>
                <p:cNvPr id="10" name="椭圆 9"/>
                <p:cNvSpPr/>
                <p:nvPr/>
              </p:nvSpPr>
              <p:spPr>
                <a:xfrm>
                  <a:off x="3176812" y="2273198"/>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椭圆 10"/>
                <p:cNvSpPr/>
                <p:nvPr/>
              </p:nvSpPr>
              <p:spPr>
                <a:xfrm>
                  <a:off x="3268970" y="2368298"/>
                  <a:ext cx="2457512" cy="2536037"/>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 name="文本框 8"/>
              <p:cNvSpPr txBox="1"/>
              <p:nvPr/>
            </p:nvSpPr>
            <p:spPr>
              <a:xfrm>
                <a:off x="1751065" y="2056678"/>
                <a:ext cx="888580" cy="522452"/>
              </a:xfrm>
              <a:prstGeom prst="rect">
                <a:avLst/>
              </a:prstGeom>
              <a:noFill/>
            </p:spPr>
            <p:txBody>
              <a:bodyPr wrap="none" rtlCol="0">
                <a:spAutoFit/>
              </a:bodyPr>
              <a:lstStyle/>
              <a:p>
                <a:pPr algn="ctr"/>
                <a:r>
                  <a:rPr lang="en-US" altLang="zh-CN" sz="3600" dirty="0">
                    <a:solidFill>
                      <a:schemeClr val="accent2">
                        <a:lumMod val="75000"/>
                      </a:schemeClr>
                    </a:solidFill>
                    <a:latin typeface="方正超粗黑_GBK" panose="03000509000000000000" pitchFamily="65" charset="-122"/>
                    <a:ea typeface="方正超粗黑_GBK" panose="03000509000000000000" pitchFamily="65" charset="-122"/>
                  </a:rPr>
                  <a:t>20XX</a:t>
                </a:r>
                <a:endParaRPr lang="zh-CN" altLang="en-US" sz="3600" dirty="0">
                  <a:solidFill>
                    <a:schemeClr val="accent2">
                      <a:lumMod val="75000"/>
                    </a:schemeClr>
                  </a:solidFill>
                  <a:latin typeface="方正超粗黑_GBK" panose="03000509000000000000" pitchFamily="65" charset="-122"/>
                  <a:ea typeface="方正超粗黑_GBK" panose="03000509000000000000" pitchFamily="65" charset="-122"/>
                </a:endParaRPr>
              </a:p>
            </p:txBody>
          </p:sp>
        </p:grpSp>
        <p:grpSp>
          <p:nvGrpSpPr>
            <p:cNvPr id="12" name="组合 11"/>
            <p:cNvGrpSpPr/>
            <p:nvPr/>
          </p:nvGrpSpPr>
          <p:grpSpPr>
            <a:xfrm>
              <a:off x="9250193" y="2972966"/>
              <a:ext cx="1988083" cy="1988085"/>
              <a:chOff x="1488310" y="1579494"/>
              <a:chExt cx="1414094" cy="1414094"/>
            </a:xfrm>
          </p:grpSpPr>
          <p:grpSp>
            <p:nvGrpSpPr>
              <p:cNvPr id="13" name="组合 12"/>
              <p:cNvGrpSpPr/>
              <p:nvPr/>
            </p:nvGrpSpPr>
            <p:grpSpPr>
              <a:xfrm>
                <a:off x="1488310" y="1579494"/>
                <a:ext cx="1414094" cy="1414094"/>
                <a:chOff x="3176812" y="2273198"/>
                <a:chExt cx="2641825" cy="2726239"/>
              </a:xfrm>
            </p:grpSpPr>
            <p:sp>
              <p:nvSpPr>
                <p:cNvPr id="15" name="椭圆 14"/>
                <p:cNvSpPr/>
                <p:nvPr/>
              </p:nvSpPr>
              <p:spPr>
                <a:xfrm>
                  <a:off x="3176812" y="2273198"/>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椭圆 15"/>
                <p:cNvSpPr/>
                <p:nvPr/>
              </p:nvSpPr>
              <p:spPr>
                <a:xfrm>
                  <a:off x="3268970" y="2368298"/>
                  <a:ext cx="2457512" cy="2536037"/>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4" name="文本框 13"/>
              <p:cNvSpPr txBox="1"/>
              <p:nvPr/>
            </p:nvSpPr>
            <p:spPr>
              <a:xfrm>
                <a:off x="1751065" y="2056678"/>
                <a:ext cx="888580" cy="522452"/>
              </a:xfrm>
              <a:prstGeom prst="rect">
                <a:avLst/>
              </a:prstGeom>
              <a:noFill/>
            </p:spPr>
            <p:txBody>
              <a:bodyPr wrap="none" rtlCol="0">
                <a:spAutoFit/>
              </a:bodyPr>
              <a:lstStyle/>
              <a:p>
                <a:pPr algn="ctr"/>
                <a:r>
                  <a:rPr lang="en-US" altLang="zh-CN" sz="3600" dirty="0">
                    <a:solidFill>
                      <a:schemeClr val="accent2">
                        <a:lumMod val="75000"/>
                      </a:schemeClr>
                    </a:solidFill>
                    <a:latin typeface="方正超粗黑_GBK" panose="03000509000000000000" pitchFamily="65" charset="-122"/>
                    <a:ea typeface="方正超粗黑_GBK" panose="03000509000000000000" pitchFamily="65" charset="-122"/>
                  </a:rPr>
                  <a:t>20XX</a:t>
                </a:r>
                <a:endParaRPr lang="zh-CN" altLang="en-US" sz="3600" dirty="0">
                  <a:solidFill>
                    <a:schemeClr val="accent2">
                      <a:lumMod val="75000"/>
                    </a:schemeClr>
                  </a:solidFill>
                  <a:latin typeface="方正超粗黑_GBK" panose="03000509000000000000" pitchFamily="65" charset="-122"/>
                  <a:ea typeface="方正超粗黑_GBK" panose="03000509000000000000" pitchFamily="65" charset="-122"/>
                </a:endParaRPr>
              </a:p>
            </p:txBody>
          </p:sp>
        </p:grpSp>
        <p:pic>
          <p:nvPicPr>
            <p:cNvPr id="17" name="图片 16"/>
            <p:cNvPicPr>
              <a:picLocks noChangeAspect="1"/>
            </p:cNvPicPr>
            <p:nvPr/>
          </p:nvPicPr>
          <p:blipFill>
            <a:blip r:embed="rId1">
              <a:extLst>
                <a:ext uri="{BEBA8EAE-BF5A-486C-A8C5-ECC9F3942E4B}">
                  <a14:imgProps xmlns:a14="http://schemas.microsoft.com/office/drawing/2010/main">
                    <a14:imgLayer r:embed="rId2">
                      <a14:imgEffect>
                        <a14:backgroundRemoval t="610" b="100000" l="867" r="100000"/>
                      </a14:imgEffect>
                    </a14:imgLayer>
                  </a14:imgProps>
                </a:ext>
              </a:extLst>
            </a:blip>
            <a:stretch>
              <a:fillRect/>
            </a:stretch>
          </p:blipFill>
          <p:spPr>
            <a:xfrm>
              <a:off x="4712054" y="2598414"/>
              <a:ext cx="2767891" cy="2848956"/>
            </a:xfrm>
            <a:prstGeom prst="ellipse">
              <a:avLst/>
            </a:prstGeom>
            <a:ln>
              <a:solidFill>
                <a:schemeClr val="bg1">
                  <a:lumMod val="50000"/>
                </a:schemeClr>
              </a:solidFill>
            </a:ln>
          </p:spPr>
        </p:pic>
        <p:cxnSp>
          <p:nvCxnSpPr>
            <p:cNvPr id="19" name="直接连接符 18"/>
            <p:cNvCxnSpPr>
              <a:endCxn id="17" idx="2"/>
            </p:cNvCxnSpPr>
            <p:nvPr/>
          </p:nvCxnSpPr>
          <p:spPr>
            <a:xfrm>
              <a:off x="2941806" y="4022892"/>
              <a:ext cx="1770248"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7511462" y="4020544"/>
              <a:ext cx="1770248"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4" name="椭圆 23"/>
            <p:cNvSpPr/>
            <p:nvPr/>
          </p:nvSpPr>
          <p:spPr>
            <a:xfrm>
              <a:off x="2876343" y="3953821"/>
              <a:ext cx="133446" cy="1334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9223724" y="3949049"/>
              <a:ext cx="133446" cy="1334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1" name="组合 30"/>
          <p:cNvGrpSpPr/>
          <p:nvPr/>
        </p:nvGrpSpPr>
        <p:grpSpPr>
          <a:xfrm>
            <a:off x="4898290" y="0"/>
            <a:ext cx="2327910" cy="1633968"/>
            <a:chOff x="4898290" y="0"/>
            <a:chExt cx="2327910" cy="1633968"/>
          </a:xfrm>
        </p:grpSpPr>
        <p:sp>
          <p:nvSpPr>
            <p:cNvPr id="32" name="矩形 31"/>
            <p:cNvSpPr/>
            <p:nvPr/>
          </p:nvSpPr>
          <p:spPr>
            <a:xfrm>
              <a:off x="4898290" y="1111998"/>
              <a:ext cx="2327910" cy="521970"/>
            </a:xfrm>
            <a:prstGeom prst="rect">
              <a:avLst/>
            </a:prstGeom>
          </p:spPr>
          <p:txBody>
            <a:bodyPr wrap="none">
              <a:spAutoFit/>
            </a:bodyPr>
            <a:lstStyle/>
            <a:p>
              <a:r>
                <a:rPr lang="zh-CN" altLang="en-US" sz="2800" b="1" i="0" dirty="0">
                  <a:solidFill>
                    <a:schemeClr val="accent2">
                      <a:lumMod val="75000"/>
                    </a:schemeClr>
                  </a:solidFill>
                  <a:effectLst/>
                  <a:latin typeface="宋体" panose="02010600030101010101" pitchFamily="2" charset="-122"/>
                  <a:ea typeface="宋体" panose="02010600030101010101" pitchFamily="2" charset="-122"/>
                </a:rPr>
                <a:t>输入文本内容</a:t>
              </a:r>
              <a:endParaRPr lang="zh-CN" altLang="en-US" sz="2800" b="1" i="0" dirty="0">
                <a:solidFill>
                  <a:schemeClr val="accent2">
                    <a:lumMod val="75000"/>
                  </a:schemeClr>
                </a:solidFill>
                <a:effectLst/>
                <a:latin typeface="宋体" panose="02010600030101010101" pitchFamily="2" charset="-122"/>
                <a:ea typeface="宋体" panose="02010600030101010101" pitchFamily="2" charset="-122"/>
              </a:endParaRPr>
            </a:p>
          </p:txBody>
        </p:sp>
        <p:sp>
          <p:nvSpPr>
            <p:cNvPr id="33" name="椭圆 32"/>
            <p:cNvSpPr/>
            <p:nvPr/>
          </p:nvSpPr>
          <p:spPr>
            <a:xfrm>
              <a:off x="5992765" y="0"/>
              <a:ext cx="133446" cy="1334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5995365" y="978552"/>
              <a:ext cx="133446" cy="1334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5" name="直接连接符 34"/>
            <p:cNvCxnSpPr>
              <a:stCxn id="33" idx="4"/>
              <a:endCxn id="34" idx="0"/>
            </p:cNvCxnSpPr>
            <p:nvPr/>
          </p:nvCxnSpPr>
          <p:spPr>
            <a:xfrm>
              <a:off x="6059488" y="133446"/>
              <a:ext cx="2600" cy="845106"/>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组合 2"/>
          <p:cNvGrpSpPr/>
          <p:nvPr/>
        </p:nvGrpSpPr>
        <p:grpSpPr>
          <a:xfrm>
            <a:off x="8927383" y="4559984"/>
            <a:ext cx="3571156" cy="809879"/>
            <a:chOff x="8588145" y="4622097"/>
            <a:chExt cx="3571156" cy="809879"/>
          </a:xfrm>
        </p:grpSpPr>
        <p:sp>
          <p:nvSpPr>
            <p:cNvPr id="36" name="TextBox 49"/>
            <p:cNvSpPr txBox="1"/>
            <p:nvPr/>
          </p:nvSpPr>
          <p:spPr>
            <a:xfrm>
              <a:off x="8588146" y="4622097"/>
              <a:ext cx="3571155" cy="326832"/>
            </a:xfrm>
            <a:prstGeom prst="rect">
              <a:avLst/>
            </a:prstGeom>
            <a:noFill/>
          </p:spPr>
          <p:txBody>
            <a:bodyPr wrap="none" anchor="ctr">
              <a:noAutofit/>
            </a:bodyPr>
            <a:lstStyle/>
            <a:p>
              <a:r>
                <a:rPr lang="zh-CN" altLang="en-US" sz="1600" b="1" dirty="0">
                  <a:solidFill>
                    <a:srgbClr val="C55A11"/>
                  </a:solidFill>
                  <a:latin typeface="微软雅黑" panose="020B0503020204020204" pitchFamily="34" charset="-122"/>
                  <a:ea typeface="微软雅黑" panose="020B0503020204020204" pitchFamily="34" charset="-122"/>
                </a:rPr>
                <a:t>标题文本预设</a:t>
              </a:r>
              <a:endParaRPr lang="zh-CN" altLang="en-US" sz="1600" b="1" dirty="0">
                <a:solidFill>
                  <a:srgbClr val="C55A11"/>
                </a:solidFill>
                <a:latin typeface="微软雅黑" panose="020B0503020204020204" pitchFamily="34" charset="-122"/>
                <a:ea typeface="微软雅黑" panose="020B0503020204020204" pitchFamily="34" charset="-122"/>
              </a:endParaRPr>
            </a:p>
          </p:txBody>
        </p:sp>
        <p:sp>
          <p:nvSpPr>
            <p:cNvPr id="37" name="Rectangle 50"/>
            <p:cNvSpPr/>
            <p:nvPr/>
          </p:nvSpPr>
          <p:spPr>
            <a:xfrm>
              <a:off x="8588145" y="4948929"/>
              <a:ext cx="3571155" cy="483047"/>
            </a:xfrm>
            <a:prstGeom prst="rect">
              <a:avLst/>
            </a:prstGeom>
          </p:spPr>
          <p:txBody>
            <a:bodyPr wrap="square">
              <a:noAutofit/>
            </a:bodyPr>
            <a:lstStyle/>
            <a:p>
              <a:pPr>
                <a:lnSpc>
                  <a:spcPct val="120000"/>
                </a:lnSpc>
              </a:pPr>
              <a:r>
                <a:rPr lang="zh-CN" altLang="en-US" sz="1000" dirty="0">
                  <a:solidFill>
                    <a:srgbClr val="C55A11"/>
                  </a:solidFill>
                  <a:latin typeface="微软雅黑" panose="020B0503020204020204" pitchFamily="34" charset="-122"/>
                  <a:ea typeface="微软雅黑" panose="020B0503020204020204" pitchFamily="34" charset="-122"/>
                </a:rPr>
                <a:t>此部分内容作为文字排版占位显示</a:t>
              </a:r>
              <a:br>
                <a:rPr lang="zh-CN" altLang="en-US" sz="1000" dirty="0">
                  <a:solidFill>
                    <a:srgbClr val="C55A11"/>
                  </a:solidFill>
                  <a:latin typeface="微软雅黑" panose="020B0503020204020204" pitchFamily="34" charset="-122"/>
                  <a:ea typeface="微软雅黑" panose="020B0503020204020204" pitchFamily="34" charset="-122"/>
                </a:rPr>
              </a:br>
              <a:r>
                <a:rPr lang="zh-CN" altLang="en-US" sz="1000" dirty="0">
                  <a:solidFill>
                    <a:srgbClr val="C55A11"/>
                  </a:solidFill>
                  <a:latin typeface="微软雅黑" panose="020B0503020204020204" pitchFamily="34" charset="-122"/>
                  <a:ea typeface="微软雅黑" panose="020B0503020204020204" pitchFamily="34" charset="-122"/>
                </a:rPr>
                <a:t>（建议使用主题字体）</a:t>
              </a:r>
              <a:endParaRPr lang="zh-CN" altLang="en-US" sz="1000" dirty="0">
                <a:solidFill>
                  <a:srgbClr val="C55A11"/>
                </a:solidFill>
                <a:latin typeface="微软雅黑" panose="020B0503020204020204" pitchFamily="34" charset="-122"/>
                <a:ea typeface="微软雅黑" panose="020B0503020204020204" pitchFamily="34" charset="-122"/>
              </a:endParaRPr>
            </a:p>
          </p:txBody>
        </p:sp>
      </p:grpSp>
      <p:grpSp>
        <p:nvGrpSpPr>
          <p:cNvPr id="38" name="Group 37"/>
          <p:cNvGrpSpPr/>
          <p:nvPr/>
        </p:nvGrpSpPr>
        <p:grpSpPr>
          <a:xfrm>
            <a:off x="401731" y="4574437"/>
            <a:ext cx="2513077" cy="1031777"/>
            <a:chOff x="719667" y="3139031"/>
            <a:chExt cx="2513077" cy="622357"/>
          </a:xfrm>
        </p:grpSpPr>
        <p:sp>
          <p:nvSpPr>
            <p:cNvPr id="40" name="TextBox 16"/>
            <p:cNvSpPr txBox="1"/>
            <p:nvPr/>
          </p:nvSpPr>
          <p:spPr>
            <a:xfrm>
              <a:off x="719667" y="3299723"/>
              <a:ext cx="2513077" cy="461665"/>
            </a:xfrm>
            <a:prstGeom prst="rect">
              <a:avLst/>
            </a:prstGeom>
            <a:noFill/>
          </p:spPr>
          <p:txBody>
            <a:bodyPr wrap="square" lIns="144000" tIns="0" rIns="144000" bIns="0">
              <a:normAutofit/>
            </a:bodyPr>
            <a:lstStyle/>
            <a:p>
              <a:pPr algn="r" defTabSz="1219200">
                <a:lnSpc>
                  <a:spcPct val="120000"/>
                </a:lnSpc>
                <a:spcBef>
                  <a:spcPct val="0"/>
                </a:spcBef>
                <a:defRPr/>
              </a:pPr>
              <a:r>
                <a:rPr lang="zh-CN" altLang="en-US" sz="1000" dirty="0">
                  <a:solidFill>
                    <a:srgbClr val="C55A11"/>
                  </a:solidFill>
                  <a:latin typeface="微软雅黑" panose="020B0503020204020204" pitchFamily="34" charset="-122"/>
                  <a:ea typeface="微软雅黑" panose="020B0503020204020204" pitchFamily="34" charset="-122"/>
                </a:rPr>
                <a:t>此部分内容作为文字排版占位显示</a:t>
              </a:r>
              <a:br>
                <a:rPr lang="zh-CN" altLang="en-US" sz="1000" dirty="0">
                  <a:solidFill>
                    <a:srgbClr val="C55A11"/>
                  </a:solidFill>
                  <a:latin typeface="微软雅黑" panose="020B0503020204020204" pitchFamily="34" charset="-122"/>
                  <a:ea typeface="微软雅黑" panose="020B0503020204020204" pitchFamily="34" charset="-122"/>
                </a:rPr>
              </a:br>
              <a:r>
                <a:rPr lang="zh-CN" altLang="en-US" sz="1000" dirty="0">
                  <a:solidFill>
                    <a:srgbClr val="C55A11"/>
                  </a:solidFill>
                  <a:latin typeface="微软雅黑" panose="020B0503020204020204" pitchFamily="34" charset="-122"/>
                  <a:ea typeface="微软雅黑" panose="020B0503020204020204" pitchFamily="34" charset="-122"/>
                </a:rPr>
                <a:t>（建议使用主题字体）</a:t>
              </a:r>
              <a:endParaRPr lang="zh-CN" altLang="en-US" sz="1000" dirty="0">
                <a:solidFill>
                  <a:srgbClr val="C55A11"/>
                </a:solidFill>
                <a:latin typeface="微软雅黑" panose="020B0503020204020204" pitchFamily="34" charset="-122"/>
                <a:ea typeface="微软雅黑" panose="020B0503020204020204" pitchFamily="34" charset="-122"/>
              </a:endParaRPr>
            </a:p>
          </p:txBody>
        </p:sp>
        <p:sp>
          <p:nvSpPr>
            <p:cNvPr id="41" name="Rectangle 17"/>
            <p:cNvSpPr/>
            <p:nvPr/>
          </p:nvSpPr>
          <p:spPr>
            <a:xfrm>
              <a:off x="719667" y="3139031"/>
              <a:ext cx="2513077" cy="160692"/>
            </a:xfrm>
            <a:prstGeom prst="rect">
              <a:avLst/>
            </a:prstGeom>
          </p:spPr>
          <p:txBody>
            <a:bodyPr wrap="none" lIns="144000" tIns="0" rIns="144000" bIns="0">
              <a:normAutofit/>
            </a:bodyPr>
            <a:lstStyle/>
            <a:p>
              <a:pPr algn="r"/>
              <a:r>
                <a:rPr lang="zh-CN" altLang="en-US" sz="1600" b="1" dirty="0">
                  <a:solidFill>
                    <a:srgbClr val="C55A11"/>
                  </a:solidFill>
                  <a:latin typeface="微软雅黑" panose="020B0503020204020204" pitchFamily="34" charset="-122"/>
                  <a:ea typeface="微软雅黑" panose="020B0503020204020204" pitchFamily="34" charset="-122"/>
                </a:rPr>
                <a:t>标题文本预设</a:t>
              </a:r>
              <a:endParaRPr lang="zh-CN" altLang="en-US" sz="1600" b="1" dirty="0">
                <a:solidFill>
                  <a:srgbClr val="C55A1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2867</Words>
  <Application>WPS 演示</Application>
  <PresentationFormat>宽屏</PresentationFormat>
  <Paragraphs>417</Paragraphs>
  <Slides>26</Slides>
  <Notes>26</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26</vt:i4>
      </vt:variant>
    </vt:vector>
  </HeadingPairs>
  <TitlesOfParts>
    <vt:vector size="38" baseType="lpstr">
      <vt:lpstr>Arial</vt:lpstr>
      <vt:lpstr>宋体</vt:lpstr>
      <vt:lpstr>Wingdings</vt:lpstr>
      <vt:lpstr>微软雅黑</vt:lpstr>
      <vt:lpstr>方正超粗黑_GBK</vt:lpstr>
      <vt:lpstr>黑体</vt:lpstr>
      <vt:lpstr>Calibri</vt:lpstr>
      <vt:lpstr>Arial Unicode MS</vt:lpstr>
      <vt:lpstr>Calibri Light</vt:lpstr>
      <vt:lpstr>等线</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lwl01</dc:creator>
  <cp:lastModifiedBy>一颗苹果</cp:lastModifiedBy>
  <cp:revision>104</cp:revision>
  <dcterms:created xsi:type="dcterms:W3CDTF">2016-01-22T02:37:00Z</dcterms:created>
  <dcterms:modified xsi:type="dcterms:W3CDTF">2021-09-18T01:18:04Z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00CB8CCF8B8C4B4D980C18E372B7C8B6</vt:lpwstr>
  </property>
  <property fmtid="{D5CDD505-2E9C-101B-9397-08002B2CF9AE}" pid="3" name="KSOProductBuildVer">
    <vt:lpwstr>2052-11.1.0.10700</vt:lpwstr>
  </property>
</Properties>
</file>