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3" r:id="rId7"/>
    <p:sldId id="264" r:id="rId8"/>
    <p:sldId id="265" r:id="rId9"/>
    <p:sldId id="259" r:id="rId10"/>
    <p:sldId id="266" r:id="rId11"/>
    <p:sldId id="267" r:id="rId12"/>
    <p:sldId id="268" r:id="rId13"/>
    <p:sldId id="260" r:id="rId14"/>
    <p:sldId id="269" r:id="rId15"/>
    <p:sldId id="270" r:id="rId16"/>
    <p:sldId id="271" r:id="rId17"/>
    <p:sldId id="261" r:id="rId18"/>
    <p:sldId id="272" r:id="rId19"/>
    <p:sldId id="273" r:id="rId20"/>
    <p:sldId id="274" r:id="rId21"/>
    <p:sldId id="262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64" y="114"/>
      </p:cViewPr>
      <p:guideLst>
        <p:guide orient="horz" pos="1344"/>
        <p:guide pos="1549"/>
        <p:guide orient="horz" pos="2976"/>
        <p:guide orient="horz" pos="1207"/>
        <p:guide orient="horz" pos="2750"/>
        <p:guide orient="horz" pos="19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351174020071956"/>
          <c:y val="0.0661972274372334"/>
          <c:w val="0.932817963769488"/>
          <c:h val="0.841648115032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92112781438999"/>
                  <c:y val="0.09468563964933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128957894014599"/>
                  <c:y val="0.09468563964933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128957894014599"/>
                  <c:y val="0.09468563964933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0.33</c:v>
                </c:pt>
                <c:pt idx="1">
                  <c:v>0.32</c:v>
                </c:pt>
                <c:pt idx="2">
                  <c:v>0.57</c:v>
                </c:pt>
                <c:pt idx="3">
                  <c:v>0.78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800" b="0" i="0" u="none" strike="noStrike" kern="1200" baseline="0">
                    <a:solidFill>
                      <a:srgbClr val="404040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0.42</c:v>
                </c:pt>
                <c:pt idx="1">
                  <c:v>0.55</c:v>
                </c:pt>
                <c:pt idx="2">
                  <c:v>0.92</c:v>
                </c:pt>
                <c:pt idx="3">
                  <c:v>0.62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27"/>
        <c:axId val="613846832"/>
        <c:axId val="613847392"/>
      </c:barChart>
      <c:catAx>
        <c:axId val="61384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ysClr val="window" lastClr="FFFFF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1" i="0" u="none" strike="noStrike" kern="1200" cap="none" spc="20" normalizeH="0" baseline="0">
                <a:solidFill>
                  <a:schemeClr val="bg1"/>
                </a:solidFill>
                <a:latin typeface="微软雅黑" panose="020B0503020204020204" charset="-122"/>
                <a:ea typeface="+mn-ea"/>
                <a:cs typeface="+mn-cs"/>
              </a:defRPr>
            </a:pPr>
          </a:p>
        </c:txPr>
        <c:crossAx val="613847392"/>
        <c:crosses val="autoZero"/>
        <c:auto val="1"/>
        <c:lblAlgn val="ctr"/>
        <c:lblOffset val="100"/>
        <c:noMultiLvlLbl val="0"/>
      </c:catAx>
      <c:valAx>
        <c:axId val="6138473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13846832"/>
        <c:crosses val="autoZero"/>
        <c:crossBetween val="between"/>
        <c:min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37261</c:v>
                </c:pt>
                <c:pt idx="1" c:formatCode="yyyy/m/d">
                  <c:v>37262</c:v>
                </c:pt>
                <c:pt idx="2" c:formatCode="yyyy/m/d">
                  <c:v>37263</c:v>
                </c:pt>
                <c:pt idx="3" c:formatCode="yyyy/m/d">
                  <c:v>37264</c:v>
                </c:pt>
                <c:pt idx="4" c:formatCode="yyyy/m/d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37261</c:v>
                </c:pt>
                <c:pt idx="1" c:formatCode="yyyy/m/d">
                  <c:v>37262</c:v>
                </c:pt>
                <c:pt idx="2" c:formatCode="yyyy/m/d">
                  <c:v>37263</c:v>
                </c:pt>
                <c:pt idx="3" c:formatCode="yyyy/m/d">
                  <c:v>37264</c:v>
                </c:pt>
                <c:pt idx="4" c:formatCode="yyyy/m/d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3850192"/>
        <c:axId val="613850752"/>
      </c:radarChart>
      <c:catAx>
        <c:axId val="61385019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613850752"/>
        <c:crosses val="autoZero"/>
        <c:auto val="1"/>
        <c:lblAlgn val="ctr"/>
        <c:lblOffset val="100"/>
        <c:noMultiLvlLbl val="0"/>
      </c:catAx>
      <c:valAx>
        <c:axId val="613850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1385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800" b="1" dirty="0">
                <a:solidFill>
                  <a:schemeClr val="bg1"/>
                </a:solidFill>
              </a:rPr>
              <a:t>图表标题</a:t>
            </a:r>
            <a:endParaRPr lang="zh-CN" altLang="en-US" sz="1800" b="1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0579184"/>
        <c:axId val="770579744"/>
      </c:barChart>
      <c:catAx>
        <c:axId val="77057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770579744"/>
        <c:crosses val="autoZero"/>
        <c:auto val="1"/>
        <c:lblAlgn val="ctr"/>
        <c:lblOffset val="100"/>
        <c:noMultiLvlLbl val="0"/>
      </c:catAx>
      <c:valAx>
        <c:axId val="770579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7057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992546751968504"/>
          <c:y val="0.920886363411961"/>
          <c:w val="0.816073982939633"/>
          <c:h val="0.06030420916478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96029-EBF6-4671-ABC8-008A66680E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BDBD0-956A-4CEB-B7C3-7C85518C2F4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BDBD0-956A-4CEB-B7C3-7C85518C2F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BDBD0-956A-4CEB-B7C3-7C85518C2F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BDBD0-956A-4CEB-B7C3-7C85518C2F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BDBD0-956A-4CEB-B7C3-7C85518C2F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BDBD0-956A-4CEB-B7C3-7C85518C2F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BDBD0-956A-4CEB-B7C3-7C85518C2F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BDBD0-956A-4CEB-B7C3-7C85518C2F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BDBD0-956A-4CEB-B7C3-7C85518C2F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BDBD0-956A-4CEB-B7C3-7C85518C2F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BDBD0-956A-4CEB-B7C3-7C85518C2F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BDBD0-956A-4CEB-B7C3-7C85518C2F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BDBD0-956A-4CEB-B7C3-7C85518C2F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BDBD0-956A-4CEB-B7C3-7C85518C2F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BDBD0-956A-4CEB-B7C3-7C85518C2F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BDBD0-956A-4CEB-B7C3-7C85518C2F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BDBD0-956A-4CEB-B7C3-7C85518C2F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BDBD0-956A-4CEB-B7C3-7C85518C2F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BDBD0-956A-4CEB-B7C3-7C85518C2F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BDBD0-956A-4CEB-B7C3-7C85518C2F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BDBD0-956A-4CEB-B7C3-7C85518C2F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BDBD0-956A-4CEB-B7C3-7C85518C2F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BDBD0-956A-4CEB-B7C3-7C85518C2F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BDBD0-956A-4CEB-B7C3-7C85518C2F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BDBD0-956A-4CEB-B7C3-7C85518C2F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chart" Target="../charts/chart4.xml"/><Relationship Id="rId1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grayscl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33776" y="1861458"/>
            <a:ext cx="6169688" cy="3135085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222016" y="2881093"/>
            <a:ext cx="7026701" cy="1317412"/>
            <a:chOff x="5222016" y="2583837"/>
            <a:chExt cx="7026701" cy="1317412"/>
          </a:xfrm>
        </p:grpSpPr>
        <p:sp>
          <p:nvSpPr>
            <p:cNvPr id="5" name="文本框 4"/>
            <p:cNvSpPr txBox="1"/>
            <p:nvPr/>
          </p:nvSpPr>
          <p:spPr>
            <a:xfrm>
              <a:off x="5743523" y="2583837"/>
              <a:ext cx="5950193" cy="634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 dirty="0">
                  <a:cs typeface="+mn-ea"/>
                  <a:sym typeface="+mn-lt"/>
                </a:rPr>
                <a:t>人工智能</a:t>
              </a:r>
              <a:r>
                <a:rPr lang="zh-CN" altLang="en-US" sz="3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项目计划</a:t>
              </a:r>
              <a:endPara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096000" y="3195376"/>
              <a:ext cx="527873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5222016" y="3217985"/>
              <a:ext cx="7026701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 dirty="0">
                  <a:cs typeface="+mn-ea"/>
                  <a:sym typeface="+mn-lt"/>
                </a:rPr>
                <a:t>发展报告</a:t>
              </a:r>
              <a:r>
                <a:rPr lang="en-US" altLang="zh-CN" sz="3200" b="1" dirty="0">
                  <a:cs typeface="+mn-ea"/>
                  <a:sym typeface="+mn-lt"/>
                </a:rPr>
                <a:t>PPT</a:t>
              </a:r>
              <a:r>
                <a:rPr lang="zh-CN" altLang="en-US" sz="3200" b="1" dirty="0">
                  <a:cs typeface="+mn-ea"/>
                  <a:sym typeface="+mn-lt"/>
                </a:rPr>
                <a:t>模板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230152" y="4473323"/>
            <a:ext cx="30104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+mj-ea"/>
                <a:ea typeface="+mj-ea"/>
              </a:rPr>
              <a:t>汇报人</a:t>
            </a:r>
            <a:r>
              <a:rPr lang="zh-CN" altLang="en-US" sz="1400" b="1" dirty="0" smtClean="0">
                <a:latin typeface="+mj-ea"/>
                <a:ea typeface="+mj-ea"/>
              </a:rPr>
              <a:t>：</a:t>
            </a:r>
            <a:r>
              <a:rPr lang="en-US" sz="1400" b="1" dirty="0" smtClean="0">
                <a:latin typeface="+mj-ea"/>
                <a:ea typeface="+mj-ea"/>
              </a:rPr>
              <a:t>XXX</a:t>
            </a:r>
            <a:endParaRPr lang="zh-CN" altLang="en-US" sz="1400" b="1" dirty="0">
              <a:latin typeface="+mj-ea"/>
              <a:ea typeface="+mj-ea"/>
            </a:endParaRPr>
          </a:p>
          <a:p>
            <a:pPr algn="ctr"/>
            <a:r>
              <a:rPr lang="zh-CN" altLang="en-US" sz="1400" b="1" dirty="0">
                <a:latin typeface="+mj-ea"/>
                <a:ea typeface="+mj-ea"/>
              </a:rPr>
              <a:t>汇报时间：</a:t>
            </a:r>
            <a:r>
              <a:rPr lang="en-US" altLang="zh-CN" sz="1400" b="1" dirty="0">
                <a:latin typeface="+mj-ea"/>
                <a:ea typeface="+mj-ea"/>
              </a:rPr>
              <a:t>XX</a:t>
            </a:r>
            <a:r>
              <a:rPr lang="zh-CN" altLang="en-US" sz="1400" b="1" dirty="0">
                <a:latin typeface="+mj-ea"/>
                <a:ea typeface="+mj-ea"/>
              </a:rPr>
              <a:t>年 </a:t>
            </a:r>
            <a:r>
              <a:rPr lang="en-US" altLang="zh-CN" sz="1400" b="1" dirty="0">
                <a:latin typeface="+mj-ea"/>
                <a:ea typeface="+mj-ea"/>
              </a:rPr>
              <a:t>XX</a:t>
            </a:r>
            <a:r>
              <a:rPr lang="zh-CN" altLang="en-US" sz="1400" b="1" dirty="0">
                <a:latin typeface="+mj-ea"/>
                <a:ea typeface="+mj-ea"/>
              </a:rPr>
              <a:t>月</a:t>
            </a:r>
            <a:endParaRPr lang="zh-CN" altLang="en-US" sz="14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8282" y="2063466"/>
            <a:ext cx="8838754" cy="2369956"/>
            <a:chOff x="-18282" y="2063466"/>
            <a:chExt cx="8838754" cy="2369956"/>
          </a:xfrm>
        </p:grpSpPr>
        <p:grpSp>
          <p:nvGrpSpPr>
            <p:cNvPr id="2" name="组合 1"/>
            <p:cNvGrpSpPr/>
            <p:nvPr/>
          </p:nvGrpSpPr>
          <p:grpSpPr>
            <a:xfrm>
              <a:off x="-18282" y="2063466"/>
              <a:ext cx="8838754" cy="2369956"/>
              <a:chOff x="-18282" y="2063466"/>
              <a:chExt cx="8838754" cy="2369956"/>
            </a:xfrm>
          </p:grpSpPr>
          <p:sp>
            <p:nvSpPr>
              <p:cNvPr id="26" name="Pentagon 14"/>
              <p:cNvSpPr/>
              <p:nvPr/>
            </p:nvSpPr>
            <p:spPr>
              <a:xfrm>
                <a:off x="6056867" y="2063609"/>
                <a:ext cx="2763605" cy="784490"/>
              </a:xfrm>
              <a:prstGeom prst="homePlat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Arial" panose="020B0604020202020204" pitchFamily="34" charset="0"/>
                </a:endParaRPr>
              </a:p>
            </p:txBody>
          </p:sp>
          <p:sp>
            <p:nvSpPr>
              <p:cNvPr id="27" name="Parallelogram 15"/>
              <p:cNvSpPr/>
              <p:nvPr/>
            </p:nvSpPr>
            <p:spPr>
              <a:xfrm rot="5400000">
                <a:off x="6204109" y="1916225"/>
                <a:ext cx="1176735" cy="1471218"/>
              </a:xfrm>
              <a:prstGeom prst="parallelogram">
                <a:avLst>
                  <a:gd name="adj" fmla="val 33167"/>
                </a:avLst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Arial" panose="020B0604020202020204" pitchFamily="34" charset="0"/>
                </a:endParaRPr>
              </a:p>
            </p:txBody>
          </p:sp>
          <p:sp>
            <p:nvSpPr>
              <p:cNvPr id="28" name="Rectangle 16"/>
              <p:cNvSpPr/>
              <p:nvPr/>
            </p:nvSpPr>
            <p:spPr>
              <a:xfrm>
                <a:off x="5107695" y="2455854"/>
                <a:ext cx="2420391" cy="78449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Arial" panose="020B0604020202020204" pitchFamily="34" charset="0"/>
                </a:endParaRPr>
              </a:p>
            </p:txBody>
          </p:sp>
          <p:sp>
            <p:nvSpPr>
              <p:cNvPr id="29" name="Parallelogram 10"/>
              <p:cNvSpPr/>
              <p:nvPr/>
            </p:nvSpPr>
            <p:spPr>
              <a:xfrm rot="5400000">
                <a:off x="5254936" y="2308470"/>
                <a:ext cx="1176735" cy="1471218"/>
              </a:xfrm>
              <a:prstGeom prst="parallelogram">
                <a:avLst>
                  <a:gd name="adj" fmla="val 33167"/>
                </a:avLst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Arial" panose="020B0604020202020204" pitchFamily="34" charset="0"/>
                </a:endParaRPr>
              </a:p>
            </p:txBody>
          </p:sp>
          <p:sp>
            <p:nvSpPr>
              <p:cNvPr id="30" name="Rectangle 7"/>
              <p:cNvSpPr/>
              <p:nvPr/>
            </p:nvSpPr>
            <p:spPr>
              <a:xfrm>
                <a:off x="4158523" y="2848266"/>
                <a:ext cx="2420391" cy="78449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Arial" panose="020B0604020202020204" pitchFamily="34" charset="0"/>
                </a:endParaRPr>
              </a:p>
            </p:txBody>
          </p:sp>
          <p:sp>
            <p:nvSpPr>
              <p:cNvPr id="31" name="Parallelogram 8"/>
              <p:cNvSpPr/>
              <p:nvPr/>
            </p:nvSpPr>
            <p:spPr>
              <a:xfrm rot="5400000">
                <a:off x="4305763" y="2700714"/>
                <a:ext cx="1176735" cy="1471218"/>
              </a:xfrm>
              <a:prstGeom prst="parallelogram">
                <a:avLst>
                  <a:gd name="adj" fmla="val 33167"/>
                </a:avLst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Arial" panose="020B0604020202020204" pitchFamily="34" charset="0"/>
                </a:endParaRPr>
              </a:p>
            </p:txBody>
          </p:sp>
          <p:sp>
            <p:nvSpPr>
              <p:cNvPr id="32" name="Rectangle 6"/>
              <p:cNvSpPr/>
              <p:nvPr/>
            </p:nvSpPr>
            <p:spPr>
              <a:xfrm>
                <a:off x="3209349" y="3239528"/>
                <a:ext cx="2420391" cy="78449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Arial" panose="020B0604020202020204" pitchFamily="34" charset="0"/>
                </a:endParaRPr>
              </a:p>
            </p:txBody>
          </p:sp>
          <p:sp>
            <p:nvSpPr>
              <p:cNvPr id="33" name="Parallelogram 5"/>
              <p:cNvSpPr/>
              <p:nvPr/>
            </p:nvSpPr>
            <p:spPr>
              <a:xfrm rot="5400000">
                <a:off x="3356590" y="3092959"/>
                <a:ext cx="1176735" cy="1471218"/>
              </a:xfrm>
              <a:prstGeom prst="parallelogram">
                <a:avLst>
                  <a:gd name="adj" fmla="val 33167"/>
                </a:avLst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Arial" panose="020B0604020202020204" pitchFamily="34" charset="0"/>
                </a:endParaRPr>
              </a:p>
            </p:txBody>
          </p:sp>
          <p:sp>
            <p:nvSpPr>
              <p:cNvPr id="34" name="Rectangle 4"/>
              <p:cNvSpPr/>
              <p:nvPr/>
            </p:nvSpPr>
            <p:spPr>
              <a:xfrm>
                <a:off x="-18282" y="3648932"/>
                <a:ext cx="4698850" cy="78449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144"/>
              <p:cNvSpPr>
                <a:spLocks noEditPoints="1"/>
              </p:cNvSpPr>
              <p:nvPr/>
            </p:nvSpPr>
            <p:spPr bwMode="auto">
              <a:xfrm>
                <a:off x="3238798" y="3814593"/>
                <a:ext cx="463148" cy="453168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53" y="26"/>
                  </a:cxn>
                  <a:cxn ang="0">
                    <a:pos x="53" y="26"/>
                  </a:cxn>
                  <a:cxn ang="0">
                    <a:pos x="13" y="66"/>
                  </a:cxn>
                  <a:cxn ang="0">
                    <a:pos x="0" y="106"/>
                  </a:cxn>
                  <a:cxn ang="0">
                    <a:pos x="13" y="123"/>
                  </a:cxn>
                  <a:cxn ang="0">
                    <a:pos x="50" y="114"/>
                  </a:cxn>
                  <a:cxn ang="0">
                    <a:pos x="115" y="51"/>
                  </a:cxn>
                  <a:cxn ang="0">
                    <a:pos x="61" y="91"/>
                  </a:cxn>
                  <a:cxn ang="0">
                    <a:pos x="95" y="45"/>
                  </a:cxn>
                  <a:cxn ang="0">
                    <a:pos x="91" y="64"/>
                  </a:cxn>
                  <a:cxn ang="0">
                    <a:pos x="61" y="94"/>
                  </a:cxn>
                  <a:cxn ang="0">
                    <a:pos x="56" y="78"/>
                  </a:cxn>
                  <a:cxn ang="0">
                    <a:pos x="43" y="66"/>
                  </a:cxn>
                  <a:cxn ang="0">
                    <a:pos x="88" y="34"/>
                  </a:cxn>
                  <a:cxn ang="0">
                    <a:pos x="56" y="78"/>
                  </a:cxn>
                  <a:cxn ang="0">
                    <a:pos x="29" y="61"/>
                  </a:cxn>
                  <a:cxn ang="0">
                    <a:pos x="76" y="28"/>
                  </a:cxn>
                  <a:cxn ang="0">
                    <a:pos x="16" y="115"/>
                  </a:cxn>
                  <a:cxn ang="0">
                    <a:pos x="7" y="110"/>
                  </a:cxn>
                  <a:cxn ang="0">
                    <a:pos x="12" y="93"/>
                  </a:cxn>
                  <a:cxn ang="0">
                    <a:pos x="30" y="111"/>
                  </a:cxn>
                  <a:cxn ang="0">
                    <a:pos x="34" y="110"/>
                  </a:cxn>
                  <a:cxn ang="0">
                    <a:pos x="13" y="89"/>
                  </a:cxn>
                  <a:cxn ang="0">
                    <a:pos x="18" y="72"/>
                  </a:cxn>
                  <a:cxn ang="0">
                    <a:pos x="49" y="106"/>
                  </a:cxn>
                  <a:cxn ang="0">
                    <a:pos x="34" y="110"/>
                  </a:cxn>
                  <a:cxn ang="0">
                    <a:pos x="103" y="52"/>
                  </a:cxn>
                  <a:cxn ang="0">
                    <a:pos x="93" y="29"/>
                  </a:cxn>
                  <a:cxn ang="0">
                    <a:pos x="77" y="13"/>
                  </a:cxn>
                  <a:cxn ang="0">
                    <a:pos x="107" y="16"/>
                  </a:cxn>
                  <a:cxn ang="0">
                    <a:pos x="110" y="45"/>
                  </a:cxn>
                  <a:cxn ang="0">
                    <a:pos x="110" y="45"/>
                  </a:cxn>
                </a:cxnLst>
                <a:rect l="0" t="0" r="r" b="b"/>
                <a:pathLst>
                  <a:path w="126" h="123">
                    <a:moveTo>
                      <a:pt x="112" y="10"/>
                    </a:moveTo>
                    <a:cubicBezTo>
                      <a:pt x="106" y="4"/>
                      <a:pt x="98" y="0"/>
                      <a:pt x="90" y="0"/>
                    </a:cubicBezTo>
                    <a:cubicBezTo>
                      <a:pt x="83" y="0"/>
                      <a:pt x="76" y="3"/>
                      <a:pt x="72" y="7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1" y="68"/>
                      <a:pt x="10" y="70"/>
                      <a:pt x="9" y="7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8"/>
                      <a:pt x="0" y="110"/>
                    </a:cubicBezTo>
                    <a:cubicBezTo>
                      <a:pt x="0" y="117"/>
                      <a:pt x="6" y="123"/>
                      <a:pt x="13" y="123"/>
                    </a:cubicBezTo>
                    <a:cubicBezTo>
                      <a:pt x="15" y="123"/>
                      <a:pt x="17" y="122"/>
                      <a:pt x="18" y="122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2" y="113"/>
                      <a:pt x="55" y="112"/>
                      <a:pt x="57" y="110"/>
                    </a:cubicBezTo>
                    <a:cubicBezTo>
                      <a:pt x="115" y="51"/>
                      <a:pt x="115" y="51"/>
                      <a:pt x="115" y="51"/>
                    </a:cubicBezTo>
                    <a:cubicBezTo>
                      <a:pt x="126" y="40"/>
                      <a:pt x="125" y="22"/>
                      <a:pt x="112" y="10"/>
                    </a:cubicBezTo>
                    <a:close/>
                    <a:moveTo>
                      <a:pt x="61" y="91"/>
                    </a:moveTo>
                    <a:cubicBezTo>
                      <a:pt x="61" y="88"/>
                      <a:pt x="60" y="85"/>
                      <a:pt x="58" y="81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97" y="52"/>
                      <a:pt x="96" y="59"/>
                      <a:pt x="91" y="64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1" y="93"/>
                      <a:pt x="61" y="92"/>
                      <a:pt x="61" y="91"/>
                    </a:cubicBezTo>
                    <a:close/>
                    <a:moveTo>
                      <a:pt x="56" y="78"/>
                    </a:moveTo>
                    <a:cubicBezTo>
                      <a:pt x="55" y="76"/>
                      <a:pt x="53" y="73"/>
                      <a:pt x="51" y="71"/>
                    </a:cubicBezTo>
                    <a:cubicBezTo>
                      <a:pt x="49" y="69"/>
                      <a:pt x="46" y="67"/>
                      <a:pt x="43" y="66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3" y="30"/>
                      <a:pt x="86" y="32"/>
                      <a:pt x="88" y="34"/>
                    </a:cubicBezTo>
                    <a:cubicBezTo>
                      <a:pt x="90" y="37"/>
                      <a:pt x="92" y="39"/>
                      <a:pt x="93" y="41"/>
                    </a:cubicBezTo>
                    <a:lnTo>
                      <a:pt x="56" y="78"/>
                    </a:lnTo>
                    <a:close/>
                    <a:moveTo>
                      <a:pt x="40" y="64"/>
                    </a:moveTo>
                    <a:cubicBezTo>
                      <a:pt x="36" y="62"/>
                      <a:pt x="33" y="61"/>
                      <a:pt x="29" y="61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63" y="27"/>
                      <a:pt x="69" y="26"/>
                      <a:pt x="76" y="28"/>
                    </a:cubicBezTo>
                    <a:lnTo>
                      <a:pt x="40" y="64"/>
                    </a:lnTo>
                    <a:close/>
                    <a:moveTo>
                      <a:pt x="16" y="115"/>
                    </a:moveTo>
                    <a:cubicBezTo>
                      <a:pt x="15" y="115"/>
                      <a:pt x="14" y="115"/>
                      <a:pt x="13" y="115"/>
                    </a:cubicBezTo>
                    <a:cubicBezTo>
                      <a:pt x="10" y="115"/>
                      <a:pt x="7" y="113"/>
                      <a:pt x="7" y="110"/>
                    </a:cubicBezTo>
                    <a:cubicBezTo>
                      <a:pt x="7" y="109"/>
                      <a:pt x="8" y="108"/>
                      <a:pt x="8" y="107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16" y="93"/>
                      <a:pt x="21" y="94"/>
                      <a:pt x="25" y="98"/>
                    </a:cubicBezTo>
                    <a:cubicBezTo>
                      <a:pt x="28" y="102"/>
                      <a:pt x="30" y="107"/>
                      <a:pt x="30" y="111"/>
                    </a:cubicBezTo>
                    <a:lnTo>
                      <a:pt x="16" y="115"/>
                    </a:lnTo>
                    <a:close/>
                    <a:moveTo>
                      <a:pt x="34" y="110"/>
                    </a:moveTo>
                    <a:cubicBezTo>
                      <a:pt x="34" y="105"/>
                      <a:pt x="31" y="100"/>
                      <a:pt x="27" y="95"/>
                    </a:cubicBezTo>
                    <a:cubicBezTo>
                      <a:pt x="23" y="91"/>
                      <a:pt x="18" y="89"/>
                      <a:pt x="13" y="89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17" y="74"/>
                      <a:pt x="17" y="73"/>
                      <a:pt x="18" y="72"/>
                    </a:cubicBezTo>
                    <a:cubicBezTo>
                      <a:pt x="26" y="67"/>
                      <a:pt x="38" y="68"/>
                      <a:pt x="46" y="77"/>
                    </a:cubicBezTo>
                    <a:cubicBezTo>
                      <a:pt x="55" y="85"/>
                      <a:pt x="56" y="98"/>
                      <a:pt x="49" y="106"/>
                    </a:cubicBezTo>
                    <a:cubicBezTo>
                      <a:pt x="49" y="106"/>
                      <a:pt x="48" y="106"/>
                      <a:pt x="48" y="106"/>
                    </a:cubicBezTo>
                    <a:lnTo>
                      <a:pt x="34" y="110"/>
                    </a:lnTo>
                    <a:close/>
                    <a:moveTo>
                      <a:pt x="110" y="45"/>
                    </a:move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51"/>
                      <a:pt x="103" y="50"/>
                      <a:pt x="103" y="49"/>
                    </a:cubicBezTo>
                    <a:cubicBezTo>
                      <a:pt x="103" y="42"/>
                      <a:pt x="99" y="35"/>
                      <a:pt x="93" y="29"/>
                    </a:cubicBezTo>
                    <a:cubicBezTo>
                      <a:pt x="87" y="23"/>
                      <a:pt x="79" y="19"/>
                      <a:pt x="71" y="19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80" y="10"/>
                      <a:pt x="85" y="8"/>
                      <a:pt x="90" y="8"/>
                    </a:cubicBezTo>
                    <a:cubicBezTo>
                      <a:pt x="96" y="8"/>
                      <a:pt x="102" y="11"/>
                      <a:pt x="107" y="16"/>
                    </a:cubicBezTo>
                    <a:cubicBezTo>
                      <a:pt x="112" y="20"/>
                      <a:pt x="114" y="26"/>
                      <a:pt x="115" y="32"/>
                    </a:cubicBezTo>
                    <a:cubicBezTo>
                      <a:pt x="115" y="37"/>
                      <a:pt x="113" y="42"/>
                      <a:pt x="110" y="45"/>
                    </a:cubicBezTo>
                    <a:close/>
                    <a:moveTo>
                      <a:pt x="110" y="45"/>
                    </a:moveTo>
                    <a:cubicBezTo>
                      <a:pt x="110" y="45"/>
                      <a:pt x="110" y="45"/>
                      <a:pt x="110" y="45"/>
                    </a:cubicBezTo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5" name="Group 21"/>
            <p:cNvGrpSpPr/>
            <p:nvPr/>
          </p:nvGrpSpPr>
          <p:grpSpPr>
            <a:xfrm>
              <a:off x="4915549" y="3422348"/>
              <a:ext cx="453168" cy="453168"/>
              <a:chOff x="8780463" y="1906588"/>
              <a:chExt cx="360363" cy="360363"/>
            </a:xfrm>
            <a:solidFill>
              <a:srgbClr val="404040"/>
            </a:solidFill>
          </p:grpSpPr>
          <p:sp>
            <p:nvSpPr>
              <p:cNvPr id="36" name="Freeform 93"/>
              <p:cNvSpPr>
                <a:spLocks noEditPoints="1"/>
              </p:cNvSpPr>
              <p:nvPr/>
            </p:nvSpPr>
            <p:spPr bwMode="auto">
              <a:xfrm>
                <a:off x="8780463" y="1938338"/>
                <a:ext cx="328613" cy="328613"/>
              </a:xfrm>
              <a:custGeom>
                <a:avLst/>
                <a:gdLst/>
                <a:ahLst/>
                <a:cxnLst>
                  <a:cxn ang="0">
                    <a:pos x="80" y="3"/>
                  </a:cxn>
                  <a:cxn ang="0">
                    <a:pos x="73" y="0"/>
                  </a:cxn>
                  <a:cxn ang="0">
                    <a:pos x="66" y="3"/>
                  </a:cxn>
                  <a:cxn ang="0">
                    <a:pos x="61" y="9"/>
                  </a:cxn>
                  <a:cxn ang="0">
                    <a:pos x="58" y="15"/>
                  </a:cxn>
                  <a:cxn ang="0">
                    <a:pos x="60" y="20"/>
                  </a:cxn>
                  <a:cxn ang="0">
                    <a:pos x="8" y="41"/>
                  </a:cxn>
                  <a:cxn ang="0">
                    <a:pos x="1" y="50"/>
                  </a:cxn>
                  <a:cxn ang="0">
                    <a:pos x="4" y="60"/>
                  </a:cxn>
                  <a:cxn ang="0">
                    <a:pos x="53" y="108"/>
                  </a:cxn>
                  <a:cxn ang="0">
                    <a:pos x="61" y="112"/>
                  </a:cxn>
                  <a:cxn ang="0">
                    <a:pos x="61" y="112"/>
                  </a:cxn>
                  <a:cxn ang="0">
                    <a:pos x="63" y="111"/>
                  </a:cxn>
                  <a:cxn ang="0">
                    <a:pos x="72" y="104"/>
                  </a:cxn>
                  <a:cxn ang="0">
                    <a:pos x="92" y="53"/>
                  </a:cxn>
                  <a:cxn ang="0">
                    <a:pos x="97" y="55"/>
                  </a:cxn>
                  <a:cxn ang="0">
                    <a:pos x="104" y="52"/>
                  </a:cxn>
                  <a:cxn ang="0">
                    <a:pos x="110" y="46"/>
                  </a:cxn>
                  <a:cxn ang="0">
                    <a:pos x="112" y="40"/>
                  </a:cxn>
                  <a:cxn ang="0">
                    <a:pos x="110" y="33"/>
                  </a:cxn>
                  <a:cxn ang="0">
                    <a:pos x="80" y="3"/>
                  </a:cxn>
                  <a:cxn ang="0">
                    <a:pos x="65" y="102"/>
                  </a:cxn>
                  <a:cxn ang="0">
                    <a:pos x="62" y="104"/>
                  </a:cxn>
                  <a:cxn ang="0">
                    <a:pos x="61" y="104"/>
                  </a:cxn>
                  <a:cxn ang="0">
                    <a:pos x="58" y="103"/>
                  </a:cxn>
                  <a:cxn ang="0">
                    <a:pos x="9" y="55"/>
                  </a:cxn>
                  <a:cxn ang="0">
                    <a:pos x="8" y="51"/>
                  </a:cxn>
                  <a:cxn ang="0">
                    <a:pos x="11" y="48"/>
                  </a:cxn>
                  <a:cxn ang="0">
                    <a:pos x="34" y="39"/>
                  </a:cxn>
                  <a:cxn ang="0">
                    <a:pos x="83" y="56"/>
                  </a:cxn>
                  <a:cxn ang="0">
                    <a:pos x="65" y="102"/>
                  </a:cxn>
                  <a:cxn ang="0">
                    <a:pos x="104" y="41"/>
                  </a:cxn>
                  <a:cxn ang="0">
                    <a:pos x="99" y="46"/>
                  </a:cxn>
                  <a:cxn ang="0">
                    <a:pos x="96" y="46"/>
                  </a:cxn>
                  <a:cxn ang="0">
                    <a:pos x="89" y="40"/>
                  </a:cxn>
                  <a:cxn ang="0">
                    <a:pos x="84" y="53"/>
                  </a:cxn>
                  <a:cxn ang="0">
                    <a:pos x="84" y="52"/>
                  </a:cxn>
                  <a:cxn ang="0">
                    <a:pos x="50" y="38"/>
                  </a:cxn>
                  <a:cxn ang="0">
                    <a:pos x="40" y="36"/>
                  </a:cxn>
                  <a:cxn ang="0">
                    <a:pos x="73" y="23"/>
                  </a:cxn>
                  <a:cxn ang="0">
                    <a:pos x="66" y="17"/>
                  </a:cxn>
                  <a:cxn ang="0">
                    <a:pos x="66" y="14"/>
                  </a:cxn>
                  <a:cxn ang="0">
                    <a:pos x="72" y="9"/>
                  </a:cxn>
                  <a:cxn ang="0">
                    <a:pos x="75" y="9"/>
                  </a:cxn>
                  <a:cxn ang="0">
                    <a:pos x="104" y="38"/>
                  </a:cxn>
                  <a:cxn ang="0">
                    <a:pos x="104" y="41"/>
                  </a:cxn>
                  <a:cxn ang="0">
                    <a:pos x="104" y="41"/>
                  </a:cxn>
                  <a:cxn ang="0">
                    <a:pos x="104" y="41"/>
                  </a:cxn>
                </a:cxnLst>
                <a:rect l="0" t="0" r="r" b="b"/>
                <a:pathLst>
                  <a:path w="112" h="112">
                    <a:moveTo>
                      <a:pt x="80" y="3"/>
                    </a:moveTo>
                    <a:cubicBezTo>
                      <a:pt x="78" y="1"/>
                      <a:pt x="76" y="0"/>
                      <a:pt x="73" y="0"/>
                    </a:cubicBezTo>
                    <a:cubicBezTo>
                      <a:pt x="71" y="0"/>
                      <a:pt x="68" y="1"/>
                      <a:pt x="66" y="3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59" y="10"/>
                      <a:pt x="58" y="13"/>
                      <a:pt x="58" y="15"/>
                    </a:cubicBezTo>
                    <a:cubicBezTo>
                      <a:pt x="58" y="17"/>
                      <a:pt x="59" y="19"/>
                      <a:pt x="60" y="20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4" y="43"/>
                      <a:pt x="2" y="46"/>
                      <a:pt x="1" y="50"/>
                    </a:cubicBezTo>
                    <a:cubicBezTo>
                      <a:pt x="0" y="53"/>
                      <a:pt x="1" y="57"/>
                      <a:pt x="4" y="60"/>
                    </a:cubicBezTo>
                    <a:cubicBezTo>
                      <a:pt x="53" y="108"/>
                      <a:pt x="53" y="108"/>
                      <a:pt x="53" y="108"/>
                    </a:cubicBezTo>
                    <a:cubicBezTo>
                      <a:pt x="55" y="110"/>
                      <a:pt x="58" y="112"/>
                      <a:pt x="61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2" y="112"/>
                      <a:pt x="63" y="112"/>
                      <a:pt x="63" y="111"/>
                    </a:cubicBezTo>
                    <a:cubicBezTo>
                      <a:pt x="67" y="111"/>
                      <a:pt x="70" y="108"/>
                      <a:pt x="72" y="104"/>
                    </a:cubicBezTo>
                    <a:cubicBezTo>
                      <a:pt x="92" y="53"/>
                      <a:pt x="92" y="53"/>
                      <a:pt x="92" y="53"/>
                    </a:cubicBezTo>
                    <a:cubicBezTo>
                      <a:pt x="94" y="54"/>
                      <a:pt x="95" y="55"/>
                      <a:pt x="97" y="55"/>
                    </a:cubicBezTo>
                    <a:cubicBezTo>
                      <a:pt x="100" y="55"/>
                      <a:pt x="102" y="54"/>
                      <a:pt x="104" y="52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1" y="45"/>
                      <a:pt x="112" y="42"/>
                      <a:pt x="112" y="40"/>
                    </a:cubicBezTo>
                    <a:cubicBezTo>
                      <a:pt x="112" y="37"/>
                      <a:pt x="111" y="35"/>
                      <a:pt x="110" y="33"/>
                    </a:cubicBezTo>
                    <a:lnTo>
                      <a:pt x="80" y="3"/>
                    </a:lnTo>
                    <a:close/>
                    <a:moveTo>
                      <a:pt x="65" y="102"/>
                    </a:moveTo>
                    <a:cubicBezTo>
                      <a:pt x="64" y="103"/>
                      <a:pt x="63" y="104"/>
                      <a:pt x="62" y="104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60" y="104"/>
                      <a:pt x="59" y="104"/>
                      <a:pt x="58" y="103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9" y="54"/>
                      <a:pt x="8" y="52"/>
                      <a:pt x="8" y="51"/>
                    </a:cubicBezTo>
                    <a:cubicBezTo>
                      <a:pt x="9" y="50"/>
                      <a:pt x="9" y="49"/>
                      <a:pt x="11" y="48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51" y="44"/>
                      <a:pt x="67" y="39"/>
                      <a:pt x="83" y="56"/>
                    </a:cubicBezTo>
                    <a:lnTo>
                      <a:pt x="65" y="102"/>
                    </a:lnTo>
                    <a:close/>
                    <a:moveTo>
                      <a:pt x="104" y="41"/>
                    </a:moveTo>
                    <a:cubicBezTo>
                      <a:pt x="99" y="46"/>
                      <a:pt x="99" y="46"/>
                      <a:pt x="99" y="46"/>
                    </a:cubicBezTo>
                    <a:cubicBezTo>
                      <a:pt x="98" y="47"/>
                      <a:pt x="97" y="47"/>
                      <a:pt x="96" y="46"/>
                    </a:cubicBezTo>
                    <a:cubicBezTo>
                      <a:pt x="89" y="40"/>
                      <a:pt x="89" y="40"/>
                      <a:pt x="89" y="40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73" y="41"/>
                      <a:pt x="61" y="39"/>
                      <a:pt x="50" y="38"/>
                    </a:cubicBezTo>
                    <a:cubicBezTo>
                      <a:pt x="47" y="38"/>
                      <a:pt x="44" y="37"/>
                      <a:pt x="40" y="36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6"/>
                      <a:pt x="66" y="15"/>
                      <a:pt x="66" y="14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3" y="8"/>
                      <a:pt x="74" y="8"/>
                      <a:pt x="75" y="9"/>
                    </a:cubicBezTo>
                    <a:cubicBezTo>
                      <a:pt x="104" y="38"/>
                      <a:pt x="104" y="38"/>
                      <a:pt x="104" y="38"/>
                    </a:cubicBezTo>
                    <a:cubicBezTo>
                      <a:pt x="105" y="39"/>
                      <a:pt x="105" y="40"/>
                      <a:pt x="104" y="41"/>
                    </a:cubicBezTo>
                    <a:close/>
                    <a:moveTo>
                      <a:pt x="104" y="41"/>
                    </a:moveTo>
                    <a:cubicBezTo>
                      <a:pt x="104" y="41"/>
                      <a:pt x="104" y="41"/>
                      <a:pt x="104" y="4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94"/>
              <p:cNvSpPr>
                <a:spLocks noEditPoints="1"/>
              </p:cNvSpPr>
              <p:nvPr/>
            </p:nvSpPr>
            <p:spPr bwMode="auto">
              <a:xfrm>
                <a:off x="8939213" y="2084388"/>
                <a:ext cx="55563" cy="57150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19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10" y="19"/>
                  </a:cxn>
                  <a:cxn ang="0">
                    <a:pos x="10" y="4"/>
                  </a:cxn>
                  <a:cxn ang="0">
                    <a:pos x="16" y="10"/>
                  </a:cxn>
                  <a:cxn ang="0">
                    <a:pos x="10" y="16"/>
                  </a:cxn>
                  <a:cxn ang="0">
                    <a:pos x="4" y="10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19">
                    <a:moveTo>
                      <a:pt x="10" y="19"/>
                    </a:moveTo>
                    <a:cubicBezTo>
                      <a:pt x="15" y="19"/>
                      <a:pt x="19" y="15"/>
                      <a:pt x="19" y="10"/>
                    </a:cubicBezTo>
                    <a:cubicBezTo>
                      <a:pt x="19" y="5"/>
                      <a:pt x="15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  <a:moveTo>
                      <a:pt x="10" y="4"/>
                    </a:move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lose/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95"/>
              <p:cNvSpPr>
                <a:spLocks noEditPoints="1"/>
              </p:cNvSpPr>
              <p:nvPr/>
            </p:nvSpPr>
            <p:spPr bwMode="auto">
              <a:xfrm>
                <a:off x="9085263" y="1906588"/>
                <a:ext cx="55563" cy="555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10" y="19"/>
                  </a:cxn>
                  <a:cxn ang="0">
                    <a:pos x="19" y="9"/>
                  </a:cxn>
                  <a:cxn ang="0">
                    <a:pos x="10" y="0"/>
                  </a:cxn>
                  <a:cxn ang="0">
                    <a:pos x="10" y="15"/>
                  </a:cxn>
                  <a:cxn ang="0">
                    <a:pos x="4" y="9"/>
                  </a:cxn>
                  <a:cxn ang="0">
                    <a:pos x="10" y="4"/>
                  </a:cxn>
                  <a:cxn ang="0">
                    <a:pos x="16" y="9"/>
                  </a:cxn>
                  <a:cxn ang="0">
                    <a:pos x="10" y="15"/>
                  </a:cxn>
                  <a:cxn ang="0">
                    <a:pos x="10" y="15"/>
                  </a:cxn>
                  <a:cxn ang="0">
                    <a:pos x="10" y="15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10" y="19"/>
                    </a:cubicBezTo>
                    <a:cubicBezTo>
                      <a:pt x="15" y="19"/>
                      <a:pt x="19" y="15"/>
                      <a:pt x="19" y="9"/>
                    </a:cubicBezTo>
                    <a:cubicBezTo>
                      <a:pt x="19" y="4"/>
                      <a:pt x="15" y="0"/>
                      <a:pt x="10" y="0"/>
                    </a:cubicBezTo>
                    <a:close/>
                    <a:moveTo>
                      <a:pt x="10" y="15"/>
                    </a:moveTo>
                    <a:cubicBezTo>
                      <a:pt x="7" y="15"/>
                      <a:pt x="4" y="13"/>
                      <a:pt x="4" y="9"/>
                    </a:cubicBezTo>
                    <a:cubicBezTo>
                      <a:pt x="4" y="6"/>
                      <a:pt x="7" y="4"/>
                      <a:pt x="10" y="4"/>
                    </a:cubicBezTo>
                    <a:cubicBezTo>
                      <a:pt x="13" y="4"/>
                      <a:pt x="16" y="6"/>
                      <a:pt x="16" y="9"/>
                    </a:cubicBezTo>
                    <a:cubicBezTo>
                      <a:pt x="16" y="13"/>
                      <a:pt x="13" y="15"/>
                      <a:pt x="10" y="15"/>
                    </a:cubicBezTo>
                    <a:close/>
                    <a:moveTo>
                      <a:pt x="10" y="15"/>
                    </a:moveTo>
                    <a:cubicBezTo>
                      <a:pt x="10" y="15"/>
                      <a:pt x="10" y="15"/>
                      <a:pt x="10" y="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96"/>
              <p:cNvSpPr>
                <a:spLocks noEditPoints="1"/>
              </p:cNvSpPr>
              <p:nvPr/>
            </p:nvSpPr>
            <p:spPr bwMode="auto">
              <a:xfrm>
                <a:off x="8872538" y="2073276"/>
                <a:ext cx="46038" cy="476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8" y="4"/>
                  </a:cxn>
                  <a:cxn ang="0">
                    <a:pos x="12" y="8"/>
                  </a:cxn>
                  <a:cxn ang="0">
                    <a:pos x="8" y="12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10"/>
                      <a:pt x="10" y="12"/>
                      <a:pt x="8" y="12"/>
                    </a:cubicBez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  <a:moveTo>
                      <a:pt x="8" y="4"/>
                    </a:moveTo>
                    <a:cubicBezTo>
                      <a:pt x="8" y="4"/>
                      <a:pt x="8" y="4"/>
                      <a:pt x="8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97"/>
              <p:cNvSpPr>
                <a:spLocks noEditPoints="1"/>
              </p:cNvSpPr>
              <p:nvPr/>
            </p:nvSpPr>
            <p:spPr bwMode="auto">
              <a:xfrm>
                <a:off x="8918575" y="2152651"/>
                <a:ext cx="20638" cy="23813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3" y="8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cubicBezTo>
                      <a:pt x="7" y="6"/>
                      <a:pt x="6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" y="0"/>
                      <a:pt x="7" y="2"/>
                      <a:pt x="7" y="4"/>
                    </a:cubicBezTo>
                    <a:close/>
                    <a:moveTo>
                      <a:pt x="7" y="4"/>
                    </a:moveTo>
                    <a:cubicBezTo>
                      <a:pt x="7" y="4"/>
                      <a:pt x="7" y="4"/>
                      <a:pt x="7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98"/>
              <p:cNvSpPr>
                <a:spLocks noEditPoints="1"/>
              </p:cNvSpPr>
              <p:nvPr/>
            </p:nvSpPr>
            <p:spPr bwMode="auto">
              <a:xfrm>
                <a:off x="9096375" y="1985963"/>
                <a:ext cx="23813" cy="2063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4" y="7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7">
                    <a:moveTo>
                      <a:pt x="8" y="4"/>
                    </a:moveTo>
                    <a:cubicBezTo>
                      <a:pt x="8" y="6"/>
                      <a:pt x="6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lose/>
                    <a:moveTo>
                      <a:pt x="8" y="4"/>
                    </a:moveTo>
                    <a:cubicBezTo>
                      <a:pt x="8" y="4"/>
                      <a:pt x="8" y="4"/>
                      <a:pt x="8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2" name="Freeform 131"/>
            <p:cNvSpPr>
              <a:spLocks noEditPoints="1"/>
            </p:cNvSpPr>
            <p:nvPr/>
          </p:nvSpPr>
          <p:spPr bwMode="auto">
            <a:xfrm>
              <a:off x="5965707" y="3044078"/>
              <a:ext cx="453168" cy="425218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88"/>
                </a:cxn>
                <a:cxn ang="0">
                  <a:pos x="12" y="100"/>
                </a:cxn>
                <a:cxn ang="0">
                  <a:pos x="50" y="100"/>
                </a:cxn>
                <a:cxn ang="0">
                  <a:pos x="50" y="104"/>
                </a:cxn>
                <a:cxn ang="0">
                  <a:pos x="26" y="108"/>
                </a:cxn>
                <a:cxn ang="0">
                  <a:pos x="23" y="111"/>
                </a:cxn>
                <a:cxn ang="0">
                  <a:pos x="27" y="115"/>
                </a:cxn>
                <a:cxn ang="0">
                  <a:pos x="96" y="115"/>
                </a:cxn>
                <a:cxn ang="0">
                  <a:pos x="100" y="111"/>
                </a:cxn>
                <a:cxn ang="0">
                  <a:pos x="97" y="108"/>
                </a:cxn>
                <a:cxn ang="0">
                  <a:pos x="73" y="104"/>
                </a:cxn>
                <a:cxn ang="0">
                  <a:pos x="73" y="100"/>
                </a:cxn>
                <a:cxn ang="0">
                  <a:pos x="111" y="100"/>
                </a:cxn>
                <a:cxn ang="0">
                  <a:pos x="123" y="88"/>
                </a:cxn>
                <a:cxn ang="0">
                  <a:pos x="123" y="12"/>
                </a:cxn>
                <a:cxn ang="0">
                  <a:pos x="111" y="0"/>
                </a:cxn>
                <a:cxn ang="0">
                  <a:pos x="115" y="88"/>
                </a:cxn>
                <a:cxn ang="0">
                  <a:pos x="111" y="92"/>
                </a:cxn>
                <a:cxn ang="0">
                  <a:pos x="12" y="92"/>
                </a:cxn>
                <a:cxn ang="0">
                  <a:pos x="8" y="88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111" y="8"/>
                </a:cxn>
                <a:cxn ang="0">
                  <a:pos x="115" y="12"/>
                </a:cxn>
                <a:cxn ang="0">
                  <a:pos x="115" y="88"/>
                </a:cxn>
                <a:cxn ang="0">
                  <a:pos x="104" y="15"/>
                </a:cxn>
                <a:cxn ang="0">
                  <a:pos x="19" y="15"/>
                </a:cxn>
                <a:cxn ang="0">
                  <a:pos x="16" y="19"/>
                </a:cxn>
                <a:cxn ang="0">
                  <a:pos x="16" y="73"/>
                </a:cxn>
                <a:cxn ang="0">
                  <a:pos x="19" y="77"/>
                </a:cxn>
                <a:cxn ang="0">
                  <a:pos x="104" y="77"/>
                </a:cxn>
                <a:cxn ang="0">
                  <a:pos x="108" y="73"/>
                </a:cxn>
                <a:cxn ang="0">
                  <a:pos x="108" y="19"/>
                </a:cxn>
                <a:cxn ang="0">
                  <a:pos x="104" y="15"/>
                </a:cxn>
                <a:cxn ang="0">
                  <a:pos x="104" y="73"/>
                </a:cxn>
                <a:cxn ang="0">
                  <a:pos x="19" y="73"/>
                </a:cxn>
                <a:cxn ang="0">
                  <a:pos x="19" y="19"/>
                </a:cxn>
                <a:cxn ang="0">
                  <a:pos x="104" y="19"/>
                </a:cxn>
                <a:cxn ang="0">
                  <a:pos x="104" y="73"/>
                </a:cxn>
                <a:cxn ang="0">
                  <a:pos x="104" y="73"/>
                </a:cxn>
                <a:cxn ang="0">
                  <a:pos x="104" y="73"/>
                </a:cxn>
              </a:cxnLst>
              <a:rect l="0" t="0" r="r" b="b"/>
              <a:pathLst>
                <a:path w="123" h="115">
                  <a:moveTo>
                    <a:pt x="11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5"/>
                    <a:pt x="5" y="100"/>
                    <a:pt x="12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4" y="108"/>
                    <a:pt x="23" y="109"/>
                    <a:pt x="23" y="111"/>
                  </a:cubicBezTo>
                  <a:cubicBezTo>
                    <a:pt x="23" y="113"/>
                    <a:pt x="25" y="115"/>
                    <a:pt x="27" y="115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8" y="115"/>
                    <a:pt x="100" y="113"/>
                    <a:pt x="100" y="111"/>
                  </a:cubicBezTo>
                  <a:cubicBezTo>
                    <a:pt x="100" y="109"/>
                    <a:pt x="99" y="108"/>
                    <a:pt x="97" y="108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8" y="100"/>
                    <a:pt x="123" y="95"/>
                    <a:pt x="123" y="88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5"/>
                    <a:pt x="118" y="0"/>
                    <a:pt x="111" y="0"/>
                  </a:cubicBezTo>
                  <a:close/>
                  <a:moveTo>
                    <a:pt x="115" y="88"/>
                  </a:moveTo>
                  <a:cubicBezTo>
                    <a:pt x="115" y="90"/>
                    <a:pt x="114" y="92"/>
                    <a:pt x="111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0" y="92"/>
                    <a:pt x="8" y="90"/>
                    <a:pt x="8" y="8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4" y="8"/>
                    <a:pt x="115" y="9"/>
                    <a:pt x="115" y="12"/>
                  </a:cubicBezTo>
                  <a:lnTo>
                    <a:pt x="115" y="88"/>
                  </a:lnTo>
                  <a:close/>
                  <a:moveTo>
                    <a:pt x="104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6" y="17"/>
                    <a:pt x="16" y="1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7" y="77"/>
                    <a:pt x="19" y="77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6" y="77"/>
                    <a:pt x="108" y="75"/>
                    <a:pt x="108" y="73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7"/>
                    <a:pt x="106" y="15"/>
                    <a:pt x="104" y="15"/>
                  </a:cubicBezTo>
                  <a:close/>
                  <a:moveTo>
                    <a:pt x="104" y="73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4" y="19"/>
                    <a:pt x="104" y="19"/>
                    <a:pt x="104" y="19"/>
                  </a:cubicBezTo>
                  <a:lnTo>
                    <a:pt x="104" y="73"/>
                  </a:lnTo>
                  <a:close/>
                  <a:moveTo>
                    <a:pt x="104" y="73"/>
                  </a:moveTo>
                  <a:cubicBezTo>
                    <a:pt x="104" y="73"/>
                    <a:pt x="104" y="73"/>
                    <a:pt x="104" y="73"/>
                  </a:cubicBezTo>
                </a:path>
              </a:pathLst>
            </a:custGeom>
            <a:solidFill>
              <a:srgbClr val="404040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grpSp>
          <p:nvGrpSpPr>
            <p:cNvPr id="43" name="Group 32"/>
            <p:cNvGrpSpPr/>
            <p:nvPr/>
          </p:nvGrpSpPr>
          <p:grpSpPr>
            <a:xfrm>
              <a:off x="6877184" y="2651833"/>
              <a:ext cx="453168" cy="425218"/>
              <a:chOff x="6373813" y="2717801"/>
              <a:chExt cx="360363" cy="338138"/>
            </a:xfrm>
            <a:solidFill>
              <a:srgbClr val="404040"/>
            </a:solidFill>
          </p:grpSpPr>
          <p:sp>
            <p:nvSpPr>
              <p:cNvPr id="44" name="Freeform 132"/>
              <p:cNvSpPr>
                <a:spLocks noEditPoints="1"/>
              </p:cNvSpPr>
              <p:nvPr/>
            </p:nvSpPr>
            <p:spPr bwMode="auto">
              <a:xfrm>
                <a:off x="6373813" y="2717801"/>
                <a:ext cx="360363" cy="338138"/>
              </a:xfrm>
              <a:custGeom>
                <a:avLst/>
                <a:gdLst/>
                <a:ahLst/>
                <a:cxnLst>
                  <a:cxn ang="0">
                    <a:pos x="121" y="25"/>
                  </a:cxn>
                  <a:cxn ang="0">
                    <a:pos x="98" y="2"/>
                  </a:cxn>
                  <a:cxn ang="0">
                    <a:pos x="92" y="0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04"/>
                  </a:cxn>
                  <a:cxn ang="0">
                    <a:pos x="12" y="115"/>
                  </a:cxn>
                  <a:cxn ang="0">
                    <a:pos x="111" y="115"/>
                  </a:cxn>
                  <a:cxn ang="0">
                    <a:pos x="123" y="104"/>
                  </a:cxn>
                  <a:cxn ang="0">
                    <a:pos x="123" y="31"/>
                  </a:cxn>
                  <a:cxn ang="0">
                    <a:pos x="121" y="25"/>
                  </a:cxn>
                  <a:cxn ang="0">
                    <a:pos x="115" y="104"/>
                  </a:cxn>
                  <a:cxn ang="0">
                    <a:pos x="111" y="107"/>
                  </a:cxn>
                  <a:cxn ang="0">
                    <a:pos x="12" y="107"/>
                  </a:cxn>
                  <a:cxn ang="0">
                    <a:pos x="8" y="104"/>
                  </a:cxn>
                  <a:cxn ang="0">
                    <a:pos x="8" y="11"/>
                  </a:cxn>
                  <a:cxn ang="0">
                    <a:pos x="12" y="8"/>
                  </a:cxn>
                  <a:cxn ang="0">
                    <a:pos x="88" y="8"/>
                  </a:cxn>
                  <a:cxn ang="0">
                    <a:pos x="88" y="23"/>
                  </a:cxn>
                  <a:cxn ang="0">
                    <a:pos x="100" y="35"/>
                  </a:cxn>
                  <a:cxn ang="0">
                    <a:pos x="115" y="35"/>
                  </a:cxn>
                  <a:cxn ang="0">
                    <a:pos x="115" y="104"/>
                  </a:cxn>
                  <a:cxn ang="0">
                    <a:pos x="104" y="31"/>
                  </a:cxn>
                  <a:cxn ang="0">
                    <a:pos x="100" y="31"/>
                  </a:cxn>
                  <a:cxn ang="0">
                    <a:pos x="92" y="23"/>
                  </a:cxn>
                  <a:cxn ang="0">
                    <a:pos x="92" y="8"/>
                  </a:cxn>
                  <a:cxn ang="0">
                    <a:pos x="115" y="31"/>
                  </a:cxn>
                  <a:cxn ang="0">
                    <a:pos x="104" y="31"/>
                  </a:cxn>
                  <a:cxn ang="0">
                    <a:pos x="104" y="31"/>
                  </a:cxn>
                  <a:cxn ang="0">
                    <a:pos x="104" y="31"/>
                  </a:cxn>
                </a:cxnLst>
                <a:rect l="0" t="0" r="r" b="b"/>
                <a:pathLst>
                  <a:path w="123" h="115">
                    <a:moveTo>
                      <a:pt x="121" y="25"/>
                    </a:moveTo>
                    <a:cubicBezTo>
                      <a:pt x="98" y="2"/>
                      <a:pt x="98" y="2"/>
                      <a:pt x="98" y="2"/>
                    </a:cubicBezTo>
                    <a:cubicBezTo>
                      <a:pt x="96" y="1"/>
                      <a:pt x="94" y="0"/>
                      <a:pt x="9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10"/>
                      <a:pt x="5" y="115"/>
                      <a:pt x="12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8" y="115"/>
                      <a:pt x="123" y="110"/>
                      <a:pt x="123" y="104"/>
                    </a:cubicBezTo>
                    <a:cubicBezTo>
                      <a:pt x="123" y="31"/>
                      <a:pt x="123" y="31"/>
                      <a:pt x="123" y="31"/>
                    </a:cubicBezTo>
                    <a:cubicBezTo>
                      <a:pt x="123" y="29"/>
                      <a:pt x="122" y="27"/>
                      <a:pt x="121" y="25"/>
                    </a:cubicBezTo>
                    <a:close/>
                    <a:moveTo>
                      <a:pt x="115" y="104"/>
                    </a:moveTo>
                    <a:cubicBezTo>
                      <a:pt x="115" y="106"/>
                      <a:pt x="113" y="107"/>
                      <a:pt x="111" y="107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9" y="107"/>
                      <a:pt x="8" y="106"/>
                      <a:pt x="8" y="10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2" y="8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9"/>
                      <a:pt x="93" y="35"/>
                      <a:pt x="100" y="35"/>
                    </a:cubicBezTo>
                    <a:cubicBezTo>
                      <a:pt x="115" y="35"/>
                      <a:pt x="115" y="35"/>
                      <a:pt x="115" y="35"/>
                    </a:cubicBezTo>
                    <a:lnTo>
                      <a:pt x="115" y="104"/>
                    </a:lnTo>
                    <a:close/>
                    <a:moveTo>
                      <a:pt x="104" y="31"/>
                    </a:moveTo>
                    <a:cubicBezTo>
                      <a:pt x="100" y="31"/>
                      <a:pt x="100" y="31"/>
                      <a:pt x="100" y="31"/>
                    </a:cubicBezTo>
                    <a:cubicBezTo>
                      <a:pt x="96" y="31"/>
                      <a:pt x="92" y="27"/>
                      <a:pt x="92" y="23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115" y="31"/>
                      <a:pt x="115" y="31"/>
                      <a:pt x="115" y="31"/>
                    </a:cubicBezTo>
                    <a:lnTo>
                      <a:pt x="104" y="31"/>
                    </a:lnTo>
                    <a:close/>
                    <a:moveTo>
                      <a:pt x="104" y="31"/>
                    </a:moveTo>
                    <a:cubicBezTo>
                      <a:pt x="104" y="31"/>
                      <a:pt x="104" y="31"/>
                      <a:pt x="104" y="3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133"/>
              <p:cNvSpPr>
                <a:spLocks noEditPoints="1"/>
              </p:cNvSpPr>
              <p:nvPr/>
            </p:nvSpPr>
            <p:spPr bwMode="auto">
              <a:xfrm>
                <a:off x="6543675" y="2786063"/>
                <a:ext cx="66675" cy="1111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21" y="4"/>
                  </a:cxn>
                  <a:cxn ang="0">
                    <a:pos x="23" y="2"/>
                  </a:cxn>
                  <a:cxn ang="0">
                    <a:pos x="2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0" t="0" r="r" b="b"/>
                <a:pathLst>
                  <a:path w="23" h="4">
                    <a:moveTo>
                      <a:pt x="1" y="4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3" y="3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134"/>
              <p:cNvSpPr>
                <a:spLocks noEditPoints="1"/>
              </p:cNvSpPr>
              <p:nvPr/>
            </p:nvSpPr>
            <p:spPr bwMode="auto">
              <a:xfrm>
                <a:off x="6543675" y="2820988"/>
                <a:ext cx="66675" cy="952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21" y="3"/>
                  </a:cxn>
                  <a:cxn ang="0">
                    <a:pos x="23" y="1"/>
                  </a:cxn>
                  <a:cxn ang="0">
                    <a:pos x="2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0" t="0" r="r" b="b"/>
                <a:pathLst>
                  <a:path w="23" h="3">
                    <a:moveTo>
                      <a:pt x="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22" y="3"/>
                      <a:pt x="23" y="2"/>
                      <a:pt x="23" y="1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135"/>
              <p:cNvSpPr>
                <a:spLocks noEditPoints="1"/>
              </p:cNvSpPr>
              <p:nvPr/>
            </p:nvSpPr>
            <p:spPr bwMode="auto">
              <a:xfrm>
                <a:off x="6543675" y="2852738"/>
                <a:ext cx="142875" cy="127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4"/>
                  </a:cxn>
                  <a:cxn ang="0">
                    <a:pos x="48" y="4"/>
                  </a:cxn>
                  <a:cxn ang="0">
                    <a:pos x="49" y="2"/>
                  </a:cxn>
                  <a:cxn ang="0">
                    <a:pos x="48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9" h="4">
                    <a:moveTo>
                      <a:pt x="0" y="2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9" y="4"/>
                      <a:pt x="49" y="3"/>
                      <a:pt x="49" y="2"/>
                    </a:cubicBezTo>
                    <a:cubicBezTo>
                      <a:pt x="49" y="1"/>
                      <a:pt x="49" y="0"/>
                      <a:pt x="48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Arial" panose="020B0604020202020204" pitchFamily="34" charset="0"/>
                </a:endParaRPr>
              </a:p>
            </p:txBody>
          </p:sp>
          <p:sp>
            <p:nvSpPr>
              <p:cNvPr id="48" name="Freeform 136"/>
              <p:cNvSpPr>
                <a:spLocks noEditPoints="1"/>
              </p:cNvSpPr>
              <p:nvPr/>
            </p:nvSpPr>
            <p:spPr bwMode="auto">
              <a:xfrm>
                <a:off x="6418263" y="2921001"/>
                <a:ext cx="268288" cy="11113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91" y="4"/>
                  </a:cxn>
                  <a:cxn ang="0">
                    <a:pos x="92" y="2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92" h="4">
                    <a:moveTo>
                      <a:pt x="9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92" y="4"/>
                      <a:pt x="92" y="3"/>
                      <a:pt x="92" y="2"/>
                    </a:cubicBezTo>
                    <a:cubicBezTo>
                      <a:pt x="92" y="1"/>
                      <a:pt x="92" y="0"/>
                      <a:pt x="91" y="0"/>
                    </a:cubicBezTo>
                    <a:close/>
                    <a:moveTo>
                      <a:pt x="91" y="0"/>
                    </a:move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137"/>
              <p:cNvSpPr>
                <a:spLocks noEditPoints="1"/>
              </p:cNvSpPr>
              <p:nvPr/>
            </p:nvSpPr>
            <p:spPr bwMode="auto">
              <a:xfrm>
                <a:off x="6418263" y="2955926"/>
                <a:ext cx="268288" cy="9525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91" y="3"/>
                  </a:cxn>
                  <a:cxn ang="0">
                    <a:pos x="92" y="1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92" h="3">
                    <a:moveTo>
                      <a:pt x="9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91" y="3"/>
                      <a:pt x="91" y="3"/>
                      <a:pt x="91" y="3"/>
                    </a:cubicBezTo>
                    <a:cubicBezTo>
                      <a:pt x="92" y="3"/>
                      <a:pt x="92" y="3"/>
                      <a:pt x="92" y="1"/>
                    </a:cubicBezTo>
                    <a:cubicBezTo>
                      <a:pt x="92" y="0"/>
                      <a:pt x="92" y="0"/>
                      <a:pt x="91" y="0"/>
                    </a:cubicBezTo>
                    <a:close/>
                    <a:moveTo>
                      <a:pt x="91" y="0"/>
                    </a:move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Arial" panose="020B0604020202020204" pitchFamily="34" charset="0"/>
                </a:endParaRPr>
              </a:p>
            </p:txBody>
          </p:sp>
          <p:sp>
            <p:nvSpPr>
              <p:cNvPr id="50" name="Freeform 138"/>
              <p:cNvSpPr>
                <a:spLocks noEditPoints="1"/>
              </p:cNvSpPr>
              <p:nvPr/>
            </p:nvSpPr>
            <p:spPr bwMode="auto">
              <a:xfrm>
                <a:off x="6418263" y="2987676"/>
                <a:ext cx="268288" cy="1270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91" y="4"/>
                  </a:cxn>
                  <a:cxn ang="0">
                    <a:pos x="92" y="2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92" h="4">
                    <a:moveTo>
                      <a:pt x="9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92" y="4"/>
                      <a:pt x="92" y="3"/>
                      <a:pt x="92" y="2"/>
                    </a:cubicBezTo>
                    <a:cubicBezTo>
                      <a:pt x="92" y="1"/>
                      <a:pt x="92" y="0"/>
                      <a:pt x="91" y="0"/>
                    </a:cubicBezTo>
                    <a:close/>
                    <a:moveTo>
                      <a:pt x="91" y="0"/>
                    </a:move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 139"/>
              <p:cNvSpPr>
                <a:spLocks noEditPoints="1"/>
              </p:cNvSpPr>
              <p:nvPr/>
            </p:nvSpPr>
            <p:spPr bwMode="auto">
              <a:xfrm>
                <a:off x="6418263" y="2889251"/>
                <a:ext cx="268288" cy="7938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91" y="3"/>
                  </a:cxn>
                  <a:cxn ang="0">
                    <a:pos x="92" y="1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92" h="3">
                    <a:moveTo>
                      <a:pt x="9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91" y="3"/>
                      <a:pt x="91" y="3"/>
                      <a:pt x="91" y="3"/>
                    </a:cubicBezTo>
                    <a:cubicBezTo>
                      <a:pt x="92" y="3"/>
                      <a:pt x="92" y="3"/>
                      <a:pt x="92" y="1"/>
                    </a:cubicBezTo>
                    <a:cubicBezTo>
                      <a:pt x="92" y="0"/>
                      <a:pt x="92" y="0"/>
                      <a:pt x="91" y="0"/>
                    </a:cubicBezTo>
                    <a:close/>
                    <a:moveTo>
                      <a:pt x="91" y="0"/>
                    </a:move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140"/>
              <p:cNvSpPr>
                <a:spLocks noEditPoints="1"/>
              </p:cNvSpPr>
              <p:nvPr/>
            </p:nvSpPr>
            <p:spPr bwMode="auto">
              <a:xfrm>
                <a:off x="6418263" y="2774951"/>
                <a:ext cx="101600" cy="90488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31" y="31"/>
                  </a:cxn>
                  <a:cxn ang="0">
                    <a:pos x="35" y="27"/>
                  </a:cxn>
                  <a:cxn ang="0">
                    <a:pos x="35" y="4"/>
                  </a:cxn>
                  <a:cxn ang="0">
                    <a:pos x="3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27"/>
                  </a:cxn>
                  <a:cxn ang="0">
                    <a:pos x="4" y="31"/>
                  </a:cxn>
                  <a:cxn ang="0">
                    <a:pos x="8" y="8"/>
                  </a:cxn>
                  <a:cxn ang="0">
                    <a:pos x="27" y="8"/>
                  </a:cxn>
                  <a:cxn ang="0">
                    <a:pos x="27" y="23"/>
                  </a:cxn>
                  <a:cxn ang="0">
                    <a:pos x="8" y="23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35" h="31">
                    <a:moveTo>
                      <a:pt x="4" y="31"/>
                    </a:moveTo>
                    <a:cubicBezTo>
                      <a:pt x="31" y="31"/>
                      <a:pt x="31" y="31"/>
                      <a:pt x="31" y="31"/>
                    </a:cubicBezTo>
                    <a:cubicBezTo>
                      <a:pt x="33" y="31"/>
                      <a:pt x="35" y="29"/>
                      <a:pt x="35" y="27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1"/>
                      <a:pt x="4" y="31"/>
                    </a:cubicBezTo>
                    <a:close/>
                    <a:moveTo>
                      <a:pt x="8" y="8"/>
                    </a:moveTo>
                    <a:cubicBezTo>
                      <a:pt x="27" y="8"/>
                      <a:pt x="27" y="8"/>
                      <a:pt x="27" y="8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8" y="23"/>
                      <a:pt x="8" y="23"/>
                      <a:pt x="8" y="23"/>
                    </a:cubicBezTo>
                    <a:lnTo>
                      <a:pt x="8" y="8"/>
                    </a:lnTo>
                    <a:close/>
                    <a:moveTo>
                      <a:pt x="8" y="8"/>
                    </a:moveTo>
                    <a:cubicBezTo>
                      <a:pt x="8" y="8"/>
                      <a:pt x="8" y="8"/>
                      <a:pt x="8" y="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4" name="Freeform 72"/>
            <p:cNvSpPr>
              <a:spLocks noEditPoints="1"/>
            </p:cNvSpPr>
            <p:nvPr/>
          </p:nvSpPr>
          <p:spPr bwMode="auto">
            <a:xfrm>
              <a:off x="7889291" y="2245612"/>
              <a:ext cx="453168" cy="453168"/>
            </a:xfrm>
            <a:custGeom>
              <a:avLst/>
              <a:gdLst/>
              <a:ahLst/>
              <a:cxnLst>
                <a:cxn ang="0">
                  <a:pos x="121" y="1"/>
                </a:cxn>
                <a:cxn ang="0">
                  <a:pos x="119" y="0"/>
                </a:cxn>
                <a:cxn ang="0">
                  <a:pos x="117" y="1"/>
                </a:cxn>
                <a:cxn ang="0">
                  <a:pos x="2" y="77"/>
                </a:cxn>
                <a:cxn ang="0">
                  <a:pos x="0" y="81"/>
                </a:cxn>
                <a:cxn ang="0">
                  <a:pos x="2" y="84"/>
                </a:cxn>
                <a:cxn ang="0">
                  <a:pos x="32" y="96"/>
                </a:cxn>
                <a:cxn ang="0">
                  <a:pos x="46" y="121"/>
                </a:cxn>
                <a:cxn ang="0">
                  <a:pos x="50" y="123"/>
                </a:cxn>
                <a:cxn ang="0">
                  <a:pos x="50" y="123"/>
                </a:cxn>
                <a:cxn ang="0">
                  <a:pos x="53" y="121"/>
                </a:cxn>
                <a:cxn ang="0">
                  <a:pos x="61" y="107"/>
                </a:cxn>
                <a:cxn ang="0">
                  <a:pos x="98" y="122"/>
                </a:cxn>
                <a:cxn ang="0">
                  <a:pos x="100" y="123"/>
                </a:cxn>
                <a:cxn ang="0">
                  <a:pos x="101" y="122"/>
                </a:cxn>
                <a:cxn ang="0">
                  <a:pos x="103" y="119"/>
                </a:cxn>
                <a:cxn ang="0">
                  <a:pos x="123" y="4"/>
                </a:cxn>
                <a:cxn ang="0">
                  <a:pos x="121" y="1"/>
                </a:cxn>
                <a:cxn ang="0">
                  <a:pos x="12" y="80"/>
                </a:cxn>
                <a:cxn ang="0">
                  <a:pos x="101" y="20"/>
                </a:cxn>
                <a:cxn ang="0">
                  <a:pos x="36" y="89"/>
                </a:cxn>
                <a:cxn ang="0">
                  <a:pos x="35" y="89"/>
                </a:cxn>
                <a:cxn ang="0">
                  <a:pos x="12" y="80"/>
                </a:cxn>
                <a:cxn ang="0">
                  <a:pos x="39" y="92"/>
                </a:cxn>
                <a:cxn ang="0">
                  <a:pos x="39" y="92"/>
                </a:cxn>
                <a:cxn ang="0">
                  <a:pos x="112" y="14"/>
                </a:cxn>
                <a:cxn ang="0">
                  <a:pos x="50" y="111"/>
                </a:cxn>
                <a:cxn ang="0">
                  <a:pos x="39" y="92"/>
                </a:cxn>
                <a:cxn ang="0">
                  <a:pos x="97" y="113"/>
                </a:cxn>
                <a:cxn ang="0">
                  <a:pos x="64" y="100"/>
                </a:cxn>
                <a:cxn ang="0">
                  <a:pos x="61" y="100"/>
                </a:cxn>
                <a:cxn ang="0">
                  <a:pos x="112" y="22"/>
                </a:cxn>
                <a:cxn ang="0">
                  <a:pos x="97" y="113"/>
                </a:cxn>
                <a:cxn ang="0">
                  <a:pos x="97" y="113"/>
                </a:cxn>
                <a:cxn ang="0">
                  <a:pos x="97" y="113"/>
                </a:cxn>
              </a:cxnLst>
              <a:rect l="0" t="0" r="r" b="b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rgbClr val="404040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2886004" y="4721953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103218" y="4989541"/>
            <a:ext cx="331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5352933" y="4023234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5570147" y="4290822"/>
            <a:ext cx="331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251278" y="3353299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7468492" y="3620887"/>
            <a:ext cx="331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8820472" y="2413095"/>
            <a:ext cx="1144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885804" y="2680683"/>
            <a:ext cx="2694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4" grpId="0"/>
      <p:bldP spid="65" grpId="0"/>
      <p:bldP spid="68" grpId="0"/>
      <p:bldP spid="69" grpId="0"/>
      <p:bldP spid="70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 rot="18900000">
            <a:off x="7288809" y="2534649"/>
            <a:ext cx="1715686" cy="17156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 rot="18900000">
            <a:off x="3187507" y="2534649"/>
            <a:ext cx="1715686" cy="17156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5" t="883" r="19998" b="900"/>
          <a:stretch>
            <a:fillRect/>
          </a:stretch>
        </p:blipFill>
        <p:spPr>
          <a:xfrm>
            <a:off x="4245563" y="1542052"/>
            <a:ext cx="3700875" cy="3700875"/>
          </a:xfrm>
          <a:custGeom>
            <a:avLst/>
            <a:gdLst>
              <a:gd name="connsiteX0" fmla="*/ 1850438 w 3700875"/>
              <a:gd name="connsiteY0" fmla="*/ 0 h 3700875"/>
              <a:gd name="connsiteX1" fmla="*/ 2192219 w 3700875"/>
              <a:gd name="connsiteY1" fmla="*/ 141571 h 3700875"/>
              <a:gd name="connsiteX2" fmla="*/ 3559305 w 3700875"/>
              <a:gd name="connsiteY2" fmla="*/ 1508656 h 3700875"/>
              <a:gd name="connsiteX3" fmla="*/ 3559305 w 3700875"/>
              <a:gd name="connsiteY3" fmla="*/ 2192219 h 3700875"/>
              <a:gd name="connsiteX4" fmla="*/ 2192219 w 3700875"/>
              <a:gd name="connsiteY4" fmla="*/ 3559305 h 3700875"/>
              <a:gd name="connsiteX5" fmla="*/ 1508656 w 3700875"/>
              <a:gd name="connsiteY5" fmla="*/ 3559305 h 3700875"/>
              <a:gd name="connsiteX6" fmla="*/ 141571 w 3700875"/>
              <a:gd name="connsiteY6" fmla="*/ 2192219 h 3700875"/>
              <a:gd name="connsiteX7" fmla="*/ 141571 w 3700875"/>
              <a:gd name="connsiteY7" fmla="*/ 1508656 h 3700875"/>
              <a:gd name="connsiteX8" fmla="*/ 1508656 w 3700875"/>
              <a:gd name="connsiteY8" fmla="*/ 141571 h 3700875"/>
              <a:gd name="connsiteX9" fmla="*/ 1850438 w 3700875"/>
              <a:gd name="connsiteY9" fmla="*/ 0 h 370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0875" h="3700875">
                <a:moveTo>
                  <a:pt x="1850438" y="0"/>
                </a:moveTo>
                <a:cubicBezTo>
                  <a:pt x="1974138" y="0"/>
                  <a:pt x="2097839" y="47190"/>
                  <a:pt x="2192219" y="141571"/>
                </a:cubicBezTo>
                <a:lnTo>
                  <a:pt x="3559305" y="1508656"/>
                </a:lnTo>
                <a:cubicBezTo>
                  <a:pt x="3748066" y="1697417"/>
                  <a:pt x="3748066" y="2003458"/>
                  <a:pt x="3559305" y="2192219"/>
                </a:cubicBezTo>
                <a:lnTo>
                  <a:pt x="2192219" y="3559305"/>
                </a:lnTo>
                <a:cubicBezTo>
                  <a:pt x="2003458" y="3748066"/>
                  <a:pt x="1697417" y="3748066"/>
                  <a:pt x="1508656" y="3559305"/>
                </a:cubicBezTo>
                <a:lnTo>
                  <a:pt x="141571" y="2192219"/>
                </a:lnTo>
                <a:cubicBezTo>
                  <a:pt x="-47190" y="2003458"/>
                  <a:pt x="-47190" y="1697417"/>
                  <a:pt x="141571" y="1508656"/>
                </a:cubicBezTo>
                <a:lnTo>
                  <a:pt x="1508656" y="141571"/>
                </a:lnTo>
                <a:cubicBezTo>
                  <a:pt x="1603037" y="47190"/>
                  <a:pt x="1726737" y="0"/>
                  <a:pt x="1850438" y="0"/>
                </a:cubicBezTo>
                <a:close/>
              </a:path>
            </a:pathLst>
          </a:custGeom>
        </p:spPr>
      </p:pic>
      <p:grpSp>
        <p:nvGrpSpPr>
          <p:cNvPr id="7" name="组合 6"/>
          <p:cNvGrpSpPr/>
          <p:nvPr/>
        </p:nvGrpSpPr>
        <p:grpSpPr>
          <a:xfrm>
            <a:off x="4479194" y="2931789"/>
            <a:ext cx="3233612" cy="1395558"/>
            <a:chOff x="4571791" y="2864439"/>
            <a:chExt cx="3233612" cy="1395558"/>
          </a:xfrm>
        </p:grpSpPr>
        <p:sp>
          <p:nvSpPr>
            <p:cNvPr id="4" name="文本框 3"/>
            <p:cNvSpPr txBox="1"/>
            <p:nvPr/>
          </p:nvSpPr>
          <p:spPr>
            <a:xfrm>
              <a:off x="4571791" y="2864439"/>
              <a:ext cx="32336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PART THREE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975424" y="3429000"/>
              <a:ext cx="24263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人工智能领域投融资数量与规模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100072" y="1719072"/>
            <a:ext cx="749808" cy="749808"/>
            <a:chOff x="2100072" y="1719072"/>
            <a:chExt cx="749808" cy="749808"/>
          </a:xfrm>
        </p:grpSpPr>
        <p:sp>
          <p:nvSpPr>
            <p:cNvPr id="2" name="圆角矩形 1"/>
            <p:cNvSpPr/>
            <p:nvPr/>
          </p:nvSpPr>
          <p:spPr>
            <a:xfrm>
              <a:off x="2100072" y="1719072"/>
              <a:ext cx="749808" cy="74980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270759" y="1919130"/>
              <a:ext cx="408434" cy="349692"/>
              <a:chOff x="2162176" y="-104775"/>
              <a:chExt cx="1655763" cy="1417638"/>
            </a:xfrm>
            <a:solidFill>
              <a:srgbClr val="404040"/>
            </a:solidFill>
          </p:grpSpPr>
          <p:sp>
            <p:nvSpPr>
              <p:cNvPr id="10" name="Freeform 3767"/>
              <p:cNvSpPr/>
              <p:nvPr/>
            </p:nvSpPr>
            <p:spPr bwMode="auto">
              <a:xfrm>
                <a:off x="2311401" y="104775"/>
                <a:ext cx="1370013" cy="1208088"/>
              </a:xfrm>
              <a:custGeom>
                <a:avLst/>
                <a:gdLst>
                  <a:gd name="T0" fmla="*/ 231 w 431"/>
                  <a:gd name="T1" fmla="*/ 6 h 380"/>
                  <a:gd name="T2" fmla="*/ 190 w 431"/>
                  <a:gd name="T3" fmla="*/ 7 h 380"/>
                  <a:gd name="T4" fmla="*/ 20 w 431"/>
                  <a:gd name="T5" fmla="*/ 106 h 380"/>
                  <a:gd name="T6" fmla="*/ 0 w 431"/>
                  <a:gd name="T7" fmla="*/ 142 h 380"/>
                  <a:gd name="T8" fmla="*/ 0 w 431"/>
                  <a:gd name="T9" fmla="*/ 357 h 380"/>
                  <a:gd name="T10" fmla="*/ 24 w 431"/>
                  <a:gd name="T11" fmla="*/ 380 h 380"/>
                  <a:gd name="T12" fmla="*/ 124 w 431"/>
                  <a:gd name="T13" fmla="*/ 380 h 380"/>
                  <a:gd name="T14" fmla="*/ 148 w 431"/>
                  <a:gd name="T15" fmla="*/ 357 h 380"/>
                  <a:gd name="T16" fmla="*/ 148 w 431"/>
                  <a:gd name="T17" fmla="*/ 258 h 380"/>
                  <a:gd name="T18" fmla="*/ 171 w 431"/>
                  <a:gd name="T19" fmla="*/ 235 h 380"/>
                  <a:gd name="T20" fmla="*/ 260 w 431"/>
                  <a:gd name="T21" fmla="*/ 235 h 380"/>
                  <a:gd name="T22" fmla="*/ 283 w 431"/>
                  <a:gd name="T23" fmla="*/ 258 h 380"/>
                  <a:gd name="T24" fmla="*/ 283 w 431"/>
                  <a:gd name="T25" fmla="*/ 357 h 380"/>
                  <a:gd name="T26" fmla="*/ 307 w 431"/>
                  <a:gd name="T27" fmla="*/ 380 h 380"/>
                  <a:gd name="T28" fmla="*/ 407 w 431"/>
                  <a:gd name="T29" fmla="*/ 380 h 380"/>
                  <a:gd name="T30" fmla="*/ 431 w 431"/>
                  <a:gd name="T31" fmla="*/ 357 h 380"/>
                  <a:gd name="T32" fmla="*/ 431 w 431"/>
                  <a:gd name="T33" fmla="*/ 142 h 380"/>
                  <a:gd name="T34" fmla="*/ 410 w 431"/>
                  <a:gd name="T35" fmla="*/ 107 h 380"/>
                  <a:gd name="T36" fmla="*/ 231 w 431"/>
                  <a:gd name="T37" fmla="*/ 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380">
                    <a:moveTo>
                      <a:pt x="231" y="6"/>
                    </a:moveTo>
                    <a:cubicBezTo>
                      <a:pt x="220" y="0"/>
                      <a:pt x="201" y="0"/>
                      <a:pt x="190" y="7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9" y="113"/>
                      <a:pt x="0" y="129"/>
                      <a:pt x="0" y="142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370"/>
                      <a:pt x="10" y="380"/>
                      <a:pt x="24" y="380"/>
                    </a:cubicBezTo>
                    <a:cubicBezTo>
                      <a:pt x="124" y="380"/>
                      <a:pt x="124" y="380"/>
                      <a:pt x="124" y="380"/>
                    </a:cubicBezTo>
                    <a:cubicBezTo>
                      <a:pt x="137" y="380"/>
                      <a:pt x="148" y="370"/>
                      <a:pt x="148" y="357"/>
                    </a:cubicBezTo>
                    <a:cubicBezTo>
                      <a:pt x="148" y="258"/>
                      <a:pt x="148" y="258"/>
                      <a:pt x="148" y="258"/>
                    </a:cubicBezTo>
                    <a:cubicBezTo>
                      <a:pt x="148" y="245"/>
                      <a:pt x="158" y="235"/>
                      <a:pt x="171" y="235"/>
                    </a:cubicBezTo>
                    <a:cubicBezTo>
                      <a:pt x="260" y="235"/>
                      <a:pt x="260" y="235"/>
                      <a:pt x="260" y="235"/>
                    </a:cubicBezTo>
                    <a:cubicBezTo>
                      <a:pt x="273" y="235"/>
                      <a:pt x="283" y="245"/>
                      <a:pt x="283" y="258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83" y="370"/>
                      <a:pt x="294" y="380"/>
                      <a:pt x="307" y="380"/>
                    </a:cubicBezTo>
                    <a:cubicBezTo>
                      <a:pt x="407" y="380"/>
                      <a:pt x="407" y="380"/>
                      <a:pt x="407" y="380"/>
                    </a:cubicBezTo>
                    <a:cubicBezTo>
                      <a:pt x="420" y="380"/>
                      <a:pt x="431" y="370"/>
                      <a:pt x="431" y="357"/>
                    </a:cubicBezTo>
                    <a:cubicBezTo>
                      <a:pt x="431" y="142"/>
                      <a:pt x="431" y="142"/>
                      <a:pt x="431" y="142"/>
                    </a:cubicBezTo>
                    <a:cubicBezTo>
                      <a:pt x="431" y="129"/>
                      <a:pt x="422" y="113"/>
                      <a:pt x="410" y="107"/>
                    </a:cubicBezTo>
                    <a:lnTo>
                      <a:pt x="23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11" name="Freeform 3768"/>
              <p:cNvSpPr/>
              <p:nvPr/>
            </p:nvSpPr>
            <p:spPr bwMode="auto">
              <a:xfrm>
                <a:off x="2162176" y="-104775"/>
                <a:ext cx="1655763" cy="552450"/>
              </a:xfrm>
              <a:custGeom>
                <a:avLst/>
                <a:gdLst>
                  <a:gd name="T0" fmla="*/ 516 w 521"/>
                  <a:gd name="T1" fmla="*/ 165 h 174"/>
                  <a:gd name="T2" fmla="*/ 487 w 521"/>
                  <a:gd name="T3" fmla="*/ 167 h 174"/>
                  <a:gd name="T4" fmla="*/ 276 w 521"/>
                  <a:gd name="T5" fmla="*/ 45 h 174"/>
                  <a:gd name="T6" fmla="*/ 235 w 521"/>
                  <a:gd name="T7" fmla="*/ 45 h 174"/>
                  <a:gd name="T8" fmla="*/ 34 w 521"/>
                  <a:gd name="T9" fmla="*/ 167 h 174"/>
                  <a:gd name="T10" fmla="*/ 5 w 521"/>
                  <a:gd name="T11" fmla="*/ 165 h 174"/>
                  <a:gd name="T12" fmla="*/ 16 w 521"/>
                  <a:gd name="T13" fmla="*/ 138 h 174"/>
                  <a:gd name="T14" fmla="*/ 235 w 521"/>
                  <a:gd name="T15" fmla="*/ 7 h 174"/>
                  <a:gd name="T16" fmla="*/ 276 w 521"/>
                  <a:gd name="T17" fmla="*/ 6 h 174"/>
                  <a:gd name="T18" fmla="*/ 504 w 521"/>
                  <a:gd name="T19" fmla="*/ 139 h 174"/>
                  <a:gd name="T20" fmla="*/ 516 w 521"/>
                  <a:gd name="T21" fmla="*/ 16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1" h="174">
                    <a:moveTo>
                      <a:pt x="516" y="165"/>
                    </a:moveTo>
                    <a:cubicBezTo>
                      <a:pt x="512" y="173"/>
                      <a:pt x="499" y="174"/>
                      <a:pt x="487" y="167"/>
                    </a:cubicBezTo>
                    <a:cubicBezTo>
                      <a:pt x="276" y="45"/>
                      <a:pt x="276" y="45"/>
                      <a:pt x="276" y="45"/>
                    </a:cubicBezTo>
                    <a:cubicBezTo>
                      <a:pt x="265" y="38"/>
                      <a:pt x="247" y="38"/>
                      <a:pt x="235" y="45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2" y="174"/>
                      <a:pt x="9" y="173"/>
                      <a:pt x="5" y="165"/>
                    </a:cubicBezTo>
                    <a:cubicBezTo>
                      <a:pt x="0" y="157"/>
                      <a:pt x="5" y="145"/>
                      <a:pt x="16" y="138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46" y="0"/>
                      <a:pt x="265" y="0"/>
                      <a:pt x="276" y="6"/>
                    </a:cubicBezTo>
                    <a:cubicBezTo>
                      <a:pt x="504" y="139"/>
                      <a:pt x="504" y="139"/>
                      <a:pt x="504" y="139"/>
                    </a:cubicBezTo>
                    <a:cubicBezTo>
                      <a:pt x="515" y="145"/>
                      <a:pt x="521" y="157"/>
                      <a:pt x="516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9342120" y="1719072"/>
            <a:ext cx="749808" cy="749808"/>
            <a:chOff x="9342120" y="1719072"/>
            <a:chExt cx="749808" cy="749808"/>
          </a:xfrm>
        </p:grpSpPr>
        <p:sp>
          <p:nvSpPr>
            <p:cNvPr id="4" name="圆角矩形 3"/>
            <p:cNvSpPr/>
            <p:nvPr/>
          </p:nvSpPr>
          <p:spPr>
            <a:xfrm>
              <a:off x="9342120" y="1719072"/>
              <a:ext cx="749808" cy="74980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239"/>
            <p:cNvSpPr>
              <a:spLocks noChangeAspect="1" noEditPoints="1"/>
            </p:cNvSpPr>
            <p:nvPr/>
          </p:nvSpPr>
          <p:spPr bwMode="auto">
            <a:xfrm>
              <a:off x="9541382" y="1917925"/>
              <a:ext cx="351284" cy="352102"/>
            </a:xfrm>
            <a:custGeom>
              <a:avLst/>
              <a:gdLst>
                <a:gd name="T0" fmla="*/ 214 w 214"/>
                <a:gd name="T1" fmla="*/ 107 h 214"/>
                <a:gd name="T2" fmla="*/ 108 w 214"/>
                <a:gd name="T3" fmla="*/ 0 h 214"/>
                <a:gd name="T4" fmla="*/ 14 w 214"/>
                <a:gd name="T5" fmla="*/ 55 h 214"/>
                <a:gd name="T6" fmla="*/ 1 w 214"/>
                <a:gd name="T7" fmla="*/ 105 h 214"/>
                <a:gd name="T8" fmla="*/ 12 w 214"/>
                <a:gd name="T9" fmla="*/ 155 h 214"/>
                <a:gd name="T10" fmla="*/ 109 w 214"/>
                <a:gd name="T11" fmla="*/ 213 h 214"/>
                <a:gd name="T12" fmla="*/ 116 w 214"/>
                <a:gd name="T13" fmla="*/ 213 h 214"/>
                <a:gd name="T14" fmla="*/ 118 w 214"/>
                <a:gd name="T15" fmla="*/ 213 h 214"/>
                <a:gd name="T16" fmla="*/ 200 w 214"/>
                <a:gd name="T17" fmla="*/ 160 h 214"/>
                <a:gd name="T18" fmla="*/ 21 w 214"/>
                <a:gd name="T19" fmla="*/ 112 h 214"/>
                <a:gd name="T20" fmla="*/ 7 w 214"/>
                <a:gd name="T21" fmla="*/ 107 h 214"/>
                <a:gd name="T22" fmla="*/ 21 w 214"/>
                <a:gd name="T23" fmla="*/ 106 h 214"/>
                <a:gd name="T24" fmla="*/ 63 w 214"/>
                <a:gd name="T25" fmla="*/ 29 h 214"/>
                <a:gd name="T26" fmla="*/ 38 w 214"/>
                <a:gd name="T27" fmla="*/ 61 h 214"/>
                <a:gd name="T28" fmla="*/ 202 w 214"/>
                <a:gd name="T29" fmla="*/ 107 h 214"/>
                <a:gd name="T30" fmla="*/ 199 w 214"/>
                <a:gd name="T31" fmla="*/ 65 h 214"/>
                <a:gd name="T32" fmla="*/ 196 w 214"/>
                <a:gd name="T33" fmla="*/ 109 h 214"/>
                <a:gd name="T34" fmla="*/ 158 w 214"/>
                <a:gd name="T35" fmla="*/ 74 h 214"/>
                <a:gd name="T36" fmla="*/ 124 w 214"/>
                <a:gd name="T37" fmla="*/ 198 h 214"/>
                <a:gd name="T38" fmla="*/ 141 w 214"/>
                <a:gd name="T39" fmla="*/ 174 h 214"/>
                <a:gd name="T40" fmla="*/ 108 w 214"/>
                <a:gd name="T41" fmla="*/ 176 h 214"/>
                <a:gd name="T42" fmla="*/ 82 w 214"/>
                <a:gd name="T43" fmla="*/ 175 h 214"/>
                <a:gd name="T44" fmla="*/ 108 w 214"/>
                <a:gd name="T45" fmla="*/ 78 h 214"/>
                <a:gd name="T46" fmla="*/ 68 w 214"/>
                <a:gd name="T47" fmla="*/ 107 h 214"/>
                <a:gd name="T48" fmla="*/ 132 w 214"/>
                <a:gd name="T49" fmla="*/ 24 h 214"/>
                <a:gd name="T50" fmla="*/ 151 w 214"/>
                <a:gd name="T51" fmla="*/ 69 h 214"/>
                <a:gd name="T52" fmla="*/ 136 w 214"/>
                <a:gd name="T53" fmla="*/ 29 h 214"/>
                <a:gd name="T54" fmla="*/ 90 w 214"/>
                <a:gd name="T55" fmla="*/ 26 h 214"/>
                <a:gd name="T56" fmla="*/ 108 w 214"/>
                <a:gd name="T57" fmla="*/ 72 h 214"/>
                <a:gd name="T58" fmla="*/ 108 w 214"/>
                <a:gd name="T59" fmla="*/ 32 h 214"/>
                <a:gd name="T60" fmla="*/ 79 w 214"/>
                <a:gd name="T61" fmla="*/ 168 h 214"/>
                <a:gd name="T62" fmla="*/ 114 w 214"/>
                <a:gd name="T63" fmla="*/ 205 h 214"/>
                <a:gd name="T64" fmla="*/ 114 w 214"/>
                <a:gd name="T65" fmla="*/ 205 h 214"/>
                <a:gd name="T66" fmla="*/ 154 w 214"/>
                <a:gd name="T67" fmla="*/ 124 h 214"/>
                <a:gd name="T68" fmla="*/ 114 w 214"/>
                <a:gd name="T69" fmla="*/ 120 h 214"/>
                <a:gd name="T70" fmla="*/ 155 w 214"/>
                <a:gd name="T71" fmla="*/ 107 h 214"/>
                <a:gd name="T72" fmla="*/ 157 w 214"/>
                <a:gd name="T73" fmla="*/ 68 h 214"/>
                <a:gd name="T74" fmla="*/ 186 w 214"/>
                <a:gd name="T75" fmla="*/ 62 h 214"/>
                <a:gd name="T76" fmla="*/ 128 w 214"/>
                <a:gd name="T77" fmla="*/ 10 h 214"/>
                <a:gd name="T78" fmla="*/ 95 w 214"/>
                <a:gd name="T79" fmla="*/ 10 h 214"/>
                <a:gd name="T80" fmla="*/ 95 w 214"/>
                <a:gd name="T81" fmla="*/ 10 h 214"/>
                <a:gd name="T82" fmla="*/ 82 w 214"/>
                <a:gd name="T83" fmla="*/ 9 h 214"/>
                <a:gd name="T84" fmla="*/ 63 w 214"/>
                <a:gd name="T85" fmla="*/ 107 h 214"/>
                <a:gd name="T86" fmla="*/ 27 w 214"/>
                <a:gd name="T87" fmla="*/ 107 h 214"/>
                <a:gd name="T88" fmla="*/ 27 w 214"/>
                <a:gd name="T89" fmla="*/ 114 h 214"/>
                <a:gd name="T90" fmla="*/ 43 w 214"/>
                <a:gd name="T91" fmla="*/ 161 h 214"/>
                <a:gd name="T92" fmla="*/ 90 w 214"/>
                <a:gd name="T93" fmla="*/ 198 h 214"/>
                <a:gd name="T94" fmla="*/ 75 w 214"/>
                <a:gd name="T95" fmla="*/ 174 h 214"/>
                <a:gd name="T96" fmla="*/ 79 w 214"/>
                <a:gd name="T97" fmla="*/ 203 h 214"/>
                <a:gd name="T98" fmla="*/ 148 w 214"/>
                <a:gd name="T99" fmla="*/ 173 h 214"/>
                <a:gd name="T100" fmla="*/ 134 w 214"/>
                <a:gd name="T101" fmla="*/ 197 h 214"/>
                <a:gd name="T102" fmla="*/ 196 w 214"/>
                <a:gd name="T103" fmla="*/ 115 h 214"/>
                <a:gd name="T104" fmla="*/ 202 w 214"/>
                <a:gd name="T105" fmla="*/ 113 h 214"/>
                <a:gd name="T106" fmla="*/ 189 w 214"/>
                <a:gd name="T107" fmla="*/ 158 h 214"/>
                <a:gd name="T108" fmla="*/ 192 w 214"/>
                <a:gd name="T109" fmla="*/ 60 h 214"/>
                <a:gd name="T110" fmla="*/ 197 w 214"/>
                <a:gd name="T111" fmla="*/ 59 h 214"/>
                <a:gd name="T112" fmla="*/ 32 w 214"/>
                <a:gd name="T113" fmla="*/ 59 h 214"/>
                <a:gd name="T114" fmla="*/ 22 w 214"/>
                <a:gd name="T115" fmla="*/ 160 h 214"/>
                <a:gd name="T116" fmla="*/ 54 w 214"/>
                <a:gd name="T117" fmla="*/ 192 h 214"/>
                <a:gd name="T118" fmla="*/ 166 w 214"/>
                <a:gd name="T119" fmla="*/ 189 h 214"/>
                <a:gd name="T120" fmla="*/ 191 w 214"/>
                <a:gd name="T121" fmla="*/ 16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4" h="214">
                  <a:moveTo>
                    <a:pt x="214" y="107"/>
                  </a:moveTo>
                  <a:cubicBezTo>
                    <a:pt x="214" y="107"/>
                    <a:pt x="214" y="107"/>
                    <a:pt x="214" y="107"/>
                  </a:cubicBezTo>
                  <a:cubicBezTo>
                    <a:pt x="214" y="107"/>
                    <a:pt x="214" y="107"/>
                    <a:pt x="214" y="107"/>
                  </a:cubicBezTo>
                  <a:cubicBezTo>
                    <a:pt x="214" y="69"/>
                    <a:pt x="195" y="36"/>
                    <a:pt x="165" y="17"/>
                  </a:cubicBezTo>
                  <a:cubicBezTo>
                    <a:pt x="165" y="16"/>
                    <a:pt x="164" y="15"/>
                    <a:pt x="163" y="15"/>
                  </a:cubicBezTo>
                  <a:cubicBezTo>
                    <a:pt x="147" y="6"/>
                    <a:pt x="128" y="0"/>
                    <a:pt x="108" y="0"/>
                  </a:cubicBezTo>
                  <a:cubicBezTo>
                    <a:pt x="69" y="0"/>
                    <a:pt x="35" y="21"/>
                    <a:pt x="16" y="52"/>
                  </a:cubicBezTo>
                  <a:cubicBezTo>
                    <a:pt x="15" y="52"/>
                    <a:pt x="15" y="53"/>
                    <a:pt x="15" y="53"/>
                  </a:cubicBezTo>
                  <a:cubicBezTo>
                    <a:pt x="14" y="54"/>
                    <a:pt x="14" y="55"/>
                    <a:pt x="14" y="55"/>
                  </a:cubicBezTo>
                  <a:cubicBezTo>
                    <a:pt x="7" y="69"/>
                    <a:pt x="2" y="84"/>
                    <a:pt x="1" y="101"/>
                  </a:cubicBezTo>
                  <a:cubicBezTo>
                    <a:pt x="1" y="101"/>
                    <a:pt x="0" y="101"/>
                    <a:pt x="0" y="102"/>
                  </a:cubicBezTo>
                  <a:cubicBezTo>
                    <a:pt x="0" y="103"/>
                    <a:pt x="0" y="104"/>
                    <a:pt x="1" y="105"/>
                  </a:cubicBezTo>
                  <a:cubicBezTo>
                    <a:pt x="1" y="105"/>
                    <a:pt x="1" y="106"/>
                    <a:pt x="1" y="107"/>
                  </a:cubicBezTo>
                  <a:cubicBezTo>
                    <a:pt x="1" y="123"/>
                    <a:pt x="5" y="138"/>
                    <a:pt x="11" y="152"/>
                  </a:cubicBezTo>
                  <a:cubicBezTo>
                    <a:pt x="11" y="153"/>
                    <a:pt x="11" y="155"/>
                    <a:pt x="12" y="155"/>
                  </a:cubicBezTo>
                  <a:cubicBezTo>
                    <a:pt x="12" y="155"/>
                    <a:pt x="13" y="155"/>
                    <a:pt x="13" y="155"/>
                  </a:cubicBezTo>
                  <a:cubicBezTo>
                    <a:pt x="30" y="190"/>
                    <a:pt x="66" y="214"/>
                    <a:pt x="108" y="214"/>
                  </a:cubicBezTo>
                  <a:cubicBezTo>
                    <a:pt x="108" y="214"/>
                    <a:pt x="108" y="213"/>
                    <a:pt x="109" y="213"/>
                  </a:cubicBezTo>
                  <a:cubicBezTo>
                    <a:pt x="109" y="214"/>
                    <a:pt x="110" y="214"/>
                    <a:pt x="111" y="214"/>
                  </a:cubicBezTo>
                  <a:cubicBezTo>
                    <a:pt x="112" y="214"/>
                    <a:pt x="112" y="214"/>
                    <a:pt x="113" y="213"/>
                  </a:cubicBezTo>
                  <a:cubicBezTo>
                    <a:pt x="114" y="213"/>
                    <a:pt x="115" y="213"/>
                    <a:pt x="116" y="213"/>
                  </a:cubicBezTo>
                  <a:cubicBezTo>
                    <a:pt x="116" y="213"/>
                    <a:pt x="116" y="213"/>
                    <a:pt x="117" y="213"/>
                  </a:cubicBezTo>
                  <a:cubicBezTo>
                    <a:pt x="117" y="213"/>
                    <a:pt x="117" y="213"/>
                    <a:pt x="117" y="213"/>
                  </a:cubicBezTo>
                  <a:cubicBezTo>
                    <a:pt x="118" y="213"/>
                    <a:pt x="118" y="213"/>
                    <a:pt x="118" y="213"/>
                  </a:cubicBezTo>
                  <a:cubicBezTo>
                    <a:pt x="118" y="213"/>
                    <a:pt x="118" y="213"/>
                    <a:pt x="118" y="213"/>
                  </a:cubicBezTo>
                  <a:cubicBezTo>
                    <a:pt x="153" y="210"/>
                    <a:pt x="183" y="190"/>
                    <a:pt x="200" y="161"/>
                  </a:cubicBezTo>
                  <a:cubicBezTo>
                    <a:pt x="200" y="161"/>
                    <a:pt x="200" y="160"/>
                    <a:pt x="200" y="160"/>
                  </a:cubicBezTo>
                  <a:cubicBezTo>
                    <a:pt x="209" y="144"/>
                    <a:pt x="214" y="126"/>
                    <a:pt x="214" y="107"/>
                  </a:cubicBezTo>
                  <a:close/>
                  <a:moveTo>
                    <a:pt x="7" y="107"/>
                  </a:moveTo>
                  <a:cubicBezTo>
                    <a:pt x="10" y="109"/>
                    <a:pt x="15" y="110"/>
                    <a:pt x="21" y="112"/>
                  </a:cubicBezTo>
                  <a:cubicBezTo>
                    <a:pt x="22" y="129"/>
                    <a:pt x="27" y="145"/>
                    <a:pt x="34" y="159"/>
                  </a:cubicBezTo>
                  <a:cubicBezTo>
                    <a:pt x="25" y="155"/>
                    <a:pt x="20" y="153"/>
                    <a:pt x="17" y="151"/>
                  </a:cubicBezTo>
                  <a:cubicBezTo>
                    <a:pt x="11" y="138"/>
                    <a:pt x="7" y="123"/>
                    <a:pt x="7" y="107"/>
                  </a:cubicBezTo>
                  <a:close/>
                  <a:moveTo>
                    <a:pt x="19" y="59"/>
                  </a:moveTo>
                  <a:cubicBezTo>
                    <a:pt x="21" y="61"/>
                    <a:pt x="25" y="62"/>
                    <a:pt x="30" y="64"/>
                  </a:cubicBezTo>
                  <a:cubicBezTo>
                    <a:pt x="24" y="77"/>
                    <a:pt x="21" y="91"/>
                    <a:pt x="21" y="106"/>
                  </a:cubicBezTo>
                  <a:cubicBezTo>
                    <a:pt x="15" y="104"/>
                    <a:pt x="10" y="102"/>
                    <a:pt x="7" y="101"/>
                  </a:cubicBezTo>
                  <a:cubicBezTo>
                    <a:pt x="8" y="86"/>
                    <a:pt x="12" y="72"/>
                    <a:pt x="19" y="59"/>
                  </a:cubicBezTo>
                  <a:close/>
                  <a:moveTo>
                    <a:pt x="63" y="29"/>
                  </a:moveTo>
                  <a:cubicBezTo>
                    <a:pt x="67" y="29"/>
                    <a:pt x="73" y="30"/>
                    <a:pt x="80" y="31"/>
                  </a:cubicBezTo>
                  <a:cubicBezTo>
                    <a:pt x="74" y="41"/>
                    <a:pt x="69" y="54"/>
                    <a:pt x="66" y="68"/>
                  </a:cubicBezTo>
                  <a:cubicBezTo>
                    <a:pt x="55" y="66"/>
                    <a:pt x="45" y="63"/>
                    <a:pt x="38" y="61"/>
                  </a:cubicBezTo>
                  <a:cubicBezTo>
                    <a:pt x="44" y="48"/>
                    <a:pt x="52" y="37"/>
                    <a:pt x="63" y="29"/>
                  </a:cubicBezTo>
                  <a:close/>
                  <a:moveTo>
                    <a:pt x="208" y="105"/>
                  </a:moveTo>
                  <a:cubicBezTo>
                    <a:pt x="206" y="105"/>
                    <a:pt x="204" y="106"/>
                    <a:pt x="202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2" y="92"/>
                    <a:pt x="199" y="79"/>
                    <a:pt x="194" y="66"/>
                  </a:cubicBezTo>
                  <a:cubicBezTo>
                    <a:pt x="196" y="65"/>
                    <a:pt x="198" y="65"/>
                    <a:pt x="199" y="65"/>
                  </a:cubicBezTo>
                  <a:cubicBezTo>
                    <a:pt x="205" y="77"/>
                    <a:pt x="208" y="90"/>
                    <a:pt x="208" y="105"/>
                  </a:cubicBezTo>
                  <a:close/>
                  <a:moveTo>
                    <a:pt x="196" y="107"/>
                  </a:moveTo>
                  <a:cubicBezTo>
                    <a:pt x="196" y="107"/>
                    <a:pt x="196" y="108"/>
                    <a:pt x="196" y="109"/>
                  </a:cubicBezTo>
                  <a:cubicBezTo>
                    <a:pt x="184" y="112"/>
                    <a:pt x="172" y="115"/>
                    <a:pt x="160" y="117"/>
                  </a:cubicBezTo>
                  <a:cubicBezTo>
                    <a:pt x="161" y="113"/>
                    <a:pt x="161" y="110"/>
                    <a:pt x="161" y="107"/>
                  </a:cubicBezTo>
                  <a:cubicBezTo>
                    <a:pt x="161" y="95"/>
                    <a:pt x="160" y="84"/>
                    <a:pt x="158" y="74"/>
                  </a:cubicBezTo>
                  <a:cubicBezTo>
                    <a:pt x="168" y="72"/>
                    <a:pt x="178" y="70"/>
                    <a:pt x="188" y="67"/>
                  </a:cubicBezTo>
                  <a:cubicBezTo>
                    <a:pt x="193" y="80"/>
                    <a:pt x="196" y="93"/>
                    <a:pt x="196" y="107"/>
                  </a:cubicBezTo>
                  <a:close/>
                  <a:moveTo>
                    <a:pt x="124" y="198"/>
                  </a:moveTo>
                  <a:cubicBezTo>
                    <a:pt x="121" y="198"/>
                    <a:pt x="117" y="199"/>
                    <a:pt x="114" y="199"/>
                  </a:cubicBezTo>
                  <a:cubicBezTo>
                    <a:pt x="114" y="176"/>
                    <a:pt x="114" y="176"/>
                    <a:pt x="114" y="176"/>
                  </a:cubicBezTo>
                  <a:cubicBezTo>
                    <a:pt x="122" y="175"/>
                    <a:pt x="132" y="175"/>
                    <a:pt x="141" y="174"/>
                  </a:cubicBezTo>
                  <a:cubicBezTo>
                    <a:pt x="137" y="184"/>
                    <a:pt x="131" y="192"/>
                    <a:pt x="124" y="198"/>
                  </a:cubicBezTo>
                  <a:close/>
                  <a:moveTo>
                    <a:pt x="82" y="175"/>
                  </a:moveTo>
                  <a:cubicBezTo>
                    <a:pt x="90" y="176"/>
                    <a:pt x="99" y="176"/>
                    <a:pt x="108" y="176"/>
                  </a:cubicBezTo>
                  <a:cubicBezTo>
                    <a:pt x="108" y="199"/>
                    <a:pt x="108" y="199"/>
                    <a:pt x="108" y="199"/>
                  </a:cubicBezTo>
                  <a:cubicBezTo>
                    <a:pt x="105" y="199"/>
                    <a:pt x="102" y="199"/>
                    <a:pt x="99" y="198"/>
                  </a:cubicBezTo>
                  <a:cubicBezTo>
                    <a:pt x="93" y="193"/>
                    <a:pt x="87" y="185"/>
                    <a:pt x="82" y="175"/>
                  </a:cubicBezTo>
                  <a:close/>
                  <a:moveTo>
                    <a:pt x="68" y="107"/>
                  </a:moveTo>
                  <a:cubicBezTo>
                    <a:pt x="68" y="96"/>
                    <a:pt x="69" y="85"/>
                    <a:pt x="71" y="75"/>
                  </a:cubicBezTo>
                  <a:cubicBezTo>
                    <a:pt x="82" y="77"/>
                    <a:pt x="94" y="78"/>
                    <a:pt x="108" y="78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94" y="120"/>
                    <a:pt x="81" y="118"/>
                    <a:pt x="69" y="117"/>
                  </a:cubicBezTo>
                  <a:cubicBezTo>
                    <a:pt x="69" y="113"/>
                    <a:pt x="68" y="110"/>
                    <a:pt x="68" y="107"/>
                  </a:cubicBezTo>
                  <a:close/>
                  <a:moveTo>
                    <a:pt x="114" y="26"/>
                  </a:moveTo>
                  <a:cubicBezTo>
                    <a:pt x="114" y="8"/>
                    <a:pt x="114" y="8"/>
                    <a:pt x="114" y="8"/>
                  </a:cubicBezTo>
                  <a:cubicBezTo>
                    <a:pt x="120" y="11"/>
                    <a:pt x="127" y="17"/>
                    <a:pt x="132" y="24"/>
                  </a:cubicBezTo>
                  <a:cubicBezTo>
                    <a:pt x="126" y="25"/>
                    <a:pt x="120" y="26"/>
                    <a:pt x="114" y="26"/>
                  </a:cubicBezTo>
                  <a:close/>
                  <a:moveTo>
                    <a:pt x="136" y="29"/>
                  </a:moveTo>
                  <a:cubicBezTo>
                    <a:pt x="142" y="40"/>
                    <a:pt x="148" y="53"/>
                    <a:pt x="151" y="69"/>
                  </a:cubicBezTo>
                  <a:cubicBezTo>
                    <a:pt x="137" y="71"/>
                    <a:pt x="125" y="72"/>
                    <a:pt x="114" y="72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21" y="31"/>
                    <a:pt x="128" y="31"/>
                    <a:pt x="136" y="29"/>
                  </a:cubicBezTo>
                  <a:close/>
                  <a:moveTo>
                    <a:pt x="108" y="9"/>
                  </a:moveTo>
                  <a:cubicBezTo>
                    <a:pt x="108" y="26"/>
                    <a:pt x="108" y="26"/>
                    <a:pt x="108" y="26"/>
                  </a:cubicBezTo>
                  <a:cubicBezTo>
                    <a:pt x="102" y="26"/>
                    <a:pt x="95" y="26"/>
                    <a:pt x="90" y="26"/>
                  </a:cubicBezTo>
                  <a:cubicBezTo>
                    <a:pt x="95" y="18"/>
                    <a:pt x="101" y="12"/>
                    <a:pt x="108" y="9"/>
                  </a:cubicBezTo>
                  <a:close/>
                  <a:moveTo>
                    <a:pt x="108" y="32"/>
                  </a:moveTo>
                  <a:cubicBezTo>
                    <a:pt x="108" y="72"/>
                    <a:pt x="108" y="72"/>
                    <a:pt x="108" y="72"/>
                  </a:cubicBezTo>
                  <a:cubicBezTo>
                    <a:pt x="95" y="72"/>
                    <a:pt x="83" y="71"/>
                    <a:pt x="72" y="69"/>
                  </a:cubicBezTo>
                  <a:cubicBezTo>
                    <a:pt x="75" y="55"/>
                    <a:pt x="80" y="42"/>
                    <a:pt x="86" y="31"/>
                  </a:cubicBezTo>
                  <a:cubicBezTo>
                    <a:pt x="93" y="32"/>
                    <a:pt x="100" y="32"/>
                    <a:pt x="108" y="32"/>
                  </a:cubicBezTo>
                  <a:close/>
                  <a:moveTo>
                    <a:pt x="108" y="126"/>
                  </a:moveTo>
                  <a:cubicBezTo>
                    <a:pt x="108" y="170"/>
                    <a:pt x="108" y="170"/>
                    <a:pt x="108" y="170"/>
                  </a:cubicBezTo>
                  <a:cubicBezTo>
                    <a:pt x="98" y="170"/>
                    <a:pt x="88" y="169"/>
                    <a:pt x="79" y="168"/>
                  </a:cubicBezTo>
                  <a:cubicBezTo>
                    <a:pt x="74" y="155"/>
                    <a:pt x="71" y="140"/>
                    <a:pt x="69" y="123"/>
                  </a:cubicBezTo>
                  <a:cubicBezTo>
                    <a:pt x="81" y="124"/>
                    <a:pt x="94" y="125"/>
                    <a:pt x="108" y="126"/>
                  </a:cubicBezTo>
                  <a:close/>
                  <a:moveTo>
                    <a:pt x="114" y="205"/>
                  </a:moveTo>
                  <a:cubicBezTo>
                    <a:pt x="114" y="205"/>
                    <a:pt x="114" y="205"/>
                    <a:pt x="114" y="205"/>
                  </a:cubicBezTo>
                  <a:cubicBezTo>
                    <a:pt x="114" y="205"/>
                    <a:pt x="114" y="205"/>
                    <a:pt x="115" y="205"/>
                  </a:cubicBezTo>
                  <a:cubicBezTo>
                    <a:pt x="114" y="205"/>
                    <a:pt x="114" y="205"/>
                    <a:pt x="114" y="205"/>
                  </a:cubicBezTo>
                  <a:close/>
                  <a:moveTo>
                    <a:pt x="114" y="170"/>
                  </a:moveTo>
                  <a:cubicBezTo>
                    <a:pt x="114" y="126"/>
                    <a:pt x="114" y="126"/>
                    <a:pt x="114" y="126"/>
                  </a:cubicBezTo>
                  <a:cubicBezTo>
                    <a:pt x="127" y="126"/>
                    <a:pt x="140" y="125"/>
                    <a:pt x="154" y="124"/>
                  </a:cubicBezTo>
                  <a:cubicBezTo>
                    <a:pt x="153" y="140"/>
                    <a:pt x="149" y="155"/>
                    <a:pt x="144" y="167"/>
                  </a:cubicBezTo>
                  <a:cubicBezTo>
                    <a:pt x="133" y="169"/>
                    <a:pt x="123" y="169"/>
                    <a:pt x="114" y="170"/>
                  </a:cubicBezTo>
                  <a:close/>
                  <a:moveTo>
                    <a:pt x="114" y="120"/>
                  </a:moveTo>
                  <a:cubicBezTo>
                    <a:pt x="114" y="78"/>
                    <a:pt x="114" y="78"/>
                    <a:pt x="114" y="78"/>
                  </a:cubicBezTo>
                  <a:cubicBezTo>
                    <a:pt x="125" y="78"/>
                    <a:pt x="138" y="77"/>
                    <a:pt x="152" y="75"/>
                  </a:cubicBezTo>
                  <a:cubicBezTo>
                    <a:pt x="154" y="85"/>
                    <a:pt x="155" y="96"/>
                    <a:pt x="155" y="107"/>
                  </a:cubicBezTo>
                  <a:cubicBezTo>
                    <a:pt x="155" y="110"/>
                    <a:pt x="155" y="114"/>
                    <a:pt x="154" y="117"/>
                  </a:cubicBezTo>
                  <a:cubicBezTo>
                    <a:pt x="140" y="119"/>
                    <a:pt x="127" y="120"/>
                    <a:pt x="114" y="120"/>
                  </a:cubicBezTo>
                  <a:close/>
                  <a:moveTo>
                    <a:pt x="157" y="68"/>
                  </a:moveTo>
                  <a:cubicBezTo>
                    <a:pt x="154" y="53"/>
                    <a:pt x="149" y="39"/>
                    <a:pt x="142" y="28"/>
                  </a:cubicBezTo>
                  <a:cubicBezTo>
                    <a:pt x="146" y="27"/>
                    <a:pt x="151" y="26"/>
                    <a:pt x="155" y="24"/>
                  </a:cubicBezTo>
                  <a:cubicBezTo>
                    <a:pt x="168" y="34"/>
                    <a:pt x="179" y="47"/>
                    <a:pt x="186" y="62"/>
                  </a:cubicBezTo>
                  <a:cubicBezTo>
                    <a:pt x="176" y="64"/>
                    <a:pt x="166" y="66"/>
                    <a:pt x="157" y="68"/>
                  </a:cubicBezTo>
                  <a:close/>
                  <a:moveTo>
                    <a:pt x="139" y="23"/>
                  </a:moveTo>
                  <a:cubicBezTo>
                    <a:pt x="135" y="18"/>
                    <a:pt x="132" y="14"/>
                    <a:pt x="128" y="10"/>
                  </a:cubicBezTo>
                  <a:cubicBezTo>
                    <a:pt x="135" y="13"/>
                    <a:pt x="142" y="16"/>
                    <a:pt x="149" y="20"/>
                  </a:cubicBezTo>
                  <a:cubicBezTo>
                    <a:pt x="146" y="21"/>
                    <a:pt x="142" y="22"/>
                    <a:pt x="139" y="23"/>
                  </a:cubicBezTo>
                  <a:close/>
                  <a:moveTo>
                    <a:pt x="95" y="10"/>
                  </a:moveTo>
                  <a:cubicBezTo>
                    <a:pt x="91" y="14"/>
                    <a:pt x="87" y="19"/>
                    <a:pt x="83" y="25"/>
                  </a:cubicBezTo>
                  <a:cubicBezTo>
                    <a:pt x="78" y="25"/>
                    <a:pt x="73" y="24"/>
                    <a:pt x="69" y="23"/>
                  </a:cubicBezTo>
                  <a:cubicBezTo>
                    <a:pt x="77" y="18"/>
                    <a:pt x="86" y="13"/>
                    <a:pt x="95" y="10"/>
                  </a:cubicBezTo>
                  <a:close/>
                  <a:moveTo>
                    <a:pt x="61" y="22"/>
                  </a:moveTo>
                  <a:cubicBezTo>
                    <a:pt x="59" y="22"/>
                    <a:pt x="56" y="21"/>
                    <a:pt x="55" y="21"/>
                  </a:cubicBezTo>
                  <a:cubicBezTo>
                    <a:pt x="63" y="16"/>
                    <a:pt x="72" y="12"/>
                    <a:pt x="82" y="9"/>
                  </a:cubicBezTo>
                  <a:cubicBezTo>
                    <a:pt x="75" y="13"/>
                    <a:pt x="68" y="17"/>
                    <a:pt x="61" y="22"/>
                  </a:cubicBezTo>
                  <a:close/>
                  <a:moveTo>
                    <a:pt x="65" y="74"/>
                  </a:moveTo>
                  <a:cubicBezTo>
                    <a:pt x="63" y="85"/>
                    <a:pt x="63" y="95"/>
                    <a:pt x="63" y="107"/>
                  </a:cubicBezTo>
                  <a:cubicBezTo>
                    <a:pt x="63" y="110"/>
                    <a:pt x="63" y="113"/>
                    <a:pt x="63" y="116"/>
                  </a:cubicBezTo>
                  <a:cubicBezTo>
                    <a:pt x="49" y="113"/>
                    <a:pt x="37" y="110"/>
                    <a:pt x="27" y="108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92"/>
                    <a:pt x="30" y="79"/>
                    <a:pt x="35" y="66"/>
                  </a:cubicBezTo>
                  <a:cubicBezTo>
                    <a:pt x="43" y="69"/>
                    <a:pt x="53" y="72"/>
                    <a:pt x="65" y="74"/>
                  </a:cubicBezTo>
                  <a:close/>
                  <a:moveTo>
                    <a:pt x="27" y="114"/>
                  </a:moveTo>
                  <a:cubicBezTo>
                    <a:pt x="37" y="117"/>
                    <a:pt x="49" y="119"/>
                    <a:pt x="63" y="122"/>
                  </a:cubicBezTo>
                  <a:cubicBezTo>
                    <a:pt x="64" y="139"/>
                    <a:pt x="68" y="154"/>
                    <a:pt x="73" y="168"/>
                  </a:cubicBezTo>
                  <a:cubicBezTo>
                    <a:pt x="61" y="166"/>
                    <a:pt x="51" y="164"/>
                    <a:pt x="43" y="161"/>
                  </a:cubicBezTo>
                  <a:cubicBezTo>
                    <a:pt x="34" y="147"/>
                    <a:pt x="29" y="131"/>
                    <a:pt x="27" y="114"/>
                  </a:cubicBezTo>
                  <a:close/>
                  <a:moveTo>
                    <a:pt x="75" y="174"/>
                  </a:moveTo>
                  <a:cubicBezTo>
                    <a:pt x="79" y="184"/>
                    <a:pt x="84" y="192"/>
                    <a:pt x="90" y="198"/>
                  </a:cubicBezTo>
                  <a:cubicBezTo>
                    <a:pt x="87" y="198"/>
                    <a:pt x="83" y="197"/>
                    <a:pt x="80" y="197"/>
                  </a:cubicBezTo>
                  <a:cubicBezTo>
                    <a:pt x="68" y="190"/>
                    <a:pt x="57" y="181"/>
                    <a:pt x="48" y="169"/>
                  </a:cubicBezTo>
                  <a:cubicBezTo>
                    <a:pt x="56" y="171"/>
                    <a:pt x="65" y="173"/>
                    <a:pt x="75" y="174"/>
                  </a:cubicBezTo>
                  <a:close/>
                  <a:moveTo>
                    <a:pt x="82" y="204"/>
                  </a:moveTo>
                  <a:cubicBezTo>
                    <a:pt x="80" y="204"/>
                    <a:pt x="78" y="203"/>
                    <a:pt x="75" y="202"/>
                  </a:cubicBezTo>
                  <a:cubicBezTo>
                    <a:pt x="77" y="202"/>
                    <a:pt x="78" y="203"/>
                    <a:pt x="79" y="203"/>
                  </a:cubicBezTo>
                  <a:cubicBezTo>
                    <a:pt x="80" y="203"/>
                    <a:pt x="81" y="204"/>
                    <a:pt x="82" y="204"/>
                  </a:cubicBezTo>
                  <a:close/>
                  <a:moveTo>
                    <a:pt x="134" y="197"/>
                  </a:moveTo>
                  <a:cubicBezTo>
                    <a:pt x="139" y="191"/>
                    <a:pt x="144" y="182"/>
                    <a:pt x="148" y="173"/>
                  </a:cubicBezTo>
                  <a:cubicBezTo>
                    <a:pt x="157" y="171"/>
                    <a:pt x="167" y="170"/>
                    <a:pt x="176" y="167"/>
                  </a:cubicBezTo>
                  <a:cubicBezTo>
                    <a:pt x="168" y="179"/>
                    <a:pt x="158" y="188"/>
                    <a:pt x="146" y="195"/>
                  </a:cubicBezTo>
                  <a:cubicBezTo>
                    <a:pt x="142" y="196"/>
                    <a:pt x="138" y="197"/>
                    <a:pt x="134" y="197"/>
                  </a:cubicBezTo>
                  <a:close/>
                  <a:moveTo>
                    <a:pt x="151" y="166"/>
                  </a:moveTo>
                  <a:cubicBezTo>
                    <a:pt x="156" y="153"/>
                    <a:pt x="159" y="139"/>
                    <a:pt x="160" y="123"/>
                  </a:cubicBezTo>
                  <a:cubicBezTo>
                    <a:pt x="172" y="121"/>
                    <a:pt x="184" y="118"/>
                    <a:pt x="196" y="115"/>
                  </a:cubicBezTo>
                  <a:cubicBezTo>
                    <a:pt x="194" y="131"/>
                    <a:pt x="189" y="147"/>
                    <a:pt x="181" y="160"/>
                  </a:cubicBezTo>
                  <a:cubicBezTo>
                    <a:pt x="171" y="163"/>
                    <a:pt x="161" y="165"/>
                    <a:pt x="151" y="166"/>
                  </a:cubicBezTo>
                  <a:close/>
                  <a:moveTo>
                    <a:pt x="202" y="113"/>
                  </a:moveTo>
                  <a:cubicBezTo>
                    <a:pt x="204" y="112"/>
                    <a:pt x="206" y="112"/>
                    <a:pt x="208" y="111"/>
                  </a:cubicBezTo>
                  <a:cubicBezTo>
                    <a:pt x="208" y="127"/>
                    <a:pt x="203" y="143"/>
                    <a:pt x="195" y="157"/>
                  </a:cubicBezTo>
                  <a:cubicBezTo>
                    <a:pt x="193" y="157"/>
                    <a:pt x="191" y="158"/>
                    <a:pt x="189" y="158"/>
                  </a:cubicBezTo>
                  <a:cubicBezTo>
                    <a:pt x="196" y="145"/>
                    <a:pt x="201" y="129"/>
                    <a:pt x="202" y="113"/>
                  </a:cubicBezTo>
                  <a:close/>
                  <a:moveTo>
                    <a:pt x="197" y="59"/>
                  </a:moveTo>
                  <a:cubicBezTo>
                    <a:pt x="195" y="60"/>
                    <a:pt x="193" y="60"/>
                    <a:pt x="192" y="60"/>
                  </a:cubicBezTo>
                  <a:cubicBezTo>
                    <a:pt x="185" y="45"/>
                    <a:pt x="174" y="32"/>
                    <a:pt x="162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76" y="31"/>
                    <a:pt x="188" y="44"/>
                    <a:pt x="197" y="59"/>
                  </a:cubicBezTo>
                  <a:close/>
                  <a:moveTo>
                    <a:pt x="48" y="25"/>
                  </a:moveTo>
                  <a:cubicBezTo>
                    <a:pt x="49" y="26"/>
                    <a:pt x="51" y="26"/>
                    <a:pt x="55" y="27"/>
                  </a:cubicBezTo>
                  <a:cubicBezTo>
                    <a:pt x="46" y="36"/>
                    <a:pt x="38" y="47"/>
                    <a:pt x="32" y="59"/>
                  </a:cubicBezTo>
                  <a:cubicBezTo>
                    <a:pt x="27" y="57"/>
                    <a:pt x="24" y="55"/>
                    <a:pt x="22" y="54"/>
                  </a:cubicBezTo>
                  <a:cubicBezTo>
                    <a:pt x="28" y="43"/>
                    <a:pt x="37" y="33"/>
                    <a:pt x="48" y="25"/>
                  </a:cubicBezTo>
                  <a:close/>
                  <a:moveTo>
                    <a:pt x="22" y="160"/>
                  </a:moveTo>
                  <a:cubicBezTo>
                    <a:pt x="27" y="162"/>
                    <a:pt x="32" y="164"/>
                    <a:pt x="39" y="167"/>
                  </a:cubicBezTo>
                  <a:cubicBezTo>
                    <a:pt x="46" y="178"/>
                    <a:pt x="55" y="187"/>
                    <a:pt x="66" y="195"/>
                  </a:cubicBezTo>
                  <a:cubicBezTo>
                    <a:pt x="59" y="193"/>
                    <a:pt x="55" y="192"/>
                    <a:pt x="54" y="192"/>
                  </a:cubicBezTo>
                  <a:cubicBezTo>
                    <a:pt x="41" y="184"/>
                    <a:pt x="30" y="173"/>
                    <a:pt x="22" y="160"/>
                  </a:cubicBezTo>
                  <a:close/>
                  <a:moveTo>
                    <a:pt x="167" y="188"/>
                  </a:moveTo>
                  <a:cubicBezTo>
                    <a:pt x="166" y="188"/>
                    <a:pt x="166" y="189"/>
                    <a:pt x="166" y="189"/>
                  </a:cubicBezTo>
                  <a:cubicBezTo>
                    <a:pt x="165" y="189"/>
                    <a:pt x="165" y="189"/>
                    <a:pt x="164" y="189"/>
                  </a:cubicBezTo>
                  <a:cubicBezTo>
                    <a:pt x="172" y="182"/>
                    <a:pt x="179" y="174"/>
                    <a:pt x="185" y="165"/>
                  </a:cubicBezTo>
                  <a:cubicBezTo>
                    <a:pt x="187" y="165"/>
                    <a:pt x="189" y="164"/>
                    <a:pt x="191" y="164"/>
                  </a:cubicBezTo>
                  <a:cubicBezTo>
                    <a:pt x="184" y="173"/>
                    <a:pt x="176" y="182"/>
                    <a:pt x="167" y="188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721096" y="1719072"/>
            <a:ext cx="749808" cy="749808"/>
            <a:chOff x="5721096" y="1719072"/>
            <a:chExt cx="749808" cy="749808"/>
          </a:xfrm>
        </p:grpSpPr>
        <p:sp>
          <p:nvSpPr>
            <p:cNvPr id="3" name="圆角矩形 2"/>
            <p:cNvSpPr/>
            <p:nvPr/>
          </p:nvSpPr>
          <p:spPr>
            <a:xfrm>
              <a:off x="5721096" y="1719072"/>
              <a:ext cx="749808" cy="74980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5822409" y="1921030"/>
              <a:ext cx="547182" cy="345890"/>
            </a:xfrm>
            <a:custGeom>
              <a:avLst/>
              <a:gdLst>
                <a:gd name="T0" fmla="*/ 87 w 782"/>
                <a:gd name="T1" fmla="*/ 232 h 493"/>
                <a:gd name="T2" fmla="*/ 195 w 782"/>
                <a:gd name="T3" fmla="*/ 0 h 493"/>
                <a:gd name="T4" fmla="*/ 724 w 782"/>
                <a:gd name="T5" fmla="*/ 467 h 493"/>
                <a:gd name="T6" fmla="*/ 612 w 782"/>
                <a:gd name="T7" fmla="*/ 369 h 493"/>
                <a:gd name="T8" fmla="*/ 565 w 782"/>
                <a:gd name="T9" fmla="*/ 349 h 493"/>
                <a:gd name="T10" fmla="*/ 605 w 782"/>
                <a:gd name="T11" fmla="*/ 354 h 493"/>
                <a:gd name="T12" fmla="*/ 366 w 782"/>
                <a:gd name="T13" fmla="*/ 366 h 493"/>
                <a:gd name="T14" fmla="*/ 372 w 782"/>
                <a:gd name="T15" fmla="*/ 348 h 493"/>
                <a:gd name="T16" fmla="*/ 410 w 782"/>
                <a:gd name="T17" fmla="*/ 351 h 493"/>
                <a:gd name="T18" fmla="*/ 409 w 782"/>
                <a:gd name="T19" fmla="*/ 406 h 493"/>
                <a:gd name="T20" fmla="*/ 362 w 782"/>
                <a:gd name="T21" fmla="*/ 405 h 493"/>
                <a:gd name="T22" fmla="*/ 288 w 782"/>
                <a:gd name="T23" fmla="*/ 400 h 493"/>
                <a:gd name="T24" fmla="*/ 339 w 782"/>
                <a:gd name="T25" fmla="*/ 389 h 493"/>
                <a:gd name="T26" fmla="*/ 322 w 782"/>
                <a:gd name="T27" fmla="*/ 409 h 493"/>
                <a:gd name="T28" fmla="*/ 302 w 782"/>
                <a:gd name="T29" fmla="*/ 353 h 493"/>
                <a:gd name="T30" fmla="*/ 345 w 782"/>
                <a:gd name="T31" fmla="*/ 351 h 493"/>
                <a:gd name="T32" fmla="*/ 213 w 782"/>
                <a:gd name="T33" fmla="*/ 402 h 493"/>
                <a:gd name="T34" fmla="*/ 267 w 782"/>
                <a:gd name="T35" fmla="*/ 387 h 493"/>
                <a:gd name="T36" fmla="*/ 213 w 782"/>
                <a:gd name="T37" fmla="*/ 406 h 493"/>
                <a:gd name="T38" fmla="*/ 199 w 782"/>
                <a:gd name="T39" fmla="*/ 369 h 493"/>
                <a:gd name="T40" fmla="*/ 214 w 782"/>
                <a:gd name="T41" fmla="*/ 348 h 493"/>
                <a:gd name="T42" fmla="*/ 233 w 782"/>
                <a:gd name="T43" fmla="*/ 361 h 493"/>
                <a:gd name="T44" fmla="*/ 280 w 782"/>
                <a:gd name="T45" fmla="*/ 350 h 493"/>
                <a:gd name="T46" fmla="*/ 273 w 782"/>
                <a:gd name="T47" fmla="*/ 367 h 493"/>
                <a:gd name="T48" fmla="*/ 159 w 782"/>
                <a:gd name="T49" fmla="*/ 452 h 493"/>
                <a:gd name="T50" fmla="*/ 107 w 782"/>
                <a:gd name="T51" fmla="*/ 448 h 493"/>
                <a:gd name="T52" fmla="*/ 137 w 782"/>
                <a:gd name="T53" fmla="*/ 424 h 493"/>
                <a:gd name="T54" fmla="*/ 188 w 782"/>
                <a:gd name="T55" fmla="*/ 402 h 493"/>
                <a:gd name="T56" fmla="*/ 142 w 782"/>
                <a:gd name="T57" fmla="*/ 409 h 493"/>
                <a:gd name="T58" fmla="*/ 153 w 782"/>
                <a:gd name="T59" fmla="*/ 385 h 493"/>
                <a:gd name="T60" fmla="*/ 196 w 782"/>
                <a:gd name="T61" fmla="*/ 389 h 493"/>
                <a:gd name="T62" fmla="*/ 407 w 782"/>
                <a:gd name="T63" fmla="*/ 455 h 493"/>
                <a:gd name="T64" fmla="*/ 200 w 782"/>
                <a:gd name="T65" fmla="*/ 458 h 493"/>
                <a:gd name="T66" fmla="*/ 203 w 782"/>
                <a:gd name="T67" fmla="*/ 427 h 493"/>
                <a:gd name="T68" fmla="*/ 402 w 782"/>
                <a:gd name="T69" fmla="*/ 423 h 493"/>
                <a:gd name="T70" fmla="*/ 411 w 782"/>
                <a:gd name="T71" fmla="*/ 448 h 493"/>
                <a:gd name="T72" fmla="*/ 438 w 782"/>
                <a:gd name="T73" fmla="*/ 347 h 493"/>
                <a:gd name="T74" fmla="*/ 471 w 782"/>
                <a:gd name="T75" fmla="*/ 369 h 493"/>
                <a:gd name="T76" fmla="*/ 434 w 782"/>
                <a:gd name="T77" fmla="*/ 366 h 493"/>
                <a:gd name="T78" fmla="*/ 484 w 782"/>
                <a:gd name="T79" fmla="*/ 395 h 493"/>
                <a:gd name="T80" fmla="*/ 473 w 782"/>
                <a:gd name="T81" fmla="*/ 409 h 493"/>
                <a:gd name="T82" fmla="*/ 437 w 782"/>
                <a:gd name="T83" fmla="*/ 404 h 493"/>
                <a:gd name="T84" fmla="*/ 440 w 782"/>
                <a:gd name="T85" fmla="*/ 451 h 493"/>
                <a:gd name="T86" fmla="*/ 438 w 782"/>
                <a:gd name="T87" fmla="*/ 428 h 493"/>
                <a:gd name="T88" fmla="*/ 447 w 782"/>
                <a:gd name="T89" fmla="*/ 423 h 493"/>
                <a:gd name="T90" fmla="*/ 483 w 782"/>
                <a:gd name="T91" fmla="*/ 424 h 493"/>
                <a:gd name="T92" fmla="*/ 502 w 782"/>
                <a:gd name="T93" fmla="*/ 363 h 493"/>
                <a:gd name="T94" fmla="*/ 536 w 782"/>
                <a:gd name="T95" fmla="*/ 350 h 493"/>
                <a:gd name="T96" fmla="*/ 547 w 782"/>
                <a:gd name="T97" fmla="*/ 366 h 493"/>
                <a:gd name="T98" fmla="*/ 519 w 782"/>
                <a:gd name="T99" fmla="*/ 405 h 493"/>
                <a:gd name="T100" fmla="*/ 559 w 782"/>
                <a:gd name="T101" fmla="*/ 389 h 493"/>
                <a:gd name="T102" fmla="*/ 564 w 782"/>
                <a:gd name="T103" fmla="*/ 408 h 493"/>
                <a:gd name="T104" fmla="*/ 588 w 782"/>
                <a:gd name="T105" fmla="*/ 453 h 493"/>
                <a:gd name="T106" fmla="*/ 548 w 782"/>
                <a:gd name="T107" fmla="*/ 457 h 493"/>
                <a:gd name="T108" fmla="*/ 536 w 782"/>
                <a:gd name="T109" fmla="*/ 423 h 493"/>
                <a:gd name="T110" fmla="*/ 588 w 782"/>
                <a:gd name="T111" fmla="*/ 448 h 493"/>
                <a:gd name="T112" fmla="*/ 591 w 782"/>
                <a:gd name="T113" fmla="*/ 382 h 493"/>
                <a:gd name="T114" fmla="*/ 635 w 782"/>
                <a:gd name="T115" fmla="*/ 409 h 493"/>
                <a:gd name="T116" fmla="*/ 616 w 782"/>
                <a:gd name="T117" fmla="*/ 449 h 493"/>
                <a:gd name="T118" fmla="*/ 639 w 782"/>
                <a:gd name="T119" fmla="*/ 423 h 493"/>
                <a:gd name="T120" fmla="*/ 670 w 782"/>
                <a:gd name="T121" fmla="*/ 449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2" h="493">
                  <a:moveTo>
                    <a:pt x="111" y="206"/>
                  </a:moveTo>
                  <a:cubicBezTo>
                    <a:pt x="91" y="187"/>
                    <a:pt x="91" y="152"/>
                    <a:pt x="111" y="134"/>
                  </a:cubicBezTo>
                  <a:cubicBezTo>
                    <a:pt x="97" y="136"/>
                    <a:pt x="84" y="151"/>
                    <a:pt x="84" y="170"/>
                  </a:cubicBezTo>
                  <a:cubicBezTo>
                    <a:pt x="84" y="188"/>
                    <a:pt x="97" y="203"/>
                    <a:pt x="111" y="206"/>
                  </a:cubicBezTo>
                  <a:close/>
                  <a:moveTo>
                    <a:pt x="698" y="170"/>
                  </a:moveTo>
                  <a:cubicBezTo>
                    <a:pt x="698" y="151"/>
                    <a:pt x="685" y="136"/>
                    <a:pt x="671" y="134"/>
                  </a:cubicBezTo>
                  <a:cubicBezTo>
                    <a:pt x="691" y="152"/>
                    <a:pt x="691" y="187"/>
                    <a:pt x="671" y="206"/>
                  </a:cubicBezTo>
                  <a:cubicBezTo>
                    <a:pt x="685" y="203"/>
                    <a:pt x="698" y="188"/>
                    <a:pt x="698" y="170"/>
                  </a:cubicBezTo>
                  <a:close/>
                  <a:moveTo>
                    <a:pt x="696" y="232"/>
                  </a:moveTo>
                  <a:cubicBezTo>
                    <a:pt x="716" y="224"/>
                    <a:pt x="737" y="200"/>
                    <a:pt x="737" y="170"/>
                  </a:cubicBezTo>
                  <a:cubicBezTo>
                    <a:pt x="737" y="139"/>
                    <a:pt x="716" y="115"/>
                    <a:pt x="696" y="108"/>
                  </a:cubicBezTo>
                  <a:cubicBezTo>
                    <a:pt x="712" y="124"/>
                    <a:pt x="723" y="147"/>
                    <a:pt x="723" y="170"/>
                  </a:cubicBezTo>
                  <a:cubicBezTo>
                    <a:pt x="723" y="193"/>
                    <a:pt x="712" y="215"/>
                    <a:pt x="696" y="232"/>
                  </a:cubicBezTo>
                  <a:close/>
                  <a:moveTo>
                    <a:pt x="87" y="232"/>
                  </a:moveTo>
                  <a:cubicBezTo>
                    <a:pt x="70" y="215"/>
                    <a:pt x="59" y="193"/>
                    <a:pt x="59" y="170"/>
                  </a:cubicBezTo>
                  <a:cubicBezTo>
                    <a:pt x="59" y="147"/>
                    <a:pt x="70" y="124"/>
                    <a:pt x="87" y="108"/>
                  </a:cubicBezTo>
                  <a:cubicBezTo>
                    <a:pt x="66" y="115"/>
                    <a:pt x="45" y="139"/>
                    <a:pt x="46" y="170"/>
                  </a:cubicBezTo>
                  <a:cubicBezTo>
                    <a:pt x="45" y="200"/>
                    <a:pt x="66" y="224"/>
                    <a:pt x="87" y="232"/>
                  </a:cubicBezTo>
                  <a:close/>
                  <a:moveTo>
                    <a:pt x="714" y="448"/>
                  </a:moveTo>
                  <a:cubicBezTo>
                    <a:pt x="706" y="438"/>
                    <a:pt x="697" y="428"/>
                    <a:pt x="689" y="419"/>
                  </a:cubicBezTo>
                  <a:cubicBezTo>
                    <a:pt x="671" y="397"/>
                    <a:pt x="653" y="376"/>
                    <a:pt x="635" y="355"/>
                  </a:cubicBezTo>
                  <a:cubicBezTo>
                    <a:pt x="634" y="354"/>
                    <a:pt x="633" y="353"/>
                    <a:pt x="632" y="352"/>
                  </a:cubicBezTo>
                  <a:cubicBezTo>
                    <a:pt x="629" y="347"/>
                    <a:pt x="623" y="345"/>
                    <a:pt x="617" y="343"/>
                  </a:cubicBezTo>
                  <a:cubicBezTo>
                    <a:pt x="612" y="341"/>
                    <a:pt x="606" y="339"/>
                    <a:pt x="599" y="339"/>
                  </a:cubicBezTo>
                  <a:cubicBezTo>
                    <a:pt x="621" y="333"/>
                    <a:pt x="637" y="314"/>
                    <a:pt x="637" y="291"/>
                  </a:cubicBezTo>
                  <a:cubicBezTo>
                    <a:pt x="637" y="50"/>
                    <a:pt x="637" y="50"/>
                    <a:pt x="637" y="50"/>
                  </a:cubicBezTo>
                  <a:cubicBezTo>
                    <a:pt x="637" y="22"/>
                    <a:pt x="614" y="0"/>
                    <a:pt x="587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68" y="0"/>
                    <a:pt x="145" y="22"/>
                    <a:pt x="145" y="50"/>
                  </a:cubicBezTo>
                  <a:cubicBezTo>
                    <a:pt x="145" y="291"/>
                    <a:pt x="145" y="291"/>
                    <a:pt x="145" y="291"/>
                  </a:cubicBezTo>
                  <a:cubicBezTo>
                    <a:pt x="145" y="314"/>
                    <a:pt x="161" y="334"/>
                    <a:pt x="183" y="339"/>
                  </a:cubicBezTo>
                  <a:cubicBezTo>
                    <a:pt x="171" y="340"/>
                    <a:pt x="157" y="344"/>
                    <a:pt x="149" y="354"/>
                  </a:cubicBezTo>
                  <a:cubicBezTo>
                    <a:pt x="143" y="361"/>
                    <a:pt x="136" y="369"/>
                    <a:pt x="130" y="377"/>
                  </a:cubicBezTo>
                  <a:cubicBezTo>
                    <a:pt x="111" y="399"/>
                    <a:pt x="91" y="422"/>
                    <a:pt x="72" y="446"/>
                  </a:cubicBezTo>
                  <a:cubicBezTo>
                    <a:pt x="67" y="451"/>
                    <a:pt x="58" y="459"/>
                    <a:pt x="58" y="467"/>
                  </a:cubicBezTo>
                  <a:cubicBezTo>
                    <a:pt x="58" y="489"/>
                    <a:pt x="58" y="478"/>
                    <a:pt x="58" y="478"/>
                  </a:cubicBezTo>
                  <a:cubicBezTo>
                    <a:pt x="58" y="481"/>
                    <a:pt x="59" y="483"/>
                    <a:pt x="60" y="485"/>
                  </a:cubicBezTo>
                  <a:cubicBezTo>
                    <a:pt x="65" y="492"/>
                    <a:pt x="75" y="493"/>
                    <a:pt x="83" y="493"/>
                  </a:cubicBezTo>
                  <a:cubicBezTo>
                    <a:pt x="94" y="493"/>
                    <a:pt x="667" y="493"/>
                    <a:pt x="684" y="493"/>
                  </a:cubicBezTo>
                  <a:cubicBezTo>
                    <a:pt x="693" y="493"/>
                    <a:pt x="702" y="492"/>
                    <a:pt x="711" y="490"/>
                  </a:cubicBezTo>
                  <a:cubicBezTo>
                    <a:pt x="716" y="489"/>
                    <a:pt x="723" y="486"/>
                    <a:pt x="724" y="479"/>
                  </a:cubicBezTo>
                  <a:cubicBezTo>
                    <a:pt x="724" y="456"/>
                    <a:pt x="724" y="467"/>
                    <a:pt x="724" y="467"/>
                  </a:cubicBezTo>
                  <a:cubicBezTo>
                    <a:pt x="725" y="462"/>
                    <a:pt x="722" y="457"/>
                    <a:pt x="718" y="453"/>
                  </a:cubicBezTo>
                  <a:cubicBezTo>
                    <a:pt x="717" y="451"/>
                    <a:pt x="715" y="449"/>
                    <a:pt x="714" y="448"/>
                  </a:cubicBezTo>
                  <a:close/>
                  <a:moveTo>
                    <a:pt x="164" y="299"/>
                  </a:moveTo>
                  <a:cubicBezTo>
                    <a:pt x="164" y="64"/>
                    <a:pt x="164" y="53"/>
                    <a:pt x="164" y="53"/>
                  </a:cubicBezTo>
                  <a:cubicBezTo>
                    <a:pt x="164" y="39"/>
                    <a:pt x="175" y="16"/>
                    <a:pt x="189" y="16"/>
                  </a:cubicBezTo>
                  <a:cubicBezTo>
                    <a:pt x="570" y="16"/>
                    <a:pt x="593" y="16"/>
                    <a:pt x="593" y="16"/>
                  </a:cubicBezTo>
                  <a:cubicBezTo>
                    <a:pt x="607" y="16"/>
                    <a:pt x="618" y="39"/>
                    <a:pt x="618" y="53"/>
                  </a:cubicBezTo>
                  <a:cubicBezTo>
                    <a:pt x="618" y="268"/>
                    <a:pt x="618" y="299"/>
                    <a:pt x="618" y="299"/>
                  </a:cubicBezTo>
                  <a:cubicBezTo>
                    <a:pt x="618" y="313"/>
                    <a:pt x="607" y="325"/>
                    <a:pt x="593" y="325"/>
                  </a:cubicBezTo>
                  <a:cubicBezTo>
                    <a:pt x="212" y="325"/>
                    <a:pt x="189" y="325"/>
                    <a:pt x="189" y="325"/>
                  </a:cubicBezTo>
                  <a:cubicBezTo>
                    <a:pt x="175" y="325"/>
                    <a:pt x="164" y="302"/>
                    <a:pt x="164" y="287"/>
                  </a:cubicBezTo>
                  <a:lnTo>
                    <a:pt x="164" y="299"/>
                  </a:lnTo>
                  <a:close/>
                  <a:moveTo>
                    <a:pt x="613" y="367"/>
                  </a:moveTo>
                  <a:cubicBezTo>
                    <a:pt x="613" y="367"/>
                    <a:pt x="613" y="368"/>
                    <a:pt x="612" y="369"/>
                  </a:cubicBezTo>
                  <a:cubicBezTo>
                    <a:pt x="612" y="369"/>
                    <a:pt x="612" y="369"/>
                    <a:pt x="612" y="369"/>
                  </a:cubicBezTo>
                  <a:cubicBezTo>
                    <a:pt x="612" y="369"/>
                    <a:pt x="612" y="369"/>
                    <a:pt x="612" y="369"/>
                  </a:cubicBezTo>
                  <a:cubicBezTo>
                    <a:pt x="612" y="369"/>
                    <a:pt x="612" y="369"/>
                    <a:pt x="612" y="369"/>
                  </a:cubicBezTo>
                  <a:cubicBezTo>
                    <a:pt x="612" y="369"/>
                    <a:pt x="612" y="369"/>
                    <a:pt x="611" y="369"/>
                  </a:cubicBezTo>
                  <a:cubicBezTo>
                    <a:pt x="611" y="369"/>
                    <a:pt x="611" y="369"/>
                    <a:pt x="611" y="369"/>
                  </a:cubicBezTo>
                  <a:cubicBezTo>
                    <a:pt x="611" y="369"/>
                    <a:pt x="611" y="369"/>
                    <a:pt x="610" y="369"/>
                  </a:cubicBezTo>
                  <a:cubicBezTo>
                    <a:pt x="608" y="371"/>
                    <a:pt x="604" y="371"/>
                    <a:pt x="600" y="371"/>
                  </a:cubicBezTo>
                  <a:cubicBezTo>
                    <a:pt x="584" y="371"/>
                    <a:pt x="584" y="371"/>
                    <a:pt x="584" y="371"/>
                  </a:cubicBezTo>
                  <a:cubicBezTo>
                    <a:pt x="580" y="371"/>
                    <a:pt x="577" y="370"/>
                    <a:pt x="574" y="369"/>
                  </a:cubicBezTo>
                  <a:cubicBezTo>
                    <a:pt x="573" y="368"/>
                    <a:pt x="572" y="367"/>
                    <a:pt x="571" y="367"/>
                  </a:cubicBezTo>
                  <a:cubicBezTo>
                    <a:pt x="570" y="366"/>
                    <a:pt x="569" y="365"/>
                    <a:pt x="569" y="365"/>
                  </a:cubicBezTo>
                  <a:cubicBezTo>
                    <a:pt x="568" y="363"/>
                    <a:pt x="568" y="363"/>
                    <a:pt x="568" y="363"/>
                  </a:cubicBezTo>
                  <a:cubicBezTo>
                    <a:pt x="566" y="360"/>
                    <a:pt x="564" y="357"/>
                    <a:pt x="563" y="354"/>
                  </a:cubicBezTo>
                  <a:cubicBezTo>
                    <a:pt x="561" y="351"/>
                    <a:pt x="563" y="350"/>
                    <a:pt x="565" y="349"/>
                  </a:cubicBezTo>
                  <a:cubicBezTo>
                    <a:pt x="565" y="349"/>
                    <a:pt x="566" y="349"/>
                    <a:pt x="566" y="349"/>
                  </a:cubicBezTo>
                  <a:cubicBezTo>
                    <a:pt x="567" y="348"/>
                    <a:pt x="569" y="348"/>
                    <a:pt x="570" y="348"/>
                  </a:cubicBezTo>
                  <a:cubicBezTo>
                    <a:pt x="573" y="348"/>
                    <a:pt x="573" y="348"/>
                    <a:pt x="573" y="348"/>
                  </a:cubicBezTo>
                  <a:cubicBezTo>
                    <a:pt x="573" y="348"/>
                    <a:pt x="573" y="348"/>
                    <a:pt x="573" y="348"/>
                  </a:cubicBezTo>
                  <a:cubicBezTo>
                    <a:pt x="577" y="348"/>
                    <a:pt x="581" y="348"/>
                    <a:pt x="586" y="348"/>
                  </a:cubicBezTo>
                  <a:cubicBezTo>
                    <a:pt x="586" y="348"/>
                    <a:pt x="586" y="348"/>
                    <a:pt x="586" y="348"/>
                  </a:cubicBezTo>
                  <a:cubicBezTo>
                    <a:pt x="590" y="348"/>
                    <a:pt x="590" y="348"/>
                    <a:pt x="590" y="348"/>
                  </a:cubicBezTo>
                  <a:cubicBezTo>
                    <a:pt x="592" y="348"/>
                    <a:pt x="594" y="348"/>
                    <a:pt x="595" y="348"/>
                  </a:cubicBezTo>
                  <a:cubicBezTo>
                    <a:pt x="596" y="349"/>
                    <a:pt x="597" y="349"/>
                    <a:pt x="598" y="349"/>
                  </a:cubicBezTo>
                  <a:cubicBezTo>
                    <a:pt x="598" y="349"/>
                    <a:pt x="598" y="349"/>
                    <a:pt x="598" y="349"/>
                  </a:cubicBezTo>
                  <a:cubicBezTo>
                    <a:pt x="598" y="350"/>
                    <a:pt x="598" y="350"/>
                    <a:pt x="599" y="350"/>
                  </a:cubicBezTo>
                  <a:cubicBezTo>
                    <a:pt x="599" y="350"/>
                    <a:pt x="599" y="350"/>
                    <a:pt x="599" y="350"/>
                  </a:cubicBezTo>
                  <a:cubicBezTo>
                    <a:pt x="600" y="350"/>
                    <a:pt x="602" y="351"/>
                    <a:pt x="603" y="351"/>
                  </a:cubicBezTo>
                  <a:cubicBezTo>
                    <a:pt x="604" y="352"/>
                    <a:pt x="604" y="353"/>
                    <a:pt x="605" y="354"/>
                  </a:cubicBezTo>
                  <a:cubicBezTo>
                    <a:pt x="608" y="359"/>
                    <a:pt x="608" y="359"/>
                    <a:pt x="608" y="359"/>
                  </a:cubicBezTo>
                  <a:cubicBezTo>
                    <a:pt x="609" y="360"/>
                    <a:pt x="611" y="362"/>
                    <a:pt x="612" y="364"/>
                  </a:cubicBezTo>
                  <a:cubicBezTo>
                    <a:pt x="612" y="364"/>
                    <a:pt x="612" y="364"/>
                    <a:pt x="612" y="364"/>
                  </a:cubicBezTo>
                  <a:cubicBezTo>
                    <a:pt x="613" y="365"/>
                    <a:pt x="613" y="366"/>
                    <a:pt x="613" y="367"/>
                  </a:cubicBezTo>
                  <a:close/>
                  <a:moveTo>
                    <a:pt x="410" y="363"/>
                  </a:moveTo>
                  <a:cubicBezTo>
                    <a:pt x="410" y="364"/>
                    <a:pt x="410" y="364"/>
                    <a:pt x="410" y="365"/>
                  </a:cubicBezTo>
                  <a:cubicBezTo>
                    <a:pt x="406" y="371"/>
                    <a:pt x="392" y="369"/>
                    <a:pt x="386" y="369"/>
                  </a:cubicBezTo>
                  <a:cubicBezTo>
                    <a:pt x="383" y="369"/>
                    <a:pt x="380" y="369"/>
                    <a:pt x="377" y="369"/>
                  </a:cubicBezTo>
                  <a:cubicBezTo>
                    <a:pt x="374" y="369"/>
                    <a:pt x="370" y="369"/>
                    <a:pt x="367" y="367"/>
                  </a:cubicBezTo>
                  <a:cubicBezTo>
                    <a:pt x="367" y="367"/>
                    <a:pt x="367" y="367"/>
                    <a:pt x="367" y="367"/>
                  </a:cubicBezTo>
                  <a:cubicBezTo>
                    <a:pt x="367" y="366"/>
                    <a:pt x="367" y="366"/>
                    <a:pt x="367" y="366"/>
                  </a:cubicBezTo>
                  <a:cubicBezTo>
                    <a:pt x="366" y="366"/>
                    <a:pt x="366" y="366"/>
                    <a:pt x="366" y="366"/>
                  </a:cubicBezTo>
                  <a:cubicBezTo>
                    <a:pt x="366" y="366"/>
                    <a:pt x="366" y="366"/>
                    <a:pt x="366" y="366"/>
                  </a:cubicBezTo>
                  <a:cubicBezTo>
                    <a:pt x="366" y="366"/>
                    <a:pt x="366" y="366"/>
                    <a:pt x="366" y="366"/>
                  </a:cubicBezTo>
                  <a:cubicBezTo>
                    <a:pt x="366" y="365"/>
                    <a:pt x="366" y="365"/>
                    <a:pt x="366" y="365"/>
                  </a:cubicBezTo>
                  <a:cubicBezTo>
                    <a:pt x="366" y="364"/>
                    <a:pt x="366" y="364"/>
                    <a:pt x="366" y="363"/>
                  </a:cubicBezTo>
                  <a:cubicBezTo>
                    <a:pt x="366" y="363"/>
                    <a:pt x="366" y="363"/>
                    <a:pt x="366" y="363"/>
                  </a:cubicBezTo>
                  <a:cubicBezTo>
                    <a:pt x="366" y="362"/>
                    <a:pt x="366" y="361"/>
                    <a:pt x="366" y="361"/>
                  </a:cubicBezTo>
                  <a:cubicBezTo>
                    <a:pt x="366" y="360"/>
                    <a:pt x="366" y="360"/>
                    <a:pt x="366" y="360"/>
                  </a:cubicBezTo>
                  <a:cubicBezTo>
                    <a:pt x="366" y="358"/>
                    <a:pt x="366" y="355"/>
                    <a:pt x="367" y="353"/>
                  </a:cubicBezTo>
                  <a:cubicBezTo>
                    <a:pt x="367" y="352"/>
                    <a:pt x="367" y="352"/>
                    <a:pt x="367" y="352"/>
                  </a:cubicBezTo>
                  <a:cubicBezTo>
                    <a:pt x="367" y="352"/>
                    <a:pt x="367" y="351"/>
                    <a:pt x="368" y="350"/>
                  </a:cubicBezTo>
                  <a:cubicBezTo>
                    <a:pt x="369" y="350"/>
                    <a:pt x="369" y="349"/>
                    <a:pt x="370" y="349"/>
                  </a:cubicBezTo>
                  <a:cubicBezTo>
                    <a:pt x="370" y="349"/>
                    <a:pt x="370" y="349"/>
                    <a:pt x="370" y="349"/>
                  </a:cubicBezTo>
                  <a:cubicBezTo>
                    <a:pt x="370" y="349"/>
                    <a:pt x="370" y="348"/>
                    <a:pt x="370" y="348"/>
                  </a:cubicBezTo>
                  <a:cubicBezTo>
                    <a:pt x="370" y="348"/>
                    <a:pt x="371" y="348"/>
                    <a:pt x="371" y="348"/>
                  </a:cubicBezTo>
                  <a:cubicBezTo>
                    <a:pt x="371" y="348"/>
                    <a:pt x="371" y="348"/>
                    <a:pt x="371" y="348"/>
                  </a:cubicBezTo>
                  <a:cubicBezTo>
                    <a:pt x="371" y="348"/>
                    <a:pt x="372" y="348"/>
                    <a:pt x="372" y="348"/>
                  </a:cubicBezTo>
                  <a:cubicBezTo>
                    <a:pt x="372" y="348"/>
                    <a:pt x="372" y="348"/>
                    <a:pt x="373" y="348"/>
                  </a:cubicBezTo>
                  <a:cubicBezTo>
                    <a:pt x="373" y="347"/>
                    <a:pt x="373" y="347"/>
                    <a:pt x="374" y="347"/>
                  </a:cubicBezTo>
                  <a:cubicBezTo>
                    <a:pt x="374" y="347"/>
                    <a:pt x="374" y="347"/>
                    <a:pt x="374" y="347"/>
                  </a:cubicBezTo>
                  <a:cubicBezTo>
                    <a:pt x="374" y="347"/>
                    <a:pt x="374" y="347"/>
                    <a:pt x="374" y="347"/>
                  </a:cubicBezTo>
                  <a:cubicBezTo>
                    <a:pt x="375" y="347"/>
                    <a:pt x="375" y="347"/>
                    <a:pt x="375" y="347"/>
                  </a:cubicBezTo>
                  <a:cubicBezTo>
                    <a:pt x="376" y="347"/>
                    <a:pt x="377" y="347"/>
                    <a:pt x="378" y="347"/>
                  </a:cubicBezTo>
                  <a:cubicBezTo>
                    <a:pt x="379" y="347"/>
                    <a:pt x="379" y="347"/>
                    <a:pt x="379" y="347"/>
                  </a:cubicBezTo>
                  <a:cubicBezTo>
                    <a:pt x="380" y="347"/>
                    <a:pt x="382" y="347"/>
                    <a:pt x="383" y="347"/>
                  </a:cubicBezTo>
                  <a:cubicBezTo>
                    <a:pt x="399" y="347"/>
                    <a:pt x="399" y="347"/>
                    <a:pt x="399" y="347"/>
                  </a:cubicBezTo>
                  <a:cubicBezTo>
                    <a:pt x="399" y="347"/>
                    <a:pt x="399" y="347"/>
                    <a:pt x="400" y="347"/>
                  </a:cubicBezTo>
                  <a:cubicBezTo>
                    <a:pt x="400" y="347"/>
                    <a:pt x="400" y="347"/>
                    <a:pt x="400" y="347"/>
                  </a:cubicBezTo>
                  <a:cubicBezTo>
                    <a:pt x="401" y="347"/>
                    <a:pt x="401" y="347"/>
                    <a:pt x="402" y="347"/>
                  </a:cubicBezTo>
                  <a:cubicBezTo>
                    <a:pt x="405" y="347"/>
                    <a:pt x="408" y="348"/>
                    <a:pt x="409" y="351"/>
                  </a:cubicBezTo>
                  <a:cubicBezTo>
                    <a:pt x="410" y="351"/>
                    <a:pt x="410" y="351"/>
                    <a:pt x="410" y="351"/>
                  </a:cubicBezTo>
                  <a:cubicBezTo>
                    <a:pt x="410" y="351"/>
                    <a:pt x="410" y="351"/>
                    <a:pt x="410" y="351"/>
                  </a:cubicBezTo>
                  <a:cubicBezTo>
                    <a:pt x="411" y="355"/>
                    <a:pt x="410" y="359"/>
                    <a:pt x="410" y="362"/>
                  </a:cubicBezTo>
                  <a:cubicBezTo>
                    <a:pt x="410" y="363"/>
                    <a:pt x="410" y="363"/>
                    <a:pt x="410" y="363"/>
                  </a:cubicBezTo>
                  <a:cubicBezTo>
                    <a:pt x="410" y="363"/>
                    <a:pt x="410" y="363"/>
                    <a:pt x="410" y="363"/>
                  </a:cubicBezTo>
                  <a:close/>
                  <a:moveTo>
                    <a:pt x="387" y="381"/>
                  </a:moveTo>
                  <a:cubicBezTo>
                    <a:pt x="393" y="381"/>
                    <a:pt x="407" y="380"/>
                    <a:pt x="410" y="386"/>
                  </a:cubicBezTo>
                  <a:cubicBezTo>
                    <a:pt x="410" y="387"/>
                    <a:pt x="411" y="387"/>
                    <a:pt x="411" y="388"/>
                  </a:cubicBezTo>
                  <a:cubicBezTo>
                    <a:pt x="411" y="395"/>
                    <a:pt x="411" y="395"/>
                    <a:pt x="411" y="395"/>
                  </a:cubicBezTo>
                  <a:cubicBezTo>
                    <a:pt x="411" y="397"/>
                    <a:pt x="411" y="399"/>
                    <a:pt x="411" y="401"/>
                  </a:cubicBezTo>
                  <a:cubicBezTo>
                    <a:pt x="411" y="401"/>
                    <a:pt x="411" y="401"/>
                    <a:pt x="411" y="401"/>
                  </a:cubicBezTo>
                  <a:cubicBezTo>
                    <a:pt x="411" y="402"/>
                    <a:pt x="411" y="402"/>
                    <a:pt x="411" y="402"/>
                  </a:cubicBezTo>
                  <a:cubicBezTo>
                    <a:pt x="411" y="402"/>
                    <a:pt x="410" y="404"/>
                    <a:pt x="410" y="404"/>
                  </a:cubicBezTo>
                  <a:cubicBezTo>
                    <a:pt x="409" y="405"/>
                    <a:pt x="409" y="405"/>
                    <a:pt x="409" y="405"/>
                  </a:cubicBezTo>
                  <a:cubicBezTo>
                    <a:pt x="409" y="405"/>
                    <a:pt x="409" y="405"/>
                    <a:pt x="409" y="406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7" y="407"/>
                    <a:pt x="405" y="408"/>
                    <a:pt x="403" y="409"/>
                  </a:cubicBezTo>
                  <a:cubicBezTo>
                    <a:pt x="403" y="409"/>
                    <a:pt x="403" y="409"/>
                    <a:pt x="403" y="409"/>
                  </a:cubicBezTo>
                  <a:cubicBezTo>
                    <a:pt x="403" y="409"/>
                    <a:pt x="403" y="409"/>
                    <a:pt x="403" y="409"/>
                  </a:cubicBezTo>
                  <a:cubicBezTo>
                    <a:pt x="402" y="409"/>
                    <a:pt x="401" y="409"/>
                    <a:pt x="401" y="409"/>
                  </a:cubicBezTo>
                  <a:cubicBezTo>
                    <a:pt x="400" y="409"/>
                    <a:pt x="400" y="409"/>
                    <a:pt x="400" y="409"/>
                  </a:cubicBezTo>
                  <a:cubicBezTo>
                    <a:pt x="399" y="409"/>
                    <a:pt x="398" y="409"/>
                    <a:pt x="398" y="409"/>
                  </a:cubicBezTo>
                  <a:cubicBezTo>
                    <a:pt x="398" y="409"/>
                    <a:pt x="398" y="409"/>
                    <a:pt x="398" y="409"/>
                  </a:cubicBezTo>
                  <a:cubicBezTo>
                    <a:pt x="373" y="409"/>
                    <a:pt x="373" y="409"/>
                    <a:pt x="373" y="409"/>
                  </a:cubicBezTo>
                  <a:cubicBezTo>
                    <a:pt x="371" y="409"/>
                    <a:pt x="367" y="409"/>
                    <a:pt x="364" y="407"/>
                  </a:cubicBezTo>
                  <a:cubicBezTo>
                    <a:pt x="364" y="407"/>
                    <a:pt x="364" y="407"/>
                    <a:pt x="364" y="407"/>
                  </a:cubicBezTo>
                  <a:cubicBezTo>
                    <a:pt x="364" y="407"/>
                    <a:pt x="364" y="407"/>
                    <a:pt x="364" y="407"/>
                  </a:cubicBezTo>
                  <a:cubicBezTo>
                    <a:pt x="364" y="407"/>
                    <a:pt x="364" y="406"/>
                    <a:pt x="363" y="406"/>
                  </a:cubicBezTo>
                  <a:cubicBezTo>
                    <a:pt x="363" y="406"/>
                    <a:pt x="362" y="405"/>
                    <a:pt x="362" y="405"/>
                  </a:cubicBezTo>
                  <a:cubicBezTo>
                    <a:pt x="362" y="405"/>
                    <a:pt x="362" y="405"/>
                    <a:pt x="362" y="404"/>
                  </a:cubicBezTo>
                  <a:cubicBezTo>
                    <a:pt x="362" y="404"/>
                    <a:pt x="361" y="403"/>
                    <a:pt x="361" y="402"/>
                  </a:cubicBezTo>
                  <a:cubicBezTo>
                    <a:pt x="362" y="400"/>
                    <a:pt x="362" y="400"/>
                    <a:pt x="362" y="400"/>
                  </a:cubicBezTo>
                  <a:cubicBezTo>
                    <a:pt x="362" y="400"/>
                    <a:pt x="362" y="400"/>
                    <a:pt x="362" y="400"/>
                  </a:cubicBezTo>
                  <a:cubicBezTo>
                    <a:pt x="362" y="396"/>
                    <a:pt x="362" y="392"/>
                    <a:pt x="363" y="388"/>
                  </a:cubicBezTo>
                  <a:cubicBezTo>
                    <a:pt x="363" y="388"/>
                    <a:pt x="363" y="388"/>
                    <a:pt x="363" y="388"/>
                  </a:cubicBezTo>
                  <a:cubicBezTo>
                    <a:pt x="363" y="388"/>
                    <a:pt x="363" y="388"/>
                    <a:pt x="363" y="388"/>
                  </a:cubicBezTo>
                  <a:cubicBezTo>
                    <a:pt x="364" y="379"/>
                    <a:pt x="381" y="381"/>
                    <a:pt x="387" y="381"/>
                  </a:cubicBezTo>
                  <a:close/>
                  <a:moveTo>
                    <a:pt x="289" y="407"/>
                  </a:moveTo>
                  <a:cubicBezTo>
                    <a:pt x="289" y="407"/>
                    <a:pt x="289" y="407"/>
                    <a:pt x="288" y="406"/>
                  </a:cubicBezTo>
                  <a:cubicBezTo>
                    <a:pt x="288" y="406"/>
                    <a:pt x="288" y="405"/>
                    <a:pt x="287" y="405"/>
                  </a:cubicBezTo>
                  <a:cubicBezTo>
                    <a:pt x="287" y="405"/>
                    <a:pt x="287" y="405"/>
                    <a:pt x="287" y="405"/>
                  </a:cubicBezTo>
                  <a:cubicBezTo>
                    <a:pt x="287" y="404"/>
                    <a:pt x="287" y="403"/>
                    <a:pt x="287" y="402"/>
                  </a:cubicBezTo>
                  <a:cubicBezTo>
                    <a:pt x="288" y="400"/>
                    <a:pt x="288" y="400"/>
                    <a:pt x="288" y="400"/>
                  </a:cubicBezTo>
                  <a:cubicBezTo>
                    <a:pt x="288" y="400"/>
                    <a:pt x="288" y="400"/>
                    <a:pt x="288" y="400"/>
                  </a:cubicBezTo>
                  <a:cubicBezTo>
                    <a:pt x="288" y="400"/>
                    <a:pt x="288" y="399"/>
                    <a:pt x="288" y="399"/>
                  </a:cubicBezTo>
                  <a:cubicBezTo>
                    <a:pt x="291" y="388"/>
                    <a:pt x="291" y="388"/>
                    <a:pt x="291" y="388"/>
                  </a:cubicBezTo>
                  <a:cubicBezTo>
                    <a:pt x="291" y="388"/>
                    <a:pt x="291" y="388"/>
                    <a:pt x="292" y="388"/>
                  </a:cubicBezTo>
                  <a:cubicBezTo>
                    <a:pt x="295" y="380"/>
                    <a:pt x="310" y="381"/>
                    <a:pt x="317" y="381"/>
                  </a:cubicBezTo>
                  <a:cubicBezTo>
                    <a:pt x="320" y="381"/>
                    <a:pt x="325" y="381"/>
                    <a:pt x="330" y="381"/>
                  </a:cubicBezTo>
                  <a:cubicBezTo>
                    <a:pt x="331" y="382"/>
                    <a:pt x="332" y="382"/>
                    <a:pt x="333" y="382"/>
                  </a:cubicBezTo>
                  <a:cubicBezTo>
                    <a:pt x="333" y="382"/>
                    <a:pt x="333" y="382"/>
                    <a:pt x="333" y="382"/>
                  </a:cubicBezTo>
                  <a:cubicBezTo>
                    <a:pt x="335" y="383"/>
                    <a:pt x="337" y="384"/>
                    <a:pt x="338" y="385"/>
                  </a:cubicBezTo>
                  <a:cubicBezTo>
                    <a:pt x="338" y="385"/>
                    <a:pt x="338" y="385"/>
                    <a:pt x="338" y="385"/>
                  </a:cubicBezTo>
                  <a:cubicBezTo>
                    <a:pt x="338" y="386"/>
                    <a:pt x="338" y="386"/>
                    <a:pt x="338" y="386"/>
                  </a:cubicBezTo>
                  <a:cubicBezTo>
                    <a:pt x="338" y="386"/>
                    <a:pt x="338" y="386"/>
                    <a:pt x="338" y="386"/>
                  </a:cubicBezTo>
                  <a:cubicBezTo>
                    <a:pt x="339" y="387"/>
                    <a:pt x="339" y="388"/>
                    <a:pt x="339" y="388"/>
                  </a:cubicBezTo>
                  <a:cubicBezTo>
                    <a:pt x="339" y="389"/>
                    <a:pt x="339" y="389"/>
                    <a:pt x="339" y="389"/>
                  </a:cubicBezTo>
                  <a:cubicBezTo>
                    <a:pt x="339" y="389"/>
                    <a:pt x="339" y="389"/>
                    <a:pt x="339" y="389"/>
                  </a:cubicBezTo>
                  <a:cubicBezTo>
                    <a:pt x="338" y="391"/>
                    <a:pt x="338" y="393"/>
                    <a:pt x="338" y="395"/>
                  </a:cubicBezTo>
                  <a:cubicBezTo>
                    <a:pt x="336" y="402"/>
                    <a:pt x="336" y="402"/>
                    <a:pt x="336" y="402"/>
                  </a:cubicBezTo>
                  <a:cubicBezTo>
                    <a:pt x="336" y="403"/>
                    <a:pt x="336" y="404"/>
                    <a:pt x="335" y="404"/>
                  </a:cubicBezTo>
                  <a:cubicBezTo>
                    <a:pt x="335" y="405"/>
                    <a:pt x="335" y="405"/>
                    <a:pt x="335" y="405"/>
                  </a:cubicBezTo>
                  <a:cubicBezTo>
                    <a:pt x="335" y="405"/>
                    <a:pt x="334" y="405"/>
                    <a:pt x="334" y="405"/>
                  </a:cubicBezTo>
                  <a:cubicBezTo>
                    <a:pt x="334" y="405"/>
                    <a:pt x="334" y="406"/>
                    <a:pt x="334" y="406"/>
                  </a:cubicBezTo>
                  <a:cubicBezTo>
                    <a:pt x="332" y="407"/>
                    <a:pt x="329" y="408"/>
                    <a:pt x="327" y="409"/>
                  </a:cubicBezTo>
                  <a:cubicBezTo>
                    <a:pt x="327" y="409"/>
                    <a:pt x="327" y="409"/>
                    <a:pt x="327" y="409"/>
                  </a:cubicBezTo>
                  <a:cubicBezTo>
                    <a:pt x="327" y="409"/>
                    <a:pt x="327" y="409"/>
                    <a:pt x="327" y="409"/>
                  </a:cubicBezTo>
                  <a:cubicBezTo>
                    <a:pt x="327" y="409"/>
                    <a:pt x="326" y="409"/>
                    <a:pt x="325" y="409"/>
                  </a:cubicBezTo>
                  <a:cubicBezTo>
                    <a:pt x="325" y="409"/>
                    <a:pt x="325" y="409"/>
                    <a:pt x="324" y="409"/>
                  </a:cubicBezTo>
                  <a:cubicBezTo>
                    <a:pt x="324" y="409"/>
                    <a:pt x="323" y="409"/>
                    <a:pt x="322" y="409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298" y="409"/>
                    <a:pt x="298" y="409"/>
                    <a:pt x="298" y="409"/>
                  </a:cubicBezTo>
                  <a:cubicBezTo>
                    <a:pt x="295" y="409"/>
                    <a:pt x="292" y="409"/>
                    <a:pt x="289" y="407"/>
                  </a:cubicBezTo>
                  <a:cubicBezTo>
                    <a:pt x="289" y="407"/>
                    <a:pt x="289" y="407"/>
                    <a:pt x="289" y="407"/>
                  </a:cubicBezTo>
                  <a:close/>
                  <a:moveTo>
                    <a:pt x="320" y="369"/>
                  </a:moveTo>
                  <a:cubicBezTo>
                    <a:pt x="316" y="369"/>
                    <a:pt x="312" y="369"/>
                    <a:pt x="309" y="369"/>
                  </a:cubicBezTo>
                  <a:cubicBezTo>
                    <a:pt x="306" y="369"/>
                    <a:pt x="301" y="369"/>
                    <a:pt x="299" y="366"/>
                  </a:cubicBezTo>
                  <a:cubicBezTo>
                    <a:pt x="299" y="365"/>
                    <a:pt x="299" y="365"/>
                    <a:pt x="299" y="365"/>
                  </a:cubicBezTo>
                  <a:cubicBezTo>
                    <a:pt x="299" y="365"/>
                    <a:pt x="299" y="364"/>
                    <a:pt x="299" y="364"/>
                  </a:cubicBezTo>
                  <a:cubicBezTo>
                    <a:pt x="299" y="364"/>
                    <a:pt x="299" y="364"/>
                    <a:pt x="299" y="363"/>
                  </a:cubicBezTo>
                  <a:cubicBezTo>
                    <a:pt x="299" y="363"/>
                    <a:pt x="299" y="363"/>
                    <a:pt x="299" y="363"/>
                  </a:cubicBezTo>
                  <a:cubicBezTo>
                    <a:pt x="299" y="363"/>
                    <a:pt x="299" y="363"/>
                    <a:pt x="299" y="363"/>
                  </a:cubicBezTo>
                  <a:cubicBezTo>
                    <a:pt x="299" y="362"/>
                    <a:pt x="299" y="361"/>
                    <a:pt x="300" y="361"/>
                  </a:cubicBezTo>
                  <a:cubicBezTo>
                    <a:pt x="300" y="358"/>
                    <a:pt x="301" y="355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2" y="352"/>
                    <a:pt x="303" y="351"/>
                    <a:pt x="303" y="350"/>
                  </a:cubicBezTo>
                  <a:cubicBezTo>
                    <a:pt x="304" y="350"/>
                    <a:pt x="304" y="350"/>
                    <a:pt x="305" y="349"/>
                  </a:cubicBezTo>
                  <a:cubicBezTo>
                    <a:pt x="306" y="348"/>
                    <a:pt x="308" y="348"/>
                    <a:pt x="310" y="347"/>
                  </a:cubicBezTo>
                  <a:cubicBezTo>
                    <a:pt x="310" y="347"/>
                    <a:pt x="310" y="347"/>
                    <a:pt x="310" y="347"/>
                  </a:cubicBezTo>
                  <a:cubicBezTo>
                    <a:pt x="312" y="347"/>
                    <a:pt x="313" y="347"/>
                    <a:pt x="315" y="347"/>
                  </a:cubicBezTo>
                  <a:cubicBezTo>
                    <a:pt x="317" y="347"/>
                    <a:pt x="317" y="347"/>
                    <a:pt x="317" y="347"/>
                  </a:cubicBezTo>
                  <a:cubicBezTo>
                    <a:pt x="317" y="347"/>
                    <a:pt x="318" y="347"/>
                    <a:pt x="319" y="347"/>
                  </a:cubicBezTo>
                  <a:cubicBezTo>
                    <a:pt x="323" y="347"/>
                    <a:pt x="328" y="347"/>
                    <a:pt x="332" y="347"/>
                  </a:cubicBezTo>
                  <a:cubicBezTo>
                    <a:pt x="333" y="347"/>
                    <a:pt x="334" y="347"/>
                    <a:pt x="334" y="347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35" y="347"/>
                    <a:pt x="335" y="347"/>
                    <a:pt x="336" y="347"/>
                  </a:cubicBezTo>
                  <a:cubicBezTo>
                    <a:pt x="336" y="347"/>
                    <a:pt x="337" y="347"/>
                    <a:pt x="337" y="347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41" y="347"/>
                    <a:pt x="345" y="348"/>
                    <a:pt x="345" y="351"/>
                  </a:cubicBezTo>
                  <a:cubicBezTo>
                    <a:pt x="345" y="351"/>
                    <a:pt x="345" y="351"/>
                    <a:pt x="345" y="351"/>
                  </a:cubicBezTo>
                  <a:cubicBezTo>
                    <a:pt x="345" y="351"/>
                    <a:pt x="345" y="351"/>
                    <a:pt x="345" y="352"/>
                  </a:cubicBezTo>
                  <a:cubicBezTo>
                    <a:pt x="345" y="355"/>
                    <a:pt x="344" y="359"/>
                    <a:pt x="343" y="362"/>
                  </a:cubicBezTo>
                  <a:cubicBezTo>
                    <a:pt x="343" y="362"/>
                    <a:pt x="343" y="362"/>
                    <a:pt x="343" y="362"/>
                  </a:cubicBezTo>
                  <a:cubicBezTo>
                    <a:pt x="343" y="363"/>
                    <a:pt x="343" y="363"/>
                    <a:pt x="343" y="363"/>
                  </a:cubicBezTo>
                  <a:cubicBezTo>
                    <a:pt x="343" y="364"/>
                    <a:pt x="343" y="364"/>
                    <a:pt x="342" y="365"/>
                  </a:cubicBezTo>
                  <a:cubicBezTo>
                    <a:pt x="342" y="365"/>
                    <a:pt x="342" y="365"/>
                    <a:pt x="342" y="366"/>
                  </a:cubicBezTo>
                  <a:cubicBezTo>
                    <a:pt x="342" y="366"/>
                    <a:pt x="342" y="366"/>
                    <a:pt x="342" y="366"/>
                  </a:cubicBezTo>
                  <a:cubicBezTo>
                    <a:pt x="342" y="366"/>
                    <a:pt x="342" y="366"/>
                    <a:pt x="342" y="366"/>
                  </a:cubicBezTo>
                  <a:cubicBezTo>
                    <a:pt x="337" y="371"/>
                    <a:pt x="325" y="369"/>
                    <a:pt x="320" y="369"/>
                  </a:cubicBezTo>
                  <a:close/>
                  <a:moveTo>
                    <a:pt x="212" y="404"/>
                  </a:moveTo>
                  <a:cubicBezTo>
                    <a:pt x="212" y="404"/>
                    <a:pt x="212" y="403"/>
                    <a:pt x="212" y="403"/>
                  </a:cubicBezTo>
                  <a:cubicBezTo>
                    <a:pt x="213" y="403"/>
                    <a:pt x="213" y="402"/>
                    <a:pt x="213" y="402"/>
                  </a:cubicBezTo>
                  <a:cubicBezTo>
                    <a:pt x="213" y="402"/>
                    <a:pt x="213" y="402"/>
                    <a:pt x="213" y="402"/>
                  </a:cubicBezTo>
                  <a:cubicBezTo>
                    <a:pt x="213" y="402"/>
                    <a:pt x="213" y="402"/>
                    <a:pt x="213" y="402"/>
                  </a:cubicBezTo>
                  <a:cubicBezTo>
                    <a:pt x="213" y="401"/>
                    <a:pt x="214" y="401"/>
                    <a:pt x="214" y="400"/>
                  </a:cubicBezTo>
                  <a:cubicBezTo>
                    <a:pt x="216" y="396"/>
                    <a:pt x="217" y="393"/>
                    <a:pt x="219" y="389"/>
                  </a:cubicBezTo>
                  <a:cubicBezTo>
                    <a:pt x="219" y="389"/>
                    <a:pt x="219" y="389"/>
                    <a:pt x="219" y="389"/>
                  </a:cubicBezTo>
                  <a:cubicBezTo>
                    <a:pt x="219" y="389"/>
                    <a:pt x="219" y="389"/>
                    <a:pt x="219" y="389"/>
                  </a:cubicBezTo>
                  <a:cubicBezTo>
                    <a:pt x="220" y="388"/>
                    <a:pt x="220" y="388"/>
                    <a:pt x="220" y="388"/>
                  </a:cubicBezTo>
                  <a:cubicBezTo>
                    <a:pt x="220" y="388"/>
                    <a:pt x="220" y="388"/>
                    <a:pt x="220" y="387"/>
                  </a:cubicBezTo>
                  <a:cubicBezTo>
                    <a:pt x="220" y="387"/>
                    <a:pt x="220" y="387"/>
                    <a:pt x="221" y="387"/>
                  </a:cubicBezTo>
                  <a:cubicBezTo>
                    <a:pt x="226" y="380"/>
                    <a:pt x="238" y="382"/>
                    <a:pt x="245" y="382"/>
                  </a:cubicBezTo>
                  <a:cubicBezTo>
                    <a:pt x="245" y="382"/>
                    <a:pt x="245" y="382"/>
                    <a:pt x="245" y="382"/>
                  </a:cubicBezTo>
                  <a:cubicBezTo>
                    <a:pt x="247" y="382"/>
                    <a:pt x="253" y="381"/>
                    <a:pt x="258" y="382"/>
                  </a:cubicBezTo>
                  <a:cubicBezTo>
                    <a:pt x="259" y="382"/>
                    <a:pt x="261" y="382"/>
                    <a:pt x="262" y="382"/>
                  </a:cubicBezTo>
                  <a:cubicBezTo>
                    <a:pt x="263" y="382"/>
                    <a:pt x="264" y="383"/>
                    <a:pt x="264" y="383"/>
                  </a:cubicBezTo>
                  <a:cubicBezTo>
                    <a:pt x="266" y="384"/>
                    <a:pt x="267" y="385"/>
                    <a:pt x="267" y="387"/>
                  </a:cubicBezTo>
                  <a:cubicBezTo>
                    <a:pt x="267" y="387"/>
                    <a:pt x="267" y="387"/>
                    <a:pt x="267" y="387"/>
                  </a:cubicBezTo>
                  <a:cubicBezTo>
                    <a:pt x="267" y="387"/>
                    <a:pt x="267" y="387"/>
                    <a:pt x="267" y="388"/>
                  </a:cubicBezTo>
                  <a:cubicBezTo>
                    <a:pt x="267" y="388"/>
                    <a:pt x="267" y="388"/>
                    <a:pt x="267" y="388"/>
                  </a:cubicBezTo>
                  <a:cubicBezTo>
                    <a:pt x="262" y="402"/>
                    <a:pt x="262" y="402"/>
                    <a:pt x="262" y="402"/>
                  </a:cubicBezTo>
                  <a:cubicBezTo>
                    <a:pt x="262" y="403"/>
                    <a:pt x="261" y="404"/>
                    <a:pt x="260" y="405"/>
                  </a:cubicBezTo>
                  <a:cubicBezTo>
                    <a:pt x="259" y="406"/>
                    <a:pt x="258" y="407"/>
                    <a:pt x="256" y="407"/>
                  </a:cubicBezTo>
                  <a:cubicBezTo>
                    <a:pt x="256" y="407"/>
                    <a:pt x="256" y="407"/>
                    <a:pt x="256" y="407"/>
                  </a:cubicBezTo>
                  <a:cubicBezTo>
                    <a:pt x="254" y="408"/>
                    <a:pt x="252" y="409"/>
                    <a:pt x="250" y="409"/>
                  </a:cubicBezTo>
                  <a:cubicBezTo>
                    <a:pt x="249" y="409"/>
                    <a:pt x="249" y="409"/>
                    <a:pt x="249" y="409"/>
                  </a:cubicBezTo>
                  <a:cubicBezTo>
                    <a:pt x="249" y="409"/>
                    <a:pt x="249" y="409"/>
                    <a:pt x="248" y="409"/>
                  </a:cubicBezTo>
                  <a:cubicBezTo>
                    <a:pt x="244" y="410"/>
                    <a:pt x="240" y="409"/>
                    <a:pt x="235" y="409"/>
                  </a:cubicBezTo>
                  <a:cubicBezTo>
                    <a:pt x="231" y="409"/>
                    <a:pt x="227" y="410"/>
                    <a:pt x="222" y="410"/>
                  </a:cubicBezTo>
                  <a:cubicBezTo>
                    <a:pt x="219" y="410"/>
                    <a:pt x="215" y="409"/>
                    <a:pt x="213" y="406"/>
                  </a:cubicBezTo>
                  <a:cubicBezTo>
                    <a:pt x="213" y="406"/>
                    <a:pt x="213" y="406"/>
                    <a:pt x="213" y="406"/>
                  </a:cubicBezTo>
                  <a:cubicBezTo>
                    <a:pt x="213" y="406"/>
                    <a:pt x="213" y="406"/>
                    <a:pt x="213" y="406"/>
                  </a:cubicBezTo>
                  <a:cubicBezTo>
                    <a:pt x="213" y="405"/>
                    <a:pt x="213" y="405"/>
                    <a:pt x="212" y="405"/>
                  </a:cubicBezTo>
                  <a:cubicBezTo>
                    <a:pt x="212" y="405"/>
                    <a:pt x="212" y="405"/>
                    <a:pt x="212" y="405"/>
                  </a:cubicBezTo>
                  <a:cubicBezTo>
                    <a:pt x="212" y="405"/>
                    <a:pt x="212" y="405"/>
                    <a:pt x="212" y="405"/>
                  </a:cubicBezTo>
                  <a:cubicBezTo>
                    <a:pt x="212" y="404"/>
                    <a:pt x="212" y="404"/>
                    <a:pt x="212" y="404"/>
                  </a:cubicBezTo>
                  <a:close/>
                  <a:moveTo>
                    <a:pt x="212" y="359"/>
                  </a:moveTo>
                  <a:cubicBezTo>
                    <a:pt x="212" y="359"/>
                    <a:pt x="212" y="359"/>
                    <a:pt x="212" y="359"/>
                  </a:cubicBezTo>
                  <a:cubicBezTo>
                    <a:pt x="209" y="364"/>
                    <a:pt x="209" y="364"/>
                    <a:pt x="209" y="364"/>
                  </a:cubicBezTo>
                  <a:cubicBezTo>
                    <a:pt x="209" y="364"/>
                    <a:pt x="208" y="365"/>
                    <a:pt x="207" y="366"/>
                  </a:cubicBezTo>
                  <a:cubicBezTo>
                    <a:pt x="206" y="367"/>
                    <a:pt x="205" y="367"/>
                    <a:pt x="203" y="368"/>
                  </a:cubicBezTo>
                  <a:cubicBezTo>
                    <a:pt x="203" y="368"/>
                    <a:pt x="203" y="368"/>
                    <a:pt x="202" y="368"/>
                  </a:cubicBezTo>
                  <a:cubicBezTo>
                    <a:pt x="202" y="369"/>
                    <a:pt x="202" y="369"/>
                    <a:pt x="202" y="369"/>
                  </a:cubicBezTo>
                  <a:cubicBezTo>
                    <a:pt x="202" y="369"/>
                    <a:pt x="202" y="369"/>
                    <a:pt x="202" y="369"/>
                  </a:cubicBezTo>
                  <a:cubicBezTo>
                    <a:pt x="201" y="369"/>
                    <a:pt x="200" y="369"/>
                    <a:pt x="199" y="369"/>
                  </a:cubicBezTo>
                  <a:cubicBezTo>
                    <a:pt x="197" y="370"/>
                    <a:pt x="196" y="370"/>
                    <a:pt x="194" y="370"/>
                  </a:cubicBezTo>
                  <a:cubicBezTo>
                    <a:pt x="189" y="370"/>
                    <a:pt x="189" y="370"/>
                    <a:pt x="189" y="370"/>
                  </a:cubicBezTo>
                  <a:cubicBezTo>
                    <a:pt x="189" y="370"/>
                    <a:pt x="189" y="370"/>
                    <a:pt x="189" y="370"/>
                  </a:cubicBezTo>
                  <a:cubicBezTo>
                    <a:pt x="184" y="370"/>
                    <a:pt x="178" y="370"/>
                    <a:pt x="172" y="370"/>
                  </a:cubicBezTo>
                  <a:cubicBezTo>
                    <a:pt x="170" y="370"/>
                    <a:pt x="165" y="369"/>
                    <a:pt x="164" y="366"/>
                  </a:cubicBezTo>
                  <a:cubicBezTo>
                    <a:pt x="164" y="366"/>
                    <a:pt x="164" y="365"/>
                    <a:pt x="164" y="365"/>
                  </a:cubicBezTo>
                  <a:cubicBezTo>
                    <a:pt x="165" y="364"/>
                    <a:pt x="166" y="362"/>
                    <a:pt x="166" y="362"/>
                  </a:cubicBezTo>
                  <a:cubicBezTo>
                    <a:pt x="168" y="358"/>
                    <a:pt x="170" y="355"/>
                    <a:pt x="173" y="352"/>
                  </a:cubicBezTo>
                  <a:cubicBezTo>
                    <a:pt x="173" y="352"/>
                    <a:pt x="173" y="352"/>
                    <a:pt x="173" y="352"/>
                  </a:cubicBezTo>
                  <a:cubicBezTo>
                    <a:pt x="173" y="352"/>
                    <a:pt x="173" y="352"/>
                    <a:pt x="173" y="352"/>
                  </a:cubicBezTo>
                  <a:cubicBezTo>
                    <a:pt x="180" y="345"/>
                    <a:pt x="193" y="347"/>
                    <a:pt x="201" y="347"/>
                  </a:cubicBezTo>
                  <a:cubicBezTo>
                    <a:pt x="205" y="347"/>
                    <a:pt x="210" y="346"/>
                    <a:pt x="213" y="348"/>
                  </a:cubicBezTo>
                  <a:cubicBezTo>
                    <a:pt x="213" y="348"/>
                    <a:pt x="213" y="348"/>
                    <a:pt x="213" y="348"/>
                  </a:cubicBezTo>
                  <a:cubicBezTo>
                    <a:pt x="214" y="348"/>
                    <a:pt x="214" y="348"/>
                    <a:pt x="214" y="348"/>
                  </a:cubicBezTo>
                  <a:cubicBezTo>
                    <a:pt x="214" y="348"/>
                    <a:pt x="214" y="349"/>
                    <a:pt x="214" y="349"/>
                  </a:cubicBezTo>
                  <a:cubicBezTo>
                    <a:pt x="215" y="349"/>
                    <a:pt x="216" y="350"/>
                    <a:pt x="216" y="350"/>
                  </a:cubicBezTo>
                  <a:cubicBezTo>
                    <a:pt x="216" y="351"/>
                    <a:pt x="216" y="352"/>
                    <a:pt x="215" y="353"/>
                  </a:cubicBezTo>
                  <a:cubicBezTo>
                    <a:pt x="215" y="353"/>
                    <a:pt x="215" y="353"/>
                    <a:pt x="215" y="353"/>
                  </a:cubicBezTo>
                  <a:cubicBezTo>
                    <a:pt x="214" y="355"/>
                    <a:pt x="213" y="357"/>
                    <a:pt x="212" y="359"/>
                  </a:cubicBezTo>
                  <a:close/>
                  <a:moveTo>
                    <a:pt x="266" y="369"/>
                  </a:moveTo>
                  <a:cubicBezTo>
                    <a:pt x="266" y="369"/>
                    <a:pt x="265" y="369"/>
                    <a:pt x="264" y="369"/>
                  </a:cubicBezTo>
                  <a:cubicBezTo>
                    <a:pt x="264" y="369"/>
                    <a:pt x="264" y="370"/>
                    <a:pt x="264" y="370"/>
                  </a:cubicBezTo>
                  <a:cubicBezTo>
                    <a:pt x="261" y="370"/>
                    <a:pt x="258" y="370"/>
                    <a:pt x="254" y="370"/>
                  </a:cubicBezTo>
                  <a:cubicBezTo>
                    <a:pt x="240" y="370"/>
                    <a:pt x="240" y="370"/>
                    <a:pt x="240" y="370"/>
                  </a:cubicBezTo>
                  <a:cubicBezTo>
                    <a:pt x="238" y="370"/>
                    <a:pt x="233" y="369"/>
                    <a:pt x="231" y="366"/>
                  </a:cubicBezTo>
                  <a:cubicBezTo>
                    <a:pt x="231" y="366"/>
                    <a:pt x="231" y="365"/>
                    <a:pt x="231" y="365"/>
                  </a:cubicBezTo>
                  <a:cubicBezTo>
                    <a:pt x="231" y="365"/>
                    <a:pt x="231" y="365"/>
                    <a:pt x="231" y="364"/>
                  </a:cubicBezTo>
                  <a:cubicBezTo>
                    <a:pt x="232" y="363"/>
                    <a:pt x="233" y="362"/>
                    <a:pt x="233" y="361"/>
                  </a:cubicBezTo>
                  <a:cubicBezTo>
                    <a:pt x="234" y="358"/>
                    <a:pt x="235" y="354"/>
                    <a:pt x="238" y="352"/>
                  </a:cubicBezTo>
                  <a:cubicBezTo>
                    <a:pt x="238" y="351"/>
                    <a:pt x="238" y="351"/>
                    <a:pt x="238" y="351"/>
                  </a:cubicBezTo>
                  <a:cubicBezTo>
                    <a:pt x="238" y="351"/>
                    <a:pt x="238" y="351"/>
                    <a:pt x="238" y="351"/>
                  </a:cubicBezTo>
                  <a:cubicBezTo>
                    <a:pt x="239" y="351"/>
                    <a:pt x="239" y="351"/>
                    <a:pt x="239" y="351"/>
                  </a:cubicBezTo>
                  <a:cubicBezTo>
                    <a:pt x="239" y="350"/>
                    <a:pt x="239" y="350"/>
                    <a:pt x="239" y="350"/>
                  </a:cubicBezTo>
                  <a:cubicBezTo>
                    <a:pt x="239" y="350"/>
                    <a:pt x="239" y="350"/>
                    <a:pt x="239" y="350"/>
                  </a:cubicBezTo>
                  <a:cubicBezTo>
                    <a:pt x="241" y="349"/>
                    <a:pt x="244" y="348"/>
                    <a:pt x="246" y="348"/>
                  </a:cubicBezTo>
                  <a:cubicBezTo>
                    <a:pt x="246" y="348"/>
                    <a:pt x="246" y="347"/>
                    <a:pt x="247" y="347"/>
                  </a:cubicBezTo>
                  <a:cubicBezTo>
                    <a:pt x="248" y="347"/>
                    <a:pt x="249" y="347"/>
                    <a:pt x="251" y="347"/>
                  </a:cubicBezTo>
                  <a:cubicBezTo>
                    <a:pt x="259" y="347"/>
                    <a:pt x="259" y="347"/>
                    <a:pt x="259" y="347"/>
                  </a:cubicBezTo>
                  <a:cubicBezTo>
                    <a:pt x="262" y="347"/>
                    <a:pt x="265" y="347"/>
                    <a:pt x="267" y="347"/>
                  </a:cubicBezTo>
                  <a:cubicBezTo>
                    <a:pt x="271" y="347"/>
                    <a:pt x="276" y="346"/>
                    <a:pt x="279" y="349"/>
                  </a:cubicBezTo>
                  <a:cubicBezTo>
                    <a:pt x="279" y="349"/>
                    <a:pt x="280" y="349"/>
                    <a:pt x="280" y="350"/>
                  </a:cubicBezTo>
                  <a:cubicBezTo>
                    <a:pt x="280" y="350"/>
                    <a:pt x="280" y="350"/>
                    <a:pt x="280" y="350"/>
                  </a:cubicBezTo>
                  <a:cubicBezTo>
                    <a:pt x="280" y="350"/>
                    <a:pt x="280" y="350"/>
                    <a:pt x="280" y="350"/>
                  </a:cubicBezTo>
                  <a:cubicBezTo>
                    <a:pt x="280" y="350"/>
                    <a:pt x="280" y="350"/>
                    <a:pt x="280" y="350"/>
                  </a:cubicBezTo>
                  <a:cubicBezTo>
                    <a:pt x="280" y="351"/>
                    <a:pt x="280" y="351"/>
                    <a:pt x="280" y="352"/>
                  </a:cubicBezTo>
                  <a:cubicBezTo>
                    <a:pt x="280" y="355"/>
                    <a:pt x="278" y="359"/>
                    <a:pt x="277" y="361"/>
                  </a:cubicBezTo>
                  <a:cubicBezTo>
                    <a:pt x="277" y="361"/>
                    <a:pt x="277" y="361"/>
                    <a:pt x="277" y="361"/>
                  </a:cubicBezTo>
                  <a:cubicBezTo>
                    <a:pt x="277" y="362"/>
                    <a:pt x="277" y="362"/>
                    <a:pt x="276" y="363"/>
                  </a:cubicBezTo>
                  <a:cubicBezTo>
                    <a:pt x="276" y="363"/>
                    <a:pt x="276" y="363"/>
                    <a:pt x="276" y="363"/>
                  </a:cubicBezTo>
                  <a:cubicBezTo>
                    <a:pt x="276" y="364"/>
                    <a:pt x="276" y="364"/>
                    <a:pt x="276" y="364"/>
                  </a:cubicBezTo>
                  <a:cubicBezTo>
                    <a:pt x="276" y="364"/>
                    <a:pt x="276" y="364"/>
                    <a:pt x="276" y="364"/>
                  </a:cubicBezTo>
                  <a:cubicBezTo>
                    <a:pt x="276" y="364"/>
                    <a:pt x="275" y="365"/>
                    <a:pt x="275" y="365"/>
                  </a:cubicBezTo>
                  <a:cubicBezTo>
                    <a:pt x="275" y="365"/>
                    <a:pt x="275" y="365"/>
                    <a:pt x="275" y="365"/>
                  </a:cubicBezTo>
                  <a:cubicBezTo>
                    <a:pt x="275" y="365"/>
                    <a:pt x="275" y="365"/>
                    <a:pt x="275" y="365"/>
                  </a:cubicBezTo>
                  <a:cubicBezTo>
                    <a:pt x="275" y="366"/>
                    <a:pt x="275" y="366"/>
                    <a:pt x="275" y="366"/>
                  </a:cubicBezTo>
                  <a:cubicBezTo>
                    <a:pt x="274" y="366"/>
                    <a:pt x="274" y="367"/>
                    <a:pt x="273" y="367"/>
                  </a:cubicBezTo>
                  <a:cubicBezTo>
                    <a:pt x="273" y="367"/>
                    <a:pt x="272" y="367"/>
                    <a:pt x="272" y="368"/>
                  </a:cubicBezTo>
                  <a:cubicBezTo>
                    <a:pt x="271" y="368"/>
                    <a:pt x="271" y="368"/>
                    <a:pt x="271" y="368"/>
                  </a:cubicBezTo>
                  <a:cubicBezTo>
                    <a:pt x="271" y="368"/>
                    <a:pt x="271" y="368"/>
                    <a:pt x="271" y="368"/>
                  </a:cubicBezTo>
                  <a:cubicBezTo>
                    <a:pt x="269" y="369"/>
                    <a:pt x="268" y="369"/>
                    <a:pt x="266" y="369"/>
                  </a:cubicBezTo>
                  <a:close/>
                  <a:moveTo>
                    <a:pt x="172" y="430"/>
                  </a:moveTo>
                  <a:cubicBezTo>
                    <a:pt x="172" y="430"/>
                    <a:pt x="172" y="430"/>
                    <a:pt x="172" y="430"/>
                  </a:cubicBezTo>
                  <a:cubicBezTo>
                    <a:pt x="172" y="433"/>
                    <a:pt x="169" y="437"/>
                    <a:pt x="167" y="439"/>
                  </a:cubicBezTo>
                  <a:cubicBezTo>
                    <a:pt x="167" y="439"/>
                    <a:pt x="167" y="439"/>
                    <a:pt x="167" y="439"/>
                  </a:cubicBezTo>
                  <a:cubicBezTo>
                    <a:pt x="165" y="443"/>
                    <a:pt x="164" y="447"/>
                    <a:pt x="161" y="450"/>
                  </a:cubicBezTo>
                  <a:cubicBezTo>
                    <a:pt x="161" y="450"/>
                    <a:pt x="161" y="450"/>
                    <a:pt x="161" y="451"/>
                  </a:cubicBezTo>
                  <a:cubicBezTo>
                    <a:pt x="160" y="451"/>
                    <a:pt x="160" y="451"/>
                    <a:pt x="160" y="451"/>
                  </a:cubicBezTo>
                  <a:cubicBezTo>
                    <a:pt x="160" y="451"/>
                    <a:pt x="160" y="451"/>
                    <a:pt x="160" y="452"/>
                  </a:cubicBezTo>
                  <a:cubicBezTo>
                    <a:pt x="159" y="452"/>
                    <a:pt x="159" y="452"/>
                    <a:pt x="159" y="452"/>
                  </a:cubicBezTo>
                  <a:cubicBezTo>
                    <a:pt x="159" y="452"/>
                    <a:pt x="159" y="452"/>
                    <a:pt x="159" y="452"/>
                  </a:cubicBezTo>
                  <a:cubicBezTo>
                    <a:pt x="156" y="455"/>
                    <a:pt x="153" y="456"/>
                    <a:pt x="150" y="457"/>
                  </a:cubicBezTo>
                  <a:cubicBezTo>
                    <a:pt x="149" y="457"/>
                    <a:pt x="149" y="457"/>
                    <a:pt x="149" y="458"/>
                  </a:cubicBezTo>
                  <a:cubicBezTo>
                    <a:pt x="146" y="458"/>
                    <a:pt x="144" y="458"/>
                    <a:pt x="142" y="458"/>
                  </a:cubicBezTo>
                  <a:cubicBezTo>
                    <a:pt x="141" y="458"/>
                    <a:pt x="141" y="458"/>
                    <a:pt x="141" y="458"/>
                  </a:cubicBezTo>
                  <a:cubicBezTo>
                    <a:pt x="141" y="458"/>
                    <a:pt x="141" y="458"/>
                    <a:pt x="141" y="458"/>
                  </a:cubicBezTo>
                  <a:cubicBezTo>
                    <a:pt x="132" y="458"/>
                    <a:pt x="124" y="458"/>
                    <a:pt x="115" y="458"/>
                  </a:cubicBezTo>
                  <a:cubicBezTo>
                    <a:pt x="114" y="458"/>
                    <a:pt x="114" y="458"/>
                    <a:pt x="113" y="458"/>
                  </a:cubicBezTo>
                  <a:cubicBezTo>
                    <a:pt x="112" y="458"/>
                    <a:pt x="111" y="458"/>
                    <a:pt x="110" y="458"/>
                  </a:cubicBezTo>
                  <a:cubicBezTo>
                    <a:pt x="109" y="457"/>
                    <a:pt x="107" y="456"/>
                    <a:pt x="107" y="456"/>
                  </a:cubicBezTo>
                  <a:cubicBezTo>
                    <a:pt x="106" y="455"/>
                    <a:pt x="106" y="453"/>
                    <a:pt x="106" y="452"/>
                  </a:cubicBezTo>
                  <a:cubicBezTo>
                    <a:pt x="106" y="451"/>
                    <a:pt x="106" y="451"/>
                    <a:pt x="107" y="450"/>
                  </a:cubicBezTo>
                  <a:cubicBezTo>
                    <a:pt x="107" y="449"/>
                    <a:pt x="107" y="449"/>
                    <a:pt x="107" y="449"/>
                  </a:cubicBezTo>
                  <a:cubicBezTo>
                    <a:pt x="107" y="449"/>
                    <a:pt x="107" y="449"/>
                    <a:pt x="107" y="449"/>
                  </a:cubicBezTo>
                  <a:cubicBezTo>
                    <a:pt x="107" y="448"/>
                    <a:pt x="107" y="448"/>
                    <a:pt x="107" y="448"/>
                  </a:cubicBezTo>
                  <a:cubicBezTo>
                    <a:pt x="107" y="448"/>
                    <a:pt x="107" y="448"/>
                    <a:pt x="107" y="448"/>
                  </a:cubicBezTo>
                  <a:cubicBezTo>
                    <a:pt x="109" y="445"/>
                    <a:pt x="112" y="442"/>
                    <a:pt x="114" y="439"/>
                  </a:cubicBezTo>
                  <a:cubicBezTo>
                    <a:pt x="116" y="436"/>
                    <a:pt x="117" y="433"/>
                    <a:pt x="119" y="431"/>
                  </a:cubicBezTo>
                  <a:cubicBezTo>
                    <a:pt x="120" y="431"/>
                    <a:pt x="120" y="430"/>
                    <a:pt x="120" y="430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21" y="430"/>
                    <a:pt x="121" y="429"/>
                    <a:pt x="122" y="429"/>
                  </a:cubicBezTo>
                  <a:cubicBezTo>
                    <a:pt x="122" y="429"/>
                    <a:pt x="122" y="429"/>
                    <a:pt x="122" y="429"/>
                  </a:cubicBezTo>
                  <a:cubicBezTo>
                    <a:pt x="122" y="429"/>
                    <a:pt x="122" y="429"/>
                    <a:pt x="122" y="429"/>
                  </a:cubicBezTo>
                  <a:cubicBezTo>
                    <a:pt x="125" y="426"/>
                    <a:pt x="128" y="425"/>
                    <a:pt x="132" y="424"/>
                  </a:cubicBezTo>
                  <a:cubicBezTo>
                    <a:pt x="132" y="424"/>
                    <a:pt x="132" y="424"/>
                    <a:pt x="132" y="424"/>
                  </a:cubicBezTo>
                  <a:cubicBezTo>
                    <a:pt x="132" y="424"/>
                    <a:pt x="132" y="424"/>
                    <a:pt x="132" y="424"/>
                  </a:cubicBezTo>
                  <a:cubicBezTo>
                    <a:pt x="133" y="424"/>
                    <a:pt x="133" y="424"/>
                    <a:pt x="134" y="424"/>
                  </a:cubicBezTo>
                  <a:cubicBezTo>
                    <a:pt x="135" y="424"/>
                    <a:pt x="135" y="424"/>
                    <a:pt x="135" y="424"/>
                  </a:cubicBezTo>
                  <a:cubicBezTo>
                    <a:pt x="136" y="424"/>
                    <a:pt x="136" y="424"/>
                    <a:pt x="137" y="424"/>
                  </a:cubicBezTo>
                  <a:cubicBezTo>
                    <a:pt x="137" y="423"/>
                    <a:pt x="137" y="423"/>
                    <a:pt x="138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46" y="423"/>
                    <a:pt x="153" y="423"/>
                    <a:pt x="161" y="423"/>
                  </a:cubicBezTo>
                  <a:cubicBezTo>
                    <a:pt x="161" y="423"/>
                    <a:pt x="161" y="423"/>
                    <a:pt x="161" y="423"/>
                  </a:cubicBezTo>
                  <a:cubicBezTo>
                    <a:pt x="163" y="423"/>
                    <a:pt x="163" y="423"/>
                    <a:pt x="163" y="423"/>
                  </a:cubicBezTo>
                  <a:cubicBezTo>
                    <a:pt x="165" y="423"/>
                    <a:pt x="166" y="424"/>
                    <a:pt x="167" y="424"/>
                  </a:cubicBezTo>
                  <a:cubicBezTo>
                    <a:pt x="168" y="424"/>
                    <a:pt x="168" y="424"/>
                    <a:pt x="169" y="425"/>
                  </a:cubicBezTo>
                  <a:cubicBezTo>
                    <a:pt x="169" y="425"/>
                    <a:pt x="169" y="425"/>
                    <a:pt x="169" y="425"/>
                  </a:cubicBezTo>
                  <a:cubicBezTo>
                    <a:pt x="169" y="425"/>
                    <a:pt x="169" y="425"/>
                    <a:pt x="170" y="425"/>
                  </a:cubicBezTo>
                  <a:cubicBezTo>
                    <a:pt x="172" y="426"/>
                    <a:pt x="173" y="428"/>
                    <a:pt x="172" y="430"/>
                  </a:cubicBezTo>
                  <a:close/>
                  <a:moveTo>
                    <a:pt x="188" y="402"/>
                  </a:moveTo>
                  <a:cubicBezTo>
                    <a:pt x="188" y="402"/>
                    <a:pt x="188" y="402"/>
                    <a:pt x="188" y="402"/>
                  </a:cubicBezTo>
                  <a:cubicBezTo>
                    <a:pt x="188" y="402"/>
                    <a:pt x="188" y="402"/>
                    <a:pt x="188" y="402"/>
                  </a:cubicBezTo>
                  <a:cubicBezTo>
                    <a:pt x="188" y="403"/>
                    <a:pt x="187" y="403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5" y="406"/>
                    <a:pt x="182" y="407"/>
                    <a:pt x="179" y="408"/>
                  </a:cubicBezTo>
                  <a:cubicBezTo>
                    <a:pt x="179" y="408"/>
                    <a:pt x="179" y="408"/>
                    <a:pt x="179" y="408"/>
                  </a:cubicBezTo>
                  <a:cubicBezTo>
                    <a:pt x="179" y="409"/>
                    <a:pt x="178" y="409"/>
                    <a:pt x="178" y="409"/>
                  </a:cubicBezTo>
                  <a:cubicBezTo>
                    <a:pt x="177" y="409"/>
                    <a:pt x="177" y="409"/>
                    <a:pt x="177" y="409"/>
                  </a:cubicBezTo>
                  <a:cubicBezTo>
                    <a:pt x="177" y="409"/>
                    <a:pt x="177" y="409"/>
                    <a:pt x="176" y="409"/>
                  </a:cubicBezTo>
                  <a:cubicBezTo>
                    <a:pt x="174" y="409"/>
                    <a:pt x="172" y="410"/>
                    <a:pt x="171" y="410"/>
                  </a:cubicBezTo>
                  <a:cubicBezTo>
                    <a:pt x="170" y="410"/>
                    <a:pt x="170" y="410"/>
                    <a:pt x="170" y="410"/>
                  </a:cubicBezTo>
                  <a:cubicBezTo>
                    <a:pt x="167" y="410"/>
                    <a:pt x="164" y="410"/>
                    <a:pt x="161" y="410"/>
                  </a:cubicBezTo>
                  <a:cubicBezTo>
                    <a:pt x="156" y="410"/>
                    <a:pt x="151" y="410"/>
                    <a:pt x="146" y="410"/>
                  </a:cubicBezTo>
                  <a:cubicBezTo>
                    <a:pt x="146" y="410"/>
                    <a:pt x="145" y="410"/>
                    <a:pt x="144" y="410"/>
                  </a:cubicBezTo>
                  <a:cubicBezTo>
                    <a:pt x="144" y="410"/>
                    <a:pt x="144" y="410"/>
                    <a:pt x="144" y="410"/>
                  </a:cubicBezTo>
                  <a:cubicBezTo>
                    <a:pt x="143" y="409"/>
                    <a:pt x="143" y="409"/>
                    <a:pt x="142" y="409"/>
                  </a:cubicBezTo>
                  <a:cubicBezTo>
                    <a:pt x="142" y="409"/>
                    <a:pt x="142" y="409"/>
                    <a:pt x="142" y="409"/>
                  </a:cubicBezTo>
                  <a:cubicBezTo>
                    <a:pt x="142" y="409"/>
                    <a:pt x="142" y="409"/>
                    <a:pt x="142" y="409"/>
                  </a:cubicBezTo>
                  <a:cubicBezTo>
                    <a:pt x="140" y="409"/>
                    <a:pt x="138" y="407"/>
                    <a:pt x="138" y="405"/>
                  </a:cubicBezTo>
                  <a:cubicBezTo>
                    <a:pt x="138" y="405"/>
                    <a:pt x="138" y="404"/>
                    <a:pt x="138" y="404"/>
                  </a:cubicBezTo>
                  <a:cubicBezTo>
                    <a:pt x="138" y="404"/>
                    <a:pt x="138" y="404"/>
                    <a:pt x="138" y="403"/>
                  </a:cubicBezTo>
                  <a:cubicBezTo>
                    <a:pt x="138" y="403"/>
                    <a:pt x="138" y="403"/>
                    <a:pt x="139" y="402"/>
                  </a:cubicBezTo>
                  <a:cubicBezTo>
                    <a:pt x="139" y="402"/>
                    <a:pt x="139" y="402"/>
                    <a:pt x="139" y="402"/>
                  </a:cubicBezTo>
                  <a:cubicBezTo>
                    <a:pt x="139" y="402"/>
                    <a:pt x="139" y="402"/>
                    <a:pt x="139" y="402"/>
                  </a:cubicBezTo>
                  <a:cubicBezTo>
                    <a:pt x="139" y="402"/>
                    <a:pt x="139" y="401"/>
                    <a:pt x="140" y="401"/>
                  </a:cubicBezTo>
                  <a:cubicBezTo>
                    <a:pt x="142" y="397"/>
                    <a:pt x="144" y="394"/>
                    <a:pt x="147" y="390"/>
                  </a:cubicBezTo>
                  <a:cubicBezTo>
                    <a:pt x="147" y="390"/>
                    <a:pt x="147" y="390"/>
                    <a:pt x="147" y="390"/>
                  </a:cubicBezTo>
                  <a:cubicBezTo>
                    <a:pt x="148" y="389"/>
                    <a:pt x="148" y="389"/>
                    <a:pt x="148" y="389"/>
                  </a:cubicBezTo>
                  <a:cubicBezTo>
                    <a:pt x="149" y="388"/>
                    <a:pt x="149" y="387"/>
                    <a:pt x="151" y="386"/>
                  </a:cubicBezTo>
                  <a:cubicBezTo>
                    <a:pt x="151" y="385"/>
                    <a:pt x="152" y="385"/>
                    <a:pt x="153" y="385"/>
                  </a:cubicBezTo>
                  <a:cubicBezTo>
                    <a:pt x="153" y="384"/>
                    <a:pt x="154" y="384"/>
                    <a:pt x="154" y="384"/>
                  </a:cubicBezTo>
                  <a:cubicBezTo>
                    <a:pt x="154" y="384"/>
                    <a:pt x="154" y="384"/>
                    <a:pt x="155" y="384"/>
                  </a:cubicBezTo>
                  <a:cubicBezTo>
                    <a:pt x="155" y="384"/>
                    <a:pt x="155" y="384"/>
                    <a:pt x="155" y="384"/>
                  </a:cubicBezTo>
                  <a:cubicBezTo>
                    <a:pt x="155" y="384"/>
                    <a:pt x="155" y="384"/>
                    <a:pt x="156" y="383"/>
                  </a:cubicBezTo>
                  <a:cubicBezTo>
                    <a:pt x="157" y="383"/>
                    <a:pt x="158" y="383"/>
                    <a:pt x="160" y="382"/>
                  </a:cubicBezTo>
                  <a:cubicBezTo>
                    <a:pt x="161" y="382"/>
                    <a:pt x="163" y="382"/>
                    <a:pt x="165" y="382"/>
                  </a:cubicBezTo>
                  <a:cubicBezTo>
                    <a:pt x="169" y="382"/>
                    <a:pt x="169" y="382"/>
                    <a:pt x="169" y="382"/>
                  </a:cubicBezTo>
                  <a:cubicBezTo>
                    <a:pt x="170" y="382"/>
                    <a:pt x="171" y="382"/>
                    <a:pt x="172" y="382"/>
                  </a:cubicBezTo>
                  <a:cubicBezTo>
                    <a:pt x="177" y="382"/>
                    <a:pt x="181" y="382"/>
                    <a:pt x="185" y="382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87" y="382"/>
                    <a:pt x="187" y="382"/>
                    <a:pt x="187" y="382"/>
                  </a:cubicBezTo>
                  <a:cubicBezTo>
                    <a:pt x="189" y="382"/>
                    <a:pt x="190" y="382"/>
                    <a:pt x="191" y="382"/>
                  </a:cubicBezTo>
                  <a:cubicBezTo>
                    <a:pt x="193" y="383"/>
                    <a:pt x="193" y="383"/>
                    <a:pt x="194" y="383"/>
                  </a:cubicBezTo>
                  <a:cubicBezTo>
                    <a:pt x="196" y="384"/>
                    <a:pt x="197" y="386"/>
                    <a:pt x="196" y="389"/>
                  </a:cubicBezTo>
                  <a:cubicBezTo>
                    <a:pt x="194" y="392"/>
                    <a:pt x="192" y="395"/>
                    <a:pt x="190" y="398"/>
                  </a:cubicBezTo>
                  <a:cubicBezTo>
                    <a:pt x="188" y="402"/>
                    <a:pt x="188" y="402"/>
                    <a:pt x="188" y="402"/>
                  </a:cubicBezTo>
                  <a:cubicBezTo>
                    <a:pt x="188" y="402"/>
                    <a:pt x="188" y="402"/>
                    <a:pt x="188" y="402"/>
                  </a:cubicBezTo>
                  <a:close/>
                  <a:moveTo>
                    <a:pt x="411" y="448"/>
                  </a:moveTo>
                  <a:cubicBezTo>
                    <a:pt x="411" y="449"/>
                    <a:pt x="411" y="449"/>
                    <a:pt x="411" y="450"/>
                  </a:cubicBezTo>
                  <a:cubicBezTo>
                    <a:pt x="411" y="450"/>
                    <a:pt x="411" y="450"/>
                    <a:pt x="411" y="450"/>
                  </a:cubicBezTo>
                  <a:cubicBezTo>
                    <a:pt x="411" y="451"/>
                    <a:pt x="411" y="451"/>
                    <a:pt x="410" y="451"/>
                  </a:cubicBezTo>
                  <a:cubicBezTo>
                    <a:pt x="410" y="451"/>
                    <a:pt x="410" y="451"/>
                    <a:pt x="410" y="452"/>
                  </a:cubicBezTo>
                  <a:cubicBezTo>
                    <a:pt x="410" y="452"/>
                    <a:pt x="410" y="452"/>
                    <a:pt x="410" y="452"/>
                  </a:cubicBezTo>
                  <a:cubicBezTo>
                    <a:pt x="410" y="452"/>
                    <a:pt x="409" y="453"/>
                    <a:pt x="409" y="453"/>
                  </a:cubicBezTo>
                  <a:cubicBezTo>
                    <a:pt x="409" y="453"/>
                    <a:pt x="409" y="453"/>
                    <a:pt x="409" y="453"/>
                  </a:cubicBezTo>
                  <a:cubicBezTo>
                    <a:pt x="408" y="454"/>
                    <a:pt x="408" y="454"/>
                    <a:pt x="407" y="455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6" y="455"/>
                    <a:pt x="406" y="456"/>
                    <a:pt x="405" y="456"/>
                  </a:cubicBezTo>
                  <a:cubicBezTo>
                    <a:pt x="405" y="456"/>
                    <a:pt x="405" y="456"/>
                    <a:pt x="405" y="456"/>
                  </a:cubicBezTo>
                  <a:cubicBezTo>
                    <a:pt x="404" y="456"/>
                    <a:pt x="404" y="456"/>
                    <a:pt x="404" y="456"/>
                  </a:cubicBezTo>
                  <a:cubicBezTo>
                    <a:pt x="403" y="456"/>
                    <a:pt x="403" y="457"/>
                    <a:pt x="403" y="457"/>
                  </a:cubicBezTo>
                  <a:cubicBezTo>
                    <a:pt x="403" y="457"/>
                    <a:pt x="403" y="457"/>
                    <a:pt x="402" y="457"/>
                  </a:cubicBezTo>
                  <a:cubicBezTo>
                    <a:pt x="402" y="457"/>
                    <a:pt x="402" y="457"/>
                    <a:pt x="402" y="457"/>
                  </a:cubicBezTo>
                  <a:cubicBezTo>
                    <a:pt x="402" y="457"/>
                    <a:pt x="401" y="457"/>
                    <a:pt x="400" y="457"/>
                  </a:cubicBezTo>
                  <a:cubicBezTo>
                    <a:pt x="400" y="457"/>
                    <a:pt x="399" y="457"/>
                    <a:pt x="399" y="457"/>
                  </a:cubicBezTo>
                  <a:cubicBezTo>
                    <a:pt x="398" y="458"/>
                    <a:pt x="398" y="458"/>
                    <a:pt x="397" y="458"/>
                  </a:cubicBezTo>
                  <a:cubicBezTo>
                    <a:pt x="397" y="458"/>
                    <a:pt x="397" y="458"/>
                    <a:pt x="397" y="458"/>
                  </a:cubicBezTo>
                  <a:cubicBezTo>
                    <a:pt x="396" y="458"/>
                    <a:pt x="396" y="458"/>
                    <a:pt x="396" y="458"/>
                  </a:cubicBezTo>
                  <a:cubicBezTo>
                    <a:pt x="396" y="458"/>
                    <a:pt x="396" y="458"/>
                    <a:pt x="396" y="458"/>
                  </a:cubicBezTo>
                  <a:cubicBezTo>
                    <a:pt x="393" y="458"/>
                    <a:pt x="390" y="458"/>
                    <a:pt x="387" y="458"/>
                  </a:cubicBezTo>
                  <a:cubicBezTo>
                    <a:pt x="373" y="458"/>
                    <a:pt x="212" y="458"/>
                    <a:pt x="200" y="458"/>
                  </a:cubicBezTo>
                  <a:cubicBezTo>
                    <a:pt x="199" y="458"/>
                    <a:pt x="198" y="458"/>
                    <a:pt x="198" y="458"/>
                  </a:cubicBezTo>
                  <a:cubicBezTo>
                    <a:pt x="197" y="458"/>
                    <a:pt x="196" y="458"/>
                    <a:pt x="195" y="457"/>
                  </a:cubicBezTo>
                  <a:cubicBezTo>
                    <a:pt x="193" y="457"/>
                    <a:pt x="192" y="456"/>
                    <a:pt x="191" y="455"/>
                  </a:cubicBezTo>
                  <a:cubicBezTo>
                    <a:pt x="190" y="454"/>
                    <a:pt x="190" y="453"/>
                    <a:pt x="189" y="452"/>
                  </a:cubicBezTo>
                  <a:cubicBezTo>
                    <a:pt x="189" y="451"/>
                    <a:pt x="189" y="450"/>
                    <a:pt x="190" y="449"/>
                  </a:cubicBezTo>
                  <a:cubicBezTo>
                    <a:pt x="191" y="448"/>
                    <a:pt x="191" y="448"/>
                    <a:pt x="191" y="448"/>
                  </a:cubicBezTo>
                  <a:cubicBezTo>
                    <a:pt x="191" y="448"/>
                    <a:pt x="191" y="448"/>
                    <a:pt x="191" y="448"/>
                  </a:cubicBezTo>
                  <a:cubicBezTo>
                    <a:pt x="192" y="444"/>
                    <a:pt x="194" y="440"/>
                    <a:pt x="196" y="437"/>
                  </a:cubicBezTo>
                  <a:cubicBezTo>
                    <a:pt x="196" y="436"/>
                    <a:pt x="197" y="435"/>
                    <a:pt x="197" y="435"/>
                  </a:cubicBezTo>
                  <a:cubicBezTo>
                    <a:pt x="198" y="432"/>
                    <a:pt x="198" y="432"/>
                    <a:pt x="198" y="432"/>
                  </a:cubicBezTo>
                  <a:cubicBezTo>
                    <a:pt x="199" y="431"/>
                    <a:pt x="200" y="430"/>
                    <a:pt x="201" y="428"/>
                  </a:cubicBezTo>
                  <a:cubicBezTo>
                    <a:pt x="201" y="428"/>
                    <a:pt x="202" y="428"/>
                    <a:pt x="202" y="428"/>
                  </a:cubicBezTo>
                  <a:cubicBezTo>
                    <a:pt x="202" y="428"/>
                    <a:pt x="202" y="428"/>
                    <a:pt x="203" y="428"/>
                  </a:cubicBezTo>
                  <a:cubicBezTo>
                    <a:pt x="203" y="427"/>
                    <a:pt x="203" y="427"/>
                    <a:pt x="203" y="427"/>
                  </a:cubicBezTo>
                  <a:cubicBezTo>
                    <a:pt x="203" y="427"/>
                    <a:pt x="203" y="427"/>
                    <a:pt x="203" y="427"/>
                  </a:cubicBezTo>
                  <a:cubicBezTo>
                    <a:pt x="204" y="427"/>
                    <a:pt x="204" y="427"/>
                    <a:pt x="204" y="427"/>
                  </a:cubicBezTo>
                  <a:cubicBezTo>
                    <a:pt x="204" y="426"/>
                    <a:pt x="205" y="426"/>
                    <a:pt x="205" y="426"/>
                  </a:cubicBezTo>
                  <a:cubicBezTo>
                    <a:pt x="205" y="426"/>
                    <a:pt x="206" y="426"/>
                    <a:pt x="206" y="425"/>
                  </a:cubicBezTo>
                  <a:cubicBezTo>
                    <a:pt x="206" y="425"/>
                    <a:pt x="207" y="425"/>
                    <a:pt x="207" y="425"/>
                  </a:cubicBezTo>
                  <a:cubicBezTo>
                    <a:pt x="208" y="425"/>
                    <a:pt x="208" y="425"/>
                    <a:pt x="209" y="424"/>
                  </a:cubicBezTo>
                  <a:cubicBezTo>
                    <a:pt x="209" y="424"/>
                    <a:pt x="210" y="424"/>
                    <a:pt x="210" y="424"/>
                  </a:cubicBezTo>
                  <a:cubicBezTo>
                    <a:pt x="210" y="424"/>
                    <a:pt x="210" y="424"/>
                    <a:pt x="210" y="424"/>
                  </a:cubicBezTo>
                  <a:cubicBezTo>
                    <a:pt x="212" y="423"/>
                    <a:pt x="214" y="423"/>
                    <a:pt x="216" y="423"/>
                  </a:cubicBezTo>
                  <a:cubicBezTo>
                    <a:pt x="216" y="423"/>
                    <a:pt x="385" y="423"/>
                    <a:pt x="392" y="423"/>
                  </a:cubicBezTo>
                  <a:cubicBezTo>
                    <a:pt x="393" y="423"/>
                    <a:pt x="395" y="423"/>
                    <a:pt x="397" y="423"/>
                  </a:cubicBezTo>
                  <a:cubicBezTo>
                    <a:pt x="398" y="423"/>
                    <a:pt x="399" y="423"/>
                    <a:pt x="400" y="423"/>
                  </a:cubicBezTo>
                  <a:cubicBezTo>
                    <a:pt x="400" y="423"/>
                    <a:pt x="400" y="423"/>
                    <a:pt x="400" y="423"/>
                  </a:cubicBezTo>
                  <a:cubicBezTo>
                    <a:pt x="401" y="423"/>
                    <a:pt x="402" y="423"/>
                    <a:pt x="402" y="423"/>
                  </a:cubicBezTo>
                  <a:cubicBezTo>
                    <a:pt x="403" y="423"/>
                    <a:pt x="403" y="423"/>
                    <a:pt x="403" y="423"/>
                  </a:cubicBezTo>
                  <a:cubicBezTo>
                    <a:pt x="403" y="423"/>
                    <a:pt x="403" y="423"/>
                    <a:pt x="403" y="423"/>
                  </a:cubicBezTo>
                  <a:cubicBezTo>
                    <a:pt x="404" y="424"/>
                    <a:pt x="404" y="424"/>
                    <a:pt x="405" y="424"/>
                  </a:cubicBezTo>
                  <a:cubicBezTo>
                    <a:pt x="405" y="424"/>
                    <a:pt x="405" y="424"/>
                    <a:pt x="405" y="424"/>
                  </a:cubicBezTo>
                  <a:cubicBezTo>
                    <a:pt x="406" y="425"/>
                    <a:pt x="406" y="425"/>
                    <a:pt x="407" y="425"/>
                  </a:cubicBezTo>
                  <a:cubicBezTo>
                    <a:pt x="407" y="425"/>
                    <a:pt x="407" y="425"/>
                    <a:pt x="407" y="425"/>
                  </a:cubicBezTo>
                  <a:cubicBezTo>
                    <a:pt x="407" y="425"/>
                    <a:pt x="407" y="425"/>
                    <a:pt x="407" y="425"/>
                  </a:cubicBezTo>
                  <a:cubicBezTo>
                    <a:pt x="408" y="426"/>
                    <a:pt x="408" y="426"/>
                    <a:pt x="408" y="426"/>
                  </a:cubicBezTo>
                  <a:cubicBezTo>
                    <a:pt x="409" y="427"/>
                    <a:pt x="409" y="427"/>
                    <a:pt x="410" y="428"/>
                  </a:cubicBezTo>
                  <a:cubicBezTo>
                    <a:pt x="411" y="429"/>
                    <a:pt x="411" y="430"/>
                    <a:pt x="411" y="431"/>
                  </a:cubicBezTo>
                  <a:cubicBezTo>
                    <a:pt x="411" y="432"/>
                    <a:pt x="411" y="432"/>
                    <a:pt x="411" y="432"/>
                  </a:cubicBezTo>
                  <a:cubicBezTo>
                    <a:pt x="411" y="432"/>
                    <a:pt x="411" y="432"/>
                    <a:pt x="411" y="432"/>
                  </a:cubicBezTo>
                  <a:cubicBezTo>
                    <a:pt x="411" y="436"/>
                    <a:pt x="411" y="441"/>
                    <a:pt x="411" y="445"/>
                  </a:cubicBezTo>
                  <a:cubicBezTo>
                    <a:pt x="411" y="446"/>
                    <a:pt x="411" y="447"/>
                    <a:pt x="411" y="448"/>
                  </a:cubicBezTo>
                  <a:close/>
                  <a:moveTo>
                    <a:pt x="434" y="366"/>
                  </a:moveTo>
                  <a:cubicBezTo>
                    <a:pt x="434" y="366"/>
                    <a:pt x="434" y="366"/>
                    <a:pt x="434" y="366"/>
                  </a:cubicBezTo>
                  <a:cubicBezTo>
                    <a:pt x="434" y="366"/>
                    <a:pt x="434" y="366"/>
                    <a:pt x="434" y="365"/>
                  </a:cubicBezTo>
                  <a:cubicBezTo>
                    <a:pt x="433" y="365"/>
                    <a:pt x="433" y="364"/>
                    <a:pt x="432" y="363"/>
                  </a:cubicBezTo>
                  <a:cubicBezTo>
                    <a:pt x="432" y="362"/>
                    <a:pt x="432" y="362"/>
                    <a:pt x="432" y="362"/>
                  </a:cubicBezTo>
                  <a:cubicBezTo>
                    <a:pt x="432" y="362"/>
                    <a:pt x="432" y="361"/>
                    <a:pt x="432" y="360"/>
                  </a:cubicBezTo>
                  <a:cubicBezTo>
                    <a:pt x="432" y="360"/>
                    <a:pt x="432" y="360"/>
                    <a:pt x="432" y="360"/>
                  </a:cubicBezTo>
                  <a:cubicBezTo>
                    <a:pt x="432" y="358"/>
                    <a:pt x="432" y="355"/>
                    <a:pt x="432" y="353"/>
                  </a:cubicBezTo>
                  <a:cubicBezTo>
                    <a:pt x="432" y="352"/>
                    <a:pt x="432" y="352"/>
                    <a:pt x="432" y="352"/>
                  </a:cubicBezTo>
                  <a:cubicBezTo>
                    <a:pt x="432" y="351"/>
                    <a:pt x="432" y="350"/>
                    <a:pt x="432" y="350"/>
                  </a:cubicBezTo>
                  <a:cubicBezTo>
                    <a:pt x="433" y="349"/>
                    <a:pt x="434" y="349"/>
                    <a:pt x="435" y="348"/>
                  </a:cubicBezTo>
                  <a:cubicBezTo>
                    <a:pt x="436" y="348"/>
                    <a:pt x="437" y="347"/>
                    <a:pt x="438" y="347"/>
                  </a:cubicBezTo>
                  <a:cubicBezTo>
                    <a:pt x="438" y="347"/>
                    <a:pt x="438" y="347"/>
                    <a:pt x="438" y="347"/>
                  </a:cubicBezTo>
                  <a:cubicBezTo>
                    <a:pt x="438" y="347"/>
                    <a:pt x="438" y="347"/>
                    <a:pt x="438" y="347"/>
                  </a:cubicBezTo>
                  <a:cubicBezTo>
                    <a:pt x="439" y="347"/>
                    <a:pt x="439" y="347"/>
                    <a:pt x="440" y="347"/>
                  </a:cubicBezTo>
                  <a:cubicBezTo>
                    <a:pt x="440" y="347"/>
                    <a:pt x="440" y="347"/>
                    <a:pt x="441" y="347"/>
                  </a:cubicBezTo>
                  <a:cubicBezTo>
                    <a:pt x="443" y="346"/>
                    <a:pt x="445" y="346"/>
                    <a:pt x="447" y="346"/>
                  </a:cubicBezTo>
                  <a:cubicBezTo>
                    <a:pt x="463" y="346"/>
                    <a:pt x="463" y="346"/>
                    <a:pt x="463" y="346"/>
                  </a:cubicBezTo>
                  <a:cubicBezTo>
                    <a:pt x="464" y="346"/>
                    <a:pt x="465" y="346"/>
                    <a:pt x="465" y="347"/>
                  </a:cubicBezTo>
                  <a:cubicBezTo>
                    <a:pt x="469" y="347"/>
                    <a:pt x="474" y="348"/>
                    <a:pt x="475" y="352"/>
                  </a:cubicBezTo>
                  <a:cubicBezTo>
                    <a:pt x="476" y="355"/>
                    <a:pt x="476" y="359"/>
                    <a:pt x="477" y="362"/>
                  </a:cubicBezTo>
                  <a:cubicBezTo>
                    <a:pt x="477" y="363"/>
                    <a:pt x="477" y="363"/>
                    <a:pt x="477" y="363"/>
                  </a:cubicBezTo>
                  <a:cubicBezTo>
                    <a:pt x="477" y="364"/>
                    <a:pt x="477" y="364"/>
                    <a:pt x="477" y="365"/>
                  </a:cubicBezTo>
                  <a:cubicBezTo>
                    <a:pt x="477" y="365"/>
                    <a:pt x="477" y="365"/>
                    <a:pt x="477" y="365"/>
                  </a:cubicBezTo>
                  <a:cubicBezTo>
                    <a:pt x="477" y="365"/>
                    <a:pt x="477" y="365"/>
                    <a:pt x="477" y="365"/>
                  </a:cubicBezTo>
                  <a:cubicBezTo>
                    <a:pt x="477" y="365"/>
                    <a:pt x="477" y="365"/>
                    <a:pt x="477" y="365"/>
                  </a:cubicBezTo>
                  <a:cubicBezTo>
                    <a:pt x="476" y="367"/>
                    <a:pt x="474" y="368"/>
                    <a:pt x="472" y="369"/>
                  </a:cubicBezTo>
                  <a:cubicBezTo>
                    <a:pt x="471" y="369"/>
                    <a:pt x="471" y="369"/>
                    <a:pt x="471" y="369"/>
                  </a:cubicBezTo>
                  <a:cubicBezTo>
                    <a:pt x="471" y="369"/>
                    <a:pt x="471" y="369"/>
                    <a:pt x="470" y="369"/>
                  </a:cubicBezTo>
                  <a:cubicBezTo>
                    <a:pt x="470" y="369"/>
                    <a:pt x="470" y="369"/>
                    <a:pt x="470" y="369"/>
                  </a:cubicBezTo>
                  <a:cubicBezTo>
                    <a:pt x="469" y="369"/>
                    <a:pt x="469" y="369"/>
                    <a:pt x="469" y="369"/>
                  </a:cubicBezTo>
                  <a:cubicBezTo>
                    <a:pt x="463" y="370"/>
                    <a:pt x="457" y="369"/>
                    <a:pt x="455" y="369"/>
                  </a:cubicBezTo>
                  <a:cubicBezTo>
                    <a:pt x="445" y="369"/>
                    <a:pt x="445" y="369"/>
                    <a:pt x="445" y="369"/>
                  </a:cubicBezTo>
                  <a:cubicBezTo>
                    <a:pt x="444" y="369"/>
                    <a:pt x="443" y="369"/>
                    <a:pt x="442" y="369"/>
                  </a:cubicBezTo>
                  <a:cubicBezTo>
                    <a:pt x="442" y="369"/>
                    <a:pt x="441" y="369"/>
                    <a:pt x="441" y="369"/>
                  </a:cubicBezTo>
                  <a:cubicBezTo>
                    <a:pt x="440" y="369"/>
                    <a:pt x="440" y="369"/>
                    <a:pt x="440" y="369"/>
                  </a:cubicBezTo>
                  <a:cubicBezTo>
                    <a:pt x="440" y="369"/>
                    <a:pt x="440" y="369"/>
                    <a:pt x="440" y="369"/>
                  </a:cubicBezTo>
                  <a:cubicBezTo>
                    <a:pt x="439" y="369"/>
                    <a:pt x="439" y="369"/>
                    <a:pt x="438" y="368"/>
                  </a:cubicBezTo>
                  <a:cubicBezTo>
                    <a:pt x="438" y="368"/>
                    <a:pt x="438" y="368"/>
                    <a:pt x="438" y="368"/>
                  </a:cubicBezTo>
                  <a:cubicBezTo>
                    <a:pt x="437" y="368"/>
                    <a:pt x="437" y="368"/>
                    <a:pt x="436" y="367"/>
                  </a:cubicBezTo>
                  <a:cubicBezTo>
                    <a:pt x="436" y="367"/>
                    <a:pt x="435" y="367"/>
                    <a:pt x="434" y="366"/>
                  </a:cubicBezTo>
                  <a:cubicBezTo>
                    <a:pt x="434" y="366"/>
                    <a:pt x="434" y="366"/>
                    <a:pt x="434" y="366"/>
                  </a:cubicBezTo>
                  <a:close/>
                  <a:moveTo>
                    <a:pt x="437" y="404"/>
                  </a:moveTo>
                  <a:cubicBezTo>
                    <a:pt x="436" y="403"/>
                    <a:pt x="436" y="402"/>
                    <a:pt x="435" y="402"/>
                  </a:cubicBezTo>
                  <a:cubicBezTo>
                    <a:pt x="435" y="400"/>
                    <a:pt x="435" y="400"/>
                    <a:pt x="435" y="400"/>
                  </a:cubicBezTo>
                  <a:cubicBezTo>
                    <a:pt x="435" y="400"/>
                    <a:pt x="435" y="400"/>
                    <a:pt x="435" y="400"/>
                  </a:cubicBezTo>
                  <a:cubicBezTo>
                    <a:pt x="435" y="396"/>
                    <a:pt x="435" y="392"/>
                    <a:pt x="434" y="388"/>
                  </a:cubicBezTo>
                  <a:cubicBezTo>
                    <a:pt x="434" y="388"/>
                    <a:pt x="434" y="388"/>
                    <a:pt x="434" y="388"/>
                  </a:cubicBezTo>
                  <a:cubicBezTo>
                    <a:pt x="434" y="388"/>
                    <a:pt x="434" y="388"/>
                    <a:pt x="434" y="388"/>
                  </a:cubicBezTo>
                  <a:cubicBezTo>
                    <a:pt x="434" y="388"/>
                    <a:pt x="434" y="388"/>
                    <a:pt x="434" y="387"/>
                  </a:cubicBezTo>
                  <a:cubicBezTo>
                    <a:pt x="435" y="379"/>
                    <a:pt x="453" y="381"/>
                    <a:pt x="458" y="381"/>
                  </a:cubicBezTo>
                  <a:cubicBezTo>
                    <a:pt x="465" y="381"/>
                    <a:pt x="477" y="380"/>
                    <a:pt x="481" y="386"/>
                  </a:cubicBezTo>
                  <a:cubicBezTo>
                    <a:pt x="481" y="387"/>
                    <a:pt x="482" y="387"/>
                    <a:pt x="482" y="388"/>
                  </a:cubicBezTo>
                  <a:cubicBezTo>
                    <a:pt x="482" y="389"/>
                    <a:pt x="482" y="389"/>
                    <a:pt x="482" y="389"/>
                  </a:cubicBezTo>
                  <a:cubicBezTo>
                    <a:pt x="482" y="389"/>
                    <a:pt x="482" y="389"/>
                    <a:pt x="482" y="389"/>
                  </a:cubicBezTo>
                  <a:cubicBezTo>
                    <a:pt x="483" y="391"/>
                    <a:pt x="483" y="392"/>
                    <a:pt x="484" y="395"/>
                  </a:cubicBezTo>
                  <a:cubicBezTo>
                    <a:pt x="485" y="401"/>
                    <a:pt x="485" y="401"/>
                    <a:pt x="485" y="401"/>
                  </a:cubicBezTo>
                  <a:cubicBezTo>
                    <a:pt x="485" y="402"/>
                    <a:pt x="485" y="403"/>
                    <a:pt x="484" y="404"/>
                  </a:cubicBezTo>
                  <a:cubicBezTo>
                    <a:pt x="484" y="405"/>
                    <a:pt x="484" y="405"/>
                    <a:pt x="483" y="406"/>
                  </a:cubicBezTo>
                  <a:cubicBezTo>
                    <a:pt x="483" y="406"/>
                    <a:pt x="483" y="406"/>
                    <a:pt x="482" y="407"/>
                  </a:cubicBezTo>
                  <a:cubicBezTo>
                    <a:pt x="482" y="407"/>
                    <a:pt x="482" y="407"/>
                    <a:pt x="482" y="407"/>
                  </a:cubicBezTo>
                  <a:cubicBezTo>
                    <a:pt x="482" y="407"/>
                    <a:pt x="482" y="407"/>
                    <a:pt x="482" y="407"/>
                  </a:cubicBezTo>
                  <a:cubicBezTo>
                    <a:pt x="481" y="407"/>
                    <a:pt x="481" y="407"/>
                    <a:pt x="481" y="407"/>
                  </a:cubicBezTo>
                  <a:cubicBezTo>
                    <a:pt x="480" y="408"/>
                    <a:pt x="480" y="408"/>
                    <a:pt x="480" y="408"/>
                  </a:cubicBezTo>
                  <a:cubicBezTo>
                    <a:pt x="479" y="408"/>
                    <a:pt x="479" y="408"/>
                    <a:pt x="479" y="408"/>
                  </a:cubicBezTo>
                  <a:cubicBezTo>
                    <a:pt x="479" y="408"/>
                    <a:pt x="479" y="408"/>
                    <a:pt x="478" y="408"/>
                  </a:cubicBezTo>
                  <a:cubicBezTo>
                    <a:pt x="478" y="408"/>
                    <a:pt x="478" y="409"/>
                    <a:pt x="477" y="409"/>
                  </a:cubicBezTo>
                  <a:cubicBezTo>
                    <a:pt x="477" y="409"/>
                    <a:pt x="477" y="409"/>
                    <a:pt x="477" y="409"/>
                  </a:cubicBezTo>
                  <a:cubicBezTo>
                    <a:pt x="477" y="409"/>
                    <a:pt x="476" y="409"/>
                    <a:pt x="475" y="409"/>
                  </a:cubicBezTo>
                  <a:cubicBezTo>
                    <a:pt x="474" y="409"/>
                    <a:pt x="474" y="409"/>
                    <a:pt x="473" y="409"/>
                  </a:cubicBezTo>
                  <a:cubicBezTo>
                    <a:pt x="473" y="409"/>
                    <a:pt x="473" y="409"/>
                    <a:pt x="473" y="409"/>
                  </a:cubicBezTo>
                  <a:cubicBezTo>
                    <a:pt x="473" y="409"/>
                    <a:pt x="473" y="409"/>
                    <a:pt x="473" y="409"/>
                  </a:cubicBezTo>
                  <a:cubicBezTo>
                    <a:pt x="473" y="409"/>
                    <a:pt x="473" y="409"/>
                    <a:pt x="473" y="409"/>
                  </a:cubicBezTo>
                  <a:cubicBezTo>
                    <a:pt x="465" y="409"/>
                    <a:pt x="457" y="409"/>
                    <a:pt x="449" y="409"/>
                  </a:cubicBezTo>
                  <a:cubicBezTo>
                    <a:pt x="448" y="409"/>
                    <a:pt x="447" y="409"/>
                    <a:pt x="447" y="409"/>
                  </a:cubicBezTo>
                  <a:cubicBezTo>
                    <a:pt x="446" y="409"/>
                    <a:pt x="446" y="409"/>
                    <a:pt x="446" y="409"/>
                  </a:cubicBezTo>
                  <a:cubicBezTo>
                    <a:pt x="445" y="409"/>
                    <a:pt x="445" y="409"/>
                    <a:pt x="444" y="409"/>
                  </a:cubicBezTo>
                  <a:cubicBezTo>
                    <a:pt x="444" y="409"/>
                    <a:pt x="444" y="409"/>
                    <a:pt x="444" y="409"/>
                  </a:cubicBezTo>
                  <a:cubicBezTo>
                    <a:pt x="444" y="408"/>
                    <a:pt x="444" y="408"/>
                    <a:pt x="444" y="408"/>
                  </a:cubicBezTo>
                  <a:cubicBezTo>
                    <a:pt x="443" y="408"/>
                    <a:pt x="442" y="408"/>
                    <a:pt x="442" y="408"/>
                  </a:cubicBezTo>
                  <a:cubicBezTo>
                    <a:pt x="441" y="408"/>
                    <a:pt x="441" y="407"/>
                    <a:pt x="441" y="407"/>
                  </a:cubicBezTo>
                  <a:cubicBezTo>
                    <a:pt x="441" y="407"/>
                    <a:pt x="440" y="407"/>
                    <a:pt x="440" y="407"/>
                  </a:cubicBezTo>
                  <a:cubicBezTo>
                    <a:pt x="440" y="407"/>
                    <a:pt x="440" y="407"/>
                    <a:pt x="440" y="407"/>
                  </a:cubicBezTo>
                  <a:cubicBezTo>
                    <a:pt x="439" y="406"/>
                    <a:pt x="437" y="405"/>
                    <a:pt x="437" y="404"/>
                  </a:cubicBezTo>
                  <a:close/>
                  <a:moveTo>
                    <a:pt x="494" y="451"/>
                  </a:moveTo>
                  <a:cubicBezTo>
                    <a:pt x="493" y="453"/>
                    <a:pt x="492" y="453"/>
                    <a:pt x="491" y="454"/>
                  </a:cubicBezTo>
                  <a:cubicBezTo>
                    <a:pt x="490" y="455"/>
                    <a:pt x="489" y="456"/>
                    <a:pt x="487" y="456"/>
                  </a:cubicBezTo>
                  <a:cubicBezTo>
                    <a:pt x="485" y="457"/>
                    <a:pt x="484" y="457"/>
                    <a:pt x="481" y="457"/>
                  </a:cubicBezTo>
                  <a:cubicBezTo>
                    <a:pt x="476" y="457"/>
                    <a:pt x="476" y="457"/>
                    <a:pt x="476" y="457"/>
                  </a:cubicBezTo>
                  <a:cubicBezTo>
                    <a:pt x="476" y="457"/>
                    <a:pt x="476" y="457"/>
                    <a:pt x="476" y="457"/>
                  </a:cubicBezTo>
                  <a:cubicBezTo>
                    <a:pt x="469" y="457"/>
                    <a:pt x="462" y="457"/>
                    <a:pt x="454" y="457"/>
                  </a:cubicBezTo>
                  <a:cubicBezTo>
                    <a:pt x="453" y="457"/>
                    <a:pt x="453" y="457"/>
                    <a:pt x="452" y="457"/>
                  </a:cubicBezTo>
                  <a:cubicBezTo>
                    <a:pt x="451" y="457"/>
                    <a:pt x="451" y="457"/>
                    <a:pt x="451" y="457"/>
                  </a:cubicBezTo>
                  <a:cubicBezTo>
                    <a:pt x="450" y="457"/>
                    <a:pt x="450" y="457"/>
                    <a:pt x="449" y="457"/>
                  </a:cubicBezTo>
                  <a:cubicBezTo>
                    <a:pt x="449" y="457"/>
                    <a:pt x="449" y="457"/>
                    <a:pt x="448" y="457"/>
                  </a:cubicBezTo>
                  <a:cubicBezTo>
                    <a:pt x="448" y="457"/>
                    <a:pt x="448" y="457"/>
                    <a:pt x="448" y="457"/>
                  </a:cubicBezTo>
                  <a:cubicBezTo>
                    <a:pt x="445" y="456"/>
                    <a:pt x="442" y="454"/>
                    <a:pt x="440" y="451"/>
                  </a:cubicBezTo>
                  <a:cubicBezTo>
                    <a:pt x="440" y="451"/>
                    <a:pt x="440" y="451"/>
                    <a:pt x="440" y="451"/>
                  </a:cubicBezTo>
                  <a:cubicBezTo>
                    <a:pt x="440" y="451"/>
                    <a:pt x="440" y="451"/>
                    <a:pt x="440" y="451"/>
                  </a:cubicBezTo>
                  <a:cubicBezTo>
                    <a:pt x="440" y="451"/>
                    <a:pt x="440" y="451"/>
                    <a:pt x="440" y="450"/>
                  </a:cubicBezTo>
                  <a:cubicBezTo>
                    <a:pt x="439" y="450"/>
                    <a:pt x="439" y="449"/>
                    <a:pt x="439" y="449"/>
                  </a:cubicBezTo>
                  <a:cubicBezTo>
                    <a:pt x="439" y="449"/>
                    <a:pt x="439" y="449"/>
                    <a:pt x="439" y="448"/>
                  </a:cubicBezTo>
                  <a:cubicBezTo>
                    <a:pt x="439" y="448"/>
                    <a:pt x="439" y="448"/>
                    <a:pt x="439" y="448"/>
                  </a:cubicBezTo>
                  <a:cubicBezTo>
                    <a:pt x="439" y="447"/>
                    <a:pt x="439" y="447"/>
                    <a:pt x="439" y="447"/>
                  </a:cubicBezTo>
                  <a:cubicBezTo>
                    <a:pt x="439" y="447"/>
                    <a:pt x="439" y="447"/>
                    <a:pt x="439" y="447"/>
                  </a:cubicBezTo>
                  <a:cubicBezTo>
                    <a:pt x="439" y="444"/>
                    <a:pt x="438" y="439"/>
                    <a:pt x="438" y="435"/>
                  </a:cubicBezTo>
                  <a:cubicBezTo>
                    <a:pt x="438" y="435"/>
                    <a:pt x="438" y="434"/>
                    <a:pt x="438" y="433"/>
                  </a:cubicBezTo>
                  <a:cubicBezTo>
                    <a:pt x="438" y="431"/>
                    <a:pt x="438" y="431"/>
                    <a:pt x="438" y="431"/>
                  </a:cubicBezTo>
                  <a:cubicBezTo>
                    <a:pt x="438" y="431"/>
                    <a:pt x="438" y="431"/>
                    <a:pt x="438" y="431"/>
                  </a:cubicBezTo>
                  <a:cubicBezTo>
                    <a:pt x="438" y="430"/>
                    <a:pt x="438" y="430"/>
                    <a:pt x="438" y="430"/>
                  </a:cubicBezTo>
                  <a:cubicBezTo>
                    <a:pt x="438" y="430"/>
                    <a:pt x="438" y="429"/>
                    <a:pt x="438" y="429"/>
                  </a:cubicBezTo>
                  <a:cubicBezTo>
                    <a:pt x="438" y="429"/>
                    <a:pt x="438" y="429"/>
                    <a:pt x="438" y="428"/>
                  </a:cubicBezTo>
                  <a:cubicBezTo>
                    <a:pt x="439" y="428"/>
                    <a:pt x="439" y="428"/>
                    <a:pt x="439" y="428"/>
                  </a:cubicBezTo>
                  <a:cubicBezTo>
                    <a:pt x="439" y="428"/>
                    <a:pt x="439" y="428"/>
                    <a:pt x="439" y="428"/>
                  </a:cubicBezTo>
                  <a:cubicBezTo>
                    <a:pt x="439" y="427"/>
                    <a:pt x="439" y="427"/>
                    <a:pt x="439" y="427"/>
                  </a:cubicBezTo>
                  <a:cubicBezTo>
                    <a:pt x="440" y="426"/>
                    <a:pt x="440" y="426"/>
                    <a:pt x="440" y="426"/>
                  </a:cubicBezTo>
                  <a:cubicBezTo>
                    <a:pt x="440" y="426"/>
                    <a:pt x="441" y="426"/>
                    <a:pt x="441" y="425"/>
                  </a:cubicBezTo>
                  <a:cubicBezTo>
                    <a:pt x="441" y="425"/>
                    <a:pt x="441" y="425"/>
                    <a:pt x="441" y="425"/>
                  </a:cubicBezTo>
                  <a:cubicBezTo>
                    <a:pt x="441" y="425"/>
                    <a:pt x="441" y="425"/>
                    <a:pt x="441" y="425"/>
                  </a:cubicBezTo>
                  <a:cubicBezTo>
                    <a:pt x="442" y="425"/>
                    <a:pt x="442" y="425"/>
                    <a:pt x="443" y="424"/>
                  </a:cubicBezTo>
                  <a:cubicBezTo>
                    <a:pt x="443" y="424"/>
                    <a:pt x="443" y="424"/>
                    <a:pt x="443" y="424"/>
                  </a:cubicBezTo>
                  <a:cubicBezTo>
                    <a:pt x="444" y="424"/>
                    <a:pt x="444" y="424"/>
                    <a:pt x="444" y="424"/>
                  </a:cubicBezTo>
                  <a:cubicBezTo>
                    <a:pt x="444" y="424"/>
                    <a:pt x="444" y="424"/>
                    <a:pt x="444" y="424"/>
                  </a:cubicBezTo>
                  <a:cubicBezTo>
                    <a:pt x="444" y="424"/>
                    <a:pt x="445" y="423"/>
                    <a:pt x="445" y="423"/>
                  </a:cubicBezTo>
                  <a:cubicBezTo>
                    <a:pt x="446" y="423"/>
                    <a:pt x="446" y="423"/>
                    <a:pt x="446" y="423"/>
                  </a:cubicBezTo>
                  <a:cubicBezTo>
                    <a:pt x="446" y="423"/>
                    <a:pt x="447" y="423"/>
                    <a:pt x="447" y="423"/>
                  </a:cubicBezTo>
                  <a:cubicBezTo>
                    <a:pt x="448" y="423"/>
                    <a:pt x="448" y="423"/>
                    <a:pt x="449" y="423"/>
                  </a:cubicBezTo>
                  <a:cubicBezTo>
                    <a:pt x="450" y="423"/>
                    <a:pt x="450" y="423"/>
                    <a:pt x="450" y="423"/>
                  </a:cubicBezTo>
                  <a:cubicBezTo>
                    <a:pt x="450" y="423"/>
                    <a:pt x="450" y="423"/>
                    <a:pt x="451" y="423"/>
                  </a:cubicBezTo>
                  <a:cubicBezTo>
                    <a:pt x="452" y="423"/>
                    <a:pt x="452" y="423"/>
                    <a:pt x="452" y="423"/>
                  </a:cubicBezTo>
                  <a:cubicBezTo>
                    <a:pt x="453" y="423"/>
                    <a:pt x="454" y="423"/>
                    <a:pt x="455" y="423"/>
                  </a:cubicBezTo>
                  <a:cubicBezTo>
                    <a:pt x="457" y="423"/>
                    <a:pt x="458" y="423"/>
                    <a:pt x="459" y="423"/>
                  </a:cubicBezTo>
                  <a:cubicBezTo>
                    <a:pt x="469" y="423"/>
                    <a:pt x="469" y="423"/>
                    <a:pt x="469" y="423"/>
                  </a:cubicBezTo>
                  <a:cubicBezTo>
                    <a:pt x="472" y="423"/>
                    <a:pt x="475" y="423"/>
                    <a:pt x="478" y="423"/>
                  </a:cubicBezTo>
                  <a:cubicBezTo>
                    <a:pt x="478" y="423"/>
                    <a:pt x="479" y="423"/>
                    <a:pt x="479" y="423"/>
                  </a:cubicBezTo>
                  <a:cubicBezTo>
                    <a:pt x="479" y="423"/>
                    <a:pt x="480" y="423"/>
                    <a:pt x="480" y="423"/>
                  </a:cubicBezTo>
                  <a:cubicBezTo>
                    <a:pt x="480" y="423"/>
                    <a:pt x="480" y="423"/>
                    <a:pt x="481" y="423"/>
                  </a:cubicBezTo>
                  <a:cubicBezTo>
                    <a:pt x="481" y="423"/>
                    <a:pt x="481" y="423"/>
                    <a:pt x="481" y="423"/>
                  </a:cubicBezTo>
                  <a:cubicBezTo>
                    <a:pt x="481" y="423"/>
                    <a:pt x="481" y="423"/>
                    <a:pt x="481" y="423"/>
                  </a:cubicBezTo>
                  <a:cubicBezTo>
                    <a:pt x="482" y="423"/>
                    <a:pt x="482" y="424"/>
                    <a:pt x="483" y="424"/>
                  </a:cubicBezTo>
                  <a:cubicBezTo>
                    <a:pt x="483" y="424"/>
                    <a:pt x="484" y="424"/>
                    <a:pt x="484" y="424"/>
                  </a:cubicBezTo>
                  <a:cubicBezTo>
                    <a:pt x="484" y="424"/>
                    <a:pt x="484" y="424"/>
                    <a:pt x="484" y="425"/>
                  </a:cubicBezTo>
                  <a:cubicBezTo>
                    <a:pt x="485" y="425"/>
                    <a:pt x="485" y="425"/>
                    <a:pt x="486" y="425"/>
                  </a:cubicBezTo>
                  <a:cubicBezTo>
                    <a:pt x="487" y="426"/>
                    <a:pt x="488" y="427"/>
                    <a:pt x="489" y="428"/>
                  </a:cubicBezTo>
                  <a:cubicBezTo>
                    <a:pt x="490" y="429"/>
                    <a:pt x="491" y="430"/>
                    <a:pt x="491" y="431"/>
                  </a:cubicBezTo>
                  <a:cubicBezTo>
                    <a:pt x="492" y="438"/>
                    <a:pt x="492" y="438"/>
                    <a:pt x="492" y="438"/>
                  </a:cubicBezTo>
                  <a:cubicBezTo>
                    <a:pt x="493" y="441"/>
                    <a:pt x="493" y="443"/>
                    <a:pt x="494" y="446"/>
                  </a:cubicBezTo>
                  <a:cubicBezTo>
                    <a:pt x="494" y="446"/>
                    <a:pt x="494" y="446"/>
                    <a:pt x="494" y="446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9"/>
                    <a:pt x="494" y="450"/>
                    <a:pt x="494" y="451"/>
                  </a:cubicBezTo>
                  <a:close/>
                  <a:moveTo>
                    <a:pt x="508" y="369"/>
                  </a:moveTo>
                  <a:cubicBezTo>
                    <a:pt x="507" y="368"/>
                    <a:pt x="505" y="368"/>
                    <a:pt x="505" y="367"/>
                  </a:cubicBezTo>
                  <a:cubicBezTo>
                    <a:pt x="504" y="366"/>
                    <a:pt x="503" y="365"/>
                    <a:pt x="503" y="365"/>
                  </a:cubicBezTo>
                  <a:cubicBezTo>
                    <a:pt x="502" y="363"/>
                    <a:pt x="502" y="363"/>
                    <a:pt x="502" y="363"/>
                  </a:cubicBezTo>
                  <a:cubicBezTo>
                    <a:pt x="502" y="361"/>
                    <a:pt x="501" y="359"/>
                    <a:pt x="500" y="357"/>
                  </a:cubicBezTo>
                  <a:cubicBezTo>
                    <a:pt x="500" y="356"/>
                    <a:pt x="499" y="355"/>
                    <a:pt x="499" y="353"/>
                  </a:cubicBezTo>
                  <a:cubicBezTo>
                    <a:pt x="499" y="353"/>
                    <a:pt x="499" y="353"/>
                    <a:pt x="499" y="353"/>
                  </a:cubicBezTo>
                  <a:cubicBezTo>
                    <a:pt x="499" y="353"/>
                    <a:pt x="499" y="353"/>
                    <a:pt x="499" y="353"/>
                  </a:cubicBezTo>
                  <a:cubicBezTo>
                    <a:pt x="499" y="352"/>
                    <a:pt x="499" y="352"/>
                    <a:pt x="499" y="352"/>
                  </a:cubicBezTo>
                  <a:cubicBezTo>
                    <a:pt x="499" y="352"/>
                    <a:pt x="499" y="352"/>
                    <a:pt x="499" y="352"/>
                  </a:cubicBezTo>
                  <a:cubicBezTo>
                    <a:pt x="499" y="352"/>
                    <a:pt x="499" y="352"/>
                    <a:pt x="499" y="352"/>
                  </a:cubicBezTo>
                  <a:cubicBezTo>
                    <a:pt x="501" y="348"/>
                    <a:pt x="508" y="348"/>
                    <a:pt x="511" y="348"/>
                  </a:cubicBezTo>
                  <a:cubicBezTo>
                    <a:pt x="528" y="348"/>
                    <a:pt x="528" y="348"/>
                    <a:pt x="528" y="348"/>
                  </a:cubicBezTo>
                  <a:cubicBezTo>
                    <a:pt x="529" y="348"/>
                    <a:pt x="531" y="348"/>
                    <a:pt x="532" y="349"/>
                  </a:cubicBezTo>
                  <a:cubicBezTo>
                    <a:pt x="532" y="349"/>
                    <a:pt x="533" y="349"/>
                    <a:pt x="533" y="349"/>
                  </a:cubicBezTo>
                  <a:cubicBezTo>
                    <a:pt x="533" y="349"/>
                    <a:pt x="534" y="349"/>
                    <a:pt x="534" y="349"/>
                  </a:cubicBezTo>
                  <a:cubicBezTo>
                    <a:pt x="534" y="349"/>
                    <a:pt x="534" y="349"/>
                    <a:pt x="534" y="349"/>
                  </a:cubicBezTo>
                  <a:cubicBezTo>
                    <a:pt x="535" y="349"/>
                    <a:pt x="536" y="350"/>
                    <a:pt x="536" y="350"/>
                  </a:cubicBezTo>
                  <a:cubicBezTo>
                    <a:pt x="536" y="350"/>
                    <a:pt x="536" y="350"/>
                    <a:pt x="536" y="350"/>
                  </a:cubicBezTo>
                  <a:cubicBezTo>
                    <a:pt x="536" y="350"/>
                    <a:pt x="536" y="350"/>
                    <a:pt x="536" y="350"/>
                  </a:cubicBezTo>
                  <a:cubicBezTo>
                    <a:pt x="537" y="350"/>
                    <a:pt x="537" y="350"/>
                    <a:pt x="538" y="350"/>
                  </a:cubicBezTo>
                  <a:cubicBezTo>
                    <a:pt x="538" y="351"/>
                    <a:pt x="538" y="351"/>
                    <a:pt x="538" y="351"/>
                  </a:cubicBezTo>
                  <a:cubicBezTo>
                    <a:pt x="538" y="351"/>
                    <a:pt x="538" y="351"/>
                    <a:pt x="539" y="351"/>
                  </a:cubicBezTo>
                  <a:cubicBezTo>
                    <a:pt x="539" y="351"/>
                    <a:pt x="539" y="351"/>
                    <a:pt x="539" y="351"/>
                  </a:cubicBezTo>
                  <a:cubicBezTo>
                    <a:pt x="539" y="352"/>
                    <a:pt x="539" y="352"/>
                    <a:pt x="539" y="352"/>
                  </a:cubicBezTo>
                  <a:cubicBezTo>
                    <a:pt x="540" y="352"/>
                    <a:pt x="541" y="353"/>
                    <a:pt x="541" y="354"/>
                  </a:cubicBezTo>
                  <a:cubicBezTo>
                    <a:pt x="541" y="354"/>
                    <a:pt x="541" y="354"/>
                    <a:pt x="541" y="354"/>
                  </a:cubicBezTo>
                  <a:cubicBezTo>
                    <a:pt x="543" y="356"/>
                    <a:pt x="544" y="359"/>
                    <a:pt x="545" y="361"/>
                  </a:cubicBezTo>
                  <a:cubicBezTo>
                    <a:pt x="545" y="361"/>
                    <a:pt x="545" y="361"/>
                    <a:pt x="545" y="361"/>
                  </a:cubicBezTo>
                  <a:cubicBezTo>
                    <a:pt x="546" y="363"/>
                    <a:pt x="547" y="364"/>
                    <a:pt x="547" y="365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8"/>
                    <a:pt x="545" y="369"/>
                    <a:pt x="543" y="370"/>
                  </a:cubicBezTo>
                  <a:cubicBezTo>
                    <a:pt x="542" y="370"/>
                    <a:pt x="542" y="370"/>
                    <a:pt x="542" y="370"/>
                  </a:cubicBezTo>
                  <a:cubicBezTo>
                    <a:pt x="542" y="370"/>
                    <a:pt x="542" y="370"/>
                    <a:pt x="542" y="370"/>
                  </a:cubicBezTo>
                  <a:cubicBezTo>
                    <a:pt x="542" y="370"/>
                    <a:pt x="541" y="370"/>
                    <a:pt x="541" y="371"/>
                  </a:cubicBezTo>
                  <a:cubicBezTo>
                    <a:pt x="540" y="371"/>
                    <a:pt x="540" y="371"/>
                    <a:pt x="540" y="371"/>
                  </a:cubicBezTo>
                  <a:cubicBezTo>
                    <a:pt x="540" y="371"/>
                    <a:pt x="539" y="371"/>
                    <a:pt x="539" y="371"/>
                  </a:cubicBezTo>
                  <a:cubicBezTo>
                    <a:pt x="539" y="371"/>
                    <a:pt x="538" y="371"/>
                    <a:pt x="538" y="371"/>
                  </a:cubicBezTo>
                  <a:cubicBezTo>
                    <a:pt x="538" y="371"/>
                    <a:pt x="538" y="371"/>
                    <a:pt x="538" y="371"/>
                  </a:cubicBezTo>
                  <a:cubicBezTo>
                    <a:pt x="538" y="371"/>
                    <a:pt x="538" y="371"/>
                    <a:pt x="538" y="371"/>
                  </a:cubicBezTo>
                  <a:cubicBezTo>
                    <a:pt x="535" y="371"/>
                    <a:pt x="532" y="371"/>
                    <a:pt x="530" y="371"/>
                  </a:cubicBezTo>
                  <a:cubicBezTo>
                    <a:pt x="526" y="371"/>
                    <a:pt x="521" y="371"/>
                    <a:pt x="517" y="371"/>
                  </a:cubicBezTo>
                  <a:cubicBezTo>
                    <a:pt x="514" y="371"/>
                    <a:pt x="511" y="370"/>
                    <a:pt x="508" y="369"/>
                  </a:cubicBezTo>
                  <a:cubicBezTo>
                    <a:pt x="508" y="369"/>
                    <a:pt x="508" y="369"/>
                    <a:pt x="508" y="369"/>
                  </a:cubicBezTo>
                  <a:close/>
                  <a:moveTo>
                    <a:pt x="519" y="405"/>
                  </a:moveTo>
                  <a:cubicBezTo>
                    <a:pt x="518" y="404"/>
                    <a:pt x="517" y="403"/>
                    <a:pt x="517" y="402"/>
                  </a:cubicBezTo>
                  <a:cubicBezTo>
                    <a:pt x="515" y="396"/>
                    <a:pt x="515" y="396"/>
                    <a:pt x="515" y="396"/>
                  </a:cubicBezTo>
                  <a:cubicBezTo>
                    <a:pt x="514" y="394"/>
                    <a:pt x="513" y="392"/>
                    <a:pt x="512" y="390"/>
                  </a:cubicBezTo>
                  <a:cubicBezTo>
                    <a:pt x="512" y="390"/>
                    <a:pt x="512" y="390"/>
                    <a:pt x="512" y="390"/>
                  </a:cubicBezTo>
                  <a:cubicBezTo>
                    <a:pt x="512" y="389"/>
                    <a:pt x="512" y="389"/>
                    <a:pt x="512" y="389"/>
                  </a:cubicBezTo>
                  <a:cubicBezTo>
                    <a:pt x="512" y="388"/>
                    <a:pt x="512" y="387"/>
                    <a:pt x="512" y="386"/>
                  </a:cubicBezTo>
                  <a:cubicBezTo>
                    <a:pt x="512" y="386"/>
                    <a:pt x="513" y="385"/>
                    <a:pt x="513" y="385"/>
                  </a:cubicBezTo>
                  <a:cubicBezTo>
                    <a:pt x="513" y="385"/>
                    <a:pt x="513" y="385"/>
                    <a:pt x="514" y="385"/>
                  </a:cubicBezTo>
                  <a:cubicBezTo>
                    <a:pt x="514" y="384"/>
                    <a:pt x="514" y="384"/>
                    <a:pt x="514" y="384"/>
                  </a:cubicBezTo>
                  <a:cubicBezTo>
                    <a:pt x="515" y="384"/>
                    <a:pt x="516" y="383"/>
                    <a:pt x="517" y="383"/>
                  </a:cubicBezTo>
                  <a:cubicBezTo>
                    <a:pt x="518" y="383"/>
                    <a:pt x="519" y="383"/>
                    <a:pt x="520" y="382"/>
                  </a:cubicBezTo>
                  <a:cubicBezTo>
                    <a:pt x="525" y="382"/>
                    <a:pt x="530" y="382"/>
                    <a:pt x="532" y="382"/>
                  </a:cubicBezTo>
                  <a:cubicBezTo>
                    <a:pt x="540" y="382"/>
                    <a:pt x="554" y="381"/>
                    <a:pt x="559" y="389"/>
                  </a:cubicBezTo>
                  <a:cubicBezTo>
                    <a:pt x="559" y="389"/>
                    <a:pt x="559" y="389"/>
                    <a:pt x="559" y="389"/>
                  </a:cubicBezTo>
                  <a:cubicBezTo>
                    <a:pt x="559" y="389"/>
                    <a:pt x="559" y="389"/>
                    <a:pt x="559" y="389"/>
                  </a:cubicBezTo>
                  <a:cubicBezTo>
                    <a:pt x="559" y="389"/>
                    <a:pt x="559" y="389"/>
                    <a:pt x="559" y="389"/>
                  </a:cubicBezTo>
                  <a:cubicBezTo>
                    <a:pt x="561" y="393"/>
                    <a:pt x="562" y="396"/>
                    <a:pt x="564" y="400"/>
                  </a:cubicBezTo>
                  <a:cubicBezTo>
                    <a:pt x="565" y="401"/>
                    <a:pt x="565" y="402"/>
                    <a:pt x="566" y="403"/>
                  </a:cubicBezTo>
                  <a:cubicBezTo>
                    <a:pt x="566" y="403"/>
                    <a:pt x="566" y="403"/>
                    <a:pt x="566" y="403"/>
                  </a:cubicBezTo>
                  <a:cubicBezTo>
                    <a:pt x="566" y="404"/>
                    <a:pt x="566" y="404"/>
                    <a:pt x="566" y="404"/>
                  </a:cubicBezTo>
                  <a:cubicBezTo>
                    <a:pt x="566" y="404"/>
                    <a:pt x="566" y="405"/>
                    <a:pt x="566" y="405"/>
                  </a:cubicBezTo>
                  <a:cubicBezTo>
                    <a:pt x="566" y="405"/>
                    <a:pt x="566" y="405"/>
                    <a:pt x="566" y="405"/>
                  </a:cubicBezTo>
                  <a:cubicBezTo>
                    <a:pt x="566" y="405"/>
                    <a:pt x="566" y="405"/>
                    <a:pt x="566" y="405"/>
                  </a:cubicBezTo>
                  <a:cubicBezTo>
                    <a:pt x="566" y="406"/>
                    <a:pt x="565" y="406"/>
                    <a:pt x="565" y="406"/>
                  </a:cubicBezTo>
                  <a:cubicBezTo>
                    <a:pt x="565" y="406"/>
                    <a:pt x="565" y="406"/>
                    <a:pt x="565" y="406"/>
                  </a:cubicBezTo>
                  <a:cubicBezTo>
                    <a:pt x="565" y="407"/>
                    <a:pt x="565" y="407"/>
                    <a:pt x="564" y="407"/>
                  </a:cubicBezTo>
                  <a:cubicBezTo>
                    <a:pt x="564" y="407"/>
                    <a:pt x="564" y="407"/>
                    <a:pt x="564" y="407"/>
                  </a:cubicBezTo>
                  <a:cubicBezTo>
                    <a:pt x="564" y="408"/>
                    <a:pt x="564" y="408"/>
                    <a:pt x="564" y="408"/>
                  </a:cubicBezTo>
                  <a:cubicBezTo>
                    <a:pt x="564" y="408"/>
                    <a:pt x="563" y="408"/>
                    <a:pt x="563" y="408"/>
                  </a:cubicBezTo>
                  <a:cubicBezTo>
                    <a:pt x="563" y="408"/>
                    <a:pt x="562" y="409"/>
                    <a:pt x="561" y="409"/>
                  </a:cubicBezTo>
                  <a:cubicBezTo>
                    <a:pt x="561" y="409"/>
                    <a:pt x="561" y="409"/>
                    <a:pt x="560" y="409"/>
                  </a:cubicBezTo>
                  <a:cubicBezTo>
                    <a:pt x="560" y="409"/>
                    <a:pt x="559" y="409"/>
                    <a:pt x="559" y="410"/>
                  </a:cubicBezTo>
                  <a:cubicBezTo>
                    <a:pt x="559" y="410"/>
                    <a:pt x="559" y="410"/>
                    <a:pt x="559" y="410"/>
                  </a:cubicBezTo>
                  <a:cubicBezTo>
                    <a:pt x="558" y="410"/>
                    <a:pt x="558" y="410"/>
                    <a:pt x="558" y="410"/>
                  </a:cubicBezTo>
                  <a:cubicBezTo>
                    <a:pt x="550" y="410"/>
                    <a:pt x="541" y="410"/>
                    <a:pt x="532" y="410"/>
                  </a:cubicBezTo>
                  <a:cubicBezTo>
                    <a:pt x="532" y="410"/>
                    <a:pt x="531" y="410"/>
                    <a:pt x="530" y="410"/>
                  </a:cubicBezTo>
                  <a:cubicBezTo>
                    <a:pt x="530" y="410"/>
                    <a:pt x="530" y="410"/>
                    <a:pt x="530" y="410"/>
                  </a:cubicBezTo>
                  <a:cubicBezTo>
                    <a:pt x="527" y="409"/>
                    <a:pt x="524" y="408"/>
                    <a:pt x="521" y="406"/>
                  </a:cubicBezTo>
                  <a:cubicBezTo>
                    <a:pt x="520" y="406"/>
                    <a:pt x="520" y="406"/>
                    <a:pt x="519" y="405"/>
                  </a:cubicBezTo>
                  <a:close/>
                  <a:moveTo>
                    <a:pt x="589" y="451"/>
                  </a:moveTo>
                  <a:cubicBezTo>
                    <a:pt x="589" y="452"/>
                    <a:pt x="588" y="452"/>
                    <a:pt x="588" y="452"/>
                  </a:cubicBezTo>
                  <a:cubicBezTo>
                    <a:pt x="588" y="452"/>
                    <a:pt x="588" y="452"/>
                    <a:pt x="588" y="453"/>
                  </a:cubicBezTo>
                  <a:cubicBezTo>
                    <a:pt x="588" y="453"/>
                    <a:pt x="588" y="453"/>
                    <a:pt x="588" y="453"/>
                  </a:cubicBezTo>
                  <a:cubicBezTo>
                    <a:pt x="588" y="453"/>
                    <a:pt x="588" y="453"/>
                    <a:pt x="588" y="454"/>
                  </a:cubicBezTo>
                  <a:cubicBezTo>
                    <a:pt x="588" y="454"/>
                    <a:pt x="588" y="454"/>
                    <a:pt x="587" y="454"/>
                  </a:cubicBezTo>
                  <a:cubicBezTo>
                    <a:pt x="587" y="454"/>
                    <a:pt x="587" y="454"/>
                    <a:pt x="587" y="454"/>
                  </a:cubicBezTo>
                  <a:cubicBezTo>
                    <a:pt x="587" y="454"/>
                    <a:pt x="587" y="454"/>
                    <a:pt x="587" y="455"/>
                  </a:cubicBezTo>
                  <a:cubicBezTo>
                    <a:pt x="585" y="456"/>
                    <a:pt x="583" y="457"/>
                    <a:pt x="581" y="457"/>
                  </a:cubicBezTo>
                  <a:cubicBezTo>
                    <a:pt x="581" y="457"/>
                    <a:pt x="581" y="457"/>
                    <a:pt x="581" y="457"/>
                  </a:cubicBezTo>
                  <a:cubicBezTo>
                    <a:pt x="580" y="457"/>
                    <a:pt x="579" y="457"/>
                    <a:pt x="578" y="457"/>
                  </a:cubicBezTo>
                  <a:cubicBezTo>
                    <a:pt x="578" y="457"/>
                    <a:pt x="578" y="457"/>
                    <a:pt x="578" y="457"/>
                  </a:cubicBezTo>
                  <a:cubicBezTo>
                    <a:pt x="577" y="457"/>
                    <a:pt x="577" y="457"/>
                    <a:pt x="577" y="457"/>
                  </a:cubicBezTo>
                  <a:cubicBezTo>
                    <a:pt x="577" y="457"/>
                    <a:pt x="576" y="457"/>
                    <a:pt x="575" y="457"/>
                  </a:cubicBezTo>
                  <a:cubicBezTo>
                    <a:pt x="552" y="457"/>
                    <a:pt x="552" y="457"/>
                    <a:pt x="552" y="457"/>
                  </a:cubicBezTo>
                  <a:cubicBezTo>
                    <a:pt x="551" y="457"/>
                    <a:pt x="550" y="457"/>
                    <a:pt x="549" y="457"/>
                  </a:cubicBezTo>
                  <a:cubicBezTo>
                    <a:pt x="549" y="457"/>
                    <a:pt x="549" y="457"/>
                    <a:pt x="548" y="457"/>
                  </a:cubicBezTo>
                  <a:cubicBezTo>
                    <a:pt x="543" y="456"/>
                    <a:pt x="538" y="454"/>
                    <a:pt x="535" y="450"/>
                  </a:cubicBezTo>
                  <a:cubicBezTo>
                    <a:pt x="534" y="449"/>
                    <a:pt x="534" y="449"/>
                    <a:pt x="534" y="448"/>
                  </a:cubicBezTo>
                  <a:cubicBezTo>
                    <a:pt x="534" y="448"/>
                    <a:pt x="534" y="448"/>
                    <a:pt x="534" y="448"/>
                  </a:cubicBezTo>
                  <a:cubicBezTo>
                    <a:pt x="534" y="448"/>
                    <a:pt x="534" y="448"/>
                    <a:pt x="534" y="448"/>
                  </a:cubicBezTo>
                  <a:cubicBezTo>
                    <a:pt x="533" y="444"/>
                    <a:pt x="531" y="441"/>
                    <a:pt x="530" y="438"/>
                  </a:cubicBezTo>
                  <a:cubicBezTo>
                    <a:pt x="530" y="436"/>
                    <a:pt x="528" y="434"/>
                    <a:pt x="528" y="432"/>
                  </a:cubicBezTo>
                  <a:cubicBezTo>
                    <a:pt x="528" y="432"/>
                    <a:pt x="528" y="432"/>
                    <a:pt x="528" y="432"/>
                  </a:cubicBezTo>
                  <a:cubicBezTo>
                    <a:pt x="528" y="431"/>
                    <a:pt x="528" y="431"/>
                    <a:pt x="528" y="431"/>
                  </a:cubicBezTo>
                  <a:cubicBezTo>
                    <a:pt x="528" y="431"/>
                    <a:pt x="528" y="431"/>
                    <a:pt x="528" y="431"/>
                  </a:cubicBezTo>
                  <a:cubicBezTo>
                    <a:pt x="528" y="430"/>
                    <a:pt x="528" y="429"/>
                    <a:pt x="528" y="428"/>
                  </a:cubicBezTo>
                  <a:cubicBezTo>
                    <a:pt x="528" y="428"/>
                    <a:pt x="528" y="427"/>
                    <a:pt x="528" y="427"/>
                  </a:cubicBezTo>
                  <a:cubicBezTo>
                    <a:pt x="528" y="427"/>
                    <a:pt x="528" y="427"/>
                    <a:pt x="528" y="427"/>
                  </a:cubicBezTo>
                  <a:cubicBezTo>
                    <a:pt x="530" y="425"/>
                    <a:pt x="532" y="424"/>
                    <a:pt x="535" y="423"/>
                  </a:cubicBezTo>
                  <a:cubicBezTo>
                    <a:pt x="535" y="423"/>
                    <a:pt x="535" y="423"/>
                    <a:pt x="536" y="423"/>
                  </a:cubicBezTo>
                  <a:cubicBezTo>
                    <a:pt x="536" y="423"/>
                    <a:pt x="537" y="423"/>
                    <a:pt x="538" y="423"/>
                  </a:cubicBezTo>
                  <a:cubicBezTo>
                    <a:pt x="538" y="423"/>
                    <a:pt x="538" y="423"/>
                    <a:pt x="538" y="423"/>
                  </a:cubicBezTo>
                  <a:cubicBezTo>
                    <a:pt x="540" y="423"/>
                    <a:pt x="540" y="423"/>
                    <a:pt x="540" y="423"/>
                  </a:cubicBezTo>
                  <a:cubicBezTo>
                    <a:pt x="540" y="423"/>
                    <a:pt x="540" y="423"/>
                    <a:pt x="541" y="423"/>
                  </a:cubicBezTo>
                  <a:cubicBezTo>
                    <a:pt x="548" y="423"/>
                    <a:pt x="555" y="423"/>
                    <a:pt x="563" y="423"/>
                  </a:cubicBezTo>
                  <a:cubicBezTo>
                    <a:pt x="563" y="423"/>
                    <a:pt x="563" y="423"/>
                    <a:pt x="563" y="423"/>
                  </a:cubicBezTo>
                  <a:cubicBezTo>
                    <a:pt x="563" y="423"/>
                    <a:pt x="563" y="423"/>
                    <a:pt x="563" y="423"/>
                  </a:cubicBezTo>
                  <a:cubicBezTo>
                    <a:pt x="563" y="423"/>
                    <a:pt x="564" y="423"/>
                    <a:pt x="565" y="423"/>
                  </a:cubicBezTo>
                  <a:cubicBezTo>
                    <a:pt x="565" y="423"/>
                    <a:pt x="565" y="423"/>
                    <a:pt x="565" y="423"/>
                  </a:cubicBezTo>
                  <a:cubicBezTo>
                    <a:pt x="570" y="424"/>
                    <a:pt x="576" y="426"/>
                    <a:pt x="579" y="430"/>
                  </a:cubicBezTo>
                  <a:cubicBezTo>
                    <a:pt x="579" y="430"/>
                    <a:pt x="579" y="431"/>
                    <a:pt x="580" y="431"/>
                  </a:cubicBezTo>
                  <a:cubicBezTo>
                    <a:pt x="581" y="433"/>
                    <a:pt x="581" y="433"/>
                    <a:pt x="581" y="433"/>
                  </a:cubicBezTo>
                  <a:cubicBezTo>
                    <a:pt x="582" y="436"/>
                    <a:pt x="584" y="439"/>
                    <a:pt x="585" y="442"/>
                  </a:cubicBezTo>
                  <a:cubicBezTo>
                    <a:pt x="586" y="443"/>
                    <a:pt x="588" y="446"/>
                    <a:pt x="588" y="448"/>
                  </a:cubicBezTo>
                  <a:cubicBezTo>
                    <a:pt x="589" y="449"/>
                    <a:pt x="589" y="450"/>
                    <a:pt x="589" y="451"/>
                  </a:cubicBezTo>
                  <a:close/>
                  <a:moveTo>
                    <a:pt x="594" y="406"/>
                  </a:moveTo>
                  <a:cubicBezTo>
                    <a:pt x="593" y="406"/>
                    <a:pt x="593" y="405"/>
                    <a:pt x="592" y="405"/>
                  </a:cubicBezTo>
                  <a:cubicBezTo>
                    <a:pt x="591" y="404"/>
                    <a:pt x="590" y="403"/>
                    <a:pt x="590" y="402"/>
                  </a:cubicBezTo>
                  <a:cubicBezTo>
                    <a:pt x="589" y="401"/>
                    <a:pt x="589" y="401"/>
                    <a:pt x="589" y="401"/>
                  </a:cubicBezTo>
                  <a:cubicBezTo>
                    <a:pt x="589" y="401"/>
                    <a:pt x="589" y="401"/>
                    <a:pt x="589" y="401"/>
                  </a:cubicBezTo>
                  <a:cubicBezTo>
                    <a:pt x="587" y="398"/>
                    <a:pt x="585" y="394"/>
                    <a:pt x="583" y="390"/>
                  </a:cubicBezTo>
                  <a:cubicBezTo>
                    <a:pt x="583" y="390"/>
                    <a:pt x="583" y="390"/>
                    <a:pt x="583" y="390"/>
                  </a:cubicBezTo>
                  <a:cubicBezTo>
                    <a:pt x="582" y="389"/>
                    <a:pt x="582" y="389"/>
                    <a:pt x="582" y="389"/>
                  </a:cubicBezTo>
                  <a:cubicBezTo>
                    <a:pt x="582" y="388"/>
                    <a:pt x="582" y="387"/>
                    <a:pt x="582" y="386"/>
                  </a:cubicBezTo>
                  <a:cubicBezTo>
                    <a:pt x="582" y="385"/>
                    <a:pt x="582" y="385"/>
                    <a:pt x="583" y="384"/>
                  </a:cubicBezTo>
                  <a:cubicBezTo>
                    <a:pt x="584" y="383"/>
                    <a:pt x="585" y="383"/>
                    <a:pt x="586" y="383"/>
                  </a:cubicBezTo>
                  <a:cubicBezTo>
                    <a:pt x="588" y="382"/>
                    <a:pt x="589" y="382"/>
                    <a:pt x="591" y="382"/>
                  </a:cubicBezTo>
                  <a:cubicBezTo>
                    <a:pt x="591" y="382"/>
                    <a:pt x="591" y="382"/>
                    <a:pt x="591" y="382"/>
                  </a:cubicBezTo>
                  <a:cubicBezTo>
                    <a:pt x="594" y="382"/>
                    <a:pt x="598" y="382"/>
                    <a:pt x="600" y="382"/>
                  </a:cubicBezTo>
                  <a:cubicBezTo>
                    <a:pt x="609" y="382"/>
                    <a:pt x="623" y="380"/>
                    <a:pt x="629" y="389"/>
                  </a:cubicBezTo>
                  <a:cubicBezTo>
                    <a:pt x="631" y="392"/>
                    <a:pt x="633" y="394"/>
                    <a:pt x="635" y="397"/>
                  </a:cubicBezTo>
                  <a:cubicBezTo>
                    <a:pt x="636" y="399"/>
                    <a:pt x="637" y="401"/>
                    <a:pt x="638" y="402"/>
                  </a:cubicBezTo>
                  <a:cubicBezTo>
                    <a:pt x="639" y="403"/>
                    <a:pt x="639" y="404"/>
                    <a:pt x="639" y="405"/>
                  </a:cubicBezTo>
                  <a:cubicBezTo>
                    <a:pt x="639" y="405"/>
                    <a:pt x="639" y="406"/>
                    <a:pt x="639" y="406"/>
                  </a:cubicBezTo>
                  <a:cubicBezTo>
                    <a:pt x="639" y="407"/>
                    <a:pt x="638" y="407"/>
                    <a:pt x="638" y="407"/>
                  </a:cubicBezTo>
                  <a:cubicBezTo>
                    <a:pt x="638" y="407"/>
                    <a:pt x="638" y="407"/>
                    <a:pt x="638" y="407"/>
                  </a:cubicBezTo>
                  <a:cubicBezTo>
                    <a:pt x="638" y="407"/>
                    <a:pt x="638" y="407"/>
                    <a:pt x="638" y="407"/>
                  </a:cubicBezTo>
                  <a:cubicBezTo>
                    <a:pt x="638" y="408"/>
                    <a:pt x="638" y="408"/>
                    <a:pt x="637" y="408"/>
                  </a:cubicBezTo>
                  <a:cubicBezTo>
                    <a:pt x="637" y="408"/>
                    <a:pt x="637" y="408"/>
                    <a:pt x="637" y="408"/>
                  </a:cubicBezTo>
                  <a:cubicBezTo>
                    <a:pt x="637" y="408"/>
                    <a:pt x="637" y="408"/>
                    <a:pt x="636" y="408"/>
                  </a:cubicBezTo>
                  <a:cubicBezTo>
                    <a:pt x="636" y="408"/>
                    <a:pt x="635" y="409"/>
                    <a:pt x="635" y="409"/>
                  </a:cubicBezTo>
                  <a:cubicBezTo>
                    <a:pt x="635" y="409"/>
                    <a:pt x="635" y="409"/>
                    <a:pt x="635" y="409"/>
                  </a:cubicBezTo>
                  <a:cubicBezTo>
                    <a:pt x="635" y="409"/>
                    <a:pt x="635" y="409"/>
                    <a:pt x="635" y="409"/>
                  </a:cubicBezTo>
                  <a:cubicBezTo>
                    <a:pt x="631" y="410"/>
                    <a:pt x="625" y="410"/>
                    <a:pt x="621" y="410"/>
                  </a:cubicBezTo>
                  <a:cubicBezTo>
                    <a:pt x="616" y="410"/>
                    <a:pt x="611" y="410"/>
                    <a:pt x="607" y="410"/>
                  </a:cubicBezTo>
                  <a:cubicBezTo>
                    <a:pt x="602" y="410"/>
                    <a:pt x="598" y="408"/>
                    <a:pt x="594" y="406"/>
                  </a:cubicBezTo>
                  <a:close/>
                  <a:moveTo>
                    <a:pt x="670" y="454"/>
                  </a:moveTo>
                  <a:cubicBezTo>
                    <a:pt x="670" y="454"/>
                    <a:pt x="670" y="454"/>
                    <a:pt x="670" y="454"/>
                  </a:cubicBezTo>
                  <a:cubicBezTo>
                    <a:pt x="669" y="455"/>
                    <a:pt x="668" y="456"/>
                    <a:pt x="666" y="456"/>
                  </a:cubicBezTo>
                  <a:cubicBezTo>
                    <a:pt x="665" y="457"/>
                    <a:pt x="664" y="457"/>
                    <a:pt x="662" y="457"/>
                  </a:cubicBezTo>
                  <a:cubicBezTo>
                    <a:pt x="660" y="457"/>
                    <a:pt x="660" y="457"/>
                    <a:pt x="660" y="457"/>
                  </a:cubicBezTo>
                  <a:cubicBezTo>
                    <a:pt x="660" y="457"/>
                    <a:pt x="660" y="457"/>
                    <a:pt x="660" y="457"/>
                  </a:cubicBezTo>
                  <a:cubicBezTo>
                    <a:pt x="651" y="457"/>
                    <a:pt x="643" y="457"/>
                    <a:pt x="635" y="457"/>
                  </a:cubicBezTo>
                  <a:cubicBezTo>
                    <a:pt x="634" y="457"/>
                    <a:pt x="633" y="457"/>
                    <a:pt x="632" y="457"/>
                  </a:cubicBezTo>
                  <a:cubicBezTo>
                    <a:pt x="632" y="457"/>
                    <a:pt x="632" y="457"/>
                    <a:pt x="632" y="457"/>
                  </a:cubicBezTo>
                  <a:cubicBezTo>
                    <a:pt x="626" y="456"/>
                    <a:pt x="620" y="454"/>
                    <a:pt x="616" y="449"/>
                  </a:cubicBezTo>
                  <a:cubicBezTo>
                    <a:pt x="616" y="449"/>
                    <a:pt x="616" y="448"/>
                    <a:pt x="615" y="448"/>
                  </a:cubicBezTo>
                  <a:cubicBezTo>
                    <a:pt x="615" y="448"/>
                    <a:pt x="615" y="448"/>
                    <a:pt x="615" y="448"/>
                  </a:cubicBezTo>
                  <a:cubicBezTo>
                    <a:pt x="615" y="448"/>
                    <a:pt x="615" y="448"/>
                    <a:pt x="615" y="448"/>
                  </a:cubicBezTo>
                  <a:cubicBezTo>
                    <a:pt x="614" y="445"/>
                    <a:pt x="612" y="441"/>
                    <a:pt x="610" y="438"/>
                  </a:cubicBezTo>
                  <a:cubicBezTo>
                    <a:pt x="609" y="436"/>
                    <a:pt x="606" y="433"/>
                    <a:pt x="606" y="430"/>
                  </a:cubicBezTo>
                  <a:cubicBezTo>
                    <a:pt x="606" y="430"/>
                    <a:pt x="606" y="430"/>
                    <a:pt x="606" y="430"/>
                  </a:cubicBezTo>
                  <a:cubicBezTo>
                    <a:pt x="605" y="429"/>
                    <a:pt x="605" y="429"/>
                    <a:pt x="605" y="429"/>
                  </a:cubicBezTo>
                  <a:cubicBezTo>
                    <a:pt x="605" y="426"/>
                    <a:pt x="607" y="425"/>
                    <a:pt x="610" y="424"/>
                  </a:cubicBezTo>
                  <a:cubicBezTo>
                    <a:pt x="610" y="424"/>
                    <a:pt x="610" y="424"/>
                    <a:pt x="610" y="424"/>
                  </a:cubicBezTo>
                  <a:cubicBezTo>
                    <a:pt x="610" y="424"/>
                    <a:pt x="610" y="424"/>
                    <a:pt x="610" y="424"/>
                  </a:cubicBezTo>
                  <a:cubicBezTo>
                    <a:pt x="610" y="424"/>
                    <a:pt x="610" y="424"/>
                    <a:pt x="611" y="423"/>
                  </a:cubicBezTo>
                  <a:cubicBezTo>
                    <a:pt x="612" y="423"/>
                    <a:pt x="613" y="423"/>
                    <a:pt x="615" y="423"/>
                  </a:cubicBezTo>
                  <a:cubicBezTo>
                    <a:pt x="631" y="423"/>
                    <a:pt x="631" y="423"/>
                    <a:pt x="631" y="423"/>
                  </a:cubicBezTo>
                  <a:cubicBezTo>
                    <a:pt x="634" y="423"/>
                    <a:pt x="637" y="423"/>
                    <a:pt x="639" y="423"/>
                  </a:cubicBezTo>
                  <a:cubicBezTo>
                    <a:pt x="639" y="423"/>
                    <a:pt x="639" y="423"/>
                    <a:pt x="639" y="423"/>
                  </a:cubicBezTo>
                  <a:cubicBezTo>
                    <a:pt x="639" y="423"/>
                    <a:pt x="639" y="423"/>
                    <a:pt x="640" y="423"/>
                  </a:cubicBezTo>
                  <a:cubicBezTo>
                    <a:pt x="640" y="423"/>
                    <a:pt x="641" y="423"/>
                    <a:pt x="642" y="423"/>
                  </a:cubicBezTo>
                  <a:cubicBezTo>
                    <a:pt x="642" y="423"/>
                    <a:pt x="642" y="423"/>
                    <a:pt x="642" y="423"/>
                  </a:cubicBezTo>
                  <a:cubicBezTo>
                    <a:pt x="647" y="424"/>
                    <a:pt x="653" y="426"/>
                    <a:pt x="656" y="429"/>
                  </a:cubicBezTo>
                  <a:cubicBezTo>
                    <a:pt x="657" y="429"/>
                    <a:pt x="657" y="430"/>
                    <a:pt x="657" y="430"/>
                  </a:cubicBezTo>
                  <a:cubicBezTo>
                    <a:pt x="657" y="430"/>
                    <a:pt x="657" y="430"/>
                    <a:pt x="657" y="431"/>
                  </a:cubicBezTo>
                  <a:cubicBezTo>
                    <a:pt x="658" y="431"/>
                    <a:pt x="658" y="431"/>
                    <a:pt x="658" y="431"/>
                  </a:cubicBezTo>
                  <a:cubicBezTo>
                    <a:pt x="658" y="431"/>
                    <a:pt x="658" y="431"/>
                    <a:pt x="658" y="431"/>
                  </a:cubicBezTo>
                  <a:cubicBezTo>
                    <a:pt x="659" y="432"/>
                    <a:pt x="659" y="432"/>
                    <a:pt x="659" y="432"/>
                  </a:cubicBezTo>
                  <a:cubicBezTo>
                    <a:pt x="660" y="434"/>
                    <a:pt x="662" y="436"/>
                    <a:pt x="663" y="439"/>
                  </a:cubicBezTo>
                  <a:cubicBezTo>
                    <a:pt x="663" y="439"/>
                    <a:pt x="663" y="439"/>
                    <a:pt x="663" y="439"/>
                  </a:cubicBezTo>
                  <a:cubicBezTo>
                    <a:pt x="665" y="442"/>
                    <a:pt x="668" y="445"/>
                    <a:pt x="670" y="449"/>
                  </a:cubicBezTo>
                  <a:cubicBezTo>
                    <a:pt x="670" y="449"/>
                    <a:pt x="670" y="449"/>
                    <a:pt x="670" y="449"/>
                  </a:cubicBezTo>
                  <a:cubicBezTo>
                    <a:pt x="670" y="449"/>
                    <a:pt x="670" y="449"/>
                    <a:pt x="670" y="449"/>
                  </a:cubicBezTo>
                  <a:cubicBezTo>
                    <a:pt x="671" y="451"/>
                    <a:pt x="671" y="453"/>
                    <a:pt x="670" y="454"/>
                  </a:cubicBezTo>
                  <a:close/>
                  <a:moveTo>
                    <a:pt x="729" y="79"/>
                  </a:moveTo>
                  <a:cubicBezTo>
                    <a:pt x="753" y="103"/>
                    <a:pt x="766" y="136"/>
                    <a:pt x="766" y="170"/>
                  </a:cubicBezTo>
                  <a:cubicBezTo>
                    <a:pt x="766" y="204"/>
                    <a:pt x="753" y="237"/>
                    <a:pt x="729" y="261"/>
                  </a:cubicBezTo>
                  <a:cubicBezTo>
                    <a:pt x="757" y="248"/>
                    <a:pt x="782" y="212"/>
                    <a:pt x="782" y="170"/>
                  </a:cubicBezTo>
                  <a:cubicBezTo>
                    <a:pt x="782" y="127"/>
                    <a:pt x="757" y="92"/>
                    <a:pt x="729" y="79"/>
                  </a:cubicBezTo>
                  <a:close/>
                  <a:moveTo>
                    <a:pt x="53" y="79"/>
                  </a:moveTo>
                  <a:cubicBezTo>
                    <a:pt x="26" y="92"/>
                    <a:pt x="0" y="127"/>
                    <a:pt x="0" y="170"/>
                  </a:cubicBezTo>
                  <a:cubicBezTo>
                    <a:pt x="0" y="212"/>
                    <a:pt x="26" y="248"/>
                    <a:pt x="53" y="261"/>
                  </a:cubicBezTo>
                  <a:cubicBezTo>
                    <a:pt x="30" y="237"/>
                    <a:pt x="16" y="204"/>
                    <a:pt x="16" y="170"/>
                  </a:cubicBezTo>
                  <a:cubicBezTo>
                    <a:pt x="16" y="136"/>
                    <a:pt x="30" y="103"/>
                    <a:pt x="53" y="79"/>
                  </a:cubicBez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</a:ln>
          </p:spPr>
          <p:txBody>
            <a:bodyPr vert="horz" wrap="square" lIns="91427" tIns="45713" rIns="91427" bIns="45713" numCol="1" anchor="t" anchorCtr="0" compatLnSpc="1"/>
            <a:lstStyle/>
            <a:p>
              <a:pPr marL="0" marR="0" lvl="0" indent="0" defTabSz="9328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342120" y="4169664"/>
            <a:ext cx="749808" cy="749808"/>
            <a:chOff x="9342120" y="4169664"/>
            <a:chExt cx="749808" cy="749808"/>
          </a:xfrm>
        </p:grpSpPr>
        <p:sp>
          <p:nvSpPr>
            <p:cNvPr id="8" name="圆角矩形 7"/>
            <p:cNvSpPr/>
            <p:nvPr/>
          </p:nvSpPr>
          <p:spPr>
            <a:xfrm>
              <a:off x="9342120" y="4169664"/>
              <a:ext cx="749808" cy="74980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9542627" y="4352892"/>
              <a:ext cx="329448" cy="355606"/>
              <a:chOff x="7777163" y="4395788"/>
              <a:chExt cx="639763" cy="690563"/>
            </a:xfrm>
            <a:solidFill>
              <a:srgbClr val="404040"/>
            </a:solidFill>
          </p:grpSpPr>
          <p:sp>
            <p:nvSpPr>
              <p:cNvPr id="15" name="Freeform 58"/>
              <p:cNvSpPr/>
              <p:nvPr/>
            </p:nvSpPr>
            <p:spPr bwMode="auto">
              <a:xfrm>
                <a:off x="7926388" y="4395788"/>
                <a:ext cx="490538" cy="690563"/>
              </a:xfrm>
              <a:custGeom>
                <a:avLst/>
                <a:gdLst>
                  <a:gd name="T0" fmla="*/ 2 w 168"/>
                  <a:gd name="T1" fmla="*/ 226 h 236"/>
                  <a:gd name="T2" fmla="*/ 96 w 168"/>
                  <a:gd name="T3" fmla="*/ 236 h 236"/>
                  <a:gd name="T4" fmla="*/ 100 w 168"/>
                  <a:gd name="T5" fmla="*/ 236 h 236"/>
                  <a:gd name="T6" fmla="*/ 105 w 168"/>
                  <a:gd name="T7" fmla="*/ 236 h 236"/>
                  <a:gd name="T8" fmla="*/ 106 w 168"/>
                  <a:gd name="T9" fmla="*/ 236 h 236"/>
                  <a:gd name="T10" fmla="*/ 133 w 168"/>
                  <a:gd name="T11" fmla="*/ 233 h 236"/>
                  <a:gd name="T12" fmla="*/ 150 w 168"/>
                  <a:gd name="T13" fmla="*/ 217 h 236"/>
                  <a:gd name="T14" fmla="*/ 150 w 168"/>
                  <a:gd name="T15" fmla="*/ 212 h 236"/>
                  <a:gd name="T16" fmla="*/ 150 w 168"/>
                  <a:gd name="T17" fmla="*/ 204 h 236"/>
                  <a:gd name="T18" fmla="*/ 158 w 168"/>
                  <a:gd name="T19" fmla="*/ 194 h 236"/>
                  <a:gd name="T20" fmla="*/ 163 w 168"/>
                  <a:gd name="T21" fmla="*/ 186 h 236"/>
                  <a:gd name="T22" fmla="*/ 161 w 168"/>
                  <a:gd name="T23" fmla="*/ 179 h 236"/>
                  <a:gd name="T24" fmla="*/ 158 w 168"/>
                  <a:gd name="T25" fmla="*/ 168 h 236"/>
                  <a:gd name="T26" fmla="*/ 164 w 168"/>
                  <a:gd name="T27" fmla="*/ 158 h 236"/>
                  <a:gd name="T28" fmla="*/ 168 w 168"/>
                  <a:gd name="T29" fmla="*/ 151 h 236"/>
                  <a:gd name="T30" fmla="*/ 165 w 168"/>
                  <a:gd name="T31" fmla="*/ 145 h 236"/>
                  <a:gd name="T32" fmla="*/ 160 w 168"/>
                  <a:gd name="T33" fmla="*/ 133 h 236"/>
                  <a:gd name="T34" fmla="*/ 165 w 168"/>
                  <a:gd name="T35" fmla="*/ 124 h 236"/>
                  <a:gd name="T36" fmla="*/ 168 w 168"/>
                  <a:gd name="T37" fmla="*/ 119 h 236"/>
                  <a:gd name="T38" fmla="*/ 154 w 168"/>
                  <a:gd name="T39" fmla="*/ 98 h 236"/>
                  <a:gd name="T40" fmla="*/ 129 w 168"/>
                  <a:gd name="T41" fmla="*/ 96 h 236"/>
                  <a:gd name="T42" fmla="*/ 124 w 168"/>
                  <a:gd name="T43" fmla="*/ 96 h 236"/>
                  <a:gd name="T44" fmla="*/ 110 w 168"/>
                  <a:gd name="T45" fmla="*/ 96 h 236"/>
                  <a:gd name="T46" fmla="*/ 97 w 168"/>
                  <a:gd name="T47" fmla="*/ 97 h 236"/>
                  <a:gd name="T48" fmla="*/ 97 w 168"/>
                  <a:gd name="T49" fmla="*/ 97 h 236"/>
                  <a:gd name="T50" fmla="*/ 89 w 168"/>
                  <a:gd name="T51" fmla="*/ 96 h 236"/>
                  <a:gd name="T52" fmla="*/ 86 w 168"/>
                  <a:gd name="T53" fmla="*/ 96 h 236"/>
                  <a:gd name="T54" fmla="*/ 86 w 168"/>
                  <a:gd name="T55" fmla="*/ 93 h 236"/>
                  <a:gd name="T56" fmla="*/ 94 w 168"/>
                  <a:gd name="T57" fmla="*/ 61 h 236"/>
                  <a:gd name="T58" fmla="*/ 103 w 168"/>
                  <a:gd name="T59" fmla="*/ 24 h 236"/>
                  <a:gd name="T60" fmla="*/ 80 w 168"/>
                  <a:gd name="T61" fmla="*/ 0 h 236"/>
                  <a:gd name="T62" fmla="*/ 77 w 168"/>
                  <a:gd name="T63" fmla="*/ 0 h 236"/>
                  <a:gd name="T64" fmla="*/ 76 w 168"/>
                  <a:gd name="T65" fmla="*/ 7 h 236"/>
                  <a:gd name="T66" fmla="*/ 76 w 168"/>
                  <a:gd name="T67" fmla="*/ 12 h 236"/>
                  <a:gd name="T68" fmla="*/ 64 w 168"/>
                  <a:gd name="T69" fmla="*/ 53 h 236"/>
                  <a:gd name="T70" fmla="*/ 54 w 168"/>
                  <a:gd name="T71" fmla="*/ 63 h 236"/>
                  <a:gd name="T72" fmla="*/ 44 w 168"/>
                  <a:gd name="T73" fmla="*/ 72 h 236"/>
                  <a:gd name="T74" fmla="*/ 37 w 168"/>
                  <a:gd name="T75" fmla="*/ 88 h 236"/>
                  <a:gd name="T76" fmla="*/ 30 w 168"/>
                  <a:gd name="T77" fmla="*/ 105 h 236"/>
                  <a:gd name="T78" fmla="*/ 6 w 168"/>
                  <a:gd name="T79" fmla="*/ 132 h 236"/>
                  <a:gd name="T80" fmla="*/ 0 w 168"/>
                  <a:gd name="T81" fmla="*/ 133 h 236"/>
                  <a:gd name="T82" fmla="*/ 2 w 168"/>
                  <a:gd name="T83" fmla="*/ 22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8" h="236">
                    <a:moveTo>
                      <a:pt x="2" y="226"/>
                    </a:moveTo>
                    <a:cubicBezTo>
                      <a:pt x="37" y="233"/>
                      <a:pt x="69" y="236"/>
                      <a:pt x="96" y="236"/>
                    </a:cubicBezTo>
                    <a:cubicBezTo>
                      <a:pt x="97" y="236"/>
                      <a:pt x="98" y="236"/>
                      <a:pt x="100" y="236"/>
                    </a:cubicBezTo>
                    <a:cubicBezTo>
                      <a:pt x="101" y="236"/>
                      <a:pt x="103" y="236"/>
                      <a:pt x="105" y="236"/>
                    </a:cubicBezTo>
                    <a:cubicBezTo>
                      <a:pt x="106" y="236"/>
                      <a:pt x="106" y="236"/>
                      <a:pt x="106" y="236"/>
                    </a:cubicBezTo>
                    <a:cubicBezTo>
                      <a:pt x="115" y="236"/>
                      <a:pt x="126" y="236"/>
                      <a:pt x="133" y="233"/>
                    </a:cubicBezTo>
                    <a:cubicBezTo>
                      <a:pt x="139" y="231"/>
                      <a:pt x="149" y="222"/>
                      <a:pt x="150" y="217"/>
                    </a:cubicBezTo>
                    <a:cubicBezTo>
                      <a:pt x="150" y="216"/>
                      <a:pt x="150" y="214"/>
                      <a:pt x="150" y="212"/>
                    </a:cubicBezTo>
                    <a:cubicBezTo>
                      <a:pt x="150" y="209"/>
                      <a:pt x="149" y="207"/>
                      <a:pt x="150" y="204"/>
                    </a:cubicBezTo>
                    <a:cubicBezTo>
                      <a:pt x="151" y="199"/>
                      <a:pt x="155" y="197"/>
                      <a:pt x="158" y="194"/>
                    </a:cubicBezTo>
                    <a:cubicBezTo>
                      <a:pt x="161" y="192"/>
                      <a:pt x="163" y="190"/>
                      <a:pt x="163" y="186"/>
                    </a:cubicBezTo>
                    <a:cubicBezTo>
                      <a:pt x="164" y="184"/>
                      <a:pt x="162" y="181"/>
                      <a:pt x="161" y="179"/>
                    </a:cubicBezTo>
                    <a:cubicBezTo>
                      <a:pt x="159" y="175"/>
                      <a:pt x="158" y="172"/>
                      <a:pt x="158" y="168"/>
                    </a:cubicBezTo>
                    <a:cubicBezTo>
                      <a:pt x="158" y="163"/>
                      <a:pt x="161" y="160"/>
                      <a:pt x="164" y="158"/>
                    </a:cubicBezTo>
                    <a:cubicBezTo>
                      <a:pt x="167" y="155"/>
                      <a:pt x="168" y="154"/>
                      <a:pt x="168" y="151"/>
                    </a:cubicBezTo>
                    <a:cubicBezTo>
                      <a:pt x="168" y="149"/>
                      <a:pt x="167" y="147"/>
                      <a:pt x="165" y="145"/>
                    </a:cubicBezTo>
                    <a:cubicBezTo>
                      <a:pt x="163" y="142"/>
                      <a:pt x="160" y="138"/>
                      <a:pt x="160" y="133"/>
                    </a:cubicBezTo>
                    <a:cubicBezTo>
                      <a:pt x="160" y="129"/>
                      <a:pt x="163" y="126"/>
                      <a:pt x="165" y="124"/>
                    </a:cubicBezTo>
                    <a:cubicBezTo>
                      <a:pt x="167" y="122"/>
                      <a:pt x="168" y="121"/>
                      <a:pt x="168" y="119"/>
                    </a:cubicBezTo>
                    <a:cubicBezTo>
                      <a:pt x="168" y="111"/>
                      <a:pt x="159" y="100"/>
                      <a:pt x="154" y="98"/>
                    </a:cubicBezTo>
                    <a:cubicBezTo>
                      <a:pt x="148" y="96"/>
                      <a:pt x="138" y="96"/>
                      <a:pt x="129" y="96"/>
                    </a:cubicBezTo>
                    <a:cubicBezTo>
                      <a:pt x="127" y="96"/>
                      <a:pt x="125" y="96"/>
                      <a:pt x="124" y="96"/>
                    </a:cubicBezTo>
                    <a:cubicBezTo>
                      <a:pt x="119" y="96"/>
                      <a:pt x="115" y="96"/>
                      <a:pt x="110" y="96"/>
                    </a:cubicBezTo>
                    <a:cubicBezTo>
                      <a:pt x="106" y="96"/>
                      <a:pt x="101" y="97"/>
                      <a:pt x="97" y="97"/>
                    </a:cubicBezTo>
                    <a:cubicBezTo>
                      <a:pt x="97" y="97"/>
                      <a:pt x="97" y="97"/>
                      <a:pt x="97" y="97"/>
                    </a:cubicBezTo>
                    <a:cubicBezTo>
                      <a:pt x="94" y="97"/>
                      <a:pt x="92" y="97"/>
                      <a:pt x="89" y="96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6" y="93"/>
                      <a:pt x="86" y="93"/>
                      <a:pt x="86" y="93"/>
                    </a:cubicBezTo>
                    <a:cubicBezTo>
                      <a:pt x="85" y="81"/>
                      <a:pt x="89" y="71"/>
                      <a:pt x="94" y="61"/>
                    </a:cubicBezTo>
                    <a:cubicBezTo>
                      <a:pt x="99" y="51"/>
                      <a:pt x="104" y="40"/>
                      <a:pt x="103" y="24"/>
                    </a:cubicBezTo>
                    <a:cubicBezTo>
                      <a:pt x="102" y="14"/>
                      <a:pt x="94" y="0"/>
                      <a:pt x="80" y="0"/>
                    </a:cubicBezTo>
                    <a:cubicBezTo>
                      <a:pt x="79" y="0"/>
                      <a:pt x="78" y="0"/>
                      <a:pt x="77" y="0"/>
                    </a:cubicBezTo>
                    <a:cubicBezTo>
                      <a:pt x="76" y="1"/>
                      <a:pt x="76" y="2"/>
                      <a:pt x="76" y="7"/>
                    </a:cubicBezTo>
                    <a:cubicBezTo>
                      <a:pt x="76" y="9"/>
                      <a:pt x="76" y="10"/>
                      <a:pt x="76" y="12"/>
                    </a:cubicBezTo>
                    <a:cubicBezTo>
                      <a:pt x="74" y="26"/>
                      <a:pt x="72" y="42"/>
                      <a:pt x="64" y="53"/>
                    </a:cubicBezTo>
                    <a:cubicBezTo>
                      <a:pt x="61" y="57"/>
                      <a:pt x="57" y="60"/>
                      <a:pt x="54" y="63"/>
                    </a:cubicBezTo>
                    <a:cubicBezTo>
                      <a:pt x="50" y="65"/>
                      <a:pt x="46" y="68"/>
                      <a:pt x="44" y="72"/>
                    </a:cubicBezTo>
                    <a:cubicBezTo>
                      <a:pt x="42" y="77"/>
                      <a:pt x="39" y="82"/>
                      <a:pt x="37" y="88"/>
                    </a:cubicBezTo>
                    <a:cubicBezTo>
                      <a:pt x="35" y="94"/>
                      <a:pt x="33" y="99"/>
                      <a:pt x="30" y="105"/>
                    </a:cubicBezTo>
                    <a:cubicBezTo>
                      <a:pt x="22" y="121"/>
                      <a:pt x="14" y="129"/>
                      <a:pt x="6" y="132"/>
                    </a:cubicBezTo>
                    <a:cubicBezTo>
                      <a:pt x="4" y="133"/>
                      <a:pt x="2" y="133"/>
                      <a:pt x="0" y="133"/>
                    </a:cubicBezTo>
                    <a:lnTo>
                      <a:pt x="2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16" name="Freeform 59"/>
              <p:cNvSpPr/>
              <p:nvPr/>
            </p:nvSpPr>
            <p:spPr bwMode="auto">
              <a:xfrm>
                <a:off x="7777163" y="4778376"/>
                <a:ext cx="119063" cy="290513"/>
              </a:xfrm>
              <a:custGeom>
                <a:avLst/>
                <a:gdLst>
                  <a:gd name="T0" fmla="*/ 41 w 41"/>
                  <a:gd name="T1" fmla="*/ 84 h 99"/>
                  <a:gd name="T2" fmla="*/ 20 w 41"/>
                  <a:gd name="T3" fmla="*/ 99 h 99"/>
                  <a:gd name="T4" fmla="*/ 20 w 41"/>
                  <a:gd name="T5" fmla="*/ 99 h 99"/>
                  <a:gd name="T6" fmla="*/ 0 w 41"/>
                  <a:gd name="T7" fmla="*/ 84 h 99"/>
                  <a:gd name="T8" fmla="*/ 0 w 41"/>
                  <a:gd name="T9" fmla="*/ 14 h 99"/>
                  <a:gd name="T10" fmla="*/ 20 w 41"/>
                  <a:gd name="T11" fmla="*/ 0 h 99"/>
                  <a:gd name="T12" fmla="*/ 20 w 41"/>
                  <a:gd name="T13" fmla="*/ 0 h 99"/>
                  <a:gd name="T14" fmla="*/ 41 w 41"/>
                  <a:gd name="T15" fmla="*/ 14 h 99"/>
                  <a:gd name="T16" fmla="*/ 41 w 41"/>
                  <a:gd name="T17" fmla="*/ 8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99">
                    <a:moveTo>
                      <a:pt x="41" y="84"/>
                    </a:moveTo>
                    <a:cubicBezTo>
                      <a:pt x="41" y="95"/>
                      <a:pt x="32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0" y="95"/>
                      <a:pt x="0" y="8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"/>
                      <a:pt x="9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2" y="0"/>
                      <a:pt x="41" y="2"/>
                      <a:pt x="41" y="14"/>
                    </a:cubicBezTo>
                    <a:lnTo>
                      <a:pt x="41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2100072" y="4169664"/>
            <a:ext cx="749808" cy="749808"/>
            <a:chOff x="2100072" y="4169664"/>
            <a:chExt cx="749808" cy="749808"/>
          </a:xfrm>
        </p:grpSpPr>
        <p:sp>
          <p:nvSpPr>
            <p:cNvPr id="6" name="圆角矩形 5"/>
            <p:cNvSpPr/>
            <p:nvPr/>
          </p:nvSpPr>
          <p:spPr>
            <a:xfrm>
              <a:off x="2100072" y="4169664"/>
              <a:ext cx="749808" cy="74980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2301325" y="4352891"/>
              <a:ext cx="328053" cy="383354"/>
              <a:chOff x="9124951" y="4468813"/>
              <a:chExt cx="555625" cy="649288"/>
            </a:xfrm>
            <a:solidFill>
              <a:srgbClr val="404040"/>
            </a:solidFill>
          </p:grpSpPr>
          <p:sp>
            <p:nvSpPr>
              <p:cNvPr id="18" name="Freeform 34"/>
              <p:cNvSpPr>
                <a:spLocks noEditPoints="1"/>
              </p:cNvSpPr>
              <p:nvPr/>
            </p:nvSpPr>
            <p:spPr bwMode="auto">
              <a:xfrm>
                <a:off x="9124951" y="4468813"/>
                <a:ext cx="555625" cy="649288"/>
              </a:xfrm>
              <a:custGeom>
                <a:avLst/>
                <a:gdLst>
                  <a:gd name="T0" fmla="*/ 163 w 190"/>
                  <a:gd name="T1" fmla="*/ 0 h 222"/>
                  <a:gd name="T2" fmla="*/ 28 w 190"/>
                  <a:gd name="T3" fmla="*/ 0 h 222"/>
                  <a:gd name="T4" fmla="*/ 0 w 190"/>
                  <a:gd name="T5" fmla="*/ 27 h 222"/>
                  <a:gd name="T6" fmla="*/ 0 w 190"/>
                  <a:gd name="T7" fmla="*/ 194 h 222"/>
                  <a:gd name="T8" fmla="*/ 28 w 190"/>
                  <a:gd name="T9" fmla="*/ 222 h 222"/>
                  <a:gd name="T10" fmla="*/ 163 w 190"/>
                  <a:gd name="T11" fmla="*/ 222 h 222"/>
                  <a:gd name="T12" fmla="*/ 190 w 190"/>
                  <a:gd name="T13" fmla="*/ 194 h 222"/>
                  <a:gd name="T14" fmla="*/ 190 w 190"/>
                  <a:gd name="T15" fmla="*/ 27 h 222"/>
                  <a:gd name="T16" fmla="*/ 163 w 190"/>
                  <a:gd name="T17" fmla="*/ 0 h 222"/>
                  <a:gd name="T18" fmla="*/ 167 w 190"/>
                  <a:gd name="T19" fmla="*/ 179 h 222"/>
                  <a:gd name="T20" fmla="*/ 149 w 190"/>
                  <a:gd name="T21" fmla="*/ 198 h 222"/>
                  <a:gd name="T22" fmla="*/ 42 w 190"/>
                  <a:gd name="T23" fmla="*/ 198 h 222"/>
                  <a:gd name="T24" fmla="*/ 23 w 190"/>
                  <a:gd name="T25" fmla="*/ 179 h 222"/>
                  <a:gd name="T26" fmla="*/ 23 w 190"/>
                  <a:gd name="T27" fmla="*/ 42 h 222"/>
                  <a:gd name="T28" fmla="*/ 42 w 190"/>
                  <a:gd name="T29" fmla="*/ 24 h 222"/>
                  <a:gd name="T30" fmla="*/ 149 w 190"/>
                  <a:gd name="T31" fmla="*/ 24 h 222"/>
                  <a:gd name="T32" fmla="*/ 167 w 190"/>
                  <a:gd name="T33" fmla="*/ 42 h 222"/>
                  <a:gd name="T34" fmla="*/ 167 w 190"/>
                  <a:gd name="T35" fmla="*/ 17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0" h="222">
                    <a:moveTo>
                      <a:pt x="163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2"/>
                      <a:pt x="0" y="27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10"/>
                      <a:pt x="13" y="222"/>
                      <a:pt x="28" y="222"/>
                    </a:cubicBezTo>
                    <a:cubicBezTo>
                      <a:pt x="163" y="222"/>
                      <a:pt x="163" y="222"/>
                      <a:pt x="163" y="222"/>
                    </a:cubicBezTo>
                    <a:cubicBezTo>
                      <a:pt x="178" y="222"/>
                      <a:pt x="190" y="210"/>
                      <a:pt x="190" y="194"/>
                    </a:cubicBezTo>
                    <a:cubicBezTo>
                      <a:pt x="190" y="27"/>
                      <a:pt x="190" y="27"/>
                      <a:pt x="190" y="27"/>
                    </a:cubicBezTo>
                    <a:cubicBezTo>
                      <a:pt x="190" y="12"/>
                      <a:pt x="178" y="0"/>
                      <a:pt x="163" y="0"/>
                    </a:cubicBezTo>
                    <a:close/>
                    <a:moveTo>
                      <a:pt x="167" y="179"/>
                    </a:moveTo>
                    <a:cubicBezTo>
                      <a:pt x="167" y="189"/>
                      <a:pt x="159" y="198"/>
                      <a:pt x="149" y="198"/>
                    </a:cubicBezTo>
                    <a:cubicBezTo>
                      <a:pt x="42" y="198"/>
                      <a:pt x="42" y="198"/>
                      <a:pt x="42" y="198"/>
                    </a:cubicBezTo>
                    <a:cubicBezTo>
                      <a:pt x="32" y="198"/>
                      <a:pt x="23" y="189"/>
                      <a:pt x="23" y="179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32"/>
                      <a:pt x="32" y="24"/>
                      <a:pt x="42" y="24"/>
                    </a:cubicBezTo>
                    <a:cubicBezTo>
                      <a:pt x="149" y="24"/>
                      <a:pt x="149" y="24"/>
                      <a:pt x="149" y="24"/>
                    </a:cubicBezTo>
                    <a:cubicBezTo>
                      <a:pt x="159" y="24"/>
                      <a:pt x="167" y="32"/>
                      <a:pt x="167" y="42"/>
                    </a:cubicBezTo>
                    <a:lnTo>
                      <a:pt x="167" y="1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19" name="Freeform 35"/>
              <p:cNvSpPr/>
              <p:nvPr/>
            </p:nvSpPr>
            <p:spPr bwMode="auto">
              <a:xfrm>
                <a:off x="9244013" y="4757738"/>
                <a:ext cx="319088" cy="76200"/>
              </a:xfrm>
              <a:custGeom>
                <a:avLst/>
                <a:gdLst>
                  <a:gd name="T0" fmla="*/ 100 w 109"/>
                  <a:gd name="T1" fmla="*/ 0 h 26"/>
                  <a:gd name="T2" fmla="*/ 9 w 109"/>
                  <a:gd name="T3" fmla="*/ 0 h 26"/>
                  <a:gd name="T4" fmla="*/ 0 w 109"/>
                  <a:gd name="T5" fmla="*/ 9 h 26"/>
                  <a:gd name="T6" fmla="*/ 0 w 109"/>
                  <a:gd name="T7" fmla="*/ 17 h 26"/>
                  <a:gd name="T8" fmla="*/ 9 w 109"/>
                  <a:gd name="T9" fmla="*/ 26 h 26"/>
                  <a:gd name="T10" fmla="*/ 100 w 109"/>
                  <a:gd name="T11" fmla="*/ 26 h 26"/>
                  <a:gd name="T12" fmla="*/ 109 w 109"/>
                  <a:gd name="T13" fmla="*/ 17 h 26"/>
                  <a:gd name="T14" fmla="*/ 109 w 109"/>
                  <a:gd name="T15" fmla="*/ 9 h 26"/>
                  <a:gd name="T16" fmla="*/ 100 w 109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" h="26">
                    <a:moveTo>
                      <a:pt x="10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2"/>
                      <a:pt x="4" y="26"/>
                      <a:pt x="9" y="26"/>
                    </a:cubicBezTo>
                    <a:cubicBezTo>
                      <a:pt x="100" y="26"/>
                      <a:pt x="100" y="26"/>
                      <a:pt x="100" y="26"/>
                    </a:cubicBezTo>
                    <a:cubicBezTo>
                      <a:pt x="105" y="26"/>
                      <a:pt x="109" y="22"/>
                      <a:pt x="109" y="17"/>
                    </a:cubicBezTo>
                    <a:cubicBezTo>
                      <a:pt x="109" y="9"/>
                      <a:pt x="109" y="9"/>
                      <a:pt x="109" y="9"/>
                    </a:cubicBezTo>
                    <a:cubicBezTo>
                      <a:pt x="109" y="4"/>
                      <a:pt x="105" y="0"/>
                      <a:pt x="10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20" name="Freeform 36"/>
              <p:cNvSpPr/>
              <p:nvPr/>
            </p:nvSpPr>
            <p:spPr bwMode="auto">
              <a:xfrm>
                <a:off x="9244013" y="4635501"/>
                <a:ext cx="319088" cy="79375"/>
              </a:xfrm>
              <a:custGeom>
                <a:avLst/>
                <a:gdLst>
                  <a:gd name="T0" fmla="*/ 100 w 109"/>
                  <a:gd name="T1" fmla="*/ 0 h 27"/>
                  <a:gd name="T2" fmla="*/ 9 w 109"/>
                  <a:gd name="T3" fmla="*/ 0 h 27"/>
                  <a:gd name="T4" fmla="*/ 0 w 109"/>
                  <a:gd name="T5" fmla="*/ 9 h 27"/>
                  <a:gd name="T6" fmla="*/ 0 w 109"/>
                  <a:gd name="T7" fmla="*/ 18 h 27"/>
                  <a:gd name="T8" fmla="*/ 9 w 109"/>
                  <a:gd name="T9" fmla="*/ 27 h 27"/>
                  <a:gd name="T10" fmla="*/ 100 w 109"/>
                  <a:gd name="T11" fmla="*/ 27 h 27"/>
                  <a:gd name="T12" fmla="*/ 109 w 109"/>
                  <a:gd name="T13" fmla="*/ 18 h 27"/>
                  <a:gd name="T14" fmla="*/ 109 w 109"/>
                  <a:gd name="T15" fmla="*/ 9 h 27"/>
                  <a:gd name="T16" fmla="*/ 100 w 109"/>
                  <a:gd name="T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" h="27">
                    <a:moveTo>
                      <a:pt x="10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3"/>
                      <a:pt x="4" y="27"/>
                      <a:pt x="9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5" y="27"/>
                      <a:pt x="109" y="23"/>
                      <a:pt x="109" y="18"/>
                    </a:cubicBezTo>
                    <a:cubicBezTo>
                      <a:pt x="109" y="9"/>
                      <a:pt x="109" y="9"/>
                      <a:pt x="109" y="9"/>
                    </a:cubicBezTo>
                    <a:cubicBezTo>
                      <a:pt x="109" y="4"/>
                      <a:pt x="105" y="0"/>
                      <a:pt x="10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21" name="Freeform 37"/>
              <p:cNvSpPr/>
              <p:nvPr/>
            </p:nvSpPr>
            <p:spPr bwMode="auto">
              <a:xfrm>
                <a:off x="9244013" y="4878388"/>
                <a:ext cx="319088" cy="79375"/>
              </a:xfrm>
              <a:custGeom>
                <a:avLst/>
                <a:gdLst>
                  <a:gd name="T0" fmla="*/ 100 w 109"/>
                  <a:gd name="T1" fmla="*/ 0 h 27"/>
                  <a:gd name="T2" fmla="*/ 9 w 109"/>
                  <a:gd name="T3" fmla="*/ 0 h 27"/>
                  <a:gd name="T4" fmla="*/ 0 w 109"/>
                  <a:gd name="T5" fmla="*/ 9 h 27"/>
                  <a:gd name="T6" fmla="*/ 0 w 109"/>
                  <a:gd name="T7" fmla="*/ 18 h 27"/>
                  <a:gd name="T8" fmla="*/ 9 w 109"/>
                  <a:gd name="T9" fmla="*/ 27 h 27"/>
                  <a:gd name="T10" fmla="*/ 100 w 109"/>
                  <a:gd name="T11" fmla="*/ 27 h 27"/>
                  <a:gd name="T12" fmla="*/ 109 w 109"/>
                  <a:gd name="T13" fmla="*/ 18 h 27"/>
                  <a:gd name="T14" fmla="*/ 109 w 109"/>
                  <a:gd name="T15" fmla="*/ 9 h 27"/>
                  <a:gd name="T16" fmla="*/ 100 w 109"/>
                  <a:gd name="T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" h="27">
                    <a:moveTo>
                      <a:pt x="10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3"/>
                      <a:pt x="4" y="27"/>
                      <a:pt x="9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5" y="27"/>
                      <a:pt x="109" y="23"/>
                      <a:pt x="109" y="18"/>
                    </a:cubicBezTo>
                    <a:cubicBezTo>
                      <a:pt x="109" y="9"/>
                      <a:pt x="109" y="9"/>
                      <a:pt x="109" y="9"/>
                    </a:cubicBezTo>
                    <a:cubicBezTo>
                      <a:pt x="109" y="4"/>
                      <a:pt x="105" y="0"/>
                      <a:pt x="10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5721096" y="4169664"/>
            <a:ext cx="749808" cy="749808"/>
            <a:chOff x="5721096" y="4169664"/>
            <a:chExt cx="749808" cy="749808"/>
          </a:xfrm>
        </p:grpSpPr>
        <p:sp>
          <p:nvSpPr>
            <p:cNvPr id="7" name="圆角矩形 6"/>
            <p:cNvSpPr/>
            <p:nvPr/>
          </p:nvSpPr>
          <p:spPr>
            <a:xfrm>
              <a:off x="5721096" y="4169664"/>
              <a:ext cx="749808" cy="74980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Freeform 41"/>
            <p:cNvSpPr>
              <a:spLocks noEditPoints="1"/>
            </p:cNvSpPr>
            <p:nvPr/>
          </p:nvSpPr>
          <p:spPr bwMode="auto">
            <a:xfrm>
              <a:off x="5928934" y="4396593"/>
              <a:ext cx="334132" cy="336528"/>
            </a:xfrm>
            <a:custGeom>
              <a:avLst/>
              <a:gdLst>
                <a:gd name="T0" fmla="*/ 186 w 199"/>
                <a:gd name="T1" fmla="*/ 80 h 200"/>
                <a:gd name="T2" fmla="*/ 170 w 199"/>
                <a:gd name="T3" fmla="*/ 80 h 200"/>
                <a:gd name="T4" fmla="*/ 163 w 199"/>
                <a:gd name="T5" fmla="*/ 64 h 200"/>
                <a:gd name="T6" fmla="*/ 175 w 199"/>
                <a:gd name="T7" fmla="*/ 52 h 200"/>
                <a:gd name="T8" fmla="*/ 175 w 199"/>
                <a:gd name="T9" fmla="*/ 33 h 200"/>
                <a:gd name="T10" fmla="*/ 165 w 199"/>
                <a:gd name="T11" fmla="*/ 24 h 200"/>
                <a:gd name="T12" fmla="*/ 146 w 199"/>
                <a:gd name="T13" fmla="*/ 24 h 200"/>
                <a:gd name="T14" fmla="*/ 135 w 199"/>
                <a:gd name="T15" fmla="*/ 36 h 200"/>
                <a:gd name="T16" fmla="*/ 120 w 199"/>
                <a:gd name="T17" fmla="*/ 30 h 200"/>
                <a:gd name="T18" fmla="*/ 120 w 199"/>
                <a:gd name="T19" fmla="*/ 13 h 200"/>
                <a:gd name="T20" fmla="*/ 106 w 199"/>
                <a:gd name="T21" fmla="*/ 0 h 200"/>
                <a:gd name="T22" fmla="*/ 93 w 199"/>
                <a:gd name="T23" fmla="*/ 0 h 200"/>
                <a:gd name="T24" fmla="*/ 80 w 199"/>
                <a:gd name="T25" fmla="*/ 13 h 200"/>
                <a:gd name="T26" fmla="*/ 80 w 199"/>
                <a:gd name="T27" fmla="*/ 30 h 200"/>
                <a:gd name="T28" fmla="*/ 64 w 199"/>
                <a:gd name="T29" fmla="*/ 36 h 200"/>
                <a:gd name="T30" fmla="*/ 52 w 199"/>
                <a:gd name="T31" fmla="*/ 24 h 200"/>
                <a:gd name="T32" fmla="*/ 33 w 199"/>
                <a:gd name="T33" fmla="*/ 24 h 200"/>
                <a:gd name="T34" fmla="*/ 24 w 199"/>
                <a:gd name="T35" fmla="*/ 33 h 200"/>
                <a:gd name="T36" fmla="*/ 24 w 199"/>
                <a:gd name="T37" fmla="*/ 52 h 200"/>
                <a:gd name="T38" fmla="*/ 36 w 199"/>
                <a:gd name="T39" fmla="*/ 64 h 200"/>
                <a:gd name="T40" fmla="*/ 29 w 199"/>
                <a:gd name="T41" fmla="*/ 80 h 200"/>
                <a:gd name="T42" fmla="*/ 13 w 199"/>
                <a:gd name="T43" fmla="*/ 80 h 200"/>
                <a:gd name="T44" fmla="*/ 0 w 199"/>
                <a:gd name="T45" fmla="*/ 93 h 200"/>
                <a:gd name="T46" fmla="*/ 0 w 199"/>
                <a:gd name="T47" fmla="*/ 107 h 200"/>
                <a:gd name="T48" fmla="*/ 13 w 199"/>
                <a:gd name="T49" fmla="*/ 120 h 200"/>
                <a:gd name="T50" fmla="*/ 29 w 199"/>
                <a:gd name="T51" fmla="*/ 120 h 200"/>
                <a:gd name="T52" fmla="*/ 35 w 199"/>
                <a:gd name="T53" fmla="*/ 135 h 200"/>
                <a:gd name="T54" fmla="*/ 24 w 199"/>
                <a:gd name="T55" fmla="*/ 147 h 200"/>
                <a:gd name="T56" fmla="*/ 24 w 199"/>
                <a:gd name="T57" fmla="*/ 166 h 200"/>
                <a:gd name="T58" fmla="*/ 33 w 199"/>
                <a:gd name="T59" fmla="*/ 175 h 200"/>
                <a:gd name="T60" fmla="*/ 52 w 199"/>
                <a:gd name="T61" fmla="*/ 175 h 200"/>
                <a:gd name="T62" fmla="*/ 63 w 199"/>
                <a:gd name="T63" fmla="*/ 163 h 200"/>
                <a:gd name="T64" fmla="*/ 80 w 199"/>
                <a:gd name="T65" fmla="*/ 170 h 200"/>
                <a:gd name="T66" fmla="*/ 80 w 199"/>
                <a:gd name="T67" fmla="*/ 186 h 200"/>
                <a:gd name="T68" fmla="*/ 93 w 199"/>
                <a:gd name="T69" fmla="*/ 200 h 200"/>
                <a:gd name="T70" fmla="*/ 106 w 199"/>
                <a:gd name="T71" fmla="*/ 200 h 200"/>
                <a:gd name="T72" fmla="*/ 120 w 199"/>
                <a:gd name="T73" fmla="*/ 186 h 200"/>
                <a:gd name="T74" fmla="*/ 120 w 199"/>
                <a:gd name="T75" fmla="*/ 170 h 200"/>
                <a:gd name="T76" fmla="*/ 135 w 199"/>
                <a:gd name="T77" fmla="*/ 164 h 200"/>
                <a:gd name="T78" fmla="*/ 146 w 199"/>
                <a:gd name="T79" fmla="*/ 175 h 200"/>
                <a:gd name="T80" fmla="*/ 165 w 199"/>
                <a:gd name="T81" fmla="*/ 175 h 200"/>
                <a:gd name="T82" fmla="*/ 175 w 199"/>
                <a:gd name="T83" fmla="*/ 166 h 200"/>
                <a:gd name="T84" fmla="*/ 175 w 199"/>
                <a:gd name="T85" fmla="*/ 147 h 200"/>
                <a:gd name="T86" fmla="*/ 163 w 199"/>
                <a:gd name="T87" fmla="*/ 135 h 200"/>
                <a:gd name="T88" fmla="*/ 170 w 199"/>
                <a:gd name="T89" fmla="*/ 120 h 200"/>
                <a:gd name="T90" fmla="*/ 186 w 199"/>
                <a:gd name="T91" fmla="*/ 120 h 200"/>
                <a:gd name="T92" fmla="*/ 199 w 199"/>
                <a:gd name="T93" fmla="*/ 107 h 200"/>
                <a:gd name="T94" fmla="*/ 199 w 199"/>
                <a:gd name="T95" fmla="*/ 93 h 200"/>
                <a:gd name="T96" fmla="*/ 186 w 199"/>
                <a:gd name="T97" fmla="*/ 80 h 200"/>
                <a:gd name="T98" fmla="*/ 100 w 199"/>
                <a:gd name="T99" fmla="*/ 140 h 200"/>
                <a:gd name="T100" fmla="*/ 60 w 199"/>
                <a:gd name="T101" fmla="*/ 100 h 200"/>
                <a:gd name="T102" fmla="*/ 100 w 199"/>
                <a:gd name="T103" fmla="*/ 60 h 200"/>
                <a:gd name="T104" fmla="*/ 139 w 199"/>
                <a:gd name="T105" fmla="*/ 100 h 200"/>
                <a:gd name="T106" fmla="*/ 100 w 199"/>
                <a:gd name="T107" fmla="*/ 140 h 200"/>
                <a:gd name="T108" fmla="*/ 100 w 199"/>
                <a:gd name="T109" fmla="*/ 80 h 200"/>
                <a:gd name="T110" fmla="*/ 80 w 199"/>
                <a:gd name="T111" fmla="*/ 100 h 200"/>
                <a:gd name="T112" fmla="*/ 100 w 199"/>
                <a:gd name="T113" fmla="*/ 120 h 200"/>
                <a:gd name="T114" fmla="*/ 120 w 199"/>
                <a:gd name="T115" fmla="*/ 100 h 200"/>
                <a:gd name="T116" fmla="*/ 100 w 199"/>
                <a:gd name="T117" fmla="*/ 8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9" h="200">
                  <a:moveTo>
                    <a:pt x="186" y="80"/>
                  </a:moveTo>
                  <a:cubicBezTo>
                    <a:pt x="170" y="80"/>
                    <a:pt x="170" y="80"/>
                    <a:pt x="170" y="80"/>
                  </a:cubicBezTo>
                  <a:cubicBezTo>
                    <a:pt x="168" y="74"/>
                    <a:pt x="166" y="69"/>
                    <a:pt x="163" y="64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80" y="47"/>
                    <a:pt x="180" y="38"/>
                    <a:pt x="175" y="33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0" y="19"/>
                    <a:pt x="152" y="19"/>
                    <a:pt x="146" y="24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0" y="33"/>
                    <a:pt x="125" y="31"/>
                    <a:pt x="120" y="30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0" y="6"/>
                    <a:pt x="114" y="0"/>
                    <a:pt x="10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6" y="0"/>
                    <a:pt x="80" y="6"/>
                    <a:pt x="80" y="13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4" y="31"/>
                    <a:pt x="69" y="33"/>
                    <a:pt x="64" y="3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7" y="19"/>
                    <a:pt x="38" y="19"/>
                    <a:pt x="33" y="2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38"/>
                    <a:pt x="18" y="47"/>
                    <a:pt x="24" y="52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3" y="69"/>
                    <a:pt x="31" y="74"/>
                    <a:pt x="29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6" y="80"/>
                    <a:pt x="0" y="86"/>
                    <a:pt x="0" y="93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4"/>
                    <a:pt x="6" y="120"/>
                    <a:pt x="13" y="120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31" y="125"/>
                    <a:pt x="33" y="130"/>
                    <a:pt x="35" y="135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18" y="152"/>
                    <a:pt x="18" y="160"/>
                    <a:pt x="24" y="16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8" y="180"/>
                    <a:pt x="47" y="180"/>
                    <a:pt x="52" y="175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9" y="166"/>
                    <a:pt x="74" y="169"/>
                    <a:pt x="80" y="170"/>
                  </a:cubicBezTo>
                  <a:cubicBezTo>
                    <a:pt x="80" y="186"/>
                    <a:pt x="80" y="186"/>
                    <a:pt x="80" y="186"/>
                  </a:cubicBezTo>
                  <a:cubicBezTo>
                    <a:pt x="80" y="194"/>
                    <a:pt x="86" y="200"/>
                    <a:pt x="93" y="200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14" y="200"/>
                    <a:pt x="120" y="194"/>
                    <a:pt x="120" y="186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5" y="169"/>
                    <a:pt x="130" y="166"/>
                    <a:pt x="135" y="164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152" y="180"/>
                    <a:pt x="160" y="180"/>
                    <a:pt x="165" y="175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80" y="160"/>
                    <a:pt x="180" y="152"/>
                    <a:pt x="175" y="147"/>
                  </a:cubicBezTo>
                  <a:cubicBezTo>
                    <a:pt x="163" y="135"/>
                    <a:pt x="163" y="135"/>
                    <a:pt x="163" y="135"/>
                  </a:cubicBezTo>
                  <a:cubicBezTo>
                    <a:pt x="166" y="131"/>
                    <a:pt x="168" y="125"/>
                    <a:pt x="170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93" y="120"/>
                    <a:pt x="199" y="114"/>
                    <a:pt x="199" y="107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99" y="86"/>
                    <a:pt x="193" y="80"/>
                    <a:pt x="186" y="80"/>
                  </a:cubicBezTo>
                  <a:close/>
                  <a:moveTo>
                    <a:pt x="100" y="140"/>
                  </a:moveTo>
                  <a:cubicBezTo>
                    <a:pt x="78" y="140"/>
                    <a:pt x="60" y="122"/>
                    <a:pt x="60" y="100"/>
                  </a:cubicBezTo>
                  <a:cubicBezTo>
                    <a:pt x="60" y="78"/>
                    <a:pt x="78" y="60"/>
                    <a:pt x="100" y="60"/>
                  </a:cubicBezTo>
                  <a:cubicBezTo>
                    <a:pt x="122" y="60"/>
                    <a:pt x="139" y="78"/>
                    <a:pt x="139" y="100"/>
                  </a:cubicBezTo>
                  <a:cubicBezTo>
                    <a:pt x="139" y="122"/>
                    <a:pt x="122" y="140"/>
                    <a:pt x="100" y="140"/>
                  </a:cubicBezTo>
                  <a:close/>
                  <a:moveTo>
                    <a:pt x="100" y="80"/>
                  </a:moveTo>
                  <a:cubicBezTo>
                    <a:pt x="89" y="80"/>
                    <a:pt x="80" y="89"/>
                    <a:pt x="80" y="100"/>
                  </a:cubicBezTo>
                  <a:cubicBezTo>
                    <a:pt x="80" y="111"/>
                    <a:pt x="89" y="120"/>
                    <a:pt x="100" y="120"/>
                  </a:cubicBezTo>
                  <a:cubicBezTo>
                    <a:pt x="111" y="120"/>
                    <a:pt x="120" y="111"/>
                    <a:pt x="120" y="100"/>
                  </a:cubicBezTo>
                  <a:cubicBezTo>
                    <a:pt x="120" y="89"/>
                    <a:pt x="111" y="80"/>
                    <a:pt x="100" y="8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754845" y="2567296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247116" y="2857553"/>
            <a:ext cx="245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432765" y="2567296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925036" y="2857553"/>
            <a:ext cx="245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047600" y="2567296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539871" y="2857553"/>
            <a:ext cx="245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754845" y="4989741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247116" y="5279998"/>
            <a:ext cx="245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432765" y="4989741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25036" y="5279998"/>
            <a:ext cx="245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047600" y="4989741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539871" y="5279998"/>
            <a:ext cx="245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44600" y="1391920"/>
            <a:ext cx="2021840" cy="40741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04920" y="1391920"/>
            <a:ext cx="2021840" cy="40741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365240" y="1391920"/>
            <a:ext cx="2021840" cy="40741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925560" y="1391920"/>
            <a:ext cx="2021840" cy="40741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562100" y="1723073"/>
            <a:ext cx="129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70680" y="1723073"/>
            <a:ext cx="129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06870" y="1723073"/>
            <a:ext cx="129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15450" y="1723073"/>
            <a:ext cx="129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4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08066" y="2762112"/>
            <a:ext cx="1144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88694" y="3100666"/>
            <a:ext cx="1583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48066" y="2762112"/>
            <a:ext cx="1144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28694" y="3100666"/>
            <a:ext cx="1583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14144" y="2762112"/>
            <a:ext cx="1144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94772" y="3100666"/>
            <a:ext cx="1583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54144" y="2762112"/>
            <a:ext cx="1144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134772" y="3100666"/>
            <a:ext cx="1583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4" b="16407"/>
          <a:stretch>
            <a:fillRect/>
          </a:stretch>
        </p:blipFill>
        <p:spPr>
          <a:xfrm>
            <a:off x="0" y="-15240"/>
            <a:ext cx="12192000" cy="68732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15240"/>
            <a:ext cx="12192000" cy="6873240"/>
          </a:xfrm>
          <a:prstGeom prst="rect">
            <a:avLst/>
          </a:prstGeom>
          <a:solidFill>
            <a:srgbClr val="40404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29640" y="-360362"/>
            <a:ext cx="3383280" cy="229171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258868" y="540454"/>
            <a:ext cx="2885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SCIENTIFIC KNOWLEDGE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7" name="图表 16"/>
          <p:cNvGraphicFramePr/>
          <p:nvPr/>
        </p:nvGraphicFramePr>
        <p:xfrm>
          <a:off x="5702998" y="2202624"/>
          <a:ext cx="6489002" cy="4326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1590645" y="2629242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07859" y="2896830"/>
            <a:ext cx="331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3760302"/>
            <a:ext cx="3547068" cy="1216361"/>
            <a:chOff x="0" y="3760302"/>
            <a:chExt cx="3547068" cy="1216361"/>
          </a:xfrm>
        </p:grpSpPr>
        <p:sp>
          <p:nvSpPr>
            <p:cNvPr id="20" name="矩形 19"/>
            <p:cNvSpPr/>
            <p:nvPr/>
          </p:nvSpPr>
          <p:spPr>
            <a:xfrm>
              <a:off x="0" y="3760302"/>
              <a:ext cx="3547068" cy="12163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bird-home-with-small-hole_17041"/>
            <p:cNvSpPr>
              <a:spLocks noChangeAspect="1"/>
            </p:cNvSpPr>
            <p:nvPr/>
          </p:nvSpPr>
          <p:spPr bwMode="auto">
            <a:xfrm>
              <a:off x="2294838" y="3992841"/>
              <a:ext cx="813655" cy="751282"/>
            </a:xfrm>
            <a:custGeom>
              <a:avLst/>
              <a:gdLst>
                <a:gd name="T0" fmla="*/ 444 w 4838"/>
                <a:gd name="T1" fmla="*/ 2435 h 4475"/>
                <a:gd name="T2" fmla="*/ 545 w 4838"/>
                <a:gd name="T3" fmla="*/ 2334 h 4475"/>
                <a:gd name="T4" fmla="*/ 844 w 4838"/>
                <a:gd name="T5" fmla="*/ 4324 h 4475"/>
                <a:gd name="T6" fmla="*/ 998 w 4838"/>
                <a:gd name="T7" fmla="*/ 4475 h 4475"/>
                <a:gd name="T8" fmla="*/ 3891 w 4838"/>
                <a:gd name="T9" fmla="*/ 4475 h 4475"/>
                <a:gd name="T10" fmla="*/ 4045 w 4838"/>
                <a:gd name="T11" fmla="*/ 4324 h 4475"/>
                <a:gd name="T12" fmla="*/ 4337 w 4838"/>
                <a:gd name="T13" fmla="*/ 2381 h 4475"/>
                <a:gd name="T14" fmla="*/ 4396 w 4838"/>
                <a:gd name="T15" fmla="*/ 2438 h 4475"/>
                <a:gd name="T16" fmla="*/ 4567 w 4838"/>
                <a:gd name="T17" fmla="*/ 2507 h 4475"/>
                <a:gd name="T18" fmla="*/ 4743 w 4838"/>
                <a:gd name="T19" fmla="*/ 2432 h 4475"/>
                <a:gd name="T20" fmla="*/ 4738 w 4838"/>
                <a:gd name="T21" fmla="*/ 2084 h 4475"/>
                <a:gd name="T22" fmla="*/ 2735 w 4838"/>
                <a:gd name="T23" fmla="*/ 144 h 4475"/>
                <a:gd name="T24" fmla="*/ 2387 w 4838"/>
                <a:gd name="T25" fmla="*/ 0 h 4475"/>
                <a:gd name="T26" fmla="*/ 2039 w 4838"/>
                <a:gd name="T27" fmla="*/ 144 h 4475"/>
                <a:gd name="T28" fmla="*/ 96 w 4838"/>
                <a:gd name="T29" fmla="*/ 2087 h 4475"/>
                <a:gd name="T30" fmla="*/ 96 w 4838"/>
                <a:gd name="T31" fmla="*/ 2435 h 4475"/>
                <a:gd name="T32" fmla="*/ 444 w 4838"/>
                <a:gd name="T33" fmla="*/ 2435 h 4475"/>
                <a:gd name="T34" fmla="*/ 2442 w 4838"/>
                <a:gd name="T35" fmla="*/ 3464 h 4475"/>
                <a:gd name="T36" fmla="*/ 1834 w 4838"/>
                <a:gd name="T37" fmla="*/ 2856 h 4475"/>
                <a:gd name="T38" fmla="*/ 2442 w 4838"/>
                <a:gd name="T39" fmla="*/ 2248 h 4475"/>
                <a:gd name="T40" fmla="*/ 3050 w 4838"/>
                <a:gd name="T41" fmla="*/ 2856 h 4475"/>
                <a:gd name="T42" fmla="*/ 2442 w 4838"/>
                <a:gd name="T43" fmla="*/ 3464 h 4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8" h="4475">
                  <a:moveTo>
                    <a:pt x="444" y="2435"/>
                  </a:moveTo>
                  <a:lnTo>
                    <a:pt x="545" y="2334"/>
                  </a:lnTo>
                  <a:lnTo>
                    <a:pt x="844" y="4324"/>
                  </a:lnTo>
                  <a:cubicBezTo>
                    <a:pt x="844" y="4407"/>
                    <a:pt x="913" y="4475"/>
                    <a:pt x="998" y="4475"/>
                  </a:cubicBezTo>
                  <a:lnTo>
                    <a:pt x="3891" y="4475"/>
                  </a:lnTo>
                  <a:cubicBezTo>
                    <a:pt x="3976" y="4475"/>
                    <a:pt x="4045" y="4407"/>
                    <a:pt x="4045" y="4324"/>
                  </a:cubicBezTo>
                  <a:lnTo>
                    <a:pt x="4337" y="2381"/>
                  </a:lnTo>
                  <a:lnTo>
                    <a:pt x="4396" y="2438"/>
                  </a:lnTo>
                  <a:cubicBezTo>
                    <a:pt x="4443" y="2484"/>
                    <a:pt x="4505" y="2507"/>
                    <a:pt x="4567" y="2507"/>
                  </a:cubicBezTo>
                  <a:cubicBezTo>
                    <a:pt x="4631" y="2507"/>
                    <a:pt x="4695" y="2482"/>
                    <a:pt x="4743" y="2432"/>
                  </a:cubicBezTo>
                  <a:cubicBezTo>
                    <a:pt x="4838" y="2334"/>
                    <a:pt x="4835" y="2179"/>
                    <a:pt x="4738" y="2084"/>
                  </a:cubicBezTo>
                  <a:lnTo>
                    <a:pt x="2735" y="144"/>
                  </a:lnTo>
                  <a:cubicBezTo>
                    <a:pt x="2642" y="51"/>
                    <a:pt x="2518" y="0"/>
                    <a:pt x="2387" y="0"/>
                  </a:cubicBezTo>
                  <a:cubicBezTo>
                    <a:pt x="2256" y="0"/>
                    <a:pt x="2132" y="51"/>
                    <a:pt x="2039" y="144"/>
                  </a:cubicBezTo>
                  <a:lnTo>
                    <a:pt x="96" y="2087"/>
                  </a:lnTo>
                  <a:cubicBezTo>
                    <a:pt x="0" y="2183"/>
                    <a:pt x="0" y="2339"/>
                    <a:pt x="96" y="2435"/>
                  </a:cubicBezTo>
                  <a:cubicBezTo>
                    <a:pt x="192" y="2531"/>
                    <a:pt x="348" y="2531"/>
                    <a:pt x="444" y="2435"/>
                  </a:cubicBezTo>
                  <a:close/>
                  <a:moveTo>
                    <a:pt x="2442" y="3464"/>
                  </a:moveTo>
                  <a:cubicBezTo>
                    <a:pt x="2106" y="3464"/>
                    <a:pt x="1834" y="3191"/>
                    <a:pt x="1834" y="2856"/>
                  </a:cubicBezTo>
                  <a:cubicBezTo>
                    <a:pt x="1834" y="2520"/>
                    <a:pt x="2106" y="2248"/>
                    <a:pt x="2442" y="2248"/>
                  </a:cubicBezTo>
                  <a:cubicBezTo>
                    <a:pt x="2778" y="2248"/>
                    <a:pt x="3050" y="2520"/>
                    <a:pt x="3050" y="2856"/>
                  </a:cubicBezTo>
                  <a:cubicBezTo>
                    <a:pt x="3050" y="3191"/>
                    <a:pt x="2778" y="3464"/>
                    <a:pt x="2442" y="346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2" name="文本框 21"/>
          <p:cNvSpPr txBox="1"/>
          <p:nvPr/>
        </p:nvSpPr>
        <p:spPr>
          <a:xfrm>
            <a:off x="1590645" y="5302596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07859" y="5570184"/>
            <a:ext cx="331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Graphic spid="17" grpId="0">
        <p:bldAsOne/>
      </p:bldGraphic>
      <p:bldP spid="18" grpId="0"/>
      <p:bldP spid="19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 rot="18900000">
            <a:off x="7288809" y="2534649"/>
            <a:ext cx="1715686" cy="17156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 rot="18900000">
            <a:off x="3187507" y="2534649"/>
            <a:ext cx="1715686" cy="17156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5" t="883" r="19998" b="900"/>
          <a:stretch>
            <a:fillRect/>
          </a:stretch>
        </p:blipFill>
        <p:spPr>
          <a:xfrm>
            <a:off x="4245563" y="1542052"/>
            <a:ext cx="3700875" cy="3700875"/>
          </a:xfrm>
          <a:custGeom>
            <a:avLst/>
            <a:gdLst>
              <a:gd name="connsiteX0" fmla="*/ 1850438 w 3700875"/>
              <a:gd name="connsiteY0" fmla="*/ 0 h 3700875"/>
              <a:gd name="connsiteX1" fmla="*/ 2192219 w 3700875"/>
              <a:gd name="connsiteY1" fmla="*/ 141571 h 3700875"/>
              <a:gd name="connsiteX2" fmla="*/ 3559305 w 3700875"/>
              <a:gd name="connsiteY2" fmla="*/ 1508656 h 3700875"/>
              <a:gd name="connsiteX3" fmla="*/ 3559305 w 3700875"/>
              <a:gd name="connsiteY3" fmla="*/ 2192219 h 3700875"/>
              <a:gd name="connsiteX4" fmla="*/ 2192219 w 3700875"/>
              <a:gd name="connsiteY4" fmla="*/ 3559305 h 3700875"/>
              <a:gd name="connsiteX5" fmla="*/ 1508656 w 3700875"/>
              <a:gd name="connsiteY5" fmla="*/ 3559305 h 3700875"/>
              <a:gd name="connsiteX6" fmla="*/ 141571 w 3700875"/>
              <a:gd name="connsiteY6" fmla="*/ 2192219 h 3700875"/>
              <a:gd name="connsiteX7" fmla="*/ 141571 w 3700875"/>
              <a:gd name="connsiteY7" fmla="*/ 1508656 h 3700875"/>
              <a:gd name="connsiteX8" fmla="*/ 1508656 w 3700875"/>
              <a:gd name="connsiteY8" fmla="*/ 141571 h 3700875"/>
              <a:gd name="connsiteX9" fmla="*/ 1850438 w 3700875"/>
              <a:gd name="connsiteY9" fmla="*/ 0 h 370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0875" h="3700875">
                <a:moveTo>
                  <a:pt x="1850438" y="0"/>
                </a:moveTo>
                <a:cubicBezTo>
                  <a:pt x="1974138" y="0"/>
                  <a:pt x="2097839" y="47190"/>
                  <a:pt x="2192219" y="141571"/>
                </a:cubicBezTo>
                <a:lnTo>
                  <a:pt x="3559305" y="1508656"/>
                </a:lnTo>
                <a:cubicBezTo>
                  <a:pt x="3748066" y="1697417"/>
                  <a:pt x="3748066" y="2003458"/>
                  <a:pt x="3559305" y="2192219"/>
                </a:cubicBezTo>
                <a:lnTo>
                  <a:pt x="2192219" y="3559305"/>
                </a:lnTo>
                <a:cubicBezTo>
                  <a:pt x="2003458" y="3748066"/>
                  <a:pt x="1697417" y="3748066"/>
                  <a:pt x="1508656" y="3559305"/>
                </a:cubicBezTo>
                <a:lnTo>
                  <a:pt x="141571" y="2192219"/>
                </a:lnTo>
                <a:cubicBezTo>
                  <a:pt x="-47190" y="2003458"/>
                  <a:pt x="-47190" y="1697417"/>
                  <a:pt x="141571" y="1508656"/>
                </a:cubicBezTo>
                <a:lnTo>
                  <a:pt x="1508656" y="141571"/>
                </a:lnTo>
                <a:cubicBezTo>
                  <a:pt x="1603037" y="47190"/>
                  <a:pt x="1726737" y="0"/>
                  <a:pt x="1850438" y="0"/>
                </a:cubicBezTo>
                <a:close/>
              </a:path>
            </a:pathLst>
          </a:custGeom>
        </p:spPr>
      </p:pic>
      <p:grpSp>
        <p:nvGrpSpPr>
          <p:cNvPr id="7" name="组合 6"/>
          <p:cNvGrpSpPr/>
          <p:nvPr/>
        </p:nvGrpSpPr>
        <p:grpSpPr>
          <a:xfrm>
            <a:off x="4479194" y="2931789"/>
            <a:ext cx="3233612" cy="1395558"/>
            <a:chOff x="4571791" y="2864439"/>
            <a:chExt cx="3233612" cy="1395558"/>
          </a:xfrm>
        </p:grpSpPr>
        <p:sp>
          <p:nvSpPr>
            <p:cNvPr id="4" name="文本框 3"/>
            <p:cNvSpPr txBox="1"/>
            <p:nvPr/>
          </p:nvSpPr>
          <p:spPr>
            <a:xfrm>
              <a:off x="4571791" y="2864439"/>
              <a:ext cx="32336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PART FOUR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975424" y="3429000"/>
              <a:ext cx="2426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人工智能研究成果的分布与数量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57010"/>
          <a:stretch>
            <a:fillRect/>
          </a:stretch>
        </p:blipFill>
        <p:spPr>
          <a:xfrm>
            <a:off x="0" y="1165610"/>
            <a:ext cx="12192000" cy="2989001"/>
          </a:xfrm>
          <a:custGeom>
            <a:avLst/>
            <a:gdLst>
              <a:gd name="connsiteX0" fmla="*/ 0 w 12192000"/>
              <a:gd name="connsiteY0" fmla="*/ 0 h 2989001"/>
              <a:gd name="connsiteX1" fmla="*/ 12192000 w 12192000"/>
              <a:gd name="connsiteY1" fmla="*/ 0 h 2989001"/>
              <a:gd name="connsiteX2" fmla="*/ 12192000 w 12192000"/>
              <a:gd name="connsiteY2" fmla="*/ 2989001 h 2989001"/>
              <a:gd name="connsiteX3" fmla="*/ 0 w 12192000"/>
              <a:gd name="connsiteY3" fmla="*/ 2989001 h 298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989001">
                <a:moveTo>
                  <a:pt x="0" y="0"/>
                </a:moveTo>
                <a:lnTo>
                  <a:pt x="12192000" y="0"/>
                </a:lnTo>
                <a:lnTo>
                  <a:pt x="12192000" y="2989001"/>
                </a:lnTo>
                <a:lnTo>
                  <a:pt x="0" y="2989001"/>
                </a:lnTo>
                <a:close/>
              </a:path>
            </a:pathLst>
          </a:custGeom>
        </p:spPr>
      </p:pic>
      <p:sp>
        <p:nvSpPr>
          <p:cNvPr id="12" name="browser_156543"/>
          <p:cNvSpPr>
            <a:spLocks noChangeAspect="1"/>
          </p:cNvSpPr>
          <p:nvPr/>
        </p:nvSpPr>
        <p:spPr bwMode="auto">
          <a:xfrm>
            <a:off x="1661262" y="2227431"/>
            <a:ext cx="990498" cy="865358"/>
          </a:xfrm>
          <a:custGeom>
            <a:avLst/>
            <a:gdLst>
              <a:gd name="T0" fmla="*/ 306 w 6533"/>
              <a:gd name="T1" fmla="*/ 0 h 5717"/>
              <a:gd name="T2" fmla="*/ 0 w 6533"/>
              <a:gd name="T3" fmla="*/ 491 h 5717"/>
              <a:gd name="T4" fmla="*/ 0 w 6533"/>
              <a:gd name="T5" fmla="*/ 5717 h 5717"/>
              <a:gd name="T6" fmla="*/ 6533 w 6533"/>
              <a:gd name="T7" fmla="*/ 613 h 5717"/>
              <a:gd name="T8" fmla="*/ 6533 w 6533"/>
              <a:gd name="T9" fmla="*/ 307 h 5717"/>
              <a:gd name="T10" fmla="*/ 1036 w 6533"/>
              <a:gd name="T11" fmla="*/ 219 h 5717"/>
              <a:gd name="T12" fmla="*/ 1036 w 6533"/>
              <a:gd name="T13" fmla="*/ 394 h 5717"/>
              <a:gd name="T14" fmla="*/ 1036 w 6533"/>
              <a:gd name="T15" fmla="*/ 219 h 5717"/>
              <a:gd name="T16" fmla="*/ 2960 w 6533"/>
              <a:gd name="T17" fmla="*/ 2833 h 5717"/>
              <a:gd name="T18" fmla="*/ 715 w 6533"/>
              <a:gd name="T19" fmla="*/ 1200 h 5717"/>
              <a:gd name="T20" fmla="*/ 513 w 6533"/>
              <a:gd name="T21" fmla="*/ 394 h 5717"/>
              <a:gd name="T22" fmla="*/ 513 w 6533"/>
              <a:gd name="T23" fmla="*/ 219 h 5717"/>
              <a:gd name="T24" fmla="*/ 513 w 6533"/>
              <a:gd name="T25" fmla="*/ 394 h 5717"/>
              <a:gd name="T26" fmla="*/ 774 w 6533"/>
              <a:gd name="T27" fmla="*/ 219 h 5717"/>
              <a:gd name="T28" fmla="*/ 774 w 6533"/>
              <a:gd name="T29" fmla="*/ 394 h 5717"/>
              <a:gd name="T30" fmla="*/ 5819 w 6533"/>
              <a:gd name="T31" fmla="*/ 4977 h 5717"/>
              <a:gd name="T32" fmla="*/ 715 w 6533"/>
              <a:gd name="T33" fmla="*/ 4875 h 5717"/>
              <a:gd name="T34" fmla="*/ 5819 w 6533"/>
              <a:gd name="T35" fmla="*/ 4977 h 5717"/>
              <a:gd name="T36" fmla="*/ 715 w 6533"/>
              <a:gd name="T37" fmla="*/ 4671 h 5717"/>
              <a:gd name="T38" fmla="*/ 5819 w 6533"/>
              <a:gd name="T39" fmla="*/ 4569 h 5717"/>
              <a:gd name="T40" fmla="*/ 5819 w 6533"/>
              <a:gd name="T41" fmla="*/ 4364 h 5717"/>
              <a:gd name="T42" fmla="*/ 715 w 6533"/>
              <a:gd name="T43" fmla="*/ 4262 h 5717"/>
              <a:gd name="T44" fmla="*/ 5819 w 6533"/>
              <a:gd name="T45" fmla="*/ 4364 h 5717"/>
              <a:gd name="T46" fmla="*/ 715 w 6533"/>
              <a:gd name="T47" fmla="*/ 4058 h 5717"/>
              <a:gd name="T48" fmla="*/ 5819 w 6533"/>
              <a:gd name="T49" fmla="*/ 3956 h 5717"/>
              <a:gd name="T50" fmla="*/ 5819 w 6533"/>
              <a:gd name="T51" fmla="*/ 3752 h 5717"/>
              <a:gd name="T52" fmla="*/ 715 w 6533"/>
              <a:gd name="T53" fmla="*/ 3650 h 5717"/>
              <a:gd name="T54" fmla="*/ 5819 w 6533"/>
              <a:gd name="T55" fmla="*/ 3752 h 5717"/>
              <a:gd name="T56" fmla="*/ 715 w 6533"/>
              <a:gd name="T57" fmla="*/ 3446 h 5717"/>
              <a:gd name="T58" fmla="*/ 5819 w 6533"/>
              <a:gd name="T59" fmla="*/ 3344 h 5717"/>
              <a:gd name="T60" fmla="*/ 5819 w 6533"/>
              <a:gd name="T61" fmla="*/ 3139 h 5717"/>
              <a:gd name="T62" fmla="*/ 3573 w 6533"/>
              <a:gd name="T63" fmla="*/ 3037 h 5717"/>
              <a:gd name="T64" fmla="*/ 5819 w 6533"/>
              <a:gd name="T65" fmla="*/ 3139 h 5717"/>
              <a:gd name="T66" fmla="*/ 3573 w 6533"/>
              <a:gd name="T67" fmla="*/ 2833 h 5717"/>
              <a:gd name="T68" fmla="*/ 5819 w 6533"/>
              <a:gd name="T69" fmla="*/ 2731 h 5717"/>
              <a:gd name="T70" fmla="*/ 5819 w 6533"/>
              <a:gd name="T71" fmla="*/ 2527 h 5717"/>
              <a:gd name="T72" fmla="*/ 3573 w 6533"/>
              <a:gd name="T73" fmla="*/ 2425 h 5717"/>
              <a:gd name="T74" fmla="*/ 5819 w 6533"/>
              <a:gd name="T75" fmla="*/ 2527 h 5717"/>
              <a:gd name="T76" fmla="*/ 3573 w 6533"/>
              <a:gd name="T77" fmla="*/ 2221 h 5717"/>
              <a:gd name="T78" fmla="*/ 5819 w 6533"/>
              <a:gd name="T79" fmla="*/ 2119 h 5717"/>
              <a:gd name="T80" fmla="*/ 5819 w 6533"/>
              <a:gd name="T81" fmla="*/ 1914 h 5717"/>
              <a:gd name="T82" fmla="*/ 3573 w 6533"/>
              <a:gd name="T83" fmla="*/ 1812 h 5717"/>
              <a:gd name="T84" fmla="*/ 5819 w 6533"/>
              <a:gd name="T85" fmla="*/ 1914 h 5717"/>
              <a:gd name="T86" fmla="*/ 3573 w 6533"/>
              <a:gd name="T87" fmla="*/ 1608 h 5717"/>
              <a:gd name="T88" fmla="*/ 5819 w 6533"/>
              <a:gd name="T89" fmla="*/ 1506 h 5717"/>
              <a:gd name="T90" fmla="*/ 5819 w 6533"/>
              <a:gd name="T91" fmla="*/ 1302 h 5717"/>
              <a:gd name="T92" fmla="*/ 3573 w 6533"/>
              <a:gd name="T93" fmla="*/ 1200 h 5717"/>
              <a:gd name="T94" fmla="*/ 5819 w 6533"/>
              <a:gd name="T95" fmla="*/ 1302 h 5717"/>
              <a:gd name="T96" fmla="*/ 1889 w 6533"/>
              <a:gd name="T97" fmla="*/ 460 h 5717"/>
              <a:gd name="T98" fmla="*/ 1889 w 6533"/>
              <a:gd name="T99" fmla="*/ 153 h 5717"/>
              <a:gd name="T100" fmla="*/ 5819 w 6533"/>
              <a:gd name="T101" fmla="*/ 307 h 5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533" h="5717">
                <a:moveTo>
                  <a:pt x="6227" y="0"/>
                </a:moveTo>
                <a:lnTo>
                  <a:pt x="306" y="0"/>
                </a:lnTo>
                <a:cubicBezTo>
                  <a:pt x="138" y="0"/>
                  <a:pt x="0" y="138"/>
                  <a:pt x="0" y="307"/>
                </a:cubicBezTo>
                <a:lnTo>
                  <a:pt x="0" y="491"/>
                </a:lnTo>
                <a:lnTo>
                  <a:pt x="0" y="613"/>
                </a:lnTo>
                <a:lnTo>
                  <a:pt x="0" y="5717"/>
                </a:lnTo>
                <a:lnTo>
                  <a:pt x="6533" y="5717"/>
                </a:lnTo>
                <a:lnTo>
                  <a:pt x="6533" y="613"/>
                </a:lnTo>
                <a:lnTo>
                  <a:pt x="6533" y="491"/>
                </a:lnTo>
                <a:lnTo>
                  <a:pt x="6533" y="307"/>
                </a:lnTo>
                <a:cubicBezTo>
                  <a:pt x="6533" y="138"/>
                  <a:pt x="6396" y="0"/>
                  <a:pt x="6227" y="0"/>
                </a:cubicBezTo>
                <a:close/>
                <a:moveTo>
                  <a:pt x="1036" y="219"/>
                </a:moveTo>
                <a:cubicBezTo>
                  <a:pt x="1084" y="219"/>
                  <a:pt x="1123" y="258"/>
                  <a:pt x="1123" y="307"/>
                </a:cubicBezTo>
                <a:cubicBezTo>
                  <a:pt x="1123" y="355"/>
                  <a:pt x="1084" y="394"/>
                  <a:pt x="1036" y="394"/>
                </a:cubicBezTo>
                <a:cubicBezTo>
                  <a:pt x="988" y="394"/>
                  <a:pt x="949" y="355"/>
                  <a:pt x="949" y="307"/>
                </a:cubicBezTo>
                <a:cubicBezTo>
                  <a:pt x="949" y="258"/>
                  <a:pt x="988" y="219"/>
                  <a:pt x="1036" y="219"/>
                </a:cubicBezTo>
                <a:close/>
                <a:moveTo>
                  <a:pt x="2960" y="1200"/>
                </a:moveTo>
                <a:lnTo>
                  <a:pt x="2960" y="2833"/>
                </a:lnTo>
                <a:lnTo>
                  <a:pt x="715" y="2833"/>
                </a:lnTo>
                <a:lnTo>
                  <a:pt x="715" y="1200"/>
                </a:lnTo>
                <a:lnTo>
                  <a:pt x="2960" y="1200"/>
                </a:lnTo>
                <a:close/>
                <a:moveTo>
                  <a:pt x="513" y="394"/>
                </a:moveTo>
                <a:cubicBezTo>
                  <a:pt x="464" y="394"/>
                  <a:pt x="425" y="355"/>
                  <a:pt x="425" y="307"/>
                </a:cubicBezTo>
                <a:cubicBezTo>
                  <a:pt x="425" y="258"/>
                  <a:pt x="464" y="219"/>
                  <a:pt x="513" y="219"/>
                </a:cubicBezTo>
                <a:cubicBezTo>
                  <a:pt x="561" y="219"/>
                  <a:pt x="600" y="258"/>
                  <a:pt x="600" y="307"/>
                </a:cubicBezTo>
                <a:cubicBezTo>
                  <a:pt x="600" y="355"/>
                  <a:pt x="561" y="394"/>
                  <a:pt x="513" y="394"/>
                </a:cubicBezTo>
                <a:close/>
                <a:moveTo>
                  <a:pt x="687" y="307"/>
                </a:moveTo>
                <a:cubicBezTo>
                  <a:pt x="687" y="258"/>
                  <a:pt x="726" y="219"/>
                  <a:pt x="774" y="219"/>
                </a:cubicBezTo>
                <a:cubicBezTo>
                  <a:pt x="822" y="219"/>
                  <a:pt x="861" y="258"/>
                  <a:pt x="861" y="307"/>
                </a:cubicBezTo>
                <a:cubicBezTo>
                  <a:pt x="861" y="355"/>
                  <a:pt x="822" y="394"/>
                  <a:pt x="774" y="394"/>
                </a:cubicBezTo>
                <a:cubicBezTo>
                  <a:pt x="726" y="394"/>
                  <a:pt x="687" y="355"/>
                  <a:pt x="687" y="307"/>
                </a:cubicBezTo>
                <a:close/>
                <a:moveTo>
                  <a:pt x="5819" y="4977"/>
                </a:moveTo>
                <a:lnTo>
                  <a:pt x="715" y="4977"/>
                </a:lnTo>
                <a:lnTo>
                  <a:pt x="715" y="4875"/>
                </a:lnTo>
                <a:lnTo>
                  <a:pt x="5819" y="4875"/>
                </a:lnTo>
                <a:lnTo>
                  <a:pt x="5819" y="4977"/>
                </a:lnTo>
                <a:close/>
                <a:moveTo>
                  <a:pt x="5819" y="4671"/>
                </a:moveTo>
                <a:lnTo>
                  <a:pt x="715" y="4671"/>
                </a:lnTo>
                <a:lnTo>
                  <a:pt x="715" y="4569"/>
                </a:lnTo>
                <a:lnTo>
                  <a:pt x="5819" y="4569"/>
                </a:lnTo>
                <a:lnTo>
                  <a:pt x="5819" y="4671"/>
                </a:lnTo>
                <a:close/>
                <a:moveTo>
                  <a:pt x="5819" y="4364"/>
                </a:moveTo>
                <a:lnTo>
                  <a:pt x="715" y="4364"/>
                </a:lnTo>
                <a:lnTo>
                  <a:pt x="715" y="4262"/>
                </a:lnTo>
                <a:lnTo>
                  <a:pt x="5819" y="4262"/>
                </a:lnTo>
                <a:lnTo>
                  <a:pt x="5819" y="4364"/>
                </a:lnTo>
                <a:close/>
                <a:moveTo>
                  <a:pt x="5819" y="4058"/>
                </a:moveTo>
                <a:lnTo>
                  <a:pt x="715" y="4058"/>
                </a:lnTo>
                <a:lnTo>
                  <a:pt x="715" y="3956"/>
                </a:lnTo>
                <a:lnTo>
                  <a:pt x="5819" y="3956"/>
                </a:lnTo>
                <a:lnTo>
                  <a:pt x="5819" y="4058"/>
                </a:lnTo>
                <a:close/>
                <a:moveTo>
                  <a:pt x="5819" y="3752"/>
                </a:moveTo>
                <a:lnTo>
                  <a:pt x="715" y="3752"/>
                </a:lnTo>
                <a:lnTo>
                  <a:pt x="715" y="3650"/>
                </a:lnTo>
                <a:lnTo>
                  <a:pt x="5819" y="3650"/>
                </a:lnTo>
                <a:lnTo>
                  <a:pt x="5819" y="3752"/>
                </a:lnTo>
                <a:close/>
                <a:moveTo>
                  <a:pt x="5819" y="3446"/>
                </a:moveTo>
                <a:lnTo>
                  <a:pt x="715" y="3446"/>
                </a:lnTo>
                <a:lnTo>
                  <a:pt x="715" y="3344"/>
                </a:lnTo>
                <a:lnTo>
                  <a:pt x="5819" y="3344"/>
                </a:lnTo>
                <a:lnTo>
                  <a:pt x="5819" y="3446"/>
                </a:lnTo>
                <a:close/>
                <a:moveTo>
                  <a:pt x="5819" y="3139"/>
                </a:moveTo>
                <a:lnTo>
                  <a:pt x="3573" y="3139"/>
                </a:lnTo>
                <a:lnTo>
                  <a:pt x="3573" y="3037"/>
                </a:lnTo>
                <a:lnTo>
                  <a:pt x="5819" y="3037"/>
                </a:lnTo>
                <a:lnTo>
                  <a:pt x="5819" y="3139"/>
                </a:lnTo>
                <a:close/>
                <a:moveTo>
                  <a:pt x="5819" y="2833"/>
                </a:moveTo>
                <a:lnTo>
                  <a:pt x="3573" y="2833"/>
                </a:lnTo>
                <a:lnTo>
                  <a:pt x="3573" y="2731"/>
                </a:lnTo>
                <a:lnTo>
                  <a:pt x="5819" y="2731"/>
                </a:lnTo>
                <a:lnTo>
                  <a:pt x="5819" y="2833"/>
                </a:lnTo>
                <a:close/>
                <a:moveTo>
                  <a:pt x="5819" y="2527"/>
                </a:moveTo>
                <a:lnTo>
                  <a:pt x="3573" y="2527"/>
                </a:lnTo>
                <a:lnTo>
                  <a:pt x="3573" y="2425"/>
                </a:lnTo>
                <a:lnTo>
                  <a:pt x="5819" y="2425"/>
                </a:lnTo>
                <a:lnTo>
                  <a:pt x="5819" y="2527"/>
                </a:lnTo>
                <a:close/>
                <a:moveTo>
                  <a:pt x="5819" y="2221"/>
                </a:moveTo>
                <a:lnTo>
                  <a:pt x="3573" y="2221"/>
                </a:lnTo>
                <a:lnTo>
                  <a:pt x="3573" y="2119"/>
                </a:lnTo>
                <a:lnTo>
                  <a:pt x="5819" y="2119"/>
                </a:lnTo>
                <a:lnTo>
                  <a:pt x="5819" y="2221"/>
                </a:lnTo>
                <a:close/>
                <a:moveTo>
                  <a:pt x="5819" y="1914"/>
                </a:moveTo>
                <a:lnTo>
                  <a:pt x="3573" y="1914"/>
                </a:lnTo>
                <a:lnTo>
                  <a:pt x="3573" y="1812"/>
                </a:lnTo>
                <a:lnTo>
                  <a:pt x="5819" y="1812"/>
                </a:lnTo>
                <a:lnTo>
                  <a:pt x="5819" y="1914"/>
                </a:lnTo>
                <a:close/>
                <a:moveTo>
                  <a:pt x="5819" y="1608"/>
                </a:moveTo>
                <a:lnTo>
                  <a:pt x="3573" y="1608"/>
                </a:lnTo>
                <a:lnTo>
                  <a:pt x="3573" y="1506"/>
                </a:lnTo>
                <a:lnTo>
                  <a:pt x="5819" y="1506"/>
                </a:lnTo>
                <a:lnTo>
                  <a:pt x="5819" y="1608"/>
                </a:lnTo>
                <a:close/>
                <a:moveTo>
                  <a:pt x="5819" y="1302"/>
                </a:moveTo>
                <a:lnTo>
                  <a:pt x="3573" y="1302"/>
                </a:lnTo>
                <a:lnTo>
                  <a:pt x="3573" y="1200"/>
                </a:lnTo>
                <a:lnTo>
                  <a:pt x="5819" y="1200"/>
                </a:lnTo>
                <a:lnTo>
                  <a:pt x="5819" y="1302"/>
                </a:lnTo>
                <a:close/>
                <a:moveTo>
                  <a:pt x="5666" y="460"/>
                </a:moveTo>
                <a:lnTo>
                  <a:pt x="1889" y="460"/>
                </a:lnTo>
                <a:cubicBezTo>
                  <a:pt x="1804" y="460"/>
                  <a:pt x="1735" y="391"/>
                  <a:pt x="1735" y="307"/>
                </a:cubicBezTo>
                <a:cubicBezTo>
                  <a:pt x="1735" y="222"/>
                  <a:pt x="1804" y="153"/>
                  <a:pt x="1889" y="153"/>
                </a:cubicBezTo>
                <a:lnTo>
                  <a:pt x="5666" y="153"/>
                </a:lnTo>
                <a:cubicBezTo>
                  <a:pt x="5750" y="153"/>
                  <a:pt x="5819" y="222"/>
                  <a:pt x="5819" y="307"/>
                </a:cubicBezTo>
                <a:cubicBezTo>
                  <a:pt x="5819" y="391"/>
                  <a:pt x="5750" y="460"/>
                  <a:pt x="5666" y="4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3" name="hot-cup-of-coffee_20608"/>
          <p:cNvSpPr>
            <a:spLocks noChangeAspect="1"/>
          </p:cNvSpPr>
          <p:nvPr/>
        </p:nvSpPr>
        <p:spPr bwMode="auto">
          <a:xfrm>
            <a:off x="6035041" y="2003051"/>
            <a:ext cx="883920" cy="1184964"/>
          </a:xfrm>
          <a:custGeom>
            <a:avLst/>
            <a:gdLst>
              <a:gd name="connsiteX0" fmla="*/ 371724 w 451054"/>
              <a:gd name="connsiteY0" fmla="*/ 255426 h 604675"/>
              <a:gd name="connsiteX1" fmla="*/ 371724 w 451054"/>
              <a:gd name="connsiteY1" fmla="*/ 392221 h 604675"/>
              <a:gd name="connsiteX2" fmla="*/ 430937 w 451054"/>
              <a:gd name="connsiteY2" fmla="*/ 323887 h 604675"/>
              <a:gd name="connsiteX3" fmla="*/ 371724 w 451054"/>
              <a:gd name="connsiteY3" fmla="*/ 255426 h 604675"/>
              <a:gd name="connsiteX4" fmla="*/ 10122 w 451054"/>
              <a:gd name="connsiteY4" fmla="*/ 208944 h 604675"/>
              <a:gd name="connsiteX5" fmla="*/ 361729 w 451054"/>
              <a:gd name="connsiteY5" fmla="*/ 208944 h 604675"/>
              <a:gd name="connsiteX6" fmla="*/ 371724 w 451054"/>
              <a:gd name="connsiteY6" fmla="*/ 219049 h 604675"/>
              <a:gd name="connsiteX7" fmla="*/ 371724 w 451054"/>
              <a:gd name="connsiteY7" fmla="*/ 235217 h 604675"/>
              <a:gd name="connsiteX8" fmla="*/ 451054 w 451054"/>
              <a:gd name="connsiteY8" fmla="*/ 323887 h 604675"/>
              <a:gd name="connsiteX9" fmla="*/ 371724 w 451054"/>
              <a:gd name="connsiteY9" fmla="*/ 412430 h 604675"/>
              <a:gd name="connsiteX10" fmla="*/ 371724 w 451054"/>
              <a:gd name="connsiteY10" fmla="*/ 450576 h 604675"/>
              <a:gd name="connsiteX11" fmla="*/ 260764 w 451054"/>
              <a:gd name="connsiteY11" fmla="*/ 584592 h 604675"/>
              <a:gd name="connsiteX12" fmla="*/ 361729 w 451054"/>
              <a:gd name="connsiteY12" fmla="*/ 584592 h 604675"/>
              <a:gd name="connsiteX13" fmla="*/ 371724 w 451054"/>
              <a:gd name="connsiteY13" fmla="*/ 594570 h 604675"/>
              <a:gd name="connsiteX14" fmla="*/ 361729 w 451054"/>
              <a:gd name="connsiteY14" fmla="*/ 604675 h 604675"/>
              <a:gd name="connsiteX15" fmla="*/ 10122 w 451054"/>
              <a:gd name="connsiteY15" fmla="*/ 604675 h 604675"/>
              <a:gd name="connsiteX16" fmla="*/ 0 w 451054"/>
              <a:gd name="connsiteY16" fmla="*/ 594570 h 604675"/>
              <a:gd name="connsiteX17" fmla="*/ 10122 w 451054"/>
              <a:gd name="connsiteY17" fmla="*/ 584592 h 604675"/>
              <a:gd name="connsiteX18" fmla="*/ 110961 w 451054"/>
              <a:gd name="connsiteY18" fmla="*/ 584592 h 604675"/>
              <a:gd name="connsiteX19" fmla="*/ 0 w 451054"/>
              <a:gd name="connsiteY19" fmla="*/ 450576 h 604675"/>
              <a:gd name="connsiteX20" fmla="*/ 0 w 451054"/>
              <a:gd name="connsiteY20" fmla="*/ 219049 h 604675"/>
              <a:gd name="connsiteX21" fmla="*/ 10122 w 451054"/>
              <a:gd name="connsiteY21" fmla="*/ 208944 h 604675"/>
              <a:gd name="connsiteX22" fmla="*/ 266413 w 451054"/>
              <a:gd name="connsiteY22" fmla="*/ 0 h 604675"/>
              <a:gd name="connsiteX23" fmla="*/ 276405 w 451054"/>
              <a:gd name="connsiteY23" fmla="*/ 10106 h 604675"/>
              <a:gd name="connsiteX24" fmla="*/ 276405 w 451054"/>
              <a:gd name="connsiteY24" fmla="*/ 159166 h 604675"/>
              <a:gd name="connsiteX25" fmla="*/ 266413 w 451054"/>
              <a:gd name="connsiteY25" fmla="*/ 169145 h 604675"/>
              <a:gd name="connsiteX26" fmla="*/ 256294 w 451054"/>
              <a:gd name="connsiteY26" fmla="*/ 159166 h 604675"/>
              <a:gd name="connsiteX27" fmla="*/ 256294 w 451054"/>
              <a:gd name="connsiteY27" fmla="*/ 10106 h 604675"/>
              <a:gd name="connsiteX28" fmla="*/ 266413 w 451054"/>
              <a:gd name="connsiteY28" fmla="*/ 0 h 604675"/>
              <a:gd name="connsiteX29" fmla="*/ 185841 w 451054"/>
              <a:gd name="connsiteY29" fmla="*/ 0 h 604675"/>
              <a:gd name="connsiteX30" fmla="*/ 195960 w 451054"/>
              <a:gd name="connsiteY30" fmla="*/ 10106 h 604675"/>
              <a:gd name="connsiteX31" fmla="*/ 195960 w 451054"/>
              <a:gd name="connsiteY31" fmla="*/ 159166 h 604675"/>
              <a:gd name="connsiteX32" fmla="*/ 185841 w 451054"/>
              <a:gd name="connsiteY32" fmla="*/ 169145 h 604675"/>
              <a:gd name="connsiteX33" fmla="*/ 175849 w 451054"/>
              <a:gd name="connsiteY33" fmla="*/ 159166 h 604675"/>
              <a:gd name="connsiteX34" fmla="*/ 175849 w 451054"/>
              <a:gd name="connsiteY34" fmla="*/ 10106 h 604675"/>
              <a:gd name="connsiteX35" fmla="*/ 185841 w 451054"/>
              <a:gd name="connsiteY35" fmla="*/ 0 h 604675"/>
              <a:gd name="connsiteX36" fmla="*/ 105382 w 451054"/>
              <a:gd name="connsiteY36" fmla="*/ 0 h 604675"/>
              <a:gd name="connsiteX37" fmla="*/ 115374 w 451054"/>
              <a:gd name="connsiteY37" fmla="*/ 10106 h 604675"/>
              <a:gd name="connsiteX38" fmla="*/ 115374 w 451054"/>
              <a:gd name="connsiteY38" fmla="*/ 159166 h 604675"/>
              <a:gd name="connsiteX39" fmla="*/ 105382 w 451054"/>
              <a:gd name="connsiteY39" fmla="*/ 169145 h 604675"/>
              <a:gd name="connsiteX40" fmla="*/ 95263 w 451054"/>
              <a:gd name="connsiteY40" fmla="*/ 159166 h 604675"/>
              <a:gd name="connsiteX41" fmla="*/ 95263 w 451054"/>
              <a:gd name="connsiteY41" fmla="*/ 10106 h 604675"/>
              <a:gd name="connsiteX42" fmla="*/ 105382 w 451054"/>
              <a:gd name="connsiteY42" fmla="*/ 0 h 60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51054" h="604675">
                <a:moveTo>
                  <a:pt x="371724" y="255426"/>
                </a:moveTo>
                <a:lnTo>
                  <a:pt x="371724" y="392221"/>
                </a:lnTo>
                <a:cubicBezTo>
                  <a:pt x="405126" y="387295"/>
                  <a:pt x="430937" y="358496"/>
                  <a:pt x="430937" y="323887"/>
                </a:cubicBezTo>
                <a:cubicBezTo>
                  <a:pt x="430937" y="289151"/>
                  <a:pt x="405126" y="260352"/>
                  <a:pt x="371724" y="255426"/>
                </a:cubicBezTo>
                <a:close/>
                <a:moveTo>
                  <a:pt x="10122" y="208944"/>
                </a:moveTo>
                <a:lnTo>
                  <a:pt x="361729" y="208944"/>
                </a:lnTo>
                <a:cubicBezTo>
                  <a:pt x="367296" y="208944"/>
                  <a:pt x="371724" y="213491"/>
                  <a:pt x="371724" y="219049"/>
                </a:cubicBezTo>
                <a:lnTo>
                  <a:pt x="371724" y="235217"/>
                </a:lnTo>
                <a:cubicBezTo>
                  <a:pt x="416260" y="240269"/>
                  <a:pt x="451054" y="278036"/>
                  <a:pt x="451054" y="323887"/>
                </a:cubicBezTo>
                <a:cubicBezTo>
                  <a:pt x="451054" y="369611"/>
                  <a:pt x="416260" y="407504"/>
                  <a:pt x="371724" y="412430"/>
                </a:cubicBezTo>
                <a:lnTo>
                  <a:pt x="371724" y="450576"/>
                </a:lnTo>
                <a:cubicBezTo>
                  <a:pt x="371724" y="510321"/>
                  <a:pt x="326049" y="561856"/>
                  <a:pt x="260764" y="584592"/>
                </a:cubicBezTo>
                <a:lnTo>
                  <a:pt x="361729" y="584592"/>
                </a:lnTo>
                <a:cubicBezTo>
                  <a:pt x="367296" y="584592"/>
                  <a:pt x="371724" y="589013"/>
                  <a:pt x="371724" y="594570"/>
                </a:cubicBezTo>
                <a:cubicBezTo>
                  <a:pt x="371724" y="600128"/>
                  <a:pt x="367296" y="604675"/>
                  <a:pt x="361729" y="604675"/>
                </a:cubicBezTo>
                <a:lnTo>
                  <a:pt x="10122" y="604675"/>
                </a:lnTo>
                <a:cubicBezTo>
                  <a:pt x="4555" y="604675"/>
                  <a:pt x="0" y="600128"/>
                  <a:pt x="0" y="594570"/>
                </a:cubicBezTo>
                <a:cubicBezTo>
                  <a:pt x="0" y="589013"/>
                  <a:pt x="4555" y="584592"/>
                  <a:pt x="10122" y="584592"/>
                </a:cubicBezTo>
                <a:lnTo>
                  <a:pt x="110961" y="584592"/>
                </a:lnTo>
                <a:cubicBezTo>
                  <a:pt x="45675" y="561856"/>
                  <a:pt x="0" y="510321"/>
                  <a:pt x="0" y="450576"/>
                </a:cubicBezTo>
                <a:lnTo>
                  <a:pt x="0" y="219049"/>
                </a:lnTo>
                <a:cubicBezTo>
                  <a:pt x="0" y="213491"/>
                  <a:pt x="4555" y="208944"/>
                  <a:pt x="10122" y="208944"/>
                </a:cubicBezTo>
                <a:close/>
                <a:moveTo>
                  <a:pt x="266413" y="0"/>
                </a:moveTo>
                <a:cubicBezTo>
                  <a:pt x="271978" y="0"/>
                  <a:pt x="276405" y="4548"/>
                  <a:pt x="276405" y="10106"/>
                </a:cubicBezTo>
                <a:lnTo>
                  <a:pt x="276405" y="159166"/>
                </a:lnTo>
                <a:cubicBezTo>
                  <a:pt x="276405" y="164724"/>
                  <a:pt x="271978" y="169145"/>
                  <a:pt x="266413" y="169145"/>
                </a:cubicBezTo>
                <a:cubicBezTo>
                  <a:pt x="260847" y="169145"/>
                  <a:pt x="256294" y="164724"/>
                  <a:pt x="256294" y="159166"/>
                </a:cubicBezTo>
                <a:lnTo>
                  <a:pt x="256294" y="10106"/>
                </a:lnTo>
                <a:cubicBezTo>
                  <a:pt x="256294" y="4548"/>
                  <a:pt x="260847" y="0"/>
                  <a:pt x="266413" y="0"/>
                </a:cubicBezTo>
                <a:close/>
                <a:moveTo>
                  <a:pt x="185841" y="0"/>
                </a:moveTo>
                <a:cubicBezTo>
                  <a:pt x="191407" y="0"/>
                  <a:pt x="195960" y="4548"/>
                  <a:pt x="195960" y="10106"/>
                </a:cubicBezTo>
                <a:lnTo>
                  <a:pt x="195960" y="159166"/>
                </a:lnTo>
                <a:cubicBezTo>
                  <a:pt x="195960" y="164724"/>
                  <a:pt x="191407" y="169145"/>
                  <a:pt x="185841" y="169145"/>
                </a:cubicBezTo>
                <a:cubicBezTo>
                  <a:pt x="180276" y="169145"/>
                  <a:pt x="175849" y="164724"/>
                  <a:pt x="175849" y="159166"/>
                </a:cubicBezTo>
                <a:lnTo>
                  <a:pt x="175849" y="10106"/>
                </a:lnTo>
                <a:cubicBezTo>
                  <a:pt x="175849" y="4548"/>
                  <a:pt x="180276" y="0"/>
                  <a:pt x="185841" y="0"/>
                </a:cubicBezTo>
                <a:close/>
                <a:moveTo>
                  <a:pt x="105382" y="0"/>
                </a:moveTo>
                <a:cubicBezTo>
                  <a:pt x="110947" y="0"/>
                  <a:pt x="115374" y="4548"/>
                  <a:pt x="115374" y="10106"/>
                </a:cubicBezTo>
                <a:lnTo>
                  <a:pt x="115374" y="159166"/>
                </a:lnTo>
                <a:cubicBezTo>
                  <a:pt x="115374" y="164724"/>
                  <a:pt x="110947" y="169145"/>
                  <a:pt x="105382" y="169145"/>
                </a:cubicBezTo>
                <a:cubicBezTo>
                  <a:pt x="99816" y="169145"/>
                  <a:pt x="95263" y="164724"/>
                  <a:pt x="95263" y="159166"/>
                </a:cubicBezTo>
                <a:lnTo>
                  <a:pt x="95263" y="10106"/>
                </a:lnTo>
                <a:cubicBezTo>
                  <a:pt x="95263" y="4548"/>
                  <a:pt x="99816" y="0"/>
                  <a:pt x="1053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4" name="big-light-bulb_77692"/>
          <p:cNvSpPr>
            <a:spLocks noChangeAspect="1"/>
          </p:cNvSpPr>
          <p:nvPr/>
        </p:nvSpPr>
        <p:spPr bwMode="auto">
          <a:xfrm>
            <a:off x="10027921" y="2056297"/>
            <a:ext cx="701040" cy="1153954"/>
          </a:xfrm>
          <a:custGeom>
            <a:avLst/>
            <a:gdLst>
              <a:gd name="connsiteX0" fmla="*/ 139276 w 369275"/>
              <a:gd name="connsiteY0" fmla="*/ 570066 h 607851"/>
              <a:gd name="connsiteX1" fmla="*/ 156809 w 369275"/>
              <a:gd name="connsiteY1" fmla="*/ 570811 h 607851"/>
              <a:gd name="connsiteX2" fmla="*/ 212465 w 369275"/>
              <a:gd name="connsiteY2" fmla="*/ 570811 h 607851"/>
              <a:gd name="connsiteX3" fmla="*/ 229998 w 369275"/>
              <a:gd name="connsiteY3" fmla="*/ 570066 h 607851"/>
              <a:gd name="connsiteX4" fmla="*/ 230818 w 369275"/>
              <a:gd name="connsiteY4" fmla="*/ 587580 h 607851"/>
              <a:gd name="connsiteX5" fmla="*/ 184637 w 369275"/>
              <a:gd name="connsiteY5" fmla="*/ 607851 h 607851"/>
              <a:gd name="connsiteX6" fmla="*/ 138456 w 369275"/>
              <a:gd name="connsiteY6" fmla="*/ 587580 h 607851"/>
              <a:gd name="connsiteX7" fmla="*/ 139276 w 369275"/>
              <a:gd name="connsiteY7" fmla="*/ 570066 h 607851"/>
              <a:gd name="connsiteX8" fmla="*/ 273919 w 369275"/>
              <a:gd name="connsiteY8" fmla="*/ 497785 h 607851"/>
              <a:gd name="connsiteX9" fmla="*/ 288986 w 369275"/>
              <a:gd name="connsiteY9" fmla="*/ 506874 h 607851"/>
              <a:gd name="connsiteX10" fmla="*/ 279961 w 369275"/>
              <a:gd name="connsiteY10" fmla="*/ 521849 h 607851"/>
              <a:gd name="connsiteX11" fmla="*/ 95356 w 369275"/>
              <a:gd name="connsiteY11" fmla="*/ 567966 h 607851"/>
              <a:gd name="connsiteX12" fmla="*/ 80289 w 369275"/>
              <a:gd name="connsiteY12" fmla="*/ 558951 h 607851"/>
              <a:gd name="connsiteX13" fmla="*/ 89314 w 369275"/>
              <a:gd name="connsiteY13" fmla="*/ 543902 h 607851"/>
              <a:gd name="connsiteX14" fmla="*/ 273919 w 369275"/>
              <a:gd name="connsiteY14" fmla="*/ 497785 h 607851"/>
              <a:gd name="connsiteX15" fmla="*/ 273919 w 369275"/>
              <a:gd name="connsiteY15" fmla="*/ 452696 h 607851"/>
              <a:gd name="connsiteX16" fmla="*/ 288986 w 369275"/>
              <a:gd name="connsiteY16" fmla="*/ 461701 h 607851"/>
              <a:gd name="connsiteX17" fmla="*/ 279961 w 369275"/>
              <a:gd name="connsiteY17" fmla="*/ 476736 h 607851"/>
              <a:gd name="connsiteX18" fmla="*/ 95356 w 369275"/>
              <a:gd name="connsiteY18" fmla="*/ 522731 h 607851"/>
              <a:gd name="connsiteX19" fmla="*/ 80289 w 369275"/>
              <a:gd name="connsiteY19" fmla="*/ 513726 h 607851"/>
              <a:gd name="connsiteX20" fmla="*/ 89314 w 369275"/>
              <a:gd name="connsiteY20" fmla="*/ 498691 h 607851"/>
              <a:gd name="connsiteX21" fmla="*/ 273919 w 369275"/>
              <a:gd name="connsiteY21" fmla="*/ 452696 h 607851"/>
              <a:gd name="connsiteX22" fmla="*/ 184673 w 369275"/>
              <a:gd name="connsiteY22" fmla="*/ 227009 h 607851"/>
              <a:gd name="connsiteX23" fmla="*/ 198173 w 369275"/>
              <a:gd name="connsiteY23" fmla="*/ 227456 h 607851"/>
              <a:gd name="connsiteX24" fmla="*/ 211748 w 369275"/>
              <a:gd name="connsiteY24" fmla="*/ 228947 h 607851"/>
              <a:gd name="connsiteX25" fmla="*/ 225248 w 369275"/>
              <a:gd name="connsiteY25" fmla="*/ 231406 h 607851"/>
              <a:gd name="connsiteX26" fmla="*/ 238674 w 369275"/>
              <a:gd name="connsiteY26" fmla="*/ 234908 h 607851"/>
              <a:gd name="connsiteX27" fmla="*/ 242776 w 369275"/>
              <a:gd name="connsiteY27" fmla="*/ 256593 h 607851"/>
              <a:gd name="connsiteX28" fmla="*/ 241657 w 369275"/>
              <a:gd name="connsiteY28" fmla="*/ 257562 h 607851"/>
              <a:gd name="connsiteX29" fmla="*/ 240464 w 369275"/>
              <a:gd name="connsiteY29" fmla="*/ 258680 h 607851"/>
              <a:gd name="connsiteX30" fmla="*/ 239271 w 369275"/>
              <a:gd name="connsiteY30" fmla="*/ 260021 h 607851"/>
              <a:gd name="connsiteX31" fmla="*/ 238003 w 369275"/>
              <a:gd name="connsiteY31" fmla="*/ 261586 h 607851"/>
              <a:gd name="connsiteX32" fmla="*/ 236735 w 369275"/>
              <a:gd name="connsiteY32" fmla="*/ 263449 h 607851"/>
              <a:gd name="connsiteX33" fmla="*/ 235467 w 369275"/>
              <a:gd name="connsiteY33" fmla="*/ 265461 h 607851"/>
              <a:gd name="connsiteX34" fmla="*/ 234199 w 369275"/>
              <a:gd name="connsiteY34" fmla="*/ 267697 h 607851"/>
              <a:gd name="connsiteX35" fmla="*/ 233080 w 369275"/>
              <a:gd name="connsiteY35" fmla="*/ 269932 h 607851"/>
              <a:gd name="connsiteX36" fmla="*/ 231812 w 369275"/>
              <a:gd name="connsiteY36" fmla="*/ 272615 h 607851"/>
              <a:gd name="connsiteX37" fmla="*/ 230618 w 369275"/>
              <a:gd name="connsiteY37" fmla="*/ 275521 h 607851"/>
              <a:gd name="connsiteX38" fmla="*/ 229425 w 369275"/>
              <a:gd name="connsiteY38" fmla="*/ 278726 h 607851"/>
              <a:gd name="connsiteX39" fmla="*/ 228232 w 369275"/>
              <a:gd name="connsiteY39" fmla="*/ 282079 h 607851"/>
              <a:gd name="connsiteX40" fmla="*/ 227113 w 369275"/>
              <a:gd name="connsiteY40" fmla="*/ 285656 h 607851"/>
              <a:gd name="connsiteX41" fmla="*/ 225994 w 369275"/>
              <a:gd name="connsiteY41" fmla="*/ 289457 h 607851"/>
              <a:gd name="connsiteX42" fmla="*/ 224950 w 369275"/>
              <a:gd name="connsiteY42" fmla="*/ 293555 h 607851"/>
              <a:gd name="connsiteX43" fmla="*/ 223906 w 369275"/>
              <a:gd name="connsiteY43" fmla="*/ 297803 h 607851"/>
              <a:gd name="connsiteX44" fmla="*/ 222936 w 369275"/>
              <a:gd name="connsiteY44" fmla="*/ 302274 h 607851"/>
              <a:gd name="connsiteX45" fmla="*/ 221071 w 369275"/>
              <a:gd name="connsiteY45" fmla="*/ 311813 h 607851"/>
              <a:gd name="connsiteX46" fmla="*/ 219430 w 369275"/>
              <a:gd name="connsiteY46" fmla="*/ 322245 h 607851"/>
              <a:gd name="connsiteX47" fmla="*/ 218237 w 369275"/>
              <a:gd name="connsiteY47" fmla="*/ 330964 h 607851"/>
              <a:gd name="connsiteX48" fmla="*/ 216969 w 369275"/>
              <a:gd name="connsiteY48" fmla="*/ 342887 h 607851"/>
              <a:gd name="connsiteX49" fmla="*/ 215776 w 369275"/>
              <a:gd name="connsiteY49" fmla="*/ 355630 h 607851"/>
              <a:gd name="connsiteX50" fmla="*/ 214880 w 369275"/>
              <a:gd name="connsiteY50" fmla="*/ 369193 h 607851"/>
              <a:gd name="connsiteX51" fmla="*/ 201753 w 369275"/>
              <a:gd name="connsiteY51" fmla="*/ 380818 h 607851"/>
              <a:gd name="connsiteX52" fmla="*/ 190117 w 369275"/>
              <a:gd name="connsiteY52" fmla="*/ 367702 h 607851"/>
              <a:gd name="connsiteX53" fmla="*/ 191385 w 369275"/>
              <a:gd name="connsiteY53" fmla="*/ 349221 h 607851"/>
              <a:gd name="connsiteX54" fmla="*/ 192206 w 369275"/>
              <a:gd name="connsiteY54" fmla="*/ 340428 h 607851"/>
              <a:gd name="connsiteX55" fmla="*/ 193101 w 369275"/>
              <a:gd name="connsiteY55" fmla="*/ 332007 h 607851"/>
              <a:gd name="connsiteX56" fmla="*/ 194071 w 369275"/>
              <a:gd name="connsiteY56" fmla="*/ 323959 h 607851"/>
              <a:gd name="connsiteX57" fmla="*/ 194816 w 369275"/>
              <a:gd name="connsiteY57" fmla="*/ 318743 h 607851"/>
              <a:gd name="connsiteX58" fmla="*/ 196010 w 369275"/>
              <a:gd name="connsiteY58" fmla="*/ 311216 h 607851"/>
              <a:gd name="connsiteX59" fmla="*/ 197203 w 369275"/>
              <a:gd name="connsiteY59" fmla="*/ 303988 h 607851"/>
              <a:gd name="connsiteX60" fmla="*/ 198620 w 369275"/>
              <a:gd name="connsiteY60" fmla="*/ 297132 h 607851"/>
              <a:gd name="connsiteX61" fmla="*/ 200038 w 369275"/>
              <a:gd name="connsiteY61" fmla="*/ 290574 h 607851"/>
              <a:gd name="connsiteX62" fmla="*/ 201604 w 369275"/>
              <a:gd name="connsiteY62" fmla="*/ 284389 h 607851"/>
              <a:gd name="connsiteX63" fmla="*/ 203319 w 369275"/>
              <a:gd name="connsiteY63" fmla="*/ 278502 h 607851"/>
              <a:gd name="connsiteX64" fmla="*/ 205110 w 369275"/>
              <a:gd name="connsiteY64" fmla="*/ 272839 h 607851"/>
              <a:gd name="connsiteX65" fmla="*/ 207049 w 369275"/>
              <a:gd name="connsiteY65" fmla="*/ 267548 h 607851"/>
              <a:gd name="connsiteX66" fmla="*/ 209137 w 369275"/>
              <a:gd name="connsiteY66" fmla="*/ 262629 h 607851"/>
              <a:gd name="connsiteX67" fmla="*/ 211300 w 369275"/>
              <a:gd name="connsiteY67" fmla="*/ 257935 h 607851"/>
              <a:gd name="connsiteX68" fmla="*/ 212419 w 369275"/>
              <a:gd name="connsiteY68" fmla="*/ 255848 h 607851"/>
              <a:gd name="connsiteX69" fmla="*/ 213240 w 369275"/>
              <a:gd name="connsiteY69" fmla="*/ 254358 h 607851"/>
              <a:gd name="connsiteX70" fmla="*/ 208093 w 369275"/>
              <a:gd name="connsiteY70" fmla="*/ 253538 h 607851"/>
              <a:gd name="connsiteX71" fmla="*/ 196383 w 369275"/>
              <a:gd name="connsiteY71" fmla="*/ 252197 h 607851"/>
              <a:gd name="connsiteX72" fmla="*/ 184673 w 369275"/>
              <a:gd name="connsiteY72" fmla="*/ 251824 h 607851"/>
              <a:gd name="connsiteX73" fmla="*/ 172962 w 369275"/>
              <a:gd name="connsiteY73" fmla="*/ 252197 h 607851"/>
              <a:gd name="connsiteX74" fmla="*/ 161252 w 369275"/>
              <a:gd name="connsiteY74" fmla="*/ 253538 h 607851"/>
              <a:gd name="connsiteX75" fmla="*/ 156106 w 369275"/>
              <a:gd name="connsiteY75" fmla="*/ 254358 h 607851"/>
              <a:gd name="connsiteX76" fmla="*/ 157001 w 369275"/>
              <a:gd name="connsiteY76" fmla="*/ 255848 h 607851"/>
              <a:gd name="connsiteX77" fmla="*/ 158045 w 369275"/>
              <a:gd name="connsiteY77" fmla="*/ 257935 h 607851"/>
              <a:gd name="connsiteX78" fmla="*/ 160208 w 369275"/>
              <a:gd name="connsiteY78" fmla="*/ 262629 h 607851"/>
              <a:gd name="connsiteX79" fmla="*/ 162296 w 369275"/>
              <a:gd name="connsiteY79" fmla="*/ 267548 h 607851"/>
              <a:gd name="connsiteX80" fmla="*/ 164236 w 369275"/>
              <a:gd name="connsiteY80" fmla="*/ 272839 h 607851"/>
              <a:gd name="connsiteX81" fmla="*/ 166026 w 369275"/>
              <a:gd name="connsiteY81" fmla="*/ 278502 h 607851"/>
              <a:gd name="connsiteX82" fmla="*/ 167741 w 369275"/>
              <a:gd name="connsiteY82" fmla="*/ 284389 h 607851"/>
              <a:gd name="connsiteX83" fmla="*/ 169308 w 369275"/>
              <a:gd name="connsiteY83" fmla="*/ 290574 h 607851"/>
              <a:gd name="connsiteX84" fmla="*/ 170725 w 369275"/>
              <a:gd name="connsiteY84" fmla="*/ 297132 h 607851"/>
              <a:gd name="connsiteX85" fmla="*/ 172142 w 369275"/>
              <a:gd name="connsiteY85" fmla="*/ 303988 h 607851"/>
              <a:gd name="connsiteX86" fmla="*/ 173410 w 369275"/>
              <a:gd name="connsiteY86" fmla="*/ 311216 h 607851"/>
              <a:gd name="connsiteX87" fmla="*/ 174529 w 369275"/>
              <a:gd name="connsiteY87" fmla="*/ 318743 h 607851"/>
              <a:gd name="connsiteX88" fmla="*/ 176244 w 369275"/>
              <a:gd name="connsiteY88" fmla="*/ 332007 h 607851"/>
              <a:gd name="connsiteX89" fmla="*/ 177960 w 369275"/>
              <a:gd name="connsiteY89" fmla="*/ 349221 h 607851"/>
              <a:gd name="connsiteX90" fmla="*/ 179228 w 369275"/>
              <a:gd name="connsiteY90" fmla="*/ 367702 h 607851"/>
              <a:gd name="connsiteX91" fmla="*/ 167592 w 369275"/>
              <a:gd name="connsiteY91" fmla="*/ 380818 h 607851"/>
              <a:gd name="connsiteX92" fmla="*/ 154465 w 369275"/>
              <a:gd name="connsiteY92" fmla="*/ 369193 h 607851"/>
              <a:gd name="connsiteX93" fmla="*/ 153570 w 369275"/>
              <a:gd name="connsiteY93" fmla="*/ 355630 h 607851"/>
              <a:gd name="connsiteX94" fmla="*/ 152451 w 369275"/>
              <a:gd name="connsiteY94" fmla="*/ 342887 h 607851"/>
              <a:gd name="connsiteX95" fmla="*/ 151108 w 369275"/>
              <a:gd name="connsiteY95" fmla="*/ 330964 h 607851"/>
              <a:gd name="connsiteX96" fmla="*/ 149915 w 369275"/>
              <a:gd name="connsiteY96" fmla="*/ 322245 h 607851"/>
              <a:gd name="connsiteX97" fmla="*/ 148274 w 369275"/>
              <a:gd name="connsiteY97" fmla="*/ 311813 h 607851"/>
              <a:gd name="connsiteX98" fmla="*/ 146409 w 369275"/>
              <a:gd name="connsiteY98" fmla="*/ 302274 h 607851"/>
              <a:gd name="connsiteX99" fmla="*/ 144395 w 369275"/>
              <a:gd name="connsiteY99" fmla="*/ 293555 h 607851"/>
              <a:gd name="connsiteX100" fmla="*/ 142232 w 369275"/>
              <a:gd name="connsiteY100" fmla="*/ 285656 h 607851"/>
              <a:gd name="connsiteX101" fmla="*/ 141113 w 369275"/>
              <a:gd name="connsiteY101" fmla="*/ 282079 h 607851"/>
              <a:gd name="connsiteX102" fmla="*/ 139920 w 369275"/>
              <a:gd name="connsiteY102" fmla="*/ 278726 h 607851"/>
              <a:gd name="connsiteX103" fmla="*/ 138727 w 369275"/>
              <a:gd name="connsiteY103" fmla="*/ 275521 h 607851"/>
              <a:gd name="connsiteX104" fmla="*/ 137533 w 369275"/>
              <a:gd name="connsiteY104" fmla="*/ 272615 h 607851"/>
              <a:gd name="connsiteX105" fmla="*/ 136265 w 369275"/>
              <a:gd name="connsiteY105" fmla="*/ 269932 h 607851"/>
              <a:gd name="connsiteX106" fmla="*/ 135146 w 369275"/>
              <a:gd name="connsiteY106" fmla="*/ 267697 h 607851"/>
              <a:gd name="connsiteX107" fmla="*/ 133878 w 369275"/>
              <a:gd name="connsiteY107" fmla="*/ 265461 h 607851"/>
              <a:gd name="connsiteX108" fmla="*/ 132611 w 369275"/>
              <a:gd name="connsiteY108" fmla="*/ 263449 h 607851"/>
              <a:gd name="connsiteX109" fmla="*/ 131343 w 369275"/>
              <a:gd name="connsiteY109" fmla="*/ 261586 h 607851"/>
              <a:gd name="connsiteX110" fmla="*/ 130075 w 369275"/>
              <a:gd name="connsiteY110" fmla="*/ 260021 h 607851"/>
              <a:gd name="connsiteX111" fmla="*/ 128881 w 369275"/>
              <a:gd name="connsiteY111" fmla="*/ 258680 h 607851"/>
              <a:gd name="connsiteX112" fmla="*/ 127688 w 369275"/>
              <a:gd name="connsiteY112" fmla="*/ 257562 h 607851"/>
              <a:gd name="connsiteX113" fmla="*/ 126569 w 369275"/>
              <a:gd name="connsiteY113" fmla="*/ 256593 h 607851"/>
              <a:gd name="connsiteX114" fmla="*/ 130671 w 369275"/>
              <a:gd name="connsiteY114" fmla="*/ 234908 h 607851"/>
              <a:gd name="connsiteX115" fmla="*/ 144097 w 369275"/>
              <a:gd name="connsiteY115" fmla="*/ 231406 h 607851"/>
              <a:gd name="connsiteX116" fmla="*/ 157597 w 369275"/>
              <a:gd name="connsiteY116" fmla="*/ 228947 h 607851"/>
              <a:gd name="connsiteX117" fmla="*/ 171172 w 369275"/>
              <a:gd name="connsiteY117" fmla="*/ 227456 h 607851"/>
              <a:gd name="connsiteX118" fmla="*/ 184673 w 369275"/>
              <a:gd name="connsiteY118" fmla="*/ 227009 h 607851"/>
              <a:gd name="connsiteX119" fmla="*/ 184638 w 369275"/>
              <a:gd name="connsiteY119" fmla="*/ 0 h 607851"/>
              <a:gd name="connsiteX120" fmla="*/ 336088 w 369275"/>
              <a:gd name="connsiteY120" fmla="*/ 78887 h 607851"/>
              <a:gd name="connsiteX121" fmla="*/ 357873 w 369275"/>
              <a:gd name="connsiteY121" fmla="*/ 248058 h 607851"/>
              <a:gd name="connsiteX122" fmla="*/ 262900 w 369275"/>
              <a:gd name="connsiteY122" fmla="*/ 410227 h 607851"/>
              <a:gd name="connsiteX123" fmla="*/ 273941 w 369275"/>
              <a:gd name="connsiteY123" fmla="*/ 407471 h 607851"/>
              <a:gd name="connsiteX124" fmla="*/ 289012 w 369275"/>
              <a:gd name="connsiteY124" fmla="*/ 416484 h 607851"/>
              <a:gd name="connsiteX125" fmla="*/ 279984 w 369275"/>
              <a:gd name="connsiteY125" fmla="*/ 431532 h 607851"/>
              <a:gd name="connsiteX126" fmla="*/ 95334 w 369275"/>
              <a:gd name="connsiteY126" fmla="*/ 477642 h 607851"/>
              <a:gd name="connsiteX127" fmla="*/ 80263 w 369275"/>
              <a:gd name="connsiteY127" fmla="*/ 468554 h 607851"/>
              <a:gd name="connsiteX128" fmla="*/ 89291 w 369275"/>
              <a:gd name="connsiteY128" fmla="*/ 453507 h 607851"/>
              <a:gd name="connsiteX129" fmla="*/ 240145 w 369275"/>
              <a:gd name="connsiteY129" fmla="*/ 415888 h 607851"/>
              <a:gd name="connsiteX130" fmla="*/ 238205 w 369275"/>
              <a:gd name="connsiteY130" fmla="*/ 407396 h 607851"/>
              <a:gd name="connsiteX131" fmla="*/ 240965 w 369275"/>
              <a:gd name="connsiteY131" fmla="*/ 392051 h 607851"/>
              <a:gd name="connsiteX132" fmla="*/ 245069 w 369275"/>
              <a:gd name="connsiteY132" fmla="*/ 377674 h 607851"/>
              <a:gd name="connsiteX133" fmla="*/ 250216 w 369275"/>
              <a:gd name="connsiteY133" fmla="*/ 364265 h 607851"/>
              <a:gd name="connsiteX134" fmla="*/ 256185 w 369275"/>
              <a:gd name="connsiteY134" fmla="*/ 351751 h 607851"/>
              <a:gd name="connsiteX135" fmla="*/ 262900 w 369275"/>
              <a:gd name="connsiteY135" fmla="*/ 340205 h 607851"/>
              <a:gd name="connsiteX136" fmla="*/ 270062 w 369275"/>
              <a:gd name="connsiteY136" fmla="*/ 329403 h 607851"/>
              <a:gd name="connsiteX137" fmla="*/ 277522 w 369275"/>
              <a:gd name="connsiteY137" fmla="*/ 319347 h 607851"/>
              <a:gd name="connsiteX138" fmla="*/ 285058 w 369275"/>
              <a:gd name="connsiteY138" fmla="*/ 309812 h 607851"/>
              <a:gd name="connsiteX139" fmla="*/ 292593 w 369275"/>
              <a:gd name="connsiteY139" fmla="*/ 300724 h 607851"/>
              <a:gd name="connsiteX140" fmla="*/ 299531 w 369275"/>
              <a:gd name="connsiteY140" fmla="*/ 292530 h 607851"/>
              <a:gd name="connsiteX141" fmla="*/ 303038 w 369275"/>
              <a:gd name="connsiteY141" fmla="*/ 288284 h 607851"/>
              <a:gd name="connsiteX142" fmla="*/ 309827 w 369275"/>
              <a:gd name="connsiteY142" fmla="*/ 279941 h 607851"/>
              <a:gd name="connsiteX143" fmla="*/ 316168 w 369275"/>
              <a:gd name="connsiteY143" fmla="*/ 271821 h 607851"/>
              <a:gd name="connsiteX144" fmla="*/ 321838 w 369275"/>
              <a:gd name="connsiteY144" fmla="*/ 263776 h 607851"/>
              <a:gd name="connsiteX145" fmla="*/ 326837 w 369275"/>
              <a:gd name="connsiteY145" fmla="*/ 255731 h 607851"/>
              <a:gd name="connsiteX146" fmla="*/ 331090 w 369275"/>
              <a:gd name="connsiteY146" fmla="*/ 247686 h 607851"/>
              <a:gd name="connsiteX147" fmla="*/ 334596 w 369275"/>
              <a:gd name="connsiteY147" fmla="*/ 239492 h 607851"/>
              <a:gd name="connsiteX148" fmla="*/ 315721 w 369275"/>
              <a:gd name="connsiteY148" fmla="*/ 93115 h 607851"/>
              <a:gd name="connsiteX149" fmla="*/ 184638 w 369275"/>
              <a:gd name="connsiteY149" fmla="*/ 24806 h 607851"/>
              <a:gd name="connsiteX150" fmla="*/ 53554 w 369275"/>
              <a:gd name="connsiteY150" fmla="*/ 93115 h 607851"/>
              <a:gd name="connsiteX151" fmla="*/ 34679 w 369275"/>
              <a:gd name="connsiteY151" fmla="*/ 239492 h 607851"/>
              <a:gd name="connsiteX152" fmla="*/ 37066 w 369275"/>
              <a:gd name="connsiteY152" fmla="*/ 245302 h 607851"/>
              <a:gd name="connsiteX153" fmla="*/ 39827 w 369275"/>
              <a:gd name="connsiteY153" fmla="*/ 251038 h 607851"/>
              <a:gd name="connsiteX154" fmla="*/ 43035 w 369275"/>
              <a:gd name="connsiteY154" fmla="*/ 256699 h 607851"/>
              <a:gd name="connsiteX155" fmla="*/ 46541 w 369275"/>
              <a:gd name="connsiteY155" fmla="*/ 262361 h 607851"/>
              <a:gd name="connsiteX156" fmla="*/ 50421 w 369275"/>
              <a:gd name="connsiteY156" fmla="*/ 268096 h 607851"/>
              <a:gd name="connsiteX157" fmla="*/ 52957 w 369275"/>
              <a:gd name="connsiteY157" fmla="*/ 271598 h 607851"/>
              <a:gd name="connsiteX158" fmla="*/ 57359 w 369275"/>
              <a:gd name="connsiteY158" fmla="*/ 277333 h 607851"/>
              <a:gd name="connsiteX159" fmla="*/ 61985 w 369275"/>
              <a:gd name="connsiteY159" fmla="*/ 283144 h 607851"/>
              <a:gd name="connsiteX160" fmla="*/ 66909 w 369275"/>
              <a:gd name="connsiteY160" fmla="*/ 289103 h 607851"/>
              <a:gd name="connsiteX161" fmla="*/ 72579 w 369275"/>
              <a:gd name="connsiteY161" fmla="*/ 295882 h 607851"/>
              <a:gd name="connsiteX162" fmla="*/ 78547 w 369275"/>
              <a:gd name="connsiteY162" fmla="*/ 302959 h 607851"/>
              <a:gd name="connsiteX163" fmla="*/ 83844 w 369275"/>
              <a:gd name="connsiteY163" fmla="*/ 309365 h 607851"/>
              <a:gd name="connsiteX164" fmla="*/ 89216 w 369275"/>
              <a:gd name="connsiteY164" fmla="*/ 315995 h 607851"/>
              <a:gd name="connsiteX165" fmla="*/ 94513 w 369275"/>
              <a:gd name="connsiteY165" fmla="*/ 322922 h 607851"/>
              <a:gd name="connsiteX166" fmla="*/ 99736 w 369275"/>
              <a:gd name="connsiteY166" fmla="*/ 330223 h 607851"/>
              <a:gd name="connsiteX167" fmla="*/ 104883 w 369275"/>
              <a:gd name="connsiteY167" fmla="*/ 337821 h 607851"/>
              <a:gd name="connsiteX168" fmla="*/ 107868 w 369275"/>
              <a:gd name="connsiteY168" fmla="*/ 342737 h 607851"/>
              <a:gd name="connsiteX169" fmla="*/ 112642 w 369275"/>
              <a:gd name="connsiteY169" fmla="*/ 350931 h 607851"/>
              <a:gd name="connsiteX170" fmla="*/ 116970 w 369275"/>
              <a:gd name="connsiteY170" fmla="*/ 359572 h 607851"/>
              <a:gd name="connsiteX171" fmla="*/ 120998 w 369275"/>
              <a:gd name="connsiteY171" fmla="*/ 368735 h 607851"/>
              <a:gd name="connsiteX172" fmla="*/ 124505 w 369275"/>
              <a:gd name="connsiteY172" fmla="*/ 378344 h 607851"/>
              <a:gd name="connsiteX173" fmla="*/ 127415 w 369275"/>
              <a:gd name="connsiteY173" fmla="*/ 388401 h 607851"/>
              <a:gd name="connsiteX174" fmla="*/ 118462 w 369275"/>
              <a:gd name="connsiteY174" fmla="*/ 403523 h 607851"/>
              <a:gd name="connsiteX175" fmla="*/ 103391 w 369275"/>
              <a:gd name="connsiteY175" fmla="*/ 394584 h 607851"/>
              <a:gd name="connsiteX176" fmla="*/ 11402 w 369275"/>
              <a:gd name="connsiteY176" fmla="*/ 248058 h 607851"/>
              <a:gd name="connsiteX177" fmla="*/ 33187 w 369275"/>
              <a:gd name="connsiteY177" fmla="*/ 78887 h 607851"/>
              <a:gd name="connsiteX178" fmla="*/ 184638 w 369275"/>
              <a:gd name="connsiteY178" fmla="*/ 0 h 60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369275" h="607851">
                <a:moveTo>
                  <a:pt x="139276" y="570066"/>
                </a:moveTo>
                <a:cubicBezTo>
                  <a:pt x="144275" y="565371"/>
                  <a:pt x="152183" y="565744"/>
                  <a:pt x="156809" y="570811"/>
                </a:cubicBezTo>
                <a:cubicBezTo>
                  <a:pt x="171730" y="587133"/>
                  <a:pt x="197544" y="587133"/>
                  <a:pt x="212465" y="570811"/>
                </a:cubicBezTo>
                <a:cubicBezTo>
                  <a:pt x="217091" y="565744"/>
                  <a:pt x="224999" y="565371"/>
                  <a:pt x="229998" y="570066"/>
                </a:cubicBezTo>
                <a:cubicBezTo>
                  <a:pt x="235071" y="574687"/>
                  <a:pt x="235444" y="582512"/>
                  <a:pt x="230818" y="587580"/>
                </a:cubicBezTo>
                <a:cubicBezTo>
                  <a:pt x="218956" y="600473"/>
                  <a:pt x="202170" y="607851"/>
                  <a:pt x="184637" y="607851"/>
                </a:cubicBezTo>
                <a:cubicBezTo>
                  <a:pt x="167105" y="607851"/>
                  <a:pt x="150318" y="600473"/>
                  <a:pt x="138456" y="587580"/>
                </a:cubicBezTo>
                <a:cubicBezTo>
                  <a:pt x="133830" y="582512"/>
                  <a:pt x="134203" y="574687"/>
                  <a:pt x="139276" y="570066"/>
                </a:cubicBezTo>
                <a:close/>
                <a:moveTo>
                  <a:pt x="273919" y="497785"/>
                </a:moveTo>
                <a:cubicBezTo>
                  <a:pt x="280558" y="496146"/>
                  <a:pt x="287345" y="500169"/>
                  <a:pt x="288986" y="506874"/>
                </a:cubicBezTo>
                <a:cubicBezTo>
                  <a:pt x="290627" y="513505"/>
                  <a:pt x="286599" y="520210"/>
                  <a:pt x="279961" y="521849"/>
                </a:cubicBezTo>
                <a:cubicBezTo>
                  <a:pt x="218426" y="537271"/>
                  <a:pt x="156891" y="552619"/>
                  <a:pt x="95356" y="567966"/>
                </a:cubicBezTo>
                <a:cubicBezTo>
                  <a:pt x="88717" y="569605"/>
                  <a:pt x="81930" y="565582"/>
                  <a:pt x="80289" y="558951"/>
                </a:cubicBezTo>
                <a:cubicBezTo>
                  <a:pt x="78648" y="552321"/>
                  <a:pt x="82676" y="545541"/>
                  <a:pt x="89314" y="543902"/>
                </a:cubicBezTo>
                <a:cubicBezTo>
                  <a:pt x="150849" y="528554"/>
                  <a:pt x="212384" y="513207"/>
                  <a:pt x="273919" y="497785"/>
                </a:cubicBezTo>
                <a:close/>
                <a:moveTo>
                  <a:pt x="273919" y="452696"/>
                </a:moveTo>
                <a:cubicBezTo>
                  <a:pt x="280558" y="450984"/>
                  <a:pt x="287345" y="455003"/>
                  <a:pt x="288986" y="461701"/>
                </a:cubicBezTo>
                <a:cubicBezTo>
                  <a:pt x="290627" y="468325"/>
                  <a:pt x="286599" y="475024"/>
                  <a:pt x="279961" y="476736"/>
                </a:cubicBezTo>
                <a:cubicBezTo>
                  <a:pt x="218426" y="492067"/>
                  <a:pt x="156891" y="507399"/>
                  <a:pt x="95356" y="522731"/>
                </a:cubicBezTo>
                <a:cubicBezTo>
                  <a:pt x="88717" y="524443"/>
                  <a:pt x="81930" y="520350"/>
                  <a:pt x="80289" y="513726"/>
                </a:cubicBezTo>
                <a:cubicBezTo>
                  <a:pt x="78648" y="507102"/>
                  <a:pt x="82676" y="500403"/>
                  <a:pt x="89314" y="498691"/>
                </a:cubicBezTo>
                <a:cubicBezTo>
                  <a:pt x="150849" y="483360"/>
                  <a:pt x="212384" y="468028"/>
                  <a:pt x="273919" y="452696"/>
                </a:cubicBezTo>
                <a:close/>
                <a:moveTo>
                  <a:pt x="184673" y="227009"/>
                </a:moveTo>
                <a:cubicBezTo>
                  <a:pt x="189222" y="227009"/>
                  <a:pt x="193698" y="227158"/>
                  <a:pt x="198173" y="227456"/>
                </a:cubicBezTo>
                <a:cubicBezTo>
                  <a:pt x="202723" y="227829"/>
                  <a:pt x="207273" y="228276"/>
                  <a:pt x="211748" y="228947"/>
                </a:cubicBezTo>
                <a:cubicBezTo>
                  <a:pt x="216223" y="229617"/>
                  <a:pt x="220773" y="230437"/>
                  <a:pt x="225248" y="231406"/>
                </a:cubicBezTo>
                <a:cubicBezTo>
                  <a:pt x="229723" y="232449"/>
                  <a:pt x="234199" y="233567"/>
                  <a:pt x="238674" y="234908"/>
                </a:cubicBezTo>
                <a:cubicBezTo>
                  <a:pt x="248370" y="237740"/>
                  <a:pt x="250757" y="250408"/>
                  <a:pt x="242776" y="256593"/>
                </a:cubicBezTo>
                <a:cubicBezTo>
                  <a:pt x="242403" y="256891"/>
                  <a:pt x="242030" y="257190"/>
                  <a:pt x="241657" y="257562"/>
                </a:cubicBezTo>
                <a:cubicBezTo>
                  <a:pt x="241284" y="257935"/>
                  <a:pt x="240837" y="258307"/>
                  <a:pt x="240464" y="258680"/>
                </a:cubicBezTo>
                <a:cubicBezTo>
                  <a:pt x="240091" y="259127"/>
                  <a:pt x="239644" y="259574"/>
                  <a:pt x="239271" y="260021"/>
                </a:cubicBezTo>
                <a:cubicBezTo>
                  <a:pt x="238823" y="260543"/>
                  <a:pt x="238450" y="261065"/>
                  <a:pt x="238003" y="261586"/>
                </a:cubicBezTo>
                <a:cubicBezTo>
                  <a:pt x="237555" y="262182"/>
                  <a:pt x="237182" y="262779"/>
                  <a:pt x="236735" y="263449"/>
                </a:cubicBezTo>
                <a:cubicBezTo>
                  <a:pt x="236287" y="264120"/>
                  <a:pt x="235914" y="264791"/>
                  <a:pt x="235467" y="265461"/>
                </a:cubicBezTo>
                <a:cubicBezTo>
                  <a:pt x="235019" y="266206"/>
                  <a:pt x="234646" y="266952"/>
                  <a:pt x="234199" y="267697"/>
                </a:cubicBezTo>
                <a:cubicBezTo>
                  <a:pt x="233826" y="268442"/>
                  <a:pt x="233453" y="269187"/>
                  <a:pt x="233080" y="269932"/>
                </a:cubicBezTo>
                <a:cubicBezTo>
                  <a:pt x="232632" y="270827"/>
                  <a:pt x="232259" y="271721"/>
                  <a:pt x="231812" y="272615"/>
                </a:cubicBezTo>
                <a:cubicBezTo>
                  <a:pt x="231439" y="273584"/>
                  <a:pt x="230991" y="274553"/>
                  <a:pt x="230618" y="275521"/>
                </a:cubicBezTo>
                <a:cubicBezTo>
                  <a:pt x="230171" y="276565"/>
                  <a:pt x="229798" y="277608"/>
                  <a:pt x="229425" y="278726"/>
                </a:cubicBezTo>
                <a:cubicBezTo>
                  <a:pt x="228978" y="279844"/>
                  <a:pt x="228605" y="280961"/>
                  <a:pt x="228232" y="282079"/>
                </a:cubicBezTo>
                <a:cubicBezTo>
                  <a:pt x="227859" y="283271"/>
                  <a:pt x="227486" y="284464"/>
                  <a:pt x="227113" y="285656"/>
                </a:cubicBezTo>
                <a:cubicBezTo>
                  <a:pt x="226740" y="286923"/>
                  <a:pt x="226367" y="288190"/>
                  <a:pt x="225994" y="289457"/>
                </a:cubicBezTo>
                <a:cubicBezTo>
                  <a:pt x="225621" y="290798"/>
                  <a:pt x="225248" y="292214"/>
                  <a:pt x="224950" y="293555"/>
                </a:cubicBezTo>
                <a:cubicBezTo>
                  <a:pt x="224577" y="294971"/>
                  <a:pt x="224204" y="296387"/>
                  <a:pt x="223906" y="297803"/>
                </a:cubicBezTo>
                <a:cubicBezTo>
                  <a:pt x="223533" y="299293"/>
                  <a:pt x="223234" y="300784"/>
                  <a:pt x="222936" y="302274"/>
                </a:cubicBezTo>
                <a:cubicBezTo>
                  <a:pt x="222265" y="305478"/>
                  <a:pt x="221593" y="308608"/>
                  <a:pt x="221071" y="311813"/>
                </a:cubicBezTo>
                <a:cubicBezTo>
                  <a:pt x="220475" y="315315"/>
                  <a:pt x="219878" y="318817"/>
                  <a:pt x="219430" y="322245"/>
                </a:cubicBezTo>
                <a:cubicBezTo>
                  <a:pt x="218983" y="325152"/>
                  <a:pt x="218610" y="328058"/>
                  <a:pt x="218237" y="330964"/>
                </a:cubicBezTo>
                <a:cubicBezTo>
                  <a:pt x="217789" y="334914"/>
                  <a:pt x="217342" y="338938"/>
                  <a:pt x="216969" y="342887"/>
                </a:cubicBezTo>
                <a:cubicBezTo>
                  <a:pt x="216521" y="347135"/>
                  <a:pt x="216148" y="351383"/>
                  <a:pt x="215776" y="355630"/>
                </a:cubicBezTo>
                <a:cubicBezTo>
                  <a:pt x="215477" y="360101"/>
                  <a:pt x="215179" y="364647"/>
                  <a:pt x="214880" y="369193"/>
                </a:cubicBezTo>
                <a:cubicBezTo>
                  <a:pt x="214508" y="376049"/>
                  <a:pt x="208615" y="381265"/>
                  <a:pt x="201753" y="380818"/>
                </a:cubicBezTo>
                <a:cubicBezTo>
                  <a:pt x="194891" y="380445"/>
                  <a:pt x="189670" y="374558"/>
                  <a:pt x="190117" y="367702"/>
                </a:cubicBezTo>
                <a:cubicBezTo>
                  <a:pt x="190490" y="361517"/>
                  <a:pt x="190863" y="355332"/>
                  <a:pt x="191385" y="349221"/>
                </a:cubicBezTo>
                <a:cubicBezTo>
                  <a:pt x="191684" y="346241"/>
                  <a:pt x="191908" y="343334"/>
                  <a:pt x="192206" y="340428"/>
                </a:cubicBezTo>
                <a:cubicBezTo>
                  <a:pt x="192504" y="337596"/>
                  <a:pt x="192803" y="334839"/>
                  <a:pt x="193101" y="332007"/>
                </a:cubicBezTo>
                <a:cubicBezTo>
                  <a:pt x="193399" y="329325"/>
                  <a:pt x="193772" y="326642"/>
                  <a:pt x="194071" y="323959"/>
                </a:cubicBezTo>
                <a:cubicBezTo>
                  <a:pt x="194294" y="322171"/>
                  <a:pt x="194593" y="320457"/>
                  <a:pt x="194816" y="318743"/>
                </a:cubicBezTo>
                <a:cubicBezTo>
                  <a:pt x="195189" y="316209"/>
                  <a:pt x="195562" y="313750"/>
                  <a:pt x="196010" y="311216"/>
                </a:cubicBezTo>
                <a:cubicBezTo>
                  <a:pt x="196383" y="308832"/>
                  <a:pt x="196756" y="306447"/>
                  <a:pt x="197203" y="303988"/>
                </a:cubicBezTo>
                <a:cubicBezTo>
                  <a:pt x="197651" y="301752"/>
                  <a:pt x="198098" y="299442"/>
                  <a:pt x="198620" y="297132"/>
                </a:cubicBezTo>
                <a:cubicBezTo>
                  <a:pt x="199068" y="294971"/>
                  <a:pt x="199515" y="292810"/>
                  <a:pt x="200038" y="290574"/>
                </a:cubicBezTo>
                <a:cubicBezTo>
                  <a:pt x="200560" y="288488"/>
                  <a:pt x="201082" y="286476"/>
                  <a:pt x="201604" y="284389"/>
                </a:cubicBezTo>
                <a:cubicBezTo>
                  <a:pt x="202126" y="282377"/>
                  <a:pt x="202723" y="280440"/>
                  <a:pt x="203319" y="278502"/>
                </a:cubicBezTo>
                <a:cubicBezTo>
                  <a:pt x="203916" y="276565"/>
                  <a:pt x="204513" y="274702"/>
                  <a:pt x="205110" y="272839"/>
                </a:cubicBezTo>
                <a:cubicBezTo>
                  <a:pt x="205706" y="271125"/>
                  <a:pt x="206378" y="269336"/>
                  <a:pt x="207049" y="267548"/>
                </a:cubicBezTo>
                <a:cubicBezTo>
                  <a:pt x="207720" y="265908"/>
                  <a:pt x="208391" y="264269"/>
                  <a:pt x="209137" y="262629"/>
                </a:cubicBezTo>
                <a:cubicBezTo>
                  <a:pt x="209809" y="260990"/>
                  <a:pt x="210554" y="259425"/>
                  <a:pt x="211300" y="257935"/>
                </a:cubicBezTo>
                <a:cubicBezTo>
                  <a:pt x="211673" y="257190"/>
                  <a:pt x="212046" y="256519"/>
                  <a:pt x="212419" y="255848"/>
                </a:cubicBezTo>
                <a:cubicBezTo>
                  <a:pt x="212643" y="255401"/>
                  <a:pt x="212941" y="254879"/>
                  <a:pt x="213240" y="254358"/>
                </a:cubicBezTo>
                <a:cubicBezTo>
                  <a:pt x="211524" y="254060"/>
                  <a:pt x="209809" y="253762"/>
                  <a:pt x="208093" y="253538"/>
                </a:cubicBezTo>
                <a:cubicBezTo>
                  <a:pt x="204214" y="252942"/>
                  <a:pt x="200336" y="252495"/>
                  <a:pt x="196383" y="252197"/>
                </a:cubicBezTo>
                <a:cubicBezTo>
                  <a:pt x="192504" y="251973"/>
                  <a:pt x="188551" y="251824"/>
                  <a:pt x="184673" y="251824"/>
                </a:cubicBezTo>
                <a:cubicBezTo>
                  <a:pt x="180794" y="251824"/>
                  <a:pt x="176841" y="251899"/>
                  <a:pt x="172962" y="252197"/>
                </a:cubicBezTo>
                <a:cubicBezTo>
                  <a:pt x="169009" y="252495"/>
                  <a:pt x="165131" y="252942"/>
                  <a:pt x="161252" y="253538"/>
                </a:cubicBezTo>
                <a:cubicBezTo>
                  <a:pt x="159537" y="253762"/>
                  <a:pt x="157821" y="254060"/>
                  <a:pt x="156106" y="254358"/>
                </a:cubicBezTo>
                <a:cubicBezTo>
                  <a:pt x="156404" y="254879"/>
                  <a:pt x="156702" y="255401"/>
                  <a:pt x="157001" y="255848"/>
                </a:cubicBezTo>
                <a:cubicBezTo>
                  <a:pt x="157299" y="256519"/>
                  <a:pt x="157672" y="257190"/>
                  <a:pt x="158045" y="257935"/>
                </a:cubicBezTo>
                <a:cubicBezTo>
                  <a:pt x="158791" y="259425"/>
                  <a:pt x="159537" y="260990"/>
                  <a:pt x="160208" y="262629"/>
                </a:cubicBezTo>
                <a:cubicBezTo>
                  <a:pt x="160954" y="264269"/>
                  <a:pt x="161625" y="265908"/>
                  <a:pt x="162296" y="267548"/>
                </a:cubicBezTo>
                <a:cubicBezTo>
                  <a:pt x="162968" y="269336"/>
                  <a:pt x="163639" y="271125"/>
                  <a:pt x="164236" y="272839"/>
                </a:cubicBezTo>
                <a:cubicBezTo>
                  <a:pt x="164832" y="274702"/>
                  <a:pt x="165429" y="276565"/>
                  <a:pt x="166026" y="278502"/>
                </a:cubicBezTo>
                <a:cubicBezTo>
                  <a:pt x="166622" y="280440"/>
                  <a:pt x="167219" y="282377"/>
                  <a:pt x="167741" y="284389"/>
                </a:cubicBezTo>
                <a:cubicBezTo>
                  <a:pt x="168263" y="286476"/>
                  <a:pt x="168785" y="288488"/>
                  <a:pt x="169308" y="290574"/>
                </a:cubicBezTo>
                <a:cubicBezTo>
                  <a:pt x="169830" y="292810"/>
                  <a:pt x="170277" y="294971"/>
                  <a:pt x="170725" y="297132"/>
                </a:cubicBezTo>
                <a:cubicBezTo>
                  <a:pt x="171247" y="299442"/>
                  <a:pt x="171694" y="301752"/>
                  <a:pt x="172142" y="303988"/>
                </a:cubicBezTo>
                <a:cubicBezTo>
                  <a:pt x="172589" y="306447"/>
                  <a:pt x="172962" y="308832"/>
                  <a:pt x="173410" y="311216"/>
                </a:cubicBezTo>
                <a:cubicBezTo>
                  <a:pt x="173783" y="313750"/>
                  <a:pt x="174156" y="316209"/>
                  <a:pt x="174529" y="318743"/>
                </a:cubicBezTo>
                <a:cubicBezTo>
                  <a:pt x="175200" y="323140"/>
                  <a:pt x="175722" y="327611"/>
                  <a:pt x="176244" y="332007"/>
                </a:cubicBezTo>
                <a:cubicBezTo>
                  <a:pt x="176915" y="337745"/>
                  <a:pt x="177438" y="343483"/>
                  <a:pt x="177960" y="349221"/>
                </a:cubicBezTo>
                <a:cubicBezTo>
                  <a:pt x="178482" y="355332"/>
                  <a:pt x="178929" y="361517"/>
                  <a:pt x="179228" y="367702"/>
                </a:cubicBezTo>
                <a:cubicBezTo>
                  <a:pt x="179675" y="374558"/>
                  <a:pt x="174454" y="380445"/>
                  <a:pt x="167592" y="380818"/>
                </a:cubicBezTo>
                <a:cubicBezTo>
                  <a:pt x="160730" y="381265"/>
                  <a:pt x="154838" y="376049"/>
                  <a:pt x="154465" y="369193"/>
                </a:cubicBezTo>
                <a:cubicBezTo>
                  <a:pt x="154166" y="364647"/>
                  <a:pt x="153868" y="360101"/>
                  <a:pt x="153570" y="355630"/>
                </a:cubicBezTo>
                <a:cubicBezTo>
                  <a:pt x="153197" y="351383"/>
                  <a:pt x="152824" y="347135"/>
                  <a:pt x="152451" y="342887"/>
                </a:cubicBezTo>
                <a:cubicBezTo>
                  <a:pt x="152003" y="338938"/>
                  <a:pt x="151556" y="334914"/>
                  <a:pt x="151108" y="330964"/>
                </a:cubicBezTo>
                <a:cubicBezTo>
                  <a:pt x="150735" y="328058"/>
                  <a:pt x="150362" y="325152"/>
                  <a:pt x="149915" y="322245"/>
                </a:cubicBezTo>
                <a:cubicBezTo>
                  <a:pt x="149467" y="318817"/>
                  <a:pt x="148871" y="315315"/>
                  <a:pt x="148274" y="311813"/>
                </a:cubicBezTo>
                <a:cubicBezTo>
                  <a:pt x="147752" y="308608"/>
                  <a:pt x="147080" y="305404"/>
                  <a:pt x="146409" y="302274"/>
                </a:cubicBezTo>
                <a:cubicBezTo>
                  <a:pt x="145812" y="299368"/>
                  <a:pt x="145141" y="296387"/>
                  <a:pt x="144395" y="293555"/>
                </a:cubicBezTo>
                <a:cubicBezTo>
                  <a:pt x="143799" y="290872"/>
                  <a:pt x="143053" y="288264"/>
                  <a:pt x="142232" y="285656"/>
                </a:cubicBezTo>
                <a:cubicBezTo>
                  <a:pt x="141859" y="284464"/>
                  <a:pt x="141486" y="283271"/>
                  <a:pt x="141113" y="282079"/>
                </a:cubicBezTo>
                <a:cubicBezTo>
                  <a:pt x="140741" y="280961"/>
                  <a:pt x="140368" y="279844"/>
                  <a:pt x="139920" y="278726"/>
                </a:cubicBezTo>
                <a:cubicBezTo>
                  <a:pt x="139547" y="277608"/>
                  <a:pt x="139174" y="276565"/>
                  <a:pt x="138727" y="275521"/>
                </a:cubicBezTo>
                <a:cubicBezTo>
                  <a:pt x="138354" y="274553"/>
                  <a:pt x="137906" y="273584"/>
                  <a:pt x="137533" y="272615"/>
                </a:cubicBezTo>
                <a:cubicBezTo>
                  <a:pt x="137086" y="271721"/>
                  <a:pt x="136713" y="270827"/>
                  <a:pt x="136265" y="269932"/>
                </a:cubicBezTo>
                <a:cubicBezTo>
                  <a:pt x="135892" y="269187"/>
                  <a:pt x="135519" y="268442"/>
                  <a:pt x="135146" y="267697"/>
                </a:cubicBezTo>
                <a:cubicBezTo>
                  <a:pt x="134699" y="266952"/>
                  <a:pt x="134326" y="266206"/>
                  <a:pt x="133878" y="265461"/>
                </a:cubicBezTo>
                <a:cubicBezTo>
                  <a:pt x="133431" y="264791"/>
                  <a:pt x="133058" y="264120"/>
                  <a:pt x="132611" y="263449"/>
                </a:cubicBezTo>
                <a:cubicBezTo>
                  <a:pt x="132163" y="262779"/>
                  <a:pt x="131790" y="262182"/>
                  <a:pt x="131343" y="261586"/>
                </a:cubicBezTo>
                <a:cubicBezTo>
                  <a:pt x="130895" y="261065"/>
                  <a:pt x="130522" y="260543"/>
                  <a:pt x="130075" y="260021"/>
                </a:cubicBezTo>
                <a:cubicBezTo>
                  <a:pt x="129702" y="259574"/>
                  <a:pt x="129254" y="259127"/>
                  <a:pt x="128881" y="258680"/>
                </a:cubicBezTo>
                <a:cubicBezTo>
                  <a:pt x="128508" y="258307"/>
                  <a:pt x="128061" y="257935"/>
                  <a:pt x="127688" y="257562"/>
                </a:cubicBezTo>
                <a:cubicBezTo>
                  <a:pt x="127315" y="257190"/>
                  <a:pt x="126942" y="256891"/>
                  <a:pt x="126569" y="256593"/>
                </a:cubicBezTo>
                <a:cubicBezTo>
                  <a:pt x="118588" y="250408"/>
                  <a:pt x="120975" y="237740"/>
                  <a:pt x="130671" y="234908"/>
                </a:cubicBezTo>
                <a:cubicBezTo>
                  <a:pt x="135146" y="233567"/>
                  <a:pt x="139622" y="232449"/>
                  <a:pt x="144097" y="231406"/>
                </a:cubicBezTo>
                <a:cubicBezTo>
                  <a:pt x="148572" y="230437"/>
                  <a:pt x="153122" y="229617"/>
                  <a:pt x="157597" y="228947"/>
                </a:cubicBezTo>
                <a:cubicBezTo>
                  <a:pt x="162147" y="228276"/>
                  <a:pt x="166622" y="227829"/>
                  <a:pt x="171172" y="227456"/>
                </a:cubicBezTo>
                <a:cubicBezTo>
                  <a:pt x="175647" y="227158"/>
                  <a:pt x="180123" y="227009"/>
                  <a:pt x="184673" y="227009"/>
                </a:cubicBezTo>
                <a:close/>
                <a:moveTo>
                  <a:pt x="184638" y="0"/>
                </a:moveTo>
                <a:cubicBezTo>
                  <a:pt x="244994" y="0"/>
                  <a:pt x="301546" y="29424"/>
                  <a:pt x="336088" y="78887"/>
                </a:cubicBezTo>
                <a:cubicBezTo>
                  <a:pt x="370631" y="128350"/>
                  <a:pt x="378763" y="191444"/>
                  <a:pt x="357873" y="248058"/>
                </a:cubicBezTo>
                <a:cubicBezTo>
                  <a:pt x="336461" y="306087"/>
                  <a:pt x="272822" y="336703"/>
                  <a:pt x="262900" y="410227"/>
                </a:cubicBezTo>
                <a:cubicBezTo>
                  <a:pt x="266555" y="409259"/>
                  <a:pt x="270286" y="408365"/>
                  <a:pt x="273941" y="407471"/>
                </a:cubicBezTo>
                <a:cubicBezTo>
                  <a:pt x="280581" y="405757"/>
                  <a:pt x="287370" y="409855"/>
                  <a:pt x="289012" y="416484"/>
                </a:cubicBezTo>
                <a:cubicBezTo>
                  <a:pt x="290653" y="423114"/>
                  <a:pt x="286624" y="429893"/>
                  <a:pt x="279984" y="431532"/>
                </a:cubicBezTo>
                <a:cubicBezTo>
                  <a:pt x="218434" y="446877"/>
                  <a:pt x="156884" y="462222"/>
                  <a:pt x="95334" y="477642"/>
                </a:cubicBezTo>
                <a:cubicBezTo>
                  <a:pt x="88694" y="479281"/>
                  <a:pt x="81905" y="475258"/>
                  <a:pt x="80263" y="468554"/>
                </a:cubicBezTo>
                <a:cubicBezTo>
                  <a:pt x="78622" y="461924"/>
                  <a:pt x="82651" y="455220"/>
                  <a:pt x="89291" y="453507"/>
                </a:cubicBezTo>
                <a:cubicBezTo>
                  <a:pt x="139575" y="440992"/>
                  <a:pt x="189860" y="428403"/>
                  <a:pt x="240145" y="415888"/>
                </a:cubicBezTo>
                <a:cubicBezTo>
                  <a:pt x="238354" y="413132"/>
                  <a:pt x="237757" y="410599"/>
                  <a:pt x="238205" y="407396"/>
                </a:cubicBezTo>
                <a:cubicBezTo>
                  <a:pt x="238876" y="402182"/>
                  <a:pt x="239772" y="397116"/>
                  <a:pt x="240965" y="392051"/>
                </a:cubicBezTo>
                <a:cubicBezTo>
                  <a:pt x="242084" y="387134"/>
                  <a:pt x="243427" y="382367"/>
                  <a:pt x="245069" y="377674"/>
                </a:cubicBezTo>
                <a:cubicBezTo>
                  <a:pt x="246561" y="373130"/>
                  <a:pt x="248277" y="368660"/>
                  <a:pt x="250216" y="364265"/>
                </a:cubicBezTo>
                <a:cubicBezTo>
                  <a:pt x="252007" y="360019"/>
                  <a:pt x="254021" y="355848"/>
                  <a:pt x="256185" y="351751"/>
                </a:cubicBezTo>
                <a:cubicBezTo>
                  <a:pt x="258274" y="347877"/>
                  <a:pt x="260587" y="344004"/>
                  <a:pt x="262900" y="340205"/>
                </a:cubicBezTo>
                <a:cubicBezTo>
                  <a:pt x="265212" y="336554"/>
                  <a:pt x="267600" y="332979"/>
                  <a:pt x="270062" y="329403"/>
                </a:cubicBezTo>
                <a:cubicBezTo>
                  <a:pt x="272449" y="325977"/>
                  <a:pt x="274986" y="322624"/>
                  <a:pt x="277522" y="319347"/>
                </a:cubicBezTo>
                <a:cubicBezTo>
                  <a:pt x="279984" y="316069"/>
                  <a:pt x="282521" y="312941"/>
                  <a:pt x="285058" y="309812"/>
                </a:cubicBezTo>
                <a:cubicBezTo>
                  <a:pt x="287594" y="306758"/>
                  <a:pt x="290056" y="303704"/>
                  <a:pt x="292593" y="300724"/>
                </a:cubicBezTo>
                <a:cubicBezTo>
                  <a:pt x="294906" y="297968"/>
                  <a:pt x="297218" y="295211"/>
                  <a:pt x="299531" y="292530"/>
                </a:cubicBezTo>
                <a:cubicBezTo>
                  <a:pt x="300725" y="291114"/>
                  <a:pt x="301919" y="289699"/>
                  <a:pt x="303038" y="288284"/>
                </a:cubicBezTo>
                <a:cubicBezTo>
                  <a:pt x="305351" y="285528"/>
                  <a:pt x="307663" y="282771"/>
                  <a:pt x="309827" y="279941"/>
                </a:cubicBezTo>
                <a:cubicBezTo>
                  <a:pt x="311990" y="277259"/>
                  <a:pt x="314079" y="274577"/>
                  <a:pt x="316168" y="271821"/>
                </a:cubicBezTo>
                <a:cubicBezTo>
                  <a:pt x="318108" y="269214"/>
                  <a:pt x="320048" y="266532"/>
                  <a:pt x="321838" y="263776"/>
                </a:cubicBezTo>
                <a:cubicBezTo>
                  <a:pt x="323554" y="261169"/>
                  <a:pt x="325270" y="258487"/>
                  <a:pt x="326837" y="255731"/>
                </a:cubicBezTo>
                <a:cubicBezTo>
                  <a:pt x="328329" y="253124"/>
                  <a:pt x="329747" y="250442"/>
                  <a:pt x="331090" y="247686"/>
                </a:cubicBezTo>
                <a:cubicBezTo>
                  <a:pt x="332358" y="245004"/>
                  <a:pt x="333552" y="242248"/>
                  <a:pt x="334596" y="239492"/>
                </a:cubicBezTo>
                <a:cubicBezTo>
                  <a:pt x="352651" y="190550"/>
                  <a:pt x="345563" y="135873"/>
                  <a:pt x="315721" y="93115"/>
                </a:cubicBezTo>
                <a:cubicBezTo>
                  <a:pt x="285804" y="50282"/>
                  <a:pt x="236862" y="24806"/>
                  <a:pt x="184638" y="24806"/>
                </a:cubicBezTo>
                <a:cubicBezTo>
                  <a:pt x="132413" y="24806"/>
                  <a:pt x="83471" y="50282"/>
                  <a:pt x="53554" y="93115"/>
                </a:cubicBezTo>
                <a:cubicBezTo>
                  <a:pt x="23712" y="135873"/>
                  <a:pt x="16624" y="190550"/>
                  <a:pt x="34679" y="239492"/>
                </a:cubicBezTo>
                <a:cubicBezTo>
                  <a:pt x="35425" y="241428"/>
                  <a:pt x="36246" y="243365"/>
                  <a:pt x="37066" y="245302"/>
                </a:cubicBezTo>
                <a:cubicBezTo>
                  <a:pt x="37962" y="247239"/>
                  <a:pt x="38857" y="249175"/>
                  <a:pt x="39827" y="251038"/>
                </a:cubicBezTo>
                <a:cubicBezTo>
                  <a:pt x="40871" y="252975"/>
                  <a:pt x="41916" y="254837"/>
                  <a:pt x="43035" y="256699"/>
                </a:cubicBezTo>
                <a:cubicBezTo>
                  <a:pt x="44154" y="258636"/>
                  <a:pt x="45273" y="260498"/>
                  <a:pt x="46541" y="262361"/>
                </a:cubicBezTo>
                <a:cubicBezTo>
                  <a:pt x="47810" y="264297"/>
                  <a:pt x="49078" y="266234"/>
                  <a:pt x="50421" y="268096"/>
                </a:cubicBezTo>
                <a:cubicBezTo>
                  <a:pt x="51241" y="269288"/>
                  <a:pt x="52062" y="270406"/>
                  <a:pt x="52957" y="271598"/>
                </a:cubicBezTo>
                <a:cubicBezTo>
                  <a:pt x="54375" y="273534"/>
                  <a:pt x="55867" y="275471"/>
                  <a:pt x="57359" y="277333"/>
                </a:cubicBezTo>
                <a:cubicBezTo>
                  <a:pt x="58851" y="279345"/>
                  <a:pt x="60418" y="281281"/>
                  <a:pt x="61985" y="283144"/>
                </a:cubicBezTo>
                <a:cubicBezTo>
                  <a:pt x="63626" y="285155"/>
                  <a:pt x="65267" y="287092"/>
                  <a:pt x="66909" y="289103"/>
                </a:cubicBezTo>
                <a:cubicBezTo>
                  <a:pt x="68774" y="291338"/>
                  <a:pt x="70714" y="293573"/>
                  <a:pt x="72579" y="295882"/>
                </a:cubicBezTo>
                <a:cubicBezTo>
                  <a:pt x="74593" y="298191"/>
                  <a:pt x="76608" y="300575"/>
                  <a:pt x="78547" y="302959"/>
                </a:cubicBezTo>
                <a:cubicBezTo>
                  <a:pt x="80338" y="305119"/>
                  <a:pt x="82128" y="307205"/>
                  <a:pt x="83844" y="309365"/>
                </a:cubicBezTo>
                <a:cubicBezTo>
                  <a:pt x="85635" y="311600"/>
                  <a:pt x="87425" y="313760"/>
                  <a:pt x="89216" y="315995"/>
                </a:cubicBezTo>
                <a:cubicBezTo>
                  <a:pt x="91007" y="318304"/>
                  <a:pt x="92797" y="320613"/>
                  <a:pt x="94513" y="322922"/>
                </a:cubicBezTo>
                <a:cubicBezTo>
                  <a:pt x="96304" y="325306"/>
                  <a:pt x="98020" y="327764"/>
                  <a:pt x="99736" y="330223"/>
                </a:cubicBezTo>
                <a:cubicBezTo>
                  <a:pt x="101526" y="332681"/>
                  <a:pt x="103167" y="335214"/>
                  <a:pt x="104883" y="337821"/>
                </a:cubicBezTo>
                <a:cubicBezTo>
                  <a:pt x="105928" y="339460"/>
                  <a:pt x="106898" y="341024"/>
                  <a:pt x="107868" y="342737"/>
                </a:cubicBezTo>
                <a:cubicBezTo>
                  <a:pt x="109509" y="345419"/>
                  <a:pt x="111076" y="348175"/>
                  <a:pt x="112642" y="350931"/>
                </a:cubicBezTo>
                <a:cubicBezTo>
                  <a:pt x="114135" y="353762"/>
                  <a:pt x="115627" y="356667"/>
                  <a:pt x="116970" y="359572"/>
                </a:cubicBezTo>
                <a:cubicBezTo>
                  <a:pt x="118387" y="362627"/>
                  <a:pt x="119730" y="365681"/>
                  <a:pt x="120998" y="368735"/>
                </a:cubicBezTo>
                <a:cubicBezTo>
                  <a:pt x="122267" y="371938"/>
                  <a:pt x="123386" y="375141"/>
                  <a:pt x="124505" y="378344"/>
                </a:cubicBezTo>
                <a:cubicBezTo>
                  <a:pt x="125549" y="381697"/>
                  <a:pt x="126519" y="385049"/>
                  <a:pt x="127415" y="388401"/>
                </a:cubicBezTo>
                <a:cubicBezTo>
                  <a:pt x="129131" y="395031"/>
                  <a:pt x="125102" y="401809"/>
                  <a:pt x="118462" y="403523"/>
                </a:cubicBezTo>
                <a:cubicBezTo>
                  <a:pt x="111822" y="405236"/>
                  <a:pt x="105033" y="401213"/>
                  <a:pt x="103391" y="394584"/>
                </a:cubicBezTo>
                <a:cubicBezTo>
                  <a:pt x="87276" y="332085"/>
                  <a:pt x="31247" y="301767"/>
                  <a:pt x="11402" y="248058"/>
                </a:cubicBezTo>
                <a:cubicBezTo>
                  <a:pt x="-9488" y="191444"/>
                  <a:pt x="-1356" y="128350"/>
                  <a:pt x="33187" y="78887"/>
                </a:cubicBezTo>
                <a:cubicBezTo>
                  <a:pt x="67729" y="29424"/>
                  <a:pt x="124281" y="0"/>
                  <a:pt x="1846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pSp>
        <p:nvGrpSpPr>
          <p:cNvPr id="2" name="组合 1"/>
          <p:cNvGrpSpPr/>
          <p:nvPr/>
        </p:nvGrpSpPr>
        <p:grpSpPr>
          <a:xfrm>
            <a:off x="806756" y="3873844"/>
            <a:ext cx="2611120" cy="561534"/>
            <a:chOff x="806756" y="3873844"/>
            <a:chExt cx="2611120" cy="561534"/>
          </a:xfrm>
        </p:grpSpPr>
        <p:sp>
          <p:nvSpPr>
            <p:cNvPr id="8" name="任意多边形 7"/>
            <p:cNvSpPr/>
            <p:nvPr/>
          </p:nvSpPr>
          <p:spPr>
            <a:xfrm>
              <a:off x="806756" y="3873844"/>
              <a:ext cx="2611120" cy="561534"/>
            </a:xfrm>
            <a:custGeom>
              <a:avLst/>
              <a:gdLst>
                <a:gd name="connsiteX0" fmla="*/ 554895 w 2611120"/>
                <a:gd name="connsiteY0" fmla="*/ 0 h 561534"/>
                <a:gd name="connsiteX1" fmla="*/ 2611120 w 2611120"/>
                <a:gd name="connsiteY1" fmla="*/ 0 h 561534"/>
                <a:gd name="connsiteX2" fmla="*/ 2611120 w 2611120"/>
                <a:gd name="connsiteY2" fmla="*/ 23464 h 561534"/>
                <a:gd name="connsiteX3" fmla="*/ 2073051 w 2611120"/>
                <a:gd name="connsiteY3" fmla="*/ 561534 h 561534"/>
                <a:gd name="connsiteX4" fmla="*/ 0 w 2611120"/>
                <a:gd name="connsiteY4" fmla="*/ 561534 h 561534"/>
                <a:gd name="connsiteX5" fmla="*/ 0 w 2611120"/>
                <a:gd name="connsiteY5" fmla="*/ 554895 h 56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1120" h="561534">
                  <a:moveTo>
                    <a:pt x="554895" y="0"/>
                  </a:moveTo>
                  <a:lnTo>
                    <a:pt x="2611120" y="0"/>
                  </a:lnTo>
                  <a:lnTo>
                    <a:pt x="2611120" y="23464"/>
                  </a:lnTo>
                  <a:lnTo>
                    <a:pt x="2073051" y="561534"/>
                  </a:lnTo>
                  <a:lnTo>
                    <a:pt x="0" y="561534"/>
                  </a:lnTo>
                  <a:lnTo>
                    <a:pt x="0" y="5548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408123" y="3985333"/>
              <a:ext cx="1408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404040"/>
                  </a:solidFill>
                </a:rPr>
                <a:t>标题预设</a:t>
              </a:r>
              <a:endParaRPr lang="zh-CN" altLang="en-US" sz="1600" b="1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90440" y="3873844"/>
            <a:ext cx="2611120" cy="561534"/>
            <a:chOff x="4790440" y="3873844"/>
            <a:chExt cx="2611120" cy="561534"/>
          </a:xfrm>
        </p:grpSpPr>
        <p:sp>
          <p:nvSpPr>
            <p:cNvPr id="9" name="任意多边形 8"/>
            <p:cNvSpPr/>
            <p:nvPr/>
          </p:nvSpPr>
          <p:spPr>
            <a:xfrm>
              <a:off x="4790440" y="3873844"/>
              <a:ext cx="2611120" cy="561534"/>
            </a:xfrm>
            <a:custGeom>
              <a:avLst/>
              <a:gdLst>
                <a:gd name="connsiteX0" fmla="*/ 554895 w 2611120"/>
                <a:gd name="connsiteY0" fmla="*/ 0 h 561534"/>
                <a:gd name="connsiteX1" fmla="*/ 2611120 w 2611120"/>
                <a:gd name="connsiteY1" fmla="*/ 0 h 561534"/>
                <a:gd name="connsiteX2" fmla="*/ 2611120 w 2611120"/>
                <a:gd name="connsiteY2" fmla="*/ 23464 h 561534"/>
                <a:gd name="connsiteX3" fmla="*/ 2073051 w 2611120"/>
                <a:gd name="connsiteY3" fmla="*/ 561534 h 561534"/>
                <a:gd name="connsiteX4" fmla="*/ 0 w 2611120"/>
                <a:gd name="connsiteY4" fmla="*/ 561534 h 561534"/>
                <a:gd name="connsiteX5" fmla="*/ 0 w 2611120"/>
                <a:gd name="connsiteY5" fmla="*/ 554895 h 56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1120" h="561534">
                  <a:moveTo>
                    <a:pt x="554895" y="0"/>
                  </a:moveTo>
                  <a:lnTo>
                    <a:pt x="2611120" y="0"/>
                  </a:lnTo>
                  <a:lnTo>
                    <a:pt x="2611120" y="23464"/>
                  </a:lnTo>
                  <a:lnTo>
                    <a:pt x="2073051" y="561534"/>
                  </a:lnTo>
                  <a:lnTo>
                    <a:pt x="0" y="561534"/>
                  </a:lnTo>
                  <a:lnTo>
                    <a:pt x="0" y="5548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487670" y="3985333"/>
              <a:ext cx="1408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404040"/>
                  </a:solidFill>
                </a:rPr>
                <a:t>标题预设</a:t>
              </a:r>
              <a:endParaRPr lang="zh-CN" altLang="en-US" sz="1600" b="1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774125" y="3873844"/>
            <a:ext cx="2611120" cy="561534"/>
            <a:chOff x="8774125" y="3873844"/>
            <a:chExt cx="2611120" cy="561534"/>
          </a:xfrm>
        </p:grpSpPr>
        <p:sp>
          <p:nvSpPr>
            <p:cNvPr id="10" name="任意多边形 9"/>
            <p:cNvSpPr/>
            <p:nvPr/>
          </p:nvSpPr>
          <p:spPr>
            <a:xfrm>
              <a:off x="8774125" y="3873844"/>
              <a:ext cx="2611120" cy="561534"/>
            </a:xfrm>
            <a:custGeom>
              <a:avLst/>
              <a:gdLst>
                <a:gd name="connsiteX0" fmla="*/ 554895 w 2611120"/>
                <a:gd name="connsiteY0" fmla="*/ 0 h 561534"/>
                <a:gd name="connsiteX1" fmla="*/ 2611120 w 2611120"/>
                <a:gd name="connsiteY1" fmla="*/ 0 h 561534"/>
                <a:gd name="connsiteX2" fmla="*/ 2611120 w 2611120"/>
                <a:gd name="connsiteY2" fmla="*/ 23464 h 561534"/>
                <a:gd name="connsiteX3" fmla="*/ 2073051 w 2611120"/>
                <a:gd name="connsiteY3" fmla="*/ 561534 h 561534"/>
                <a:gd name="connsiteX4" fmla="*/ 0 w 2611120"/>
                <a:gd name="connsiteY4" fmla="*/ 561534 h 561534"/>
                <a:gd name="connsiteX5" fmla="*/ 0 w 2611120"/>
                <a:gd name="connsiteY5" fmla="*/ 554895 h 56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1120" h="561534">
                  <a:moveTo>
                    <a:pt x="554895" y="0"/>
                  </a:moveTo>
                  <a:lnTo>
                    <a:pt x="2611120" y="0"/>
                  </a:lnTo>
                  <a:lnTo>
                    <a:pt x="2611120" y="23464"/>
                  </a:lnTo>
                  <a:lnTo>
                    <a:pt x="2073051" y="561534"/>
                  </a:lnTo>
                  <a:lnTo>
                    <a:pt x="0" y="561534"/>
                  </a:lnTo>
                  <a:lnTo>
                    <a:pt x="0" y="5548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375492" y="3985333"/>
              <a:ext cx="1408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404040"/>
                  </a:solidFill>
                </a:rPr>
                <a:t>标题预设</a:t>
              </a:r>
              <a:endParaRPr lang="zh-CN" altLang="en-US" sz="1600" b="1" dirty="0">
                <a:solidFill>
                  <a:srgbClr val="404040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141382" y="4855028"/>
            <a:ext cx="1941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25066" y="4855028"/>
            <a:ext cx="1941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407507" y="4855028"/>
            <a:ext cx="1941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9"/>
            <a:ext cx="5034223" cy="686003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556739" y="648181"/>
            <a:ext cx="7291160" cy="565213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42925" y="1439059"/>
            <a:ext cx="4120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ENTER YOUR TITLE HERE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42924" y="2572276"/>
            <a:ext cx="47340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470248" y="4022106"/>
            <a:ext cx="590309" cy="590309"/>
            <a:chOff x="6470248" y="4022106"/>
            <a:chExt cx="590309" cy="590309"/>
          </a:xfrm>
        </p:grpSpPr>
        <p:sp>
          <p:nvSpPr>
            <p:cNvPr id="6" name="椭圆 5"/>
            <p:cNvSpPr/>
            <p:nvPr/>
          </p:nvSpPr>
          <p:spPr>
            <a:xfrm>
              <a:off x="6470248" y="4022106"/>
              <a:ext cx="590309" cy="59030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139"/>
            <p:cNvSpPr/>
            <p:nvPr/>
          </p:nvSpPr>
          <p:spPr bwMode="auto">
            <a:xfrm>
              <a:off x="6607361" y="4230402"/>
              <a:ext cx="316081" cy="237605"/>
            </a:xfrm>
            <a:custGeom>
              <a:avLst/>
              <a:gdLst>
                <a:gd name="T0" fmla="*/ 234 w 315"/>
                <a:gd name="T1" fmla="*/ 0 h 237"/>
                <a:gd name="T2" fmla="*/ 157 w 315"/>
                <a:gd name="T3" fmla="*/ 51 h 237"/>
                <a:gd name="T4" fmla="*/ 80 w 315"/>
                <a:gd name="T5" fmla="*/ 0 h 237"/>
                <a:gd name="T6" fmla="*/ 54 w 315"/>
                <a:gd name="T7" fmla="*/ 149 h 237"/>
                <a:gd name="T8" fmla="*/ 157 w 315"/>
                <a:gd name="T9" fmla="*/ 237 h 237"/>
                <a:gd name="T10" fmla="*/ 261 w 315"/>
                <a:gd name="T11" fmla="*/ 149 h 237"/>
                <a:gd name="T12" fmla="*/ 234 w 315"/>
                <a:gd name="T1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237">
                  <a:moveTo>
                    <a:pt x="234" y="0"/>
                  </a:moveTo>
                  <a:cubicBezTo>
                    <a:pt x="176" y="0"/>
                    <a:pt x="157" y="51"/>
                    <a:pt x="157" y="51"/>
                  </a:cubicBezTo>
                  <a:cubicBezTo>
                    <a:pt x="157" y="51"/>
                    <a:pt x="143" y="0"/>
                    <a:pt x="80" y="0"/>
                  </a:cubicBezTo>
                  <a:cubicBezTo>
                    <a:pt x="9" y="0"/>
                    <a:pt x="0" y="92"/>
                    <a:pt x="54" y="149"/>
                  </a:cubicBezTo>
                  <a:cubicBezTo>
                    <a:pt x="108" y="206"/>
                    <a:pt x="157" y="237"/>
                    <a:pt x="157" y="237"/>
                  </a:cubicBezTo>
                  <a:cubicBezTo>
                    <a:pt x="157" y="237"/>
                    <a:pt x="207" y="206"/>
                    <a:pt x="261" y="149"/>
                  </a:cubicBezTo>
                  <a:cubicBezTo>
                    <a:pt x="315" y="92"/>
                    <a:pt x="305" y="0"/>
                    <a:pt x="2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907164" y="4022106"/>
            <a:ext cx="590309" cy="590309"/>
            <a:chOff x="8907164" y="4022106"/>
            <a:chExt cx="590309" cy="590309"/>
          </a:xfrm>
        </p:grpSpPr>
        <p:sp>
          <p:nvSpPr>
            <p:cNvPr id="7" name="椭圆 6"/>
            <p:cNvSpPr/>
            <p:nvPr/>
          </p:nvSpPr>
          <p:spPr>
            <a:xfrm>
              <a:off x="8907164" y="4022106"/>
              <a:ext cx="590309" cy="59030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9065702" y="4202323"/>
              <a:ext cx="273231" cy="229873"/>
              <a:chOff x="5146675" y="766763"/>
              <a:chExt cx="1590676" cy="1338263"/>
            </a:xfrm>
            <a:solidFill>
              <a:schemeClr val="bg1"/>
            </a:solidFill>
          </p:grpSpPr>
          <p:sp>
            <p:nvSpPr>
              <p:cNvPr id="10" name="Oval 18"/>
              <p:cNvSpPr>
                <a:spLocks noChangeArrowheads="1"/>
              </p:cNvSpPr>
              <p:nvPr/>
            </p:nvSpPr>
            <p:spPr bwMode="auto">
              <a:xfrm>
                <a:off x="5675313" y="766763"/>
                <a:ext cx="533400" cy="53498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11" name="Freeform 19"/>
              <p:cNvSpPr/>
              <p:nvPr/>
            </p:nvSpPr>
            <p:spPr bwMode="auto">
              <a:xfrm>
                <a:off x="5511800" y="1344613"/>
                <a:ext cx="860425" cy="760413"/>
              </a:xfrm>
              <a:custGeom>
                <a:avLst/>
                <a:gdLst>
                  <a:gd name="T0" fmla="*/ 201 w 301"/>
                  <a:gd name="T1" fmla="*/ 0 h 266"/>
                  <a:gd name="T2" fmla="*/ 151 w 301"/>
                  <a:gd name="T3" fmla="*/ 67 h 266"/>
                  <a:gd name="T4" fmla="*/ 101 w 301"/>
                  <a:gd name="T5" fmla="*/ 0 h 266"/>
                  <a:gd name="T6" fmla="*/ 0 w 301"/>
                  <a:gd name="T7" fmla="*/ 144 h 266"/>
                  <a:gd name="T8" fmla="*/ 0 w 301"/>
                  <a:gd name="T9" fmla="*/ 235 h 266"/>
                  <a:gd name="T10" fmla="*/ 0 w 301"/>
                  <a:gd name="T11" fmla="*/ 235 h 266"/>
                  <a:gd name="T12" fmla="*/ 151 w 301"/>
                  <a:gd name="T13" fmla="*/ 266 h 266"/>
                  <a:gd name="T14" fmla="*/ 301 w 301"/>
                  <a:gd name="T15" fmla="*/ 235 h 266"/>
                  <a:gd name="T16" fmla="*/ 301 w 301"/>
                  <a:gd name="T17" fmla="*/ 235 h 266"/>
                  <a:gd name="T18" fmla="*/ 301 w 301"/>
                  <a:gd name="T19" fmla="*/ 144 h 266"/>
                  <a:gd name="T20" fmla="*/ 201 w 301"/>
                  <a:gd name="T21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1" h="266">
                    <a:moveTo>
                      <a:pt x="201" y="0"/>
                    </a:moveTo>
                    <a:cubicBezTo>
                      <a:pt x="151" y="67"/>
                      <a:pt x="151" y="67"/>
                      <a:pt x="151" y="67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42" y="21"/>
                      <a:pt x="0" y="78"/>
                      <a:pt x="0" y="144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3" y="252"/>
                      <a:pt x="69" y="266"/>
                      <a:pt x="151" y="266"/>
                    </a:cubicBezTo>
                    <a:cubicBezTo>
                      <a:pt x="232" y="266"/>
                      <a:pt x="298" y="252"/>
                      <a:pt x="301" y="235"/>
                    </a:cubicBezTo>
                    <a:cubicBezTo>
                      <a:pt x="301" y="235"/>
                      <a:pt x="301" y="235"/>
                      <a:pt x="301" y="235"/>
                    </a:cubicBezTo>
                    <a:cubicBezTo>
                      <a:pt x="301" y="144"/>
                      <a:pt x="301" y="144"/>
                      <a:pt x="301" y="144"/>
                    </a:cubicBezTo>
                    <a:cubicBezTo>
                      <a:pt x="301" y="78"/>
                      <a:pt x="259" y="21"/>
                      <a:pt x="20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12" name="Freeform 20"/>
              <p:cNvSpPr/>
              <p:nvPr/>
            </p:nvSpPr>
            <p:spPr bwMode="auto">
              <a:xfrm>
                <a:off x="5900738" y="1319213"/>
                <a:ext cx="85725" cy="50800"/>
              </a:xfrm>
              <a:custGeom>
                <a:avLst/>
                <a:gdLst>
                  <a:gd name="T0" fmla="*/ 30 w 30"/>
                  <a:gd name="T1" fmla="*/ 1 h 18"/>
                  <a:gd name="T2" fmla="*/ 15 w 30"/>
                  <a:gd name="T3" fmla="*/ 0 h 18"/>
                  <a:gd name="T4" fmla="*/ 1 w 30"/>
                  <a:gd name="T5" fmla="*/ 1 h 18"/>
                  <a:gd name="T6" fmla="*/ 7 w 30"/>
                  <a:gd name="T7" fmla="*/ 18 h 18"/>
                  <a:gd name="T8" fmla="*/ 24 w 30"/>
                  <a:gd name="T9" fmla="*/ 18 h 18"/>
                  <a:gd name="T10" fmla="*/ 30 w 30"/>
                  <a:gd name="T1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30" y="1"/>
                    </a:moveTo>
                    <a:cubicBezTo>
                      <a:pt x="25" y="0"/>
                      <a:pt x="20" y="0"/>
                      <a:pt x="15" y="0"/>
                    </a:cubicBezTo>
                    <a:cubicBezTo>
                      <a:pt x="10" y="0"/>
                      <a:pt x="6" y="0"/>
                      <a:pt x="1" y="1"/>
                    </a:cubicBezTo>
                    <a:cubicBezTo>
                      <a:pt x="1" y="1"/>
                      <a:pt x="0" y="11"/>
                      <a:pt x="7" y="18"/>
                    </a:cubicBezTo>
                    <a:cubicBezTo>
                      <a:pt x="7" y="18"/>
                      <a:pt x="18" y="18"/>
                      <a:pt x="24" y="18"/>
                    </a:cubicBezTo>
                    <a:cubicBezTo>
                      <a:pt x="24" y="18"/>
                      <a:pt x="30" y="12"/>
                      <a:pt x="3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13" name="Freeform 21"/>
              <p:cNvSpPr/>
              <p:nvPr/>
            </p:nvSpPr>
            <p:spPr bwMode="auto">
              <a:xfrm>
                <a:off x="5894388" y="1377951"/>
                <a:ext cx="95250" cy="130175"/>
              </a:xfrm>
              <a:custGeom>
                <a:avLst/>
                <a:gdLst>
                  <a:gd name="T0" fmla="*/ 15 w 60"/>
                  <a:gd name="T1" fmla="*/ 0 h 82"/>
                  <a:gd name="T2" fmla="*/ 47 w 60"/>
                  <a:gd name="T3" fmla="*/ 0 h 82"/>
                  <a:gd name="T4" fmla="*/ 60 w 60"/>
                  <a:gd name="T5" fmla="*/ 47 h 82"/>
                  <a:gd name="T6" fmla="*/ 31 w 60"/>
                  <a:gd name="T7" fmla="*/ 82 h 82"/>
                  <a:gd name="T8" fmla="*/ 0 w 60"/>
                  <a:gd name="T9" fmla="*/ 47 h 82"/>
                  <a:gd name="T10" fmla="*/ 15 w 60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82">
                    <a:moveTo>
                      <a:pt x="15" y="0"/>
                    </a:moveTo>
                    <a:lnTo>
                      <a:pt x="47" y="0"/>
                    </a:lnTo>
                    <a:lnTo>
                      <a:pt x="60" y="47"/>
                    </a:lnTo>
                    <a:lnTo>
                      <a:pt x="31" y="82"/>
                    </a:lnTo>
                    <a:lnTo>
                      <a:pt x="0" y="47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14" name="Freeform 22"/>
              <p:cNvSpPr/>
              <p:nvPr/>
            </p:nvSpPr>
            <p:spPr bwMode="auto">
              <a:xfrm>
                <a:off x="5432425" y="1427163"/>
                <a:ext cx="71438" cy="96838"/>
              </a:xfrm>
              <a:custGeom>
                <a:avLst/>
                <a:gdLst>
                  <a:gd name="T0" fmla="*/ 23 w 45"/>
                  <a:gd name="T1" fmla="*/ 61 h 61"/>
                  <a:gd name="T2" fmla="*/ 45 w 45"/>
                  <a:gd name="T3" fmla="*/ 34 h 61"/>
                  <a:gd name="T4" fmla="*/ 34 w 45"/>
                  <a:gd name="T5" fmla="*/ 0 h 61"/>
                  <a:gd name="T6" fmla="*/ 11 w 45"/>
                  <a:gd name="T7" fmla="*/ 0 h 61"/>
                  <a:gd name="T8" fmla="*/ 0 w 45"/>
                  <a:gd name="T9" fmla="*/ 34 h 61"/>
                  <a:gd name="T10" fmla="*/ 23 w 45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61">
                    <a:moveTo>
                      <a:pt x="23" y="61"/>
                    </a:moveTo>
                    <a:lnTo>
                      <a:pt x="45" y="34"/>
                    </a:lnTo>
                    <a:lnTo>
                      <a:pt x="34" y="0"/>
                    </a:lnTo>
                    <a:lnTo>
                      <a:pt x="11" y="0"/>
                    </a:lnTo>
                    <a:lnTo>
                      <a:pt x="0" y="34"/>
                    </a:lnTo>
                    <a:lnTo>
                      <a:pt x="23" y="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15" name="Freeform 23"/>
              <p:cNvSpPr/>
              <p:nvPr/>
            </p:nvSpPr>
            <p:spPr bwMode="auto">
              <a:xfrm>
                <a:off x="5146675" y="1401763"/>
                <a:ext cx="465138" cy="568325"/>
              </a:xfrm>
              <a:custGeom>
                <a:avLst/>
                <a:gdLst>
                  <a:gd name="T0" fmla="*/ 150 w 163"/>
                  <a:gd name="T1" fmla="*/ 0 h 199"/>
                  <a:gd name="T2" fmla="*/ 113 w 163"/>
                  <a:gd name="T3" fmla="*/ 50 h 199"/>
                  <a:gd name="T4" fmla="*/ 75 w 163"/>
                  <a:gd name="T5" fmla="*/ 0 h 199"/>
                  <a:gd name="T6" fmla="*/ 0 w 163"/>
                  <a:gd name="T7" fmla="*/ 108 h 199"/>
                  <a:gd name="T8" fmla="*/ 0 w 163"/>
                  <a:gd name="T9" fmla="*/ 176 h 199"/>
                  <a:gd name="T10" fmla="*/ 0 w 163"/>
                  <a:gd name="T11" fmla="*/ 176 h 199"/>
                  <a:gd name="T12" fmla="*/ 113 w 163"/>
                  <a:gd name="T13" fmla="*/ 199 h 199"/>
                  <a:gd name="T14" fmla="*/ 114 w 163"/>
                  <a:gd name="T15" fmla="*/ 199 h 199"/>
                  <a:gd name="T16" fmla="*/ 114 w 163"/>
                  <a:gd name="T17" fmla="*/ 124 h 199"/>
                  <a:gd name="T18" fmla="*/ 163 w 163"/>
                  <a:gd name="T19" fmla="*/ 6 h 199"/>
                  <a:gd name="T20" fmla="*/ 150 w 163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199">
                    <a:moveTo>
                      <a:pt x="150" y="0"/>
                    </a:moveTo>
                    <a:cubicBezTo>
                      <a:pt x="113" y="50"/>
                      <a:pt x="113" y="50"/>
                      <a:pt x="113" y="5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1" y="16"/>
                      <a:pt x="0" y="58"/>
                      <a:pt x="0" y="108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" y="189"/>
                      <a:pt x="52" y="199"/>
                      <a:pt x="113" y="199"/>
                    </a:cubicBezTo>
                    <a:cubicBezTo>
                      <a:pt x="113" y="199"/>
                      <a:pt x="114" y="199"/>
                      <a:pt x="114" y="199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14" y="78"/>
                      <a:pt x="133" y="36"/>
                      <a:pt x="163" y="6"/>
                    </a:cubicBezTo>
                    <a:cubicBezTo>
                      <a:pt x="159" y="3"/>
                      <a:pt x="155" y="2"/>
                      <a:pt x="15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16" name="Freeform 24"/>
              <p:cNvSpPr/>
              <p:nvPr/>
            </p:nvSpPr>
            <p:spPr bwMode="auto">
              <a:xfrm>
                <a:off x="5438775" y="1381126"/>
                <a:ext cx="61913" cy="41275"/>
              </a:xfrm>
              <a:custGeom>
                <a:avLst/>
                <a:gdLst>
                  <a:gd name="T0" fmla="*/ 18 w 22"/>
                  <a:gd name="T1" fmla="*/ 14 h 14"/>
                  <a:gd name="T2" fmla="*/ 22 w 22"/>
                  <a:gd name="T3" fmla="*/ 1 h 14"/>
                  <a:gd name="T4" fmla="*/ 11 w 22"/>
                  <a:gd name="T5" fmla="*/ 0 h 14"/>
                  <a:gd name="T6" fmla="*/ 0 w 22"/>
                  <a:gd name="T7" fmla="*/ 1 h 14"/>
                  <a:gd name="T8" fmla="*/ 5 w 22"/>
                  <a:gd name="T9" fmla="*/ 14 h 14"/>
                  <a:gd name="T10" fmla="*/ 18 w 22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18" y="14"/>
                    </a:moveTo>
                    <a:cubicBezTo>
                      <a:pt x="18" y="14"/>
                      <a:pt x="22" y="9"/>
                      <a:pt x="22" y="1"/>
                    </a:cubicBezTo>
                    <a:cubicBezTo>
                      <a:pt x="18" y="0"/>
                      <a:pt x="15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1"/>
                      <a:pt x="0" y="8"/>
                      <a:pt x="5" y="14"/>
                    </a:cubicBezTo>
                    <a:cubicBezTo>
                      <a:pt x="5" y="14"/>
                      <a:pt x="13" y="14"/>
                      <a:pt x="18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17" name="Oval 25"/>
              <p:cNvSpPr>
                <a:spLocks noChangeArrowheads="1"/>
              </p:cNvSpPr>
              <p:nvPr/>
            </p:nvSpPr>
            <p:spPr bwMode="auto">
              <a:xfrm>
                <a:off x="5267325" y="966788"/>
                <a:ext cx="401638" cy="403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18" name="Freeform 26"/>
              <p:cNvSpPr/>
              <p:nvPr/>
            </p:nvSpPr>
            <p:spPr bwMode="auto">
              <a:xfrm>
                <a:off x="6386513" y="1381126"/>
                <a:ext cx="61913" cy="41275"/>
              </a:xfrm>
              <a:custGeom>
                <a:avLst/>
                <a:gdLst>
                  <a:gd name="T0" fmla="*/ 17 w 22"/>
                  <a:gd name="T1" fmla="*/ 14 h 14"/>
                  <a:gd name="T2" fmla="*/ 22 w 22"/>
                  <a:gd name="T3" fmla="*/ 1 h 14"/>
                  <a:gd name="T4" fmla="*/ 11 w 22"/>
                  <a:gd name="T5" fmla="*/ 0 h 14"/>
                  <a:gd name="T6" fmla="*/ 0 w 22"/>
                  <a:gd name="T7" fmla="*/ 1 h 14"/>
                  <a:gd name="T8" fmla="*/ 5 w 22"/>
                  <a:gd name="T9" fmla="*/ 14 h 14"/>
                  <a:gd name="T10" fmla="*/ 17 w 22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17" y="14"/>
                    </a:moveTo>
                    <a:cubicBezTo>
                      <a:pt x="17" y="14"/>
                      <a:pt x="22" y="9"/>
                      <a:pt x="22" y="1"/>
                    </a:cubicBezTo>
                    <a:cubicBezTo>
                      <a:pt x="18" y="0"/>
                      <a:pt x="15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1"/>
                      <a:pt x="0" y="8"/>
                      <a:pt x="5" y="14"/>
                    </a:cubicBezTo>
                    <a:cubicBezTo>
                      <a:pt x="5" y="14"/>
                      <a:pt x="13" y="14"/>
                      <a:pt x="17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19" name="Freeform 27"/>
              <p:cNvSpPr/>
              <p:nvPr/>
            </p:nvSpPr>
            <p:spPr bwMode="auto">
              <a:xfrm>
                <a:off x="6380163" y="1427163"/>
                <a:ext cx="71438" cy="96838"/>
              </a:xfrm>
              <a:custGeom>
                <a:avLst/>
                <a:gdLst>
                  <a:gd name="T0" fmla="*/ 24 w 45"/>
                  <a:gd name="T1" fmla="*/ 61 h 61"/>
                  <a:gd name="T2" fmla="*/ 45 w 45"/>
                  <a:gd name="T3" fmla="*/ 34 h 61"/>
                  <a:gd name="T4" fmla="*/ 34 w 45"/>
                  <a:gd name="T5" fmla="*/ 0 h 61"/>
                  <a:gd name="T6" fmla="*/ 11 w 45"/>
                  <a:gd name="T7" fmla="*/ 0 h 61"/>
                  <a:gd name="T8" fmla="*/ 0 w 45"/>
                  <a:gd name="T9" fmla="*/ 34 h 61"/>
                  <a:gd name="T10" fmla="*/ 24 w 45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61">
                    <a:moveTo>
                      <a:pt x="24" y="61"/>
                    </a:moveTo>
                    <a:lnTo>
                      <a:pt x="45" y="34"/>
                    </a:lnTo>
                    <a:lnTo>
                      <a:pt x="34" y="0"/>
                    </a:lnTo>
                    <a:lnTo>
                      <a:pt x="11" y="0"/>
                    </a:lnTo>
                    <a:lnTo>
                      <a:pt x="0" y="34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20" name="Oval 28"/>
              <p:cNvSpPr>
                <a:spLocks noChangeArrowheads="1"/>
              </p:cNvSpPr>
              <p:nvPr/>
            </p:nvSpPr>
            <p:spPr bwMode="auto">
              <a:xfrm>
                <a:off x="6215063" y="966788"/>
                <a:ext cx="403225" cy="403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21" name="Freeform 29"/>
              <p:cNvSpPr/>
              <p:nvPr/>
            </p:nvSpPr>
            <p:spPr bwMode="auto">
              <a:xfrm>
                <a:off x="6272213" y="1401763"/>
                <a:ext cx="465138" cy="568325"/>
              </a:xfrm>
              <a:custGeom>
                <a:avLst/>
                <a:gdLst>
                  <a:gd name="T0" fmla="*/ 88 w 163"/>
                  <a:gd name="T1" fmla="*/ 0 h 199"/>
                  <a:gd name="T2" fmla="*/ 51 w 163"/>
                  <a:gd name="T3" fmla="*/ 50 h 199"/>
                  <a:gd name="T4" fmla="*/ 13 w 163"/>
                  <a:gd name="T5" fmla="*/ 0 h 199"/>
                  <a:gd name="T6" fmla="*/ 0 w 163"/>
                  <a:gd name="T7" fmla="*/ 6 h 199"/>
                  <a:gd name="T8" fmla="*/ 49 w 163"/>
                  <a:gd name="T9" fmla="*/ 124 h 199"/>
                  <a:gd name="T10" fmla="*/ 49 w 163"/>
                  <a:gd name="T11" fmla="*/ 199 h 199"/>
                  <a:gd name="T12" fmla="*/ 51 w 163"/>
                  <a:gd name="T13" fmla="*/ 199 h 199"/>
                  <a:gd name="T14" fmla="*/ 163 w 163"/>
                  <a:gd name="T15" fmla="*/ 176 h 199"/>
                  <a:gd name="T16" fmla="*/ 163 w 163"/>
                  <a:gd name="T17" fmla="*/ 176 h 199"/>
                  <a:gd name="T18" fmla="*/ 163 w 163"/>
                  <a:gd name="T19" fmla="*/ 108 h 199"/>
                  <a:gd name="T20" fmla="*/ 88 w 163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199">
                    <a:moveTo>
                      <a:pt x="88" y="0"/>
                    </a:moveTo>
                    <a:cubicBezTo>
                      <a:pt x="51" y="50"/>
                      <a:pt x="51" y="50"/>
                      <a:pt x="51" y="5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2"/>
                      <a:pt x="4" y="3"/>
                      <a:pt x="0" y="6"/>
                    </a:cubicBezTo>
                    <a:cubicBezTo>
                      <a:pt x="30" y="36"/>
                      <a:pt x="49" y="78"/>
                      <a:pt x="49" y="124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50" y="199"/>
                      <a:pt x="50" y="199"/>
                      <a:pt x="51" y="199"/>
                    </a:cubicBezTo>
                    <a:cubicBezTo>
                      <a:pt x="112" y="199"/>
                      <a:pt x="161" y="189"/>
                      <a:pt x="163" y="176"/>
                    </a:cubicBezTo>
                    <a:cubicBezTo>
                      <a:pt x="163" y="176"/>
                      <a:pt x="163" y="176"/>
                      <a:pt x="163" y="176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3" y="58"/>
                      <a:pt x="132" y="16"/>
                      <a:pt x="8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</p:grpSp>
      <p:sp>
        <p:nvSpPr>
          <p:cNvPr id="22" name="文本框 21"/>
          <p:cNvSpPr txBox="1"/>
          <p:nvPr/>
        </p:nvSpPr>
        <p:spPr>
          <a:xfrm>
            <a:off x="6125710" y="4757298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342925" y="5024886"/>
            <a:ext cx="240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554843" y="4757298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72058" y="5024886"/>
            <a:ext cx="240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组合 183"/>
          <p:cNvGrpSpPr/>
          <p:nvPr/>
        </p:nvGrpSpPr>
        <p:grpSpPr>
          <a:xfrm>
            <a:off x="1081382" y="2829667"/>
            <a:ext cx="5874788" cy="2923349"/>
            <a:chOff x="1907882" y="2406179"/>
            <a:chExt cx="5520990" cy="2747296"/>
          </a:xfrm>
        </p:grpSpPr>
        <p:sp>
          <p:nvSpPr>
            <p:cNvPr id="9" name="Freeform 30"/>
            <p:cNvSpPr/>
            <p:nvPr/>
          </p:nvSpPr>
          <p:spPr bwMode="auto">
            <a:xfrm>
              <a:off x="2880955" y="3542722"/>
              <a:ext cx="7990" cy="998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0" y="2"/>
                    <a:pt x="0" y="3"/>
                    <a:pt x="0" y="6"/>
                  </a:cubicBezTo>
                  <a:cubicBezTo>
                    <a:pt x="2" y="6"/>
                    <a:pt x="4" y="6"/>
                    <a:pt x="4" y="6"/>
                  </a:cubicBezTo>
                  <a:cubicBezTo>
                    <a:pt x="4" y="3"/>
                    <a:pt x="5" y="2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/>
            </a:p>
          </p:txBody>
        </p:sp>
        <p:sp>
          <p:nvSpPr>
            <p:cNvPr id="10" name="Freeform 163"/>
            <p:cNvSpPr/>
            <p:nvPr/>
          </p:nvSpPr>
          <p:spPr bwMode="auto">
            <a:xfrm>
              <a:off x="3188561" y="2647869"/>
              <a:ext cx="35953" cy="3195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" y="19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22" h="19">
                  <a:moveTo>
                    <a:pt x="7" y="0"/>
                  </a:moveTo>
                  <a:cubicBezTo>
                    <a:pt x="13" y="7"/>
                    <a:pt x="19" y="9"/>
                    <a:pt x="22" y="19"/>
                  </a:cubicBezTo>
                  <a:cubicBezTo>
                    <a:pt x="13" y="17"/>
                    <a:pt x="0" y="3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/>
            </a:p>
          </p:txBody>
        </p:sp>
        <p:grpSp>
          <p:nvGrpSpPr>
            <p:cNvPr id="11" name="Group 341"/>
            <p:cNvGrpSpPr/>
            <p:nvPr/>
          </p:nvGrpSpPr>
          <p:grpSpPr>
            <a:xfrm>
              <a:off x="4228341" y="3567877"/>
              <a:ext cx="1053154" cy="1177832"/>
              <a:chOff x="4097338" y="2217738"/>
              <a:chExt cx="1139825" cy="1274763"/>
            </a:xfrm>
            <a:solidFill>
              <a:schemeClr val="bg1"/>
            </a:solidFill>
          </p:grpSpPr>
          <p:sp>
            <p:nvSpPr>
              <p:cNvPr id="182" name="Freeform 5"/>
              <p:cNvSpPr/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83" name="Freeform 6"/>
              <p:cNvSpPr/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</p:grpSp>
        <p:grpSp>
          <p:nvGrpSpPr>
            <p:cNvPr id="12" name="Group 274"/>
            <p:cNvGrpSpPr/>
            <p:nvPr/>
          </p:nvGrpSpPr>
          <p:grpSpPr>
            <a:xfrm>
              <a:off x="3242660" y="3990311"/>
              <a:ext cx="720193" cy="1163164"/>
              <a:chOff x="3030538" y="2674938"/>
              <a:chExt cx="779463" cy="1258888"/>
            </a:xfrm>
            <a:solidFill>
              <a:schemeClr val="bg1"/>
            </a:solidFill>
          </p:grpSpPr>
          <p:sp>
            <p:nvSpPr>
              <p:cNvPr id="180" name="Freeform 22"/>
              <p:cNvSpPr/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81" name="Freeform 23"/>
              <p:cNvSpPr/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</p:grpSp>
        <p:grpSp>
          <p:nvGrpSpPr>
            <p:cNvPr id="13" name="Group 277"/>
            <p:cNvGrpSpPr/>
            <p:nvPr/>
          </p:nvGrpSpPr>
          <p:grpSpPr>
            <a:xfrm>
              <a:off x="1907882" y="2406179"/>
              <a:ext cx="2393798" cy="1667739"/>
              <a:chOff x="1585913" y="960438"/>
              <a:chExt cx="2590800" cy="1804987"/>
            </a:xfrm>
            <a:solidFill>
              <a:schemeClr val="bg1"/>
            </a:solidFill>
          </p:grpSpPr>
          <p:sp>
            <p:nvSpPr>
              <p:cNvPr id="117" name="Freeform 21"/>
              <p:cNvSpPr/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18" name="Freeform 39"/>
              <p:cNvSpPr/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19" name="Freeform 40"/>
              <p:cNvSpPr/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20" name="Freeform 41"/>
              <p:cNvSpPr/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21" name="Freeform 42"/>
              <p:cNvSpPr/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22" name="Freeform 43"/>
              <p:cNvSpPr/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23" name="Freeform 44"/>
              <p:cNvSpPr/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24" name="Freeform 45"/>
              <p:cNvSpPr/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25" name="Freeform 46"/>
              <p:cNvSpPr/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26" name="Freeform 47"/>
              <p:cNvSpPr/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27" name="Freeform 48"/>
              <p:cNvSpPr/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28" name="Freeform 49"/>
              <p:cNvSpPr/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29" name="Freeform 50"/>
              <p:cNvSpPr/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30" name="Freeform 51"/>
              <p:cNvSpPr/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31" name="Freeform 52"/>
              <p:cNvSpPr/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32" name="Freeform 53"/>
              <p:cNvSpPr/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33" name="Freeform 54"/>
              <p:cNvSpPr/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34" name="Freeform 55"/>
              <p:cNvSpPr/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35" name="Freeform 56"/>
              <p:cNvSpPr/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36" name="Freeform 57"/>
              <p:cNvSpPr/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37" name="Freeform 58"/>
              <p:cNvSpPr/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38" name="Freeform 59"/>
              <p:cNvSpPr/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39" name="Freeform 60"/>
              <p:cNvSpPr/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40" name="Freeform 61"/>
              <p:cNvSpPr/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41" name="Freeform 62"/>
              <p:cNvSpPr/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42" name="Freeform 63"/>
              <p:cNvSpPr/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43" name="Freeform 64"/>
              <p:cNvSpPr/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44" name="Freeform 65"/>
              <p:cNvSpPr/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45" name="Freeform 66"/>
              <p:cNvSpPr/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46" name="Freeform 67"/>
              <p:cNvSpPr/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47" name="Freeform 68"/>
              <p:cNvSpPr/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48" name="Freeform 69"/>
              <p:cNvSpPr/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49" name="Freeform 70"/>
              <p:cNvSpPr/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50" name="Freeform 71"/>
              <p:cNvSpPr/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51" name="Freeform 72"/>
              <p:cNvSpPr/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52" name="Freeform 73"/>
              <p:cNvSpPr/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53" name="Freeform 74"/>
              <p:cNvSpPr/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54" name="Freeform 75"/>
              <p:cNvSpPr/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55" name="Freeform 76"/>
              <p:cNvSpPr/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56" name="Freeform 77"/>
              <p:cNvSpPr/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57" name="Freeform 78"/>
              <p:cNvSpPr/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58" name="Freeform 79"/>
              <p:cNvSpPr/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59" name="Freeform 80"/>
              <p:cNvSpPr/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60" name="Freeform 81"/>
              <p:cNvSpPr/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61" name="Freeform 82"/>
              <p:cNvSpPr/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62" name="Freeform 83"/>
              <p:cNvSpPr/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63" name="Freeform 84"/>
              <p:cNvSpPr/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64" name="Freeform 85"/>
              <p:cNvSpPr/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65" name="Freeform 86"/>
              <p:cNvSpPr/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66" name="Freeform 87"/>
              <p:cNvSpPr/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67" name="Freeform 88"/>
              <p:cNvSpPr/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68" name="Freeform 89"/>
              <p:cNvSpPr/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69" name="Freeform 90"/>
              <p:cNvSpPr/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70" name="Freeform 91"/>
              <p:cNvSpPr/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71" name="Freeform 92"/>
              <p:cNvSpPr/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72" name="Freeform 93"/>
              <p:cNvSpPr/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73" name="Freeform 94"/>
              <p:cNvSpPr/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74" name="Freeform 95"/>
              <p:cNvSpPr/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75" name="Freeform 96"/>
              <p:cNvSpPr/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76" name="Freeform 97"/>
              <p:cNvSpPr/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77" name="Freeform 98"/>
              <p:cNvSpPr/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78" name="Freeform 99"/>
              <p:cNvSpPr/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79" name="Freeform 100"/>
              <p:cNvSpPr/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</p:grpSp>
        <p:grpSp>
          <p:nvGrpSpPr>
            <p:cNvPr id="14" name="Group 345"/>
            <p:cNvGrpSpPr/>
            <p:nvPr/>
          </p:nvGrpSpPr>
          <p:grpSpPr>
            <a:xfrm>
              <a:off x="4341282" y="2524990"/>
              <a:ext cx="635119" cy="1067824"/>
              <a:chOff x="4219575" y="1089025"/>
              <a:chExt cx="687388" cy="1155701"/>
            </a:xfrm>
            <a:solidFill>
              <a:schemeClr val="bg1"/>
            </a:solidFill>
          </p:grpSpPr>
          <p:sp>
            <p:nvSpPr>
              <p:cNvPr id="102" name="Freeform 36"/>
              <p:cNvSpPr/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grpSp>
            <p:nvGrpSpPr>
              <p:cNvPr id="103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104" name="Freeform 24"/>
                <p:cNvSpPr/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105" name="Freeform 25"/>
                <p:cNvSpPr/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106" name="Freeform 26"/>
                <p:cNvSpPr/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107" name="Freeform 27"/>
                <p:cNvSpPr/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108" name="Freeform 28"/>
                <p:cNvSpPr/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109" name="Freeform 29"/>
                <p:cNvSpPr/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110" name="Freeform 31"/>
                <p:cNvSpPr/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111" name="Freeform 32"/>
                <p:cNvSpPr/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112" name="Freeform 33"/>
                <p:cNvSpPr/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113" name="Freeform 34"/>
                <p:cNvSpPr/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114" name="Freeform 35"/>
                <p:cNvSpPr/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115" name="Freeform 37"/>
                <p:cNvSpPr/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116" name="Freeform 38"/>
                <p:cNvSpPr/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</p:grpSp>
        </p:grpSp>
        <p:grpSp>
          <p:nvGrpSpPr>
            <p:cNvPr id="15" name="Group 363"/>
            <p:cNvGrpSpPr/>
            <p:nvPr/>
          </p:nvGrpSpPr>
          <p:grpSpPr>
            <a:xfrm>
              <a:off x="6240774" y="4179527"/>
              <a:ext cx="893275" cy="780332"/>
              <a:chOff x="6275388" y="2879725"/>
              <a:chExt cx="966788" cy="844551"/>
            </a:xfrm>
            <a:solidFill>
              <a:schemeClr val="bg1"/>
            </a:solidFill>
          </p:grpSpPr>
          <p:sp>
            <p:nvSpPr>
              <p:cNvPr id="84" name="Freeform 9"/>
              <p:cNvSpPr/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grpSp>
            <p:nvGrpSpPr>
              <p:cNvPr id="85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86" name="Freeform 7"/>
                <p:cNvSpPr/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87" name="Freeform 8"/>
                <p:cNvSpPr/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88" name="Freeform 10"/>
                <p:cNvSpPr/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89" name="Freeform 11"/>
                <p:cNvSpPr/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90" name="Freeform 12"/>
                <p:cNvSpPr/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91" name="Freeform 13"/>
                <p:cNvSpPr/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92" name="Freeform 14"/>
                <p:cNvSpPr/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93" name="Freeform 15"/>
                <p:cNvSpPr/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94" name="Freeform 16"/>
                <p:cNvSpPr/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95" name="Freeform 17"/>
                <p:cNvSpPr/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96" name="Freeform 18"/>
                <p:cNvSpPr/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97" name="Freeform 19"/>
                <p:cNvSpPr/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98" name="Freeform 20"/>
                <p:cNvSpPr/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99" name="Freeform 116"/>
                <p:cNvSpPr/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100" name="Freeform 117"/>
                <p:cNvSpPr/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  <p:sp>
              <p:nvSpPr>
                <p:cNvPr id="101" name="Freeform 118"/>
                <p:cNvSpPr/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/>
                </a:p>
              </p:txBody>
            </p:sp>
          </p:grpSp>
        </p:grpSp>
        <p:grpSp>
          <p:nvGrpSpPr>
            <p:cNvPr id="16" name="Group 383"/>
            <p:cNvGrpSpPr/>
            <p:nvPr/>
          </p:nvGrpSpPr>
          <p:grpSpPr>
            <a:xfrm>
              <a:off x="4797454" y="2478051"/>
              <a:ext cx="2631418" cy="1859887"/>
              <a:chOff x="4713288" y="1038225"/>
              <a:chExt cx="2847975" cy="2012950"/>
            </a:xfrm>
            <a:solidFill>
              <a:schemeClr val="bg1"/>
            </a:solidFill>
          </p:grpSpPr>
          <p:sp>
            <p:nvSpPr>
              <p:cNvPr id="17" name="Freeform 101"/>
              <p:cNvSpPr/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8" name="Freeform 102"/>
              <p:cNvSpPr/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19" name="Freeform 103"/>
              <p:cNvSpPr/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20" name="Freeform 104"/>
              <p:cNvSpPr/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21" name="Freeform 105"/>
              <p:cNvSpPr/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22" name="Freeform 106"/>
              <p:cNvSpPr/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23" name="Freeform 107"/>
              <p:cNvSpPr/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24" name="Freeform 108"/>
              <p:cNvSpPr/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25" name="Freeform 109"/>
              <p:cNvSpPr/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26" name="Freeform 110"/>
              <p:cNvSpPr/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27" name="Freeform 111"/>
              <p:cNvSpPr/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28" name="Freeform 112"/>
              <p:cNvSpPr/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29" name="Freeform 113"/>
              <p:cNvSpPr/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30" name="Freeform 114"/>
              <p:cNvSpPr/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31" name="Freeform 115"/>
              <p:cNvSpPr/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32" name="Freeform 119"/>
              <p:cNvSpPr/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33" name="Freeform 120"/>
              <p:cNvSpPr/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34" name="Freeform 121"/>
              <p:cNvSpPr/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35" name="Freeform 122"/>
              <p:cNvSpPr/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36" name="Freeform 123"/>
              <p:cNvSpPr/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37" name="Freeform 124"/>
              <p:cNvSpPr/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38" name="Freeform 125"/>
              <p:cNvSpPr/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39" name="Freeform 126"/>
              <p:cNvSpPr/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40" name="Freeform 127"/>
              <p:cNvSpPr/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41" name="Freeform 128"/>
              <p:cNvSpPr/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42" name="Freeform 129"/>
              <p:cNvSpPr/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43" name="Freeform 130"/>
              <p:cNvSpPr/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44" name="Freeform 131"/>
              <p:cNvSpPr/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45" name="Freeform 132"/>
              <p:cNvSpPr/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46" name="Freeform 133"/>
              <p:cNvSpPr/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47" name="Freeform 134"/>
              <p:cNvSpPr/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48" name="Freeform 135"/>
              <p:cNvSpPr/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49" name="Freeform 136"/>
              <p:cNvSpPr/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50" name="Freeform 137"/>
              <p:cNvSpPr/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51" name="Freeform 138"/>
              <p:cNvSpPr/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52" name="Freeform 139"/>
              <p:cNvSpPr/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53" name="Freeform 140"/>
              <p:cNvSpPr/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54" name="Freeform 141"/>
              <p:cNvSpPr/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55" name="Freeform 142"/>
              <p:cNvSpPr/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56" name="Freeform 143"/>
              <p:cNvSpPr/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57" name="Freeform 144"/>
              <p:cNvSpPr/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58" name="Freeform 145"/>
              <p:cNvSpPr/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59" name="Freeform 146"/>
              <p:cNvSpPr/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60" name="Freeform 147"/>
              <p:cNvSpPr/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61" name="Freeform 148"/>
              <p:cNvSpPr/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62" name="Freeform 149"/>
              <p:cNvSpPr/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63" name="Freeform 150"/>
              <p:cNvSpPr/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64" name="Freeform 151"/>
              <p:cNvSpPr/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65" name="Freeform 152"/>
              <p:cNvSpPr/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66" name="Freeform 153"/>
              <p:cNvSpPr/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67" name="Freeform 154"/>
              <p:cNvSpPr/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68" name="Freeform 155"/>
              <p:cNvSpPr/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69" name="Freeform 156"/>
              <p:cNvSpPr/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70" name="Freeform 157"/>
              <p:cNvSpPr/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71" name="Freeform 158"/>
              <p:cNvSpPr/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72" name="Freeform 159"/>
              <p:cNvSpPr/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73" name="Freeform 160"/>
              <p:cNvSpPr/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74" name="Freeform 161"/>
              <p:cNvSpPr/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75" name="Freeform 162"/>
              <p:cNvSpPr/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76" name="Freeform 164"/>
              <p:cNvSpPr/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77" name="Freeform 165"/>
              <p:cNvSpPr/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78" name="Freeform 166"/>
              <p:cNvSpPr/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79" name="Freeform 167"/>
              <p:cNvSpPr/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80" name="Freeform 168"/>
              <p:cNvSpPr/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81" name="Freeform 169"/>
              <p:cNvSpPr/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82" name="Freeform 170"/>
              <p:cNvSpPr/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  <p:sp>
            <p:nvSpPr>
              <p:cNvPr id="83" name="Freeform 171"/>
              <p:cNvSpPr/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020993" y="829981"/>
            <a:ext cx="2187406" cy="1458271"/>
            <a:chOff x="1020993" y="829981"/>
            <a:chExt cx="2187406" cy="1458271"/>
          </a:xfrm>
        </p:grpSpPr>
        <p:graphicFrame>
          <p:nvGraphicFramePr>
            <p:cNvPr id="190" name="图表 189"/>
            <p:cNvGraphicFramePr/>
            <p:nvPr/>
          </p:nvGraphicFramePr>
          <p:xfrm>
            <a:off x="1020993" y="829981"/>
            <a:ext cx="2187406" cy="14582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192" name="文本框 191"/>
            <p:cNvSpPr txBox="1"/>
            <p:nvPr/>
          </p:nvSpPr>
          <p:spPr>
            <a:xfrm>
              <a:off x="1778357" y="1332507"/>
              <a:ext cx="1297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78%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706636" y="873094"/>
            <a:ext cx="2187406" cy="1458271"/>
            <a:chOff x="5706636" y="873094"/>
            <a:chExt cx="2187406" cy="1458271"/>
          </a:xfrm>
        </p:grpSpPr>
        <p:graphicFrame>
          <p:nvGraphicFramePr>
            <p:cNvPr id="191" name="图表 190"/>
            <p:cNvGraphicFramePr/>
            <p:nvPr/>
          </p:nvGraphicFramePr>
          <p:xfrm>
            <a:off x="5706636" y="873094"/>
            <a:ext cx="2187406" cy="14582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93" name="文本框 192"/>
            <p:cNvSpPr txBox="1"/>
            <p:nvPr/>
          </p:nvSpPr>
          <p:spPr>
            <a:xfrm>
              <a:off x="6483666" y="1371396"/>
              <a:ext cx="1297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88%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94" name="文本框 193"/>
          <p:cNvSpPr txBox="1"/>
          <p:nvPr/>
        </p:nvSpPr>
        <p:spPr>
          <a:xfrm>
            <a:off x="2610390" y="1177504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95" name="文本框 194"/>
          <p:cNvSpPr txBox="1"/>
          <p:nvPr/>
        </p:nvSpPr>
        <p:spPr>
          <a:xfrm>
            <a:off x="2827605" y="1445092"/>
            <a:ext cx="325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96" name="文本框 195"/>
          <p:cNvSpPr txBox="1"/>
          <p:nvPr/>
        </p:nvSpPr>
        <p:spPr>
          <a:xfrm>
            <a:off x="7447574" y="1177504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97" name="文本框 196"/>
          <p:cNvSpPr txBox="1"/>
          <p:nvPr/>
        </p:nvSpPr>
        <p:spPr>
          <a:xfrm>
            <a:off x="7664789" y="1445092"/>
            <a:ext cx="325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98" name="文本框 197"/>
          <p:cNvSpPr txBox="1"/>
          <p:nvPr/>
        </p:nvSpPr>
        <p:spPr>
          <a:xfrm>
            <a:off x="8321660" y="2636412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99" name="文本框 198"/>
          <p:cNvSpPr txBox="1"/>
          <p:nvPr/>
        </p:nvSpPr>
        <p:spPr>
          <a:xfrm>
            <a:off x="8538875" y="2904000"/>
            <a:ext cx="325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00" name="文本框 199"/>
          <p:cNvSpPr txBox="1"/>
          <p:nvPr/>
        </p:nvSpPr>
        <p:spPr>
          <a:xfrm>
            <a:off x="8321660" y="3711406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8538875" y="3978994"/>
            <a:ext cx="325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02" name="文本框 201"/>
          <p:cNvSpPr txBox="1"/>
          <p:nvPr/>
        </p:nvSpPr>
        <p:spPr>
          <a:xfrm>
            <a:off x="8321660" y="4833644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03" name="文本框 202"/>
          <p:cNvSpPr txBox="1"/>
          <p:nvPr/>
        </p:nvSpPr>
        <p:spPr>
          <a:xfrm>
            <a:off x="8538875" y="5101232"/>
            <a:ext cx="325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06" name="文本框 205"/>
          <p:cNvSpPr txBox="1"/>
          <p:nvPr/>
        </p:nvSpPr>
        <p:spPr>
          <a:xfrm>
            <a:off x="7626766" y="2677367"/>
            <a:ext cx="1403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07" name="文本框 206"/>
          <p:cNvSpPr txBox="1"/>
          <p:nvPr/>
        </p:nvSpPr>
        <p:spPr>
          <a:xfrm>
            <a:off x="7626766" y="3750800"/>
            <a:ext cx="1403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08" name="文本框 207"/>
          <p:cNvSpPr txBox="1"/>
          <p:nvPr/>
        </p:nvSpPr>
        <p:spPr>
          <a:xfrm>
            <a:off x="7626766" y="4824233"/>
            <a:ext cx="1403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6" grpId="0"/>
      <p:bldP spid="207" grpId="0"/>
      <p:bldP spid="2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 rot="18900000">
            <a:off x="7288809" y="2534649"/>
            <a:ext cx="1715686" cy="17156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 rot="18900000">
            <a:off x="3187507" y="2534649"/>
            <a:ext cx="1715686" cy="17156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5" t="883" r="19998" b="900"/>
          <a:stretch>
            <a:fillRect/>
          </a:stretch>
        </p:blipFill>
        <p:spPr>
          <a:xfrm>
            <a:off x="4245563" y="1542052"/>
            <a:ext cx="3700875" cy="3700875"/>
          </a:xfrm>
          <a:custGeom>
            <a:avLst/>
            <a:gdLst>
              <a:gd name="connsiteX0" fmla="*/ 1850438 w 3700875"/>
              <a:gd name="connsiteY0" fmla="*/ 0 h 3700875"/>
              <a:gd name="connsiteX1" fmla="*/ 2192219 w 3700875"/>
              <a:gd name="connsiteY1" fmla="*/ 141571 h 3700875"/>
              <a:gd name="connsiteX2" fmla="*/ 3559305 w 3700875"/>
              <a:gd name="connsiteY2" fmla="*/ 1508656 h 3700875"/>
              <a:gd name="connsiteX3" fmla="*/ 3559305 w 3700875"/>
              <a:gd name="connsiteY3" fmla="*/ 2192219 h 3700875"/>
              <a:gd name="connsiteX4" fmla="*/ 2192219 w 3700875"/>
              <a:gd name="connsiteY4" fmla="*/ 3559305 h 3700875"/>
              <a:gd name="connsiteX5" fmla="*/ 1508656 w 3700875"/>
              <a:gd name="connsiteY5" fmla="*/ 3559305 h 3700875"/>
              <a:gd name="connsiteX6" fmla="*/ 141571 w 3700875"/>
              <a:gd name="connsiteY6" fmla="*/ 2192219 h 3700875"/>
              <a:gd name="connsiteX7" fmla="*/ 141571 w 3700875"/>
              <a:gd name="connsiteY7" fmla="*/ 1508656 h 3700875"/>
              <a:gd name="connsiteX8" fmla="*/ 1508656 w 3700875"/>
              <a:gd name="connsiteY8" fmla="*/ 141571 h 3700875"/>
              <a:gd name="connsiteX9" fmla="*/ 1850438 w 3700875"/>
              <a:gd name="connsiteY9" fmla="*/ 0 h 370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0875" h="3700875">
                <a:moveTo>
                  <a:pt x="1850438" y="0"/>
                </a:moveTo>
                <a:cubicBezTo>
                  <a:pt x="1974138" y="0"/>
                  <a:pt x="2097839" y="47190"/>
                  <a:pt x="2192219" y="141571"/>
                </a:cubicBezTo>
                <a:lnTo>
                  <a:pt x="3559305" y="1508656"/>
                </a:lnTo>
                <a:cubicBezTo>
                  <a:pt x="3748066" y="1697417"/>
                  <a:pt x="3748066" y="2003458"/>
                  <a:pt x="3559305" y="2192219"/>
                </a:cubicBezTo>
                <a:lnTo>
                  <a:pt x="2192219" y="3559305"/>
                </a:lnTo>
                <a:cubicBezTo>
                  <a:pt x="2003458" y="3748066"/>
                  <a:pt x="1697417" y="3748066"/>
                  <a:pt x="1508656" y="3559305"/>
                </a:cubicBezTo>
                <a:lnTo>
                  <a:pt x="141571" y="2192219"/>
                </a:lnTo>
                <a:cubicBezTo>
                  <a:pt x="-47190" y="2003458"/>
                  <a:pt x="-47190" y="1697417"/>
                  <a:pt x="141571" y="1508656"/>
                </a:cubicBezTo>
                <a:lnTo>
                  <a:pt x="1508656" y="141571"/>
                </a:lnTo>
                <a:cubicBezTo>
                  <a:pt x="1603037" y="47190"/>
                  <a:pt x="1726737" y="0"/>
                  <a:pt x="1850438" y="0"/>
                </a:cubicBezTo>
                <a:close/>
              </a:path>
            </a:pathLst>
          </a:custGeom>
        </p:spPr>
      </p:pic>
      <p:grpSp>
        <p:nvGrpSpPr>
          <p:cNvPr id="7" name="组合 6"/>
          <p:cNvGrpSpPr/>
          <p:nvPr/>
        </p:nvGrpSpPr>
        <p:grpSpPr>
          <a:xfrm>
            <a:off x="4712826" y="2931789"/>
            <a:ext cx="2766349" cy="1395558"/>
            <a:chOff x="4805423" y="2864439"/>
            <a:chExt cx="2766349" cy="1395558"/>
          </a:xfrm>
        </p:grpSpPr>
        <p:sp>
          <p:nvSpPr>
            <p:cNvPr id="4" name="文本框 3"/>
            <p:cNvSpPr txBox="1"/>
            <p:nvPr/>
          </p:nvSpPr>
          <p:spPr>
            <a:xfrm>
              <a:off x="4805423" y="2864439"/>
              <a:ext cx="2766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PART FIVE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973715" y="3429000"/>
              <a:ext cx="22523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人工智能细分领域概述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/>
        </p:nvSpPr>
        <p:spPr>
          <a:xfrm rot="13500000">
            <a:off x="-1718197" y="1710802"/>
            <a:ext cx="3436394" cy="343639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直角三角形 3"/>
          <p:cNvSpPr/>
          <p:nvPr/>
        </p:nvSpPr>
        <p:spPr>
          <a:xfrm rot="10800000">
            <a:off x="8763000" y="0"/>
            <a:ext cx="3429000" cy="3429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 rot="16200000">
            <a:off x="8763000" y="3429000"/>
            <a:ext cx="3429000" cy="3429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1018" y="2105561"/>
            <a:ext cx="20255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C</a:t>
            </a:r>
            <a:endParaRPr lang="zh-CN" altLang="en-US" sz="16600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45488" y="3429000"/>
            <a:ext cx="1932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ONTENTS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11705" y="2844225"/>
            <a:ext cx="134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目 录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54109" y="817581"/>
            <a:ext cx="750684" cy="716599"/>
            <a:chOff x="5054109" y="817581"/>
            <a:chExt cx="750684" cy="716599"/>
          </a:xfrm>
        </p:grpSpPr>
        <p:sp>
          <p:nvSpPr>
            <p:cNvPr id="9" name="菱形 8"/>
            <p:cNvSpPr/>
            <p:nvPr/>
          </p:nvSpPr>
          <p:spPr>
            <a:xfrm>
              <a:off x="5054109" y="817581"/>
              <a:ext cx="716599" cy="716599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202910" y="999101"/>
              <a:ext cx="601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404040"/>
                  </a:solidFill>
                  <a:latin typeface="Impact" panose="020B0806030902050204" pitchFamily="34" charset="0"/>
                </a:rPr>
                <a:t>01</a:t>
              </a:r>
              <a:endParaRPr lang="zh-CN" altLang="en-US" dirty="0">
                <a:solidFill>
                  <a:srgbClr val="404040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54109" y="1944141"/>
            <a:ext cx="750684" cy="716599"/>
            <a:chOff x="5054109" y="1944141"/>
            <a:chExt cx="750684" cy="716599"/>
          </a:xfrm>
        </p:grpSpPr>
        <p:sp>
          <p:nvSpPr>
            <p:cNvPr id="10" name="菱形 9"/>
            <p:cNvSpPr/>
            <p:nvPr/>
          </p:nvSpPr>
          <p:spPr>
            <a:xfrm>
              <a:off x="5054109" y="1944141"/>
              <a:ext cx="716599" cy="716599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202910" y="2105561"/>
              <a:ext cx="601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404040"/>
                  </a:solidFill>
                  <a:latin typeface="Impact" panose="020B0806030902050204" pitchFamily="34" charset="0"/>
                </a:rPr>
                <a:t>02</a:t>
              </a:r>
              <a:endParaRPr lang="zh-CN" altLang="en-US" dirty="0">
                <a:solidFill>
                  <a:srgbClr val="404040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054109" y="3070701"/>
            <a:ext cx="750684" cy="716599"/>
            <a:chOff x="5054109" y="3070701"/>
            <a:chExt cx="750684" cy="716599"/>
          </a:xfrm>
        </p:grpSpPr>
        <p:sp>
          <p:nvSpPr>
            <p:cNvPr id="11" name="菱形 10"/>
            <p:cNvSpPr/>
            <p:nvPr/>
          </p:nvSpPr>
          <p:spPr>
            <a:xfrm>
              <a:off x="5054109" y="3070701"/>
              <a:ext cx="716599" cy="716599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202910" y="3257288"/>
              <a:ext cx="601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404040"/>
                  </a:solidFill>
                  <a:latin typeface="Impact" panose="020B0806030902050204" pitchFamily="34" charset="0"/>
                </a:rPr>
                <a:t>03</a:t>
              </a:r>
              <a:endParaRPr lang="zh-CN" altLang="en-US" dirty="0">
                <a:solidFill>
                  <a:srgbClr val="404040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054109" y="4197261"/>
            <a:ext cx="750684" cy="716599"/>
            <a:chOff x="5054109" y="4197261"/>
            <a:chExt cx="750684" cy="716599"/>
          </a:xfrm>
        </p:grpSpPr>
        <p:sp>
          <p:nvSpPr>
            <p:cNvPr id="12" name="菱形 11"/>
            <p:cNvSpPr/>
            <p:nvPr/>
          </p:nvSpPr>
          <p:spPr>
            <a:xfrm>
              <a:off x="5054109" y="4197261"/>
              <a:ext cx="716599" cy="716599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202910" y="4363748"/>
              <a:ext cx="601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404040"/>
                  </a:solidFill>
                  <a:latin typeface="Impact" panose="020B0806030902050204" pitchFamily="34" charset="0"/>
                </a:rPr>
                <a:t>04</a:t>
              </a:r>
              <a:endParaRPr lang="zh-CN" altLang="en-US" dirty="0">
                <a:solidFill>
                  <a:srgbClr val="404040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054109" y="5323820"/>
            <a:ext cx="750684" cy="716599"/>
            <a:chOff x="5054109" y="5323820"/>
            <a:chExt cx="750684" cy="716599"/>
          </a:xfrm>
        </p:grpSpPr>
        <p:sp>
          <p:nvSpPr>
            <p:cNvPr id="13" name="菱形 12"/>
            <p:cNvSpPr/>
            <p:nvPr/>
          </p:nvSpPr>
          <p:spPr>
            <a:xfrm>
              <a:off x="5054109" y="5323820"/>
              <a:ext cx="716599" cy="716599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202910" y="5516599"/>
              <a:ext cx="601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404040"/>
                  </a:solidFill>
                  <a:latin typeface="Impact" panose="020B0806030902050204" pitchFamily="34" charset="0"/>
                </a:rPr>
                <a:t>05</a:t>
              </a:r>
              <a:endParaRPr lang="zh-CN" altLang="en-US" dirty="0">
                <a:solidFill>
                  <a:srgbClr val="404040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958440" y="985157"/>
            <a:ext cx="11430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背景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982673" y="2113631"/>
            <a:ext cx="3197016" cy="36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人工智能企业分布与规模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982673" y="3241272"/>
            <a:ext cx="4237652" cy="36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人工智能领域投融资数量与规模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982673" y="4368913"/>
            <a:ext cx="3283019" cy="36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人工智能研究成果的分布与数量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982673" y="5496554"/>
            <a:ext cx="2872035" cy="36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人工智能细分领域概述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22" grpId="0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767876" y="1152771"/>
            <a:ext cx="1940192" cy="5705229"/>
            <a:chOff x="5767876" y="1152771"/>
            <a:chExt cx="1940192" cy="5705229"/>
          </a:xfrm>
        </p:grpSpPr>
        <p:cxnSp>
          <p:nvCxnSpPr>
            <p:cNvPr id="2" name="直接连接符 7"/>
            <p:cNvCxnSpPr/>
            <p:nvPr/>
          </p:nvCxnSpPr>
          <p:spPr>
            <a:xfrm>
              <a:off x="5885801" y="1152771"/>
              <a:ext cx="0" cy="5705229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sp>
          <p:nvSpPr>
            <p:cNvPr id="4" name="椭圆 8"/>
            <p:cNvSpPr/>
            <p:nvPr/>
          </p:nvSpPr>
          <p:spPr>
            <a:xfrm>
              <a:off x="5767876" y="1541052"/>
              <a:ext cx="235850" cy="235850"/>
            </a:xfrm>
            <a:prstGeom prst="ellipse">
              <a:avLst/>
            </a:prstGeom>
            <a:solidFill>
              <a:srgbClr val="404040"/>
            </a:solidFill>
            <a:ln w="50800" cap="flat" cmpd="sng" algn="ctr">
              <a:solidFill>
                <a:schemeClr val="bg1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5" name="直接连接符 12"/>
            <p:cNvCxnSpPr>
              <a:stCxn id="4" idx="6"/>
            </p:cNvCxnSpPr>
            <p:nvPr/>
          </p:nvCxnSpPr>
          <p:spPr>
            <a:xfrm flipV="1">
              <a:off x="6003726" y="1658976"/>
              <a:ext cx="892861" cy="1"/>
            </a:xfrm>
            <a:prstGeom prst="line">
              <a:avLst/>
            </a:prstGeom>
            <a:solidFill>
              <a:schemeClr val="bg1"/>
            </a:solidFill>
            <a:ln w="22225" cap="flat" cmpd="sng" algn="ctr">
              <a:solidFill>
                <a:schemeClr val="bg1"/>
              </a:solidFill>
              <a:prstDash val="lgDash"/>
              <a:miter lim="800000"/>
              <a:headEnd type="none"/>
              <a:tailEnd type="oval" w="lg" len="lg"/>
            </a:ln>
            <a:effectLst/>
          </p:spPr>
        </p:cxnSp>
        <p:sp>
          <p:nvSpPr>
            <p:cNvPr id="7" name="椭圆 10"/>
            <p:cNvSpPr/>
            <p:nvPr/>
          </p:nvSpPr>
          <p:spPr>
            <a:xfrm>
              <a:off x="5767876" y="4977890"/>
              <a:ext cx="235850" cy="235850"/>
            </a:xfrm>
            <a:prstGeom prst="ellipse">
              <a:avLst/>
            </a:prstGeom>
            <a:solidFill>
              <a:srgbClr val="404040"/>
            </a:solidFill>
            <a:ln w="50800" cap="flat" cmpd="sng" algn="ctr">
              <a:solidFill>
                <a:schemeClr val="bg1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14"/>
            <p:cNvCxnSpPr/>
            <p:nvPr/>
          </p:nvCxnSpPr>
          <p:spPr>
            <a:xfrm flipV="1">
              <a:off x="6005719" y="5095813"/>
              <a:ext cx="892861" cy="1"/>
            </a:xfrm>
            <a:prstGeom prst="line">
              <a:avLst/>
            </a:prstGeom>
            <a:solidFill>
              <a:schemeClr val="bg1"/>
            </a:solidFill>
            <a:ln w="22225" cap="flat" cmpd="sng" algn="ctr">
              <a:solidFill>
                <a:schemeClr val="bg1"/>
              </a:solidFill>
              <a:prstDash val="lgDash"/>
              <a:miter lim="800000"/>
              <a:headEnd type="none"/>
              <a:tailEnd type="oval" w="lg" len="lg"/>
            </a:ln>
            <a:effectLst/>
          </p:spPr>
        </p:cxnSp>
        <p:sp>
          <p:nvSpPr>
            <p:cNvPr id="10" name="椭圆 9"/>
            <p:cNvSpPr/>
            <p:nvPr/>
          </p:nvSpPr>
          <p:spPr>
            <a:xfrm>
              <a:off x="5767876" y="3124785"/>
              <a:ext cx="235850" cy="235850"/>
            </a:xfrm>
            <a:prstGeom prst="ellipse">
              <a:avLst/>
            </a:prstGeom>
            <a:solidFill>
              <a:srgbClr val="404040"/>
            </a:solidFill>
            <a:ln w="50800" cap="flat" cmpd="sng" algn="ctr">
              <a:solidFill>
                <a:schemeClr val="bg1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1" name="直接连接符 16"/>
            <p:cNvCxnSpPr/>
            <p:nvPr/>
          </p:nvCxnSpPr>
          <p:spPr>
            <a:xfrm flipV="1">
              <a:off x="6005719" y="3242707"/>
              <a:ext cx="892861" cy="1"/>
            </a:xfrm>
            <a:prstGeom prst="line">
              <a:avLst/>
            </a:prstGeom>
            <a:solidFill>
              <a:schemeClr val="bg1"/>
            </a:solidFill>
            <a:ln w="22225" cap="flat" cmpd="sng" algn="ctr">
              <a:solidFill>
                <a:schemeClr val="bg1"/>
              </a:solidFill>
              <a:prstDash val="lgDash"/>
              <a:miter lim="800000"/>
              <a:headEnd type="none"/>
              <a:tailEnd type="oval" w="lg" len="lg"/>
            </a:ln>
            <a:effectLst/>
          </p:spPr>
        </p:cxnSp>
        <p:sp>
          <p:nvSpPr>
            <p:cNvPr id="12" name="TextBox 29"/>
            <p:cNvSpPr txBox="1"/>
            <p:nvPr/>
          </p:nvSpPr>
          <p:spPr>
            <a:xfrm>
              <a:off x="7067990" y="1471115"/>
              <a:ext cx="622300" cy="423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fontAlgn="base">
                <a:lnSpc>
                  <a:spcPct val="120000"/>
                </a:lnSpc>
              </a:pPr>
              <a:r>
                <a:rPr lang="en-US" kern="0" dirty="0">
                  <a:solidFill>
                    <a:schemeClr val="bg1"/>
                  </a:solidFill>
                  <a:latin typeface="Impact" panose="020B0806030902050204" pitchFamily="34" charset="0"/>
                  <a:sym typeface="Arial" panose="020B0604020202020204" pitchFamily="34" charset="0"/>
                </a:rPr>
                <a:t>2021</a:t>
              </a:r>
              <a:endParaRPr lang="en-GB" kern="0" dirty="0">
                <a:solidFill>
                  <a:schemeClr val="bg1"/>
                </a:solidFill>
                <a:latin typeface="Impact" panose="020B080603090205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TextBox 30"/>
            <p:cNvSpPr txBox="1"/>
            <p:nvPr/>
          </p:nvSpPr>
          <p:spPr>
            <a:xfrm>
              <a:off x="7050208" y="3054448"/>
              <a:ext cx="657860" cy="423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fontAlgn="base">
                <a:lnSpc>
                  <a:spcPct val="120000"/>
                </a:lnSpc>
              </a:pPr>
              <a:r>
                <a:rPr lang="en-US" kern="0" dirty="0">
                  <a:solidFill>
                    <a:schemeClr val="bg1"/>
                  </a:solidFill>
                  <a:latin typeface="Impact" panose="020B0806030902050204" pitchFamily="34" charset="0"/>
                  <a:sym typeface="Arial" panose="020B0604020202020204" pitchFamily="34" charset="0"/>
                </a:rPr>
                <a:t>2020</a:t>
              </a:r>
              <a:endParaRPr lang="en-GB" kern="0" dirty="0">
                <a:solidFill>
                  <a:schemeClr val="bg1"/>
                </a:solidFill>
                <a:latin typeface="Impact" panose="020B080603090205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TextBox 31"/>
            <p:cNvSpPr txBox="1"/>
            <p:nvPr/>
          </p:nvSpPr>
          <p:spPr>
            <a:xfrm>
              <a:off x="7063544" y="4919955"/>
              <a:ext cx="631190" cy="423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mpact" panose="020B0806030902050204" pitchFamily="34" charset="0"/>
                  <a:sym typeface="Arial" panose="020B0604020202020204" pitchFamily="34" charset="0"/>
                </a:rPr>
                <a:t>2019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5" name="燕尾形 18"/>
          <p:cNvSpPr/>
          <p:nvPr/>
        </p:nvSpPr>
        <p:spPr>
          <a:xfrm rot="10800000">
            <a:off x="5119291" y="2046612"/>
            <a:ext cx="4506416" cy="707550"/>
          </a:xfrm>
          <a:prstGeom prst="chevron">
            <a:avLst>
              <a:gd name="adj" fmla="val 67746"/>
            </a:avLst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燕尾形 20"/>
          <p:cNvSpPr/>
          <p:nvPr/>
        </p:nvSpPr>
        <p:spPr>
          <a:xfrm>
            <a:off x="2188014" y="3771470"/>
            <a:ext cx="4506416" cy="707550"/>
          </a:xfrm>
          <a:prstGeom prst="chevron">
            <a:avLst>
              <a:gd name="adj" fmla="val 67746"/>
            </a:avLst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燕尾形 23"/>
          <p:cNvSpPr/>
          <p:nvPr/>
        </p:nvSpPr>
        <p:spPr>
          <a:xfrm rot="10800000">
            <a:off x="5119290" y="5584359"/>
            <a:ext cx="4506416" cy="707550"/>
          </a:xfrm>
          <a:prstGeom prst="chevron">
            <a:avLst>
              <a:gd name="adj" fmla="val 67746"/>
            </a:avLst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652312" y="3693348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869527" y="3960936"/>
            <a:ext cx="325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505228" y="1989670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658110" y="2270973"/>
            <a:ext cx="325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505228" y="5584359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658110" y="5865662"/>
            <a:ext cx="325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716510" y="2070663"/>
            <a:ext cx="325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716510" y="5615579"/>
            <a:ext cx="325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748222" y="3798427"/>
            <a:ext cx="325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 animBg="1"/>
      <p:bldP spid="33" grpId="0"/>
      <p:bldP spid="34" grpId="0"/>
      <p:bldP spid="35" grpId="0"/>
      <p:bldP spid="36" grpId="0"/>
      <p:bldP spid="37" grpId="0"/>
      <p:bldP spid="38" grpId="0"/>
      <p:bldP spid="41" grpId="0"/>
      <p:bldP spid="44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/>
          <p:nvPr/>
        </p:nvGraphicFramePr>
        <p:xfrm>
          <a:off x="70339" y="401935"/>
          <a:ext cx="12192000" cy="405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82204" y="5343168"/>
            <a:ext cx="78302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6292" y="5004614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35635" r="2028" b="35635"/>
          <a:stretch>
            <a:fillRect/>
          </a:stretch>
        </p:blipFill>
        <p:spPr>
          <a:xfrm>
            <a:off x="5090160" y="1005840"/>
            <a:ext cx="5775960" cy="1203960"/>
          </a:xfrm>
          <a:custGeom>
            <a:avLst/>
            <a:gdLst>
              <a:gd name="connsiteX0" fmla="*/ 0 w 5775960"/>
              <a:gd name="connsiteY0" fmla="*/ 0 h 1203960"/>
              <a:gd name="connsiteX1" fmla="*/ 5775960 w 5775960"/>
              <a:gd name="connsiteY1" fmla="*/ 0 h 1203960"/>
              <a:gd name="connsiteX2" fmla="*/ 5775960 w 5775960"/>
              <a:gd name="connsiteY2" fmla="*/ 1203960 h 1203960"/>
              <a:gd name="connsiteX3" fmla="*/ 0 w 5775960"/>
              <a:gd name="connsiteY3" fmla="*/ 1203960 h 120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5960" h="1203960">
                <a:moveTo>
                  <a:pt x="0" y="0"/>
                </a:moveTo>
                <a:lnTo>
                  <a:pt x="5775960" y="0"/>
                </a:lnTo>
                <a:lnTo>
                  <a:pt x="5775960" y="1203960"/>
                </a:lnTo>
                <a:lnTo>
                  <a:pt x="0" y="120396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 t="3235" r="22500" b="3235"/>
          <a:stretch>
            <a:fillRect/>
          </a:stretch>
        </p:blipFill>
        <p:spPr>
          <a:xfrm>
            <a:off x="1219200" y="1005840"/>
            <a:ext cx="3505200" cy="4846320"/>
          </a:xfrm>
          <a:custGeom>
            <a:avLst/>
            <a:gdLst>
              <a:gd name="connsiteX0" fmla="*/ 0 w 3505200"/>
              <a:gd name="connsiteY0" fmla="*/ 0 h 4846320"/>
              <a:gd name="connsiteX1" fmla="*/ 3505200 w 3505200"/>
              <a:gd name="connsiteY1" fmla="*/ 0 h 4846320"/>
              <a:gd name="connsiteX2" fmla="*/ 3505200 w 3505200"/>
              <a:gd name="connsiteY2" fmla="*/ 4846320 h 4846320"/>
              <a:gd name="connsiteX3" fmla="*/ 0 w 3505200"/>
              <a:gd name="connsiteY3" fmla="*/ 4846320 h 484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0" h="4846320">
                <a:moveTo>
                  <a:pt x="0" y="0"/>
                </a:moveTo>
                <a:lnTo>
                  <a:pt x="3505200" y="0"/>
                </a:lnTo>
                <a:lnTo>
                  <a:pt x="3505200" y="4846320"/>
                </a:lnTo>
                <a:lnTo>
                  <a:pt x="0" y="4846320"/>
                </a:lnTo>
                <a:close/>
              </a:path>
            </a:pathLst>
          </a:custGeom>
        </p:spPr>
      </p:pic>
      <p:sp>
        <p:nvSpPr>
          <p:cNvPr id="9" name="文本框 8"/>
          <p:cNvSpPr txBox="1"/>
          <p:nvPr/>
        </p:nvSpPr>
        <p:spPr>
          <a:xfrm>
            <a:off x="5090160" y="2474893"/>
            <a:ext cx="4120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ENTER YOUR TITLE HERE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90160" y="3489960"/>
            <a:ext cx="48310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72945" y="4717975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90160" y="4985563"/>
            <a:ext cx="240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39715" y="4717975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56930" y="4985563"/>
            <a:ext cx="240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191760" y="3429000"/>
            <a:ext cx="122732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887956" y="4985563"/>
            <a:ext cx="0" cy="86659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 txBox="1"/>
          <p:nvPr/>
        </p:nvSpPr>
        <p:spPr>
          <a:xfrm>
            <a:off x="10425641" y="1489577"/>
            <a:ext cx="363881" cy="26417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11696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sym typeface="Arial" panose="020B0604020202020204" pitchFamily="34" charset="0"/>
              </a:rPr>
              <a:t>50%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ext Placeholder 3"/>
          <p:cNvSpPr txBox="1"/>
          <p:nvPr/>
        </p:nvSpPr>
        <p:spPr>
          <a:xfrm>
            <a:off x="10425641" y="2912691"/>
            <a:ext cx="363881" cy="26417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600" b="0" kern="0" dirty="0">
                <a:solidFill>
                  <a:schemeClr val="bg1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90%</a:t>
            </a:r>
            <a:endParaRPr lang="en-US" sz="1600" b="0" kern="0" dirty="0">
              <a:solidFill>
                <a:schemeClr val="bg1"/>
              </a:solidFill>
              <a:latin typeface="Impact" panose="020B080603090205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Text Placeholder 3"/>
          <p:cNvSpPr txBox="1"/>
          <p:nvPr/>
        </p:nvSpPr>
        <p:spPr>
          <a:xfrm>
            <a:off x="10425641" y="1963948"/>
            <a:ext cx="363881" cy="26417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600" b="0" kern="0" dirty="0">
                <a:solidFill>
                  <a:schemeClr val="bg1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60%</a:t>
            </a:r>
            <a:endParaRPr lang="en-US" sz="1600" b="0" kern="0" dirty="0">
              <a:solidFill>
                <a:schemeClr val="bg1"/>
              </a:solidFill>
              <a:latin typeface="Impact" panose="020B080603090205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 Placeholder 3"/>
          <p:cNvSpPr txBox="1"/>
          <p:nvPr/>
        </p:nvSpPr>
        <p:spPr>
          <a:xfrm>
            <a:off x="10440869" y="2438319"/>
            <a:ext cx="333425" cy="26417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600" b="0" kern="0" dirty="0">
                <a:solidFill>
                  <a:schemeClr val="bg1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70%</a:t>
            </a:r>
            <a:endParaRPr lang="en-US" sz="1600" b="0" kern="0" dirty="0">
              <a:solidFill>
                <a:schemeClr val="bg1"/>
              </a:solidFill>
              <a:latin typeface="Impact" panose="020B0806030902050204" pitchFamily="34" charset="0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117073" y="1632748"/>
            <a:ext cx="4093076" cy="3786488"/>
            <a:chOff x="6117073" y="1632748"/>
            <a:chExt cx="4093076" cy="3786488"/>
          </a:xfrm>
        </p:grpSpPr>
        <p:sp>
          <p:nvSpPr>
            <p:cNvPr id="2" name="Oval 32"/>
            <p:cNvSpPr/>
            <p:nvPr/>
          </p:nvSpPr>
          <p:spPr>
            <a:xfrm>
              <a:off x="6117073" y="1916113"/>
              <a:ext cx="3499755" cy="349975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" name="Oval 33"/>
            <p:cNvSpPr/>
            <p:nvPr/>
          </p:nvSpPr>
          <p:spPr>
            <a:xfrm>
              <a:off x="6594053" y="2396462"/>
              <a:ext cx="2545793" cy="2545793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4" name="Oval 37"/>
            <p:cNvSpPr/>
            <p:nvPr/>
          </p:nvSpPr>
          <p:spPr>
            <a:xfrm>
              <a:off x="7022115" y="2819728"/>
              <a:ext cx="1700111" cy="170011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5" name="Oval 38"/>
            <p:cNvSpPr/>
            <p:nvPr/>
          </p:nvSpPr>
          <p:spPr>
            <a:xfrm>
              <a:off x="7521124" y="3323671"/>
              <a:ext cx="695331" cy="695331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6" name="Block Arc 47"/>
            <p:cNvSpPr/>
            <p:nvPr/>
          </p:nvSpPr>
          <p:spPr>
            <a:xfrm rot="10800000">
              <a:off x="6117073" y="1919482"/>
              <a:ext cx="3499755" cy="3499754"/>
            </a:xfrm>
            <a:prstGeom prst="blockArc">
              <a:avLst>
                <a:gd name="adj1" fmla="val 16158116"/>
                <a:gd name="adj2" fmla="val 5409154"/>
                <a:gd name="adj3" fmla="val 5869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7" name="Block Arc 48"/>
            <p:cNvSpPr/>
            <p:nvPr/>
          </p:nvSpPr>
          <p:spPr>
            <a:xfrm rot="10800000">
              <a:off x="6594054" y="2396465"/>
              <a:ext cx="2545790" cy="2545790"/>
            </a:xfrm>
            <a:prstGeom prst="blockArc">
              <a:avLst>
                <a:gd name="adj1" fmla="val 14698952"/>
                <a:gd name="adj2" fmla="val 5440372"/>
                <a:gd name="adj3" fmla="val 9948"/>
              </a:avLst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8" name="Block Arc 49"/>
            <p:cNvSpPr/>
            <p:nvPr/>
          </p:nvSpPr>
          <p:spPr>
            <a:xfrm rot="10800000">
              <a:off x="7020235" y="2822645"/>
              <a:ext cx="1693429" cy="1693429"/>
            </a:xfrm>
            <a:prstGeom prst="blockArc">
              <a:avLst>
                <a:gd name="adj1" fmla="val 13629918"/>
                <a:gd name="adj2" fmla="val 5390526"/>
                <a:gd name="adj3" fmla="val 1348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9" name="Block Arc 50"/>
            <p:cNvSpPr/>
            <p:nvPr/>
          </p:nvSpPr>
          <p:spPr>
            <a:xfrm rot="10800000">
              <a:off x="7524974" y="3327384"/>
              <a:ext cx="683956" cy="683956"/>
            </a:xfrm>
            <a:prstGeom prst="blockArc">
              <a:avLst>
                <a:gd name="adj1" fmla="val 10800000"/>
                <a:gd name="adj2" fmla="val 5236583"/>
                <a:gd name="adj3" fmla="val 28287"/>
              </a:avLst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cxnSp>
          <p:nvCxnSpPr>
            <p:cNvPr id="14" name="Elbow Connector 40"/>
            <p:cNvCxnSpPr/>
            <p:nvPr/>
          </p:nvCxnSpPr>
          <p:spPr>
            <a:xfrm flipV="1">
              <a:off x="7931178" y="1632748"/>
              <a:ext cx="2278971" cy="396919"/>
            </a:xfrm>
            <a:prstGeom prst="bentConnector3">
              <a:avLst>
                <a:gd name="adj1" fmla="val 36922"/>
              </a:avLst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  <p:cxnSp>
          <p:nvCxnSpPr>
            <p:cNvPr id="15" name="Elbow Connector 41"/>
            <p:cNvCxnSpPr/>
            <p:nvPr/>
          </p:nvCxnSpPr>
          <p:spPr>
            <a:xfrm flipV="1">
              <a:off x="7931178" y="2133861"/>
              <a:ext cx="2278971" cy="396919"/>
            </a:xfrm>
            <a:prstGeom prst="bentConnector3">
              <a:avLst>
                <a:gd name="adj1" fmla="val 46730"/>
              </a:avLst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  <p:cxnSp>
          <p:nvCxnSpPr>
            <p:cNvPr id="16" name="Elbow Connector 42"/>
            <p:cNvCxnSpPr/>
            <p:nvPr/>
          </p:nvCxnSpPr>
          <p:spPr>
            <a:xfrm flipV="1">
              <a:off x="7919648" y="2556685"/>
              <a:ext cx="2278971" cy="396919"/>
            </a:xfrm>
            <a:prstGeom prst="bentConnector3">
              <a:avLst>
                <a:gd name="adj1" fmla="val 55557"/>
              </a:avLst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  <p:cxnSp>
          <p:nvCxnSpPr>
            <p:cNvPr id="17" name="Elbow Connector 43"/>
            <p:cNvCxnSpPr/>
            <p:nvPr/>
          </p:nvCxnSpPr>
          <p:spPr>
            <a:xfrm flipV="1">
              <a:off x="7908118" y="3027333"/>
              <a:ext cx="2278971" cy="396919"/>
            </a:xfrm>
            <a:prstGeom prst="bentConnector3">
              <a:avLst>
                <a:gd name="adj1" fmla="val 67000"/>
              </a:avLst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</p:grpSp>
      <p:sp>
        <p:nvSpPr>
          <p:cNvPr id="30" name="Freeform 45"/>
          <p:cNvSpPr>
            <a:spLocks noEditPoints="1"/>
          </p:cNvSpPr>
          <p:nvPr/>
        </p:nvSpPr>
        <p:spPr bwMode="auto">
          <a:xfrm>
            <a:off x="1473356" y="1984519"/>
            <a:ext cx="368576" cy="368576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31" name="Freeform 45"/>
          <p:cNvSpPr>
            <a:spLocks noEditPoints="1"/>
          </p:cNvSpPr>
          <p:nvPr/>
        </p:nvSpPr>
        <p:spPr bwMode="auto">
          <a:xfrm>
            <a:off x="1473356" y="2947933"/>
            <a:ext cx="368576" cy="368576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32" name="Freeform 45"/>
          <p:cNvSpPr>
            <a:spLocks noEditPoints="1"/>
          </p:cNvSpPr>
          <p:nvPr/>
        </p:nvSpPr>
        <p:spPr bwMode="auto">
          <a:xfrm>
            <a:off x="1473356" y="3911346"/>
            <a:ext cx="368576" cy="368576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33" name="Freeform 45"/>
          <p:cNvSpPr>
            <a:spLocks noEditPoints="1"/>
          </p:cNvSpPr>
          <p:nvPr/>
        </p:nvSpPr>
        <p:spPr bwMode="auto">
          <a:xfrm>
            <a:off x="1473356" y="4874758"/>
            <a:ext cx="368576" cy="368576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753831" y="1963948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971046" y="2231536"/>
            <a:ext cx="325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753831" y="2947931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971046" y="3215519"/>
            <a:ext cx="325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753831" y="3931914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971046" y="4199502"/>
            <a:ext cx="325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753831" y="4833032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971046" y="5100620"/>
            <a:ext cx="325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25"/>
          <a:stretch>
            <a:fillRect/>
          </a:stretch>
        </p:blipFill>
        <p:spPr>
          <a:xfrm>
            <a:off x="0" y="0"/>
            <a:ext cx="12192549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771634" y="3102959"/>
            <a:ext cx="5231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5400" b="1" dirty="0" smtClean="0">
                <a:solidFill>
                  <a:schemeClr val="bg1"/>
                </a:solidFill>
              </a:rPr>
              <a:t>谢谢观看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54096" y="1613804"/>
            <a:ext cx="4965539" cy="349063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 rot="18900000">
            <a:off x="7288809" y="2534649"/>
            <a:ext cx="1715686" cy="17156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 rot="18900000">
            <a:off x="3187507" y="2534649"/>
            <a:ext cx="1715686" cy="17156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5" t="883" r="19998" b="900"/>
          <a:stretch>
            <a:fillRect/>
          </a:stretch>
        </p:blipFill>
        <p:spPr>
          <a:xfrm>
            <a:off x="4245563" y="1542052"/>
            <a:ext cx="3700875" cy="3700875"/>
          </a:xfrm>
          <a:custGeom>
            <a:avLst/>
            <a:gdLst>
              <a:gd name="connsiteX0" fmla="*/ 1850438 w 3700875"/>
              <a:gd name="connsiteY0" fmla="*/ 0 h 3700875"/>
              <a:gd name="connsiteX1" fmla="*/ 2192219 w 3700875"/>
              <a:gd name="connsiteY1" fmla="*/ 141571 h 3700875"/>
              <a:gd name="connsiteX2" fmla="*/ 3559305 w 3700875"/>
              <a:gd name="connsiteY2" fmla="*/ 1508656 h 3700875"/>
              <a:gd name="connsiteX3" fmla="*/ 3559305 w 3700875"/>
              <a:gd name="connsiteY3" fmla="*/ 2192219 h 3700875"/>
              <a:gd name="connsiteX4" fmla="*/ 2192219 w 3700875"/>
              <a:gd name="connsiteY4" fmla="*/ 3559305 h 3700875"/>
              <a:gd name="connsiteX5" fmla="*/ 1508656 w 3700875"/>
              <a:gd name="connsiteY5" fmla="*/ 3559305 h 3700875"/>
              <a:gd name="connsiteX6" fmla="*/ 141571 w 3700875"/>
              <a:gd name="connsiteY6" fmla="*/ 2192219 h 3700875"/>
              <a:gd name="connsiteX7" fmla="*/ 141571 w 3700875"/>
              <a:gd name="connsiteY7" fmla="*/ 1508656 h 3700875"/>
              <a:gd name="connsiteX8" fmla="*/ 1508656 w 3700875"/>
              <a:gd name="connsiteY8" fmla="*/ 141571 h 3700875"/>
              <a:gd name="connsiteX9" fmla="*/ 1850438 w 3700875"/>
              <a:gd name="connsiteY9" fmla="*/ 0 h 370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0875" h="3700875">
                <a:moveTo>
                  <a:pt x="1850438" y="0"/>
                </a:moveTo>
                <a:cubicBezTo>
                  <a:pt x="1974138" y="0"/>
                  <a:pt x="2097839" y="47190"/>
                  <a:pt x="2192219" y="141571"/>
                </a:cubicBezTo>
                <a:lnTo>
                  <a:pt x="3559305" y="1508656"/>
                </a:lnTo>
                <a:cubicBezTo>
                  <a:pt x="3748066" y="1697417"/>
                  <a:pt x="3748066" y="2003458"/>
                  <a:pt x="3559305" y="2192219"/>
                </a:cubicBezTo>
                <a:lnTo>
                  <a:pt x="2192219" y="3559305"/>
                </a:lnTo>
                <a:cubicBezTo>
                  <a:pt x="2003458" y="3748066"/>
                  <a:pt x="1697417" y="3748066"/>
                  <a:pt x="1508656" y="3559305"/>
                </a:cubicBezTo>
                <a:lnTo>
                  <a:pt x="141571" y="2192219"/>
                </a:lnTo>
                <a:cubicBezTo>
                  <a:pt x="-47190" y="2003458"/>
                  <a:pt x="-47190" y="1697417"/>
                  <a:pt x="141571" y="1508656"/>
                </a:cubicBezTo>
                <a:lnTo>
                  <a:pt x="1508656" y="141571"/>
                </a:lnTo>
                <a:cubicBezTo>
                  <a:pt x="1603037" y="47190"/>
                  <a:pt x="1726737" y="0"/>
                  <a:pt x="1850438" y="0"/>
                </a:cubicBezTo>
                <a:close/>
              </a:path>
            </a:pathLst>
          </a:custGeom>
        </p:spPr>
      </p:pic>
      <p:grpSp>
        <p:nvGrpSpPr>
          <p:cNvPr id="7" name="组合 6"/>
          <p:cNvGrpSpPr/>
          <p:nvPr/>
        </p:nvGrpSpPr>
        <p:grpSpPr>
          <a:xfrm>
            <a:off x="4712826" y="2931789"/>
            <a:ext cx="2766349" cy="994422"/>
            <a:chOff x="4805423" y="2864439"/>
            <a:chExt cx="2766349" cy="994422"/>
          </a:xfrm>
        </p:grpSpPr>
        <p:sp>
          <p:nvSpPr>
            <p:cNvPr id="4" name="文本框 3"/>
            <p:cNvSpPr txBox="1"/>
            <p:nvPr/>
          </p:nvSpPr>
          <p:spPr>
            <a:xfrm>
              <a:off x="4805423" y="2864439"/>
              <a:ext cx="2766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</a:rPr>
                <a:t>PART ONE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612689" y="3429000"/>
              <a:ext cx="1143000" cy="42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背景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t="814" r="13954"/>
          <a:stretch>
            <a:fillRect/>
          </a:stretch>
        </p:blipFill>
        <p:spPr>
          <a:xfrm>
            <a:off x="0" y="0"/>
            <a:ext cx="8489392" cy="6858001"/>
          </a:xfrm>
          <a:custGeom>
            <a:avLst/>
            <a:gdLst>
              <a:gd name="connsiteX0" fmla="*/ 2915449 w 8489392"/>
              <a:gd name="connsiteY0" fmla="*/ 0 h 6858001"/>
              <a:gd name="connsiteX1" fmla="*/ 8489392 w 8489392"/>
              <a:gd name="connsiteY1" fmla="*/ 0 h 6858001"/>
              <a:gd name="connsiteX2" fmla="*/ 8489392 w 8489392"/>
              <a:gd name="connsiteY2" fmla="*/ 4 h 6858001"/>
              <a:gd name="connsiteX3" fmla="*/ 4568104 w 8489392"/>
              <a:gd name="connsiteY3" fmla="*/ 6858001 h 6858001"/>
              <a:gd name="connsiteX4" fmla="*/ 0 w 8489392"/>
              <a:gd name="connsiteY4" fmla="*/ 6858001 h 6858001"/>
              <a:gd name="connsiteX5" fmla="*/ 0 w 8489392"/>
              <a:gd name="connsiteY5" fmla="*/ 509887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9392" h="6858001">
                <a:moveTo>
                  <a:pt x="2915449" y="0"/>
                </a:moveTo>
                <a:lnTo>
                  <a:pt x="8489392" y="0"/>
                </a:lnTo>
                <a:lnTo>
                  <a:pt x="8489392" y="4"/>
                </a:lnTo>
                <a:lnTo>
                  <a:pt x="4568104" y="6858001"/>
                </a:lnTo>
                <a:lnTo>
                  <a:pt x="0" y="6858001"/>
                </a:lnTo>
                <a:lnTo>
                  <a:pt x="0" y="5098871"/>
                </a:lnTo>
                <a:close/>
              </a:path>
            </a:pathLst>
          </a:custGeom>
        </p:spPr>
      </p:pic>
      <p:sp>
        <p:nvSpPr>
          <p:cNvPr id="2" name="直角三角形 1"/>
          <p:cNvSpPr/>
          <p:nvPr/>
        </p:nvSpPr>
        <p:spPr>
          <a:xfrm rot="5400000">
            <a:off x="-955516" y="955516"/>
            <a:ext cx="4389120" cy="24780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980632" y="2735580"/>
            <a:ext cx="367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</a:rPr>
              <a:t>ACKGROUND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49212" y="3651290"/>
            <a:ext cx="43604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49212" y="4607600"/>
            <a:ext cx="43604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0" t="4239" r="19063" b="5137"/>
          <a:stretch>
            <a:fillRect/>
          </a:stretch>
        </p:blipFill>
        <p:spPr>
          <a:xfrm>
            <a:off x="9022080" y="3511709"/>
            <a:ext cx="2103120" cy="2103120"/>
          </a:xfrm>
          <a:custGeom>
            <a:avLst/>
            <a:gdLst>
              <a:gd name="connsiteX0" fmla="*/ 0 w 2103120"/>
              <a:gd name="connsiteY0" fmla="*/ 0 h 2103120"/>
              <a:gd name="connsiteX1" fmla="*/ 2103120 w 2103120"/>
              <a:gd name="connsiteY1" fmla="*/ 0 h 2103120"/>
              <a:gd name="connsiteX2" fmla="*/ 2103120 w 2103120"/>
              <a:gd name="connsiteY2" fmla="*/ 2103120 h 2103120"/>
              <a:gd name="connsiteX3" fmla="*/ 0 w 2103120"/>
              <a:gd name="connsiteY3" fmla="*/ 210312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" h="2103120">
                <a:moveTo>
                  <a:pt x="0" y="0"/>
                </a:moveTo>
                <a:lnTo>
                  <a:pt x="2103120" y="0"/>
                </a:lnTo>
                <a:lnTo>
                  <a:pt x="2103120" y="2103120"/>
                </a:lnTo>
                <a:lnTo>
                  <a:pt x="0" y="210312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9" t="2293" r="11936"/>
          <a:stretch>
            <a:fillRect/>
          </a:stretch>
        </p:blipFill>
        <p:spPr>
          <a:xfrm>
            <a:off x="3342640" y="1209040"/>
            <a:ext cx="2103120" cy="2103120"/>
          </a:xfrm>
          <a:custGeom>
            <a:avLst/>
            <a:gdLst>
              <a:gd name="connsiteX0" fmla="*/ 0 w 2103120"/>
              <a:gd name="connsiteY0" fmla="*/ 0 h 2103120"/>
              <a:gd name="connsiteX1" fmla="*/ 2103120 w 2103120"/>
              <a:gd name="connsiteY1" fmla="*/ 0 h 2103120"/>
              <a:gd name="connsiteX2" fmla="*/ 2103120 w 2103120"/>
              <a:gd name="connsiteY2" fmla="*/ 2103120 h 2103120"/>
              <a:gd name="connsiteX3" fmla="*/ 0 w 2103120"/>
              <a:gd name="connsiteY3" fmla="*/ 210312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" h="2103120">
                <a:moveTo>
                  <a:pt x="0" y="0"/>
                </a:moveTo>
                <a:lnTo>
                  <a:pt x="2103120" y="0"/>
                </a:lnTo>
                <a:lnTo>
                  <a:pt x="2103120" y="2103120"/>
                </a:lnTo>
                <a:lnTo>
                  <a:pt x="0" y="2103120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7" t="1654" r="20420"/>
          <a:stretch>
            <a:fillRect/>
          </a:stretch>
        </p:blipFill>
        <p:spPr>
          <a:xfrm>
            <a:off x="6746240" y="3511709"/>
            <a:ext cx="2103120" cy="2103119"/>
          </a:xfrm>
          <a:custGeom>
            <a:avLst/>
            <a:gdLst>
              <a:gd name="connsiteX0" fmla="*/ 0 w 2103120"/>
              <a:gd name="connsiteY0" fmla="*/ 0 h 2103119"/>
              <a:gd name="connsiteX1" fmla="*/ 2103120 w 2103120"/>
              <a:gd name="connsiteY1" fmla="*/ 0 h 2103119"/>
              <a:gd name="connsiteX2" fmla="*/ 2103120 w 2103120"/>
              <a:gd name="connsiteY2" fmla="*/ 2103119 h 2103119"/>
              <a:gd name="connsiteX3" fmla="*/ 0 w 2103120"/>
              <a:gd name="connsiteY3" fmla="*/ 2103119 h 210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" h="2103119">
                <a:moveTo>
                  <a:pt x="0" y="0"/>
                </a:moveTo>
                <a:lnTo>
                  <a:pt x="2103120" y="0"/>
                </a:lnTo>
                <a:lnTo>
                  <a:pt x="2103120" y="2103119"/>
                </a:lnTo>
                <a:lnTo>
                  <a:pt x="0" y="2103119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" r="43212"/>
          <a:stretch>
            <a:fillRect/>
          </a:stretch>
        </p:blipFill>
        <p:spPr>
          <a:xfrm>
            <a:off x="1066800" y="1209040"/>
            <a:ext cx="2103120" cy="2103120"/>
          </a:xfrm>
          <a:custGeom>
            <a:avLst/>
            <a:gdLst>
              <a:gd name="connsiteX0" fmla="*/ 0 w 2103120"/>
              <a:gd name="connsiteY0" fmla="*/ 0 h 2103120"/>
              <a:gd name="connsiteX1" fmla="*/ 2103120 w 2103120"/>
              <a:gd name="connsiteY1" fmla="*/ 0 h 2103120"/>
              <a:gd name="connsiteX2" fmla="*/ 2103120 w 2103120"/>
              <a:gd name="connsiteY2" fmla="*/ 2103120 h 2103120"/>
              <a:gd name="connsiteX3" fmla="*/ 0 w 2103120"/>
              <a:gd name="connsiteY3" fmla="*/ 210312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" h="2103120">
                <a:moveTo>
                  <a:pt x="0" y="0"/>
                </a:moveTo>
                <a:lnTo>
                  <a:pt x="2103120" y="0"/>
                </a:lnTo>
                <a:lnTo>
                  <a:pt x="2103120" y="2103120"/>
                </a:lnTo>
                <a:lnTo>
                  <a:pt x="0" y="2103120"/>
                </a:lnTo>
                <a:close/>
              </a:path>
            </a:pathLst>
          </a:custGeom>
        </p:spPr>
      </p:pic>
      <p:sp>
        <p:nvSpPr>
          <p:cNvPr id="6" name="矩形 5"/>
          <p:cNvSpPr/>
          <p:nvPr/>
        </p:nvSpPr>
        <p:spPr>
          <a:xfrm>
            <a:off x="6096000" y="1209040"/>
            <a:ext cx="5049520" cy="2183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46480" y="3392488"/>
            <a:ext cx="5049520" cy="2222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7363829" y="1640955"/>
            <a:ext cx="273231" cy="229873"/>
            <a:chOff x="5146675" y="766763"/>
            <a:chExt cx="1590676" cy="1338263"/>
          </a:xfrm>
          <a:solidFill>
            <a:srgbClr val="404040"/>
          </a:solidFill>
        </p:grpSpPr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5675313" y="766763"/>
              <a:ext cx="533400" cy="534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5511800" y="1344613"/>
              <a:ext cx="860425" cy="760413"/>
            </a:xfrm>
            <a:custGeom>
              <a:avLst/>
              <a:gdLst>
                <a:gd name="T0" fmla="*/ 201 w 301"/>
                <a:gd name="T1" fmla="*/ 0 h 266"/>
                <a:gd name="T2" fmla="*/ 151 w 301"/>
                <a:gd name="T3" fmla="*/ 67 h 266"/>
                <a:gd name="T4" fmla="*/ 101 w 301"/>
                <a:gd name="T5" fmla="*/ 0 h 266"/>
                <a:gd name="T6" fmla="*/ 0 w 301"/>
                <a:gd name="T7" fmla="*/ 144 h 266"/>
                <a:gd name="T8" fmla="*/ 0 w 301"/>
                <a:gd name="T9" fmla="*/ 235 h 266"/>
                <a:gd name="T10" fmla="*/ 0 w 301"/>
                <a:gd name="T11" fmla="*/ 235 h 266"/>
                <a:gd name="T12" fmla="*/ 151 w 301"/>
                <a:gd name="T13" fmla="*/ 266 h 266"/>
                <a:gd name="T14" fmla="*/ 301 w 301"/>
                <a:gd name="T15" fmla="*/ 235 h 266"/>
                <a:gd name="T16" fmla="*/ 301 w 301"/>
                <a:gd name="T17" fmla="*/ 235 h 266"/>
                <a:gd name="T18" fmla="*/ 301 w 301"/>
                <a:gd name="T19" fmla="*/ 144 h 266"/>
                <a:gd name="T20" fmla="*/ 201 w 301"/>
                <a:gd name="T2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1" h="266">
                  <a:moveTo>
                    <a:pt x="201" y="0"/>
                  </a:moveTo>
                  <a:cubicBezTo>
                    <a:pt x="151" y="67"/>
                    <a:pt x="151" y="67"/>
                    <a:pt x="151" y="67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2" y="21"/>
                    <a:pt x="0" y="78"/>
                    <a:pt x="0" y="14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3" y="252"/>
                    <a:pt x="69" y="266"/>
                    <a:pt x="151" y="266"/>
                  </a:cubicBezTo>
                  <a:cubicBezTo>
                    <a:pt x="232" y="266"/>
                    <a:pt x="298" y="252"/>
                    <a:pt x="301" y="235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1" y="78"/>
                    <a:pt x="259" y="21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5900738" y="1319213"/>
              <a:ext cx="85725" cy="50800"/>
            </a:xfrm>
            <a:custGeom>
              <a:avLst/>
              <a:gdLst>
                <a:gd name="T0" fmla="*/ 30 w 30"/>
                <a:gd name="T1" fmla="*/ 1 h 18"/>
                <a:gd name="T2" fmla="*/ 15 w 30"/>
                <a:gd name="T3" fmla="*/ 0 h 18"/>
                <a:gd name="T4" fmla="*/ 1 w 30"/>
                <a:gd name="T5" fmla="*/ 1 h 18"/>
                <a:gd name="T6" fmla="*/ 7 w 30"/>
                <a:gd name="T7" fmla="*/ 18 h 18"/>
                <a:gd name="T8" fmla="*/ 24 w 30"/>
                <a:gd name="T9" fmla="*/ 18 h 18"/>
                <a:gd name="T10" fmla="*/ 30 w 30"/>
                <a:gd name="T1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30" y="1"/>
                  </a:move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6" y="0"/>
                    <a:pt x="1" y="1"/>
                  </a:cubicBezTo>
                  <a:cubicBezTo>
                    <a:pt x="1" y="1"/>
                    <a:pt x="0" y="11"/>
                    <a:pt x="7" y="18"/>
                  </a:cubicBezTo>
                  <a:cubicBezTo>
                    <a:pt x="7" y="18"/>
                    <a:pt x="18" y="18"/>
                    <a:pt x="24" y="18"/>
                  </a:cubicBezTo>
                  <a:cubicBezTo>
                    <a:pt x="24" y="18"/>
                    <a:pt x="30" y="1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5894388" y="1377951"/>
              <a:ext cx="95250" cy="130175"/>
            </a:xfrm>
            <a:custGeom>
              <a:avLst/>
              <a:gdLst>
                <a:gd name="T0" fmla="*/ 15 w 60"/>
                <a:gd name="T1" fmla="*/ 0 h 82"/>
                <a:gd name="T2" fmla="*/ 47 w 60"/>
                <a:gd name="T3" fmla="*/ 0 h 82"/>
                <a:gd name="T4" fmla="*/ 60 w 60"/>
                <a:gd name="T5" fmla="*/ 47 h 82"/>
                <a:gd name="T6" fmla="*/ 31 w 60"/>
                <a:gd name="T7" fmla="*/ 82 h 82"/>
                <a:gd name="T8" fmla="*/ 0 w 60"/>
                <a:gd name="T9" fmla="*/ 47 h 82"/>
                <a:gd name="T10" fmla="*/ 15 w 60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82">
                  <a:moveTo>
                    <a:pt x="15" y="0"/>
                  </a:moveTo>
                  <a:lnTo>
                    <a:pt x="47" y="0"/>
                  </a:lnTo>
                  <a:lnTo>
                    <a:pt x="60" y="47"/>
                  </a:lnTo>
                  <a:lnTo>
                    <a:pt x="31" y="82"/>
                  </a:lnTo>
                  <a:lnTo>
                    <a:pt x="0" y="47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5432425" y="1427163"/>
              <a:ext cx="71438" cy="96838"/>
            </a:xfrm>
            <a:custGeom>
              <a:avLst/>
              <a:gdLst>
                <a:gd name="T0" fmla="*/ 23 w 45"/>
                <a:gd name="T1" fmla="*/ 61 h 61"/>
                <a:gd name="T2" fmla="*/ 45 w 45"/>
                <a:gd name="T3" fmla="*/ 34 h 61"/>
                <a:gd name="T4" fmla="*/ 34 w 45"/>
                <a:gd name="T5" fmla="*/ 0 h 61"/>
                <a:gd name="T6" fmla="*/ 11 w 45"/>
                <a:gd name="T7" fmla="*/ 0 h 61"/>
                <a:gd name="T8" fmla="*/ 0 w 45"/>
                <a:gd name="T9" fmla="*/ 34 h 61"/>
                <a:gd name="T10" fmla="*/ 23 w 45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61">
                  <a:moveTo>
                    <a:pt x="23" y="61"/>
                  </a:moveTo>
                  <a:lnTo>
                    <a:pt x="45" y="34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0" y="34"/>
                  </a:lnTo>
                  <a:lnTo>
                    <a:pt x="2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5146675" y="1401763"/>
              <a:ext cx="465138" cy="568325"/>
            </a:xfrm>
            <a:custGeom>
              <a:avLst/>
              <a:gdLst>
                <a:gd name="T0" fmla="*/ 150 w 163"/>
                <a:gd name="T1" fmla="*/ 0 h 199"/>
                <a:gd name="T2" fmla="*/ 113 w 163"/>
                <a:gd name="T3" fmla="*/ 50 h 199"/>
                <a:gd name="T4" fmla="*/ 75 w 163"/>
                <a:gd name="T5" fmla="*/ 0 h 199"/>
                <a:gd name="T6" fmla="*/ 0 w 163"/>
                <a:gd name="T7" fmla="*/ 108 h 199"/>
                <a:gd name="T8" fmla="*/ 0 w 163"/>
                <a:gd name="T9" fmla="*/ 176 h 199"/>
                <a:gd name="T10" fmla="*/ 0 w 163"/>
                <a:gd name="T11" fmla="*/ 176 h 199"/>
                <a:gd name="T12" fmla="*/ 113 w 163"/>
                <a:gd name="T13" fmla="*/ 199 h 199"/>
                <a:gd name="T14" fmla="*/ 114 w 163"/>
                <a:gd name="T15" fmla="*/ 199 h 199"/>
                <a:gd name="T16" fmla="*/ 114 w 163"/>
                <a:gd name="T17" fmla="*/ 124 h 199"/>
                <a:gd name="T18" fmla="*/ 163 w 163"/>
                <a:gd name="T19" fmla="*/ 6 h 199"/>
                <a:gd name="T20" fmla="*/ 150 w 163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99">
                  <a:moveTo>
                    <a:pt x="150" y="0"/>
                  </a:moveTo>
                  <a:cubicBezTo>
                    <a:pt x="113" y="50"/>
                    <a:pt x="113" y="50"/>
                    <a:pt x="113" y="5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1" y="16"/>
                    <a:pt x="0" y="58"/>
                    <a:pt x="0" y="108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" y="189"/>
                    <a:pt x="52" y="199"/>
                    <a:pt x="113" y="199"/>
                  </a:cubicBezTo>
                  <a:cubicBezTo>
                    <a:pt x="113" y="199"/>
                    <a:pt x="114" y="199"/>
                    <a:pt x="114" y="199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4" y="78"/>
                    <a:pt x="133" y="36"/>
                    <a:pt x="163" y="6"/>
                  </a:cubicBezTo>
                  <a:cubicBezTo>
                    <a:pt x="159" y="3"/>
                    <a:pt x="155" y="2"/>
                    <a:pt x="1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5438775" y="1381126"/>
              <a:ext cx="61913" cy="41275"/>
            </a:xfrm>
            <a:custGeom>
              <a:avLst/>
              <a:gdLst>
                <a:gd name="T0" fmla="*/ 18 w 22"/>
                <a:gd name="T1" fmla="*/ 14 h 14"/>
                <a:gd name="T2" fmla="*/ 22 w 22"/>
                <a:gd name="T3" fmla="*/ 1 h 14"/>
                <a:gd name="T4" fmla="*/ 11 w 22"/>
                <a:gd name="T5" fmla="*/ 0 h 14"/>
                <a:gd name="T6" fmla="*/ 0 w 22"/>
                <a:gd name="T7" fmla="*/ 1 h 14"/>
                <a:gd name="T8" fmla="*/ 5 w 22"/>
                <a:gd name="T9" fmla="*/ 14 h 14"/>
                <a:gd name="T10" fmla="*/ 18 w 2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4">
                  <a:moveTo>
                    <a:pt x="18" y="14"/>
                  </a:moveTo>
                  <a:cubicBezTo>
                    <a:pt x="18" y="14"/>
                    <a:pt x="22" y="9"/>
                    <a:pt x="22" y="1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7" y="0"/>
                    <a:pt x="4" y="0"/>
                    <a:pt x="0" y="1"/>
                  </a:cubicBezTo>
                  <a:cubicBezTo>
                    <a:pt x="0" y="1"/>
                    <a:pt x="0" y="8"/>
                    <a:pt x="5" y="14"/>
                  </a:cubicBezTo>
                  <a:cubicBezTo>
                    <a:pt x="5" y="14"/>
                    <a:pt x="13" y="14"/>
                    <a:pt x="1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5267325" y="966788"/>
              <a:ext cx="401638" cy="403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6386513" y="1381126"/>
              <a:ext cx="61913" cy="41275"/>
            </a:xfrm>
            <a:custGeom>
              <a:avLst/>
              <a:gdLst>
                <a:gd name="T0" fmla="*/ 17 w 22"/>
                <a:gd name="T1" fmla="*/ 14 h 14"/>
                <a:gd name="T2" fmla="*/ 22 w 22"/>
                <a:gd name="T3" fmla="*/ 1 h 14"/>
                <a:gd name="T4" fmla="*/ 11 w 22"/>
                <a:gd name="T5" fmla="*/ 0 h 14"/>
                <a:gd name="T6" fmla="*/ 0 w 22"/>
                <a:gd name="T7" fmla="*/ 1 h 14"/>
                <a:gd name="T8" fmla="*/ 5 w 22"/>
                <a:gd name="T9" fmla="*/ 14 h 14"/>
                <a:gd name="T10" fmla="*/ 17 w 2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4">
                  <a:moveTo>
                    <a:pt x="17" y="14"/>
                  </a:moveTo>
                  <a:cubicBezTo>
                    <a:pt x="17" y="14"/>
                    <a:pt x="22" y="9"/>
                    <a:pt x="22" y="1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7" y="0"/>
                    <a:pt x="4" y="0"/>
                    <a:pt x="0" y="1"/>
                  </a:cubicBezTo>
                  <a:cubicBezTo>
                    <a:pt x="0" y="1"/>
                    <a:pt x="0" y="8"/>
                    <a:pt x="5" y="14"/>
                  </a:cubicBezTo>
                  <a:cubicBezTo>
                    <a:pt x="5" y="14"/>
                    <a:pt x="13" y="14"/>
                    <a:pt x="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6380163" y="1427163"/>
              <a:ext cx="71438" cy="96838"/>
            </a:xfrm>
            <a:custGeom>
              <a:avLst/>
              <a:gdLst>
                <a:gd name="T0" fmla="*/ 24 w 45"/>
                <a:gd name="T1" fmla="*/ 61 h 61"/>
                <a:gd name="T2" fmla="*/ 45 w 45"/>
                <a:gd name="T3" fmla="*/ 34 h 61"/>
                <a:gd name="T4" fmla="*/ 34 w 45"/>
                <a:gd name="T5" fmla="*/ 0 h 61"/>
                <a:gd name="T6" fmla="*/ 11 w 45"/>
                <a:gd name="T7" fmla="*/ 0 h 61"/>
                <a:gd name="T8" fmla="*/ 0 w 45"/>
                <a:gd name="T9" fmla="*/ 34 h 61"/>
                <a:gd name="T10" fmla="*/ 24 w 45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61">
                  <a:moveTo>
                    <a:pt x="24" y="61"/>
                  </a:moveTo>
                  <a:lnTo>
                    <a:pt x="45" y="34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0" y="34"/>
                  </a:lnTo>
                  <a:lnTo>
                    <a:pt x="24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6215063" y="966788"/>
              <a:ext cx="403225" cy="403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6272213" y="1401763"/>
              <a:ext cx="465138" cy="568325"/>
            </a:xfrm>
            <a:custGeom>
              <a:avLst/>
              <a:gdLst>
                <a:gd name="T0" fmla="*/ 88 w 163"/>
                <a:gd name="T1" fmla="*/ 0 h 199"/>
                <a:gd name="T2" fmla="*/ 51 w 163"/>
                <a:gd name="T3" fmla="*/ 50 h 199"/>
                <a:gd name="T4" fmla="*/ 13 w 163"/>
                <a:gd name="T5" fmla="*/ 0 h 199"/>
                <a:gd name="T6" fmla="*/ 0 w 163"/>
                <a:gd name="T7" fmla="*/ 6 h 199"/>
                <a:gd name="T8" fmla="*/ 49 w 163"/>
                <a:gd name="T9" fmla="*/ 124 h 199"/>
                <a:gd name="T10" fmla="*/ 49 w 163"/>
                <a:gd name="T11" fmla="*/ 199 h 199"/>
                <a:gd name="T12" fmla="*/ 51 w 163"/>
                <a:gd name="T13" fmla="*/ 199 h 199"/>
                <a:gd name="T14" fmla="*/ 163 w 163"/>
                <a:gd name="T15" fmla="*/ 176 h 199"/>
                <a:gd name="T16" fmla="*/ 163 w 163"/>
                <a:gd name="T17" fmla="*/ 176 h 199"/>
                <a:gd name="T18" fmla="*/ 163 w 163"/>
                <a:gd name="T19" fmla="*/ 108 h 199"/>
                <a:gd name="T20" fmla="*/ 88 w 163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99">
                  <a:moveTo>
                    <a:pt x="88" y="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4" y="3"/>
                    <a:pt x="0" y="6"/>
                  </a:cubicBezTo>
                  <a:cubicBezTo>
                    <a:pt x="30" y="36"/>
                    <a:pt x="49" y="78"/>
                    <a:pt x="49" y="124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50" y="199"/>
                    <a:pt x="50" y="199"/>
                    <a:pt x="51" y="199"/>
                  </a:cubicBezTo>
                  <a:cubicBezTo>
                    <a:pt x="112" y="199"/>
                    <a:pt x="161" y="189"/>
                    <a:pt x="163" y="176"/>
                  </a:cubicBezTo>
                  <a:cubicBezTo>
                    <a:pt x="163" y="176"/>
                    <a:pt x="163" y="176"/>
                    <a:pt x="163" y="176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58"/>
                    <a:pt x="132" y="16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570753" y="1632416"/>
            <a:ext cx="247217" cy="246952"/>
            <a:chOff x="10445751" y="423863"/>
            <a:chExt cx="1490663" cy="1489075"/>
          </a:xfrm>
          <a:solidFill>
            <a:srgbClr val="404040"/>
          </a:solidFill>
        </p:grpSpPr>
        <p:sp>
          <p:nvSpPr>
            <p:cNvPr id="30" name="Freeform 39"/>
            <p:cNvSpPr>
              <a:spLocks noEditPoints="1"/>
            </p:cNvSpPr>
            <p:nvPr/>
          </p:nvSpPr>
          <p:spPr bwMode="auto">
            <a:xfrm>
              <a:off x="10445751" y="423863"/>
              <a:ext cx="1490663" cy="1489075"/>
            </a:xfrm>
            <a:custGeom>
              <a:avLst/>
              <a:gdLst>
                <a:gd name="T0" fmla="*/ 0 w 507"/>
                <a:gd name="T1" fmla="*/ 254 h 507"/>
                <a:gd name="T2" fmla="*/ 253 w 507"/>
                <a:gd name="T3" fmla="*/ 0 h 507"/>
                <a:gd name="T4" fmla="*/ 253 w 507"/>
                <a:gd name="T5" fmla="*/ 0 h 507"/>
                <a:gd name="T6" fmla="*/ 507 w 507"/>
                <a:gd name="T7" fmla="*/ 254 h 507"/>
                <a:gd name="T8" fmla="*/ 507 w 507"/>
                <a:gd name="T9" fmla="*/ 254 h 507"/>
                <a:gd name="T10" fmla="*/ 253 w 507"/>
                <a:gd name="T11" fmla="*/ 507 h 507"/>
                <a:gd name="T12" fmla="*/ 253 w 507"/>
                <a:gd name="T13" fmla="*/ 507 h 507"/>
                <a:gd name="T14" fmla="*/ 0 w 507"/>
                <a:gd name="T15" fmla="*/ 254 h 507"/>
                <a:gd name="T16" fmla="*/ 42 w 507"/>
                <a:gd name="T17" fmla="*/ 254 h 507"/>
                <a:gd name="T18" fmla="*/ 104 w 507"/>
                <a:gd name="T19" fmla="*/ 404 h 507"/>
                <a:gd name="T20" fmla="*/ 104 w 507"/>
                <a:gd name="T21" fmla="*/ 404 h 507"/>
                <a:gd name="T22" fmla="*/ 253 w 507"/>
                <a:gd name="T23" fmla="*/ 465 h 507"/>
                <a:gd name="T24" fmla="*/ 253 w 507"/>
                <a:gd name="T25" fmla="*/ 465 h 507"/>
                <a:gd name="T26" fmla="*/ 403 w 507"/>
                <a:gd name="T27" fmla="*/ 404 h 507"/>
                <a:gd name="T28" fmla="*/ 403 w 507"/>
                <a:gd name="T29" fmla="*/ 404 h 507"/>
                <a:gd name="T30" fmla="*/ 465 w 507"/>
                <a:gd name="T31" fmla="*/ 254 h 507"/>
                <a:gd name="T32" fmla="*/ 465 w 507"/>
                <a:gd name="T33" fmla="*/ 254 h 507"/>
                <a:gd name="T34" fmla="*/ 403 w 507"/>
                <a:gd name="T35" fmla="*/ 104 h 507"/>
                <a:gd name="T36" fmla="*/ 403 w 507"/>
                <a:gd name="T37" fmla="*/ 104 h 507"/>
                <a:gd name="T38" fmla="*/ 253 w 507"/>
                <a:gd name="T39" fmla="*/ 42 h 507"/>
                <a:gd name="T40" fmla="*/ 253 w 507"/>
                <a:gd name="T41" fmla="*/ 42 h 507"/>
                <a:gd name="T42" fmla="*/ 104 w 507"/>
                <a:gd name="T43" fmla="*/ 104 h 507"/>
                <a:gd name="T44" fmla="*/ 104 w 507"/>
                <a:gd name="T45" fmla="*/ 104 h 507"/>
                <a:gd name="T46" fmla="*/ 42 w 507"/>
                <a:gd name="T47" fmla="*/ 254 h 507"/>
                <a:gd name="T48" fmla="*/ 42 w 507"/>
                <a:gd name="T49" fmla="*/ 25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7" h="507">
                  <a:moveTo>
                    <a:pt x="0" y="254"/>
                  </a:moveTo>
                  <a:cubicBezTo>
                    <a:pt x="0" y="114"/>
                    <a:pt x="113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393" y="0"/>
                    <a:pt x="507" y="114"/>
                    <a:pt x="507" y="254"/>
                  </a:cubicBezTo>
                  <a:cubicBezTo>
                    <a:pt x="507" y="254"/>
                    <a:pt x="507" y="254"/>
                    <a:pt x="507" y="254"/>
                  </a:cubicBezTo>
                  <a:cubicBezTo>
                    <a:pt x="507" y="394"/>
                    <a:pt x="393" y="507"/>
                    <a:pt x="253" y="507"/>
                  </a:cubicBezTo>
                  <a:cubicBezTo>
                    <a:pt x="253" y="507"/>
                    <a:pt x="253" y="507"/>
                    <a:pt x="253" y="507"/>
                  </a:cubicBezTo>
                  <a:cubicBezTo>
                    <a:pt x="113" y="507"/>
                    <a:pt x="0" y="394"/>
                    <a:pt x="0" y="254"/>
                  </a:cubicBezTo>
                  <a:close/>
                  <a:moveTo>
                    <a:pt x="42" y="254"/>
                  </a:moveTo>
                  <a:cubicBezTo>
                    <a:pt x="42" y="312"/>
                    <a:pt x="65" y="365"/>
                    <a:pt x="104" y="404"/>
                  </a:cubicBezTo>
                  <a:cubicBezTo>
                    <a:pt x="104" y="404"/>
                    <a:pt x="104" y="404"/>
                    <a:pt x="104" y="404"/>
                  </a:cubicBezTo>
                  <a:cubicBezTo>
                    <a:pt x="142" y="442"/>
                    <a:pt x="195" y="465"/>
                    <a:pt x="253" y="465"/>
                  </a:cubicBezTo>
                  <a:cubicBezTo>
                    <a:pt x="253" y="465"/>
                    <a:pt x="253" y="465"/>
                    <a:pt x="253" y="465"/>
                  </a:cubicBezTo>
                  <a:cubicBezTo>
                    <a:pt x="312" y="465"/>
                    <a:pt x="364" y="442"/>
                    <a:pt x="403" y="404"/>
                  </a:cubicBezTo>
                  <a:cubicBezTo>
                    <a:pt x="403" y="404"/>
                    <a:pt x="403" y="404"/>
                    <a:pt x="403" y="404"/>
                  </a:cubicBezTo>
                  <a:cubicBezTo>
                    <a:pt x="441" y="365"/>
                    <a:pt x="465" y="312"/>
                    <a:pt x="465" y="254"/>
                  </a:cubicBezTo>
                  <a:cubicBezTo>
                    <a:pt x="465" y="254"/>
                    <a:pt x="465" y="254"/>
                    <a:pt x="465" y="254"/>
                  </a:cubicBezTo>
                  <a:cubicBezTo>
                    <a:pt x="465" y="196"/>
                    <a:pt x="441" y="143"/>
                    <a:pt x="403" y="104"/>
                  </a:cubicBezTo>
                  <a:cubicBezTo>
                    <a:pt x="403" y="104"/>
                    <a:pt x="403" y="104"/>
                    <a:pt x="403" y="104"/>
                  </a:cubicBezTo>
                  <a:cubicBezTo>
                    <a:pt x="364" y="66"/>
                    <a:pt x="312" y="42"/>
                    <a:pt x="253" y="42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195" y="42"/>
                    <a:pt x="142" y="66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65" y="143"/>
                    <a:pt x="42" y="196"/>
                    <a:pt x="42" y="254"/>
                  </a:cubicBezTo>
                  <a:cubicBezTo>
                    <a:pt x="42" y="254"/>
                    <a:pt x="42" y="254"/>
                    <a:pt x="42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31" name="Freeform 40"/>
            <p:cNvSpPr/>
            <p:nvPr/>
          </p:nvSpPr>
          <p:spPr bwMode="auto">
            <a:xfrm>
              <a:off x="11142663" y="587375"/>
              <a:ext cx="93663" cy="179388"/>
            </a:xfrm>
            <a:custGeom>
              <a:avLst/>
              <a:gdLst>
                <a:gd name="T0" fmla="*/ 32 w 32"/>
                <a:gd name="T1" fmla="*/ 45 h 61"/>
                <a:gd name="T2" fmla="*/ 16 w 32"/>
                <a:gd name="T3" fmla="*/ 61 h 61"/>
                <a:gd name="T4" fmla="*/ 16 w 32"/>
                <a:gd name="T5" fmla="*/ 61 h 61"/>
                <a:gd name="T6" fmla="*/ 0 w 32"/>
                <a:gd name="T7" fmla="*/ 45 h 61"/>
                <a:gd name="T8" fmla="*/ 0 w 32"/>
                <a:gd name="T9" fmla="*/ 15 h 61"/>
                <a:gd name="T10" fmla="*/ 16 w 32"/>
                <a:gd name="T11" fmla="*/ 0 h 61"/>
                <a:gd name="T12" fmla="*/ 16 w 32"/>
                <a:gd name="T13" fmla="*/ 0 h 61"/>
                <a:gd name="T14" fmla="*/ 32 w 32"/>
                <a:gd name="T15" fmla="*/ 15 h 61"/>
                <a:gd name="T16" fmla="*/ 32 w 32"/>
                <a:gd name="T17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1">
                  <a:moveTo>
                    <a:pt x="32" y="45"/>
                  </a:moveTo>
                  <a:cubicBezTo>
                    <a:pt x="32" y="54"/>
                    <a:pt x="25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8" y="61"/>
                    <a:pt x="0" y="54"/>
                    <a:pt x="0" y="4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2" y="7"/>
                    <a:pt x="32" y="15"/>
                  </a:cubicBezTo>
                  <a:lnTo>
                    <a:pt x="3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32" name="Freeform 41"/>
            <p:cNvSpPr/>
            <p:nvPr/>
          </p:nvSpPr>
          <p:spPr bwMode="auto">
            <a:xfrm>
              <a:off x="11142663" y="1571625"/>
              <a:ext cx="93663" cy="179388"/>
            </a:xfrm>
            <a:custGeom>
              <a:avLst/>
              <a:gdLst>
                <a:gd name="T0" fmla="*/ 32 w 32"/>
                <a:gd name="T1" fmla="*/ 46 h 61"/>
                <a:gd name="T2" fmla="*/ 16 w 32"/>
                <a:gd name="T3" fmla="*/ 61 h 61"/>
                <a:gd name="T4" fmla="*/ 16 w 32"/>
                <a:gd name="T5" fmla="*/ 61 h 61"/>
                <a:gd name="T6" fmla="*/ 0 w 32"/>
                <a:gd name="T7" fmla="*/ 46 h 61"/>
                <a:gd name="T8" fmla="*/ 0 w 32"/>
                <a:gd name="T9" fmla="*/ 16 h 61"/>
                <a:gd name="T10" fmla="*/ 16 w 32"/>
                <a:gd name="T11" fmla="*/ 0 h 61"/>
                <a:gd name="T12" fmla="*/ 16 w 32"/>
                <a:gd name="T13" fmla="*/ 0 h 61"/>
                <a:gd name="T14" fmla="*/ 32 w 32"/>
                <a:gd name="T15" fmla="*/ 16 h 61"/>
                <a:gd name="T16" fmla="*/ 32 w 32"/>
                <a:gd name="T17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1">
                  <a:moveTo>
                    <a:pt x="32" y="46"/>
                  </a:moveTo>
                  <a:cubicBezTo>
                    <a:pt x="32" y="54"/>
                    <a:pt x="25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8" y="61"/>
                    <a:pt x="0" y="54"/>
                    <a:pt x="0" y="4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33" name="Freeform 42"/>
            <p:cNvSpPr/>
            <p:nvPr/>
          </p:nvSpPr>
          <p:spPr bwMode="auto">
            <a:xfrm>
              <a:off x="10607676" y="1122363"/>
              <a:ext cx="179388" cy="93663"/>
            </a:xfrm>
            <a:custGeom>
              <a:avLst/>
              <a:gdLst>
                <a:gd name="T0" fmla="*/ 45 w 61"/>
                <a:gd name="T1" fmla="*/ 0 h 32"/>
                <a:gd name="T2" fmla="*/ 61 w 61"/>
                <a:gd name="T3" fmla="*/ 16 h 32"/>
                <a:gd name="T4" fmla="*/ 61 w 61"/>
                <a:gd name="T5" fmla="*/ 16 h 32"/>
                <a:gd name="T6" fmla="*/ 45 w 61"/>
                <a:gd name="T7" fmla="*/ 32 h 32"/>
                <a:gd name="T8" fmla="*/ 16 w 61"/>
                <a:gd name="T9" fmla="*/ 32 h 32"/>
                <a:gd name="T10" fmla="*/ 0 w 61"/>
                <a:gd name="T11" fmla="*/ 16 h 32"/>
                <a:gd name="T12" fmla="*/ 0 w 61"/>
                <a:gd name="T13" fmla="*/ 16 h 32"/>
                <a:gd name="T14" fmla="*/ 16 w 61"/>
                <a:gd name="T15" fmla="*/ 0 h 32"/>
                <a:gd name="T16" fmla="*/ 45 w 61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2">
                  <a:moveTo>
                    <a:pt x="45" y="0"/>
                  </a:moveTo>
                  <a:cubicBezTo>
                    <a:pt x="54" y="0"/>
                    <a:pt x="61" y="7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25"/>
                    <a:pt x="54" y="32"/>
                    <a:pt x="4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34" name="Freeform 43"/>
            <p:cNvSpPr/>
            <p:nvPr/>
          </p:nvSpPr>
          <p:spPr bwMode="auto">
            <a:xfrm>
              <a:off x="11591926" y="1122363"/>
              <a:ext cx="179388" cy="93663"/>
            </a:xfrm>
            <a:custGeom>
              <a:avLst/>
              <a:gdLst>
                <a:gd name="T0" fmla="*/ 46 w 61"/>
                <a:gd name="T1" fmla="*/ 0 h 32"/>
                <a:gd name="T2" fmla="*/ 61 w 61"/>
                <a:gd name="T3" fmla="*/ 16 h 32"/>
                <a:gd name="T4" fmla="*/ 61 w 61"/>
                <a:gd name="T5" fmla="*/ 16 h 32"/>
                <a:gd name="T6" fmla="*/ 46 w 61"/>
                <a:gd name="T7" fmla="*/ 32 h 32"/>
                <a:gd name="T8" fmla="*/ 16 w 61"/>
                <a:gd name="T9" fmla="*/ 32 h 32"/>
                <a:gd name="T10" fmla="*/ 0 w 61"/>
                <a:gd name="T11" fmla="*/ 16 h 32"/>
                <a:gd name="T12" fmla="*/ 0 w 61"/>
                <a:gd name="T13" fmla="*/ 16 h 32"/>
                <a:gd name="T14" fmla="*/ 16 w 61"/>
                <a:gd name="T15" fmla="*/ 0 h 32"/>
                <a:gd name="T16" fmla="*/ 46 w 61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2">
                  <a:moveTo>
                    <a:pt x="46" y="0"/>
                  </a:moveTo>
                  <a:cubicBezTo>
                    <a:pt x="54" y="0"/>
                    <a:pt x="61" y="7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25"/>
                    <a:pt x="54" y="32"/>
                    <a:pt x="4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35" name="Freeform 44"/>
            <p:cNvSpPr>
              <a:spLocks noEditPoints="1"/>
            </p:cNvSpPr>
            <p:nvPr/>
          </p:nvSpPr>
          <p:spPr bwMode="auto">
            <a:xfrm>
              <a:off x="10652126" y="631825"/>
              <a:ext cx="1077913" cy="1074738"/>
            </a:xfrm>
            <a:custGeom>
              <a:avLst/>
              <a:gdLst>
                <a:gd name="T0" fmla="*/ 311 w 367"/>
                <a:gd name="T1" fmla="*/ 183 h 366"/>
                <a:gd name="T2" fmla="*/ 334 w 367"/>
                <a:gd name="T3" fmla="*/ 159 h 366"/>
                <a:gd name="T4" fmla="*/ 367 w 367"/>
                <a:gd name="T5" fmla="*/ 159 h 366"/>
                <a:gd name="T6" fmla="*/ 207 w 367"/>
                <a:gd name="T7" fmla="*/ 0 h 366"/>
                <a:gd name="T8" fmla="*/ 207 w 367"/>
                <a:gd name="T9" fmla="*/ 32 h 366"/>
                <a:gd name="T10" fmla="*/ 183 w 367"/>
                <a:gd name="T11" fmla="*/ 56 h 366"/>
                <a:gd name="T12" fmla="*/ 159 w 367"/>
                <a:gd name="T13" fmla="*/ 32 h 366"/>
                <a:gd name="T14" fmla="*/ 159 w 367"/>
                <a:gd name="T15" fmla="*/ 0 h 366"/>
                <a:gd name="T16" fmla="*/ 0 w 367"/>
                <a:gd name="T17" fmla="*/ 159 h 366"/>
                <a:gd name="T18" fmla="*/ 32 w 367"/>
                <a:gd name="T19" fmla="*/ 159 h 366"/>
                <a:gd name="T20" fmla="*/ 56 w 367"/>
                <a:gd name="T21" fmla="*/ 183 h 366"/>
                <a:gd name="T22" fmla="*/ 32 w 367"/>
                <a:gd name="T23" fmla="*/ 207 h 366"/>
                <a:gd name="T24" fmla="*/ 0 w 367"/>
                <a:gd name="T25" fmla="*/ 207 h 366"/>
                <a:gd name="T26" fmla="*/ 159 w 367"/>
                <a:gd name="T27" fmla="*/ 366 h 366"/>
                <a:gd name="T28" fmla="*/ 159 w 367"/>
                <a:gd name="T29" fmla="*/ 334 h 366"/>
                <a:gd name="T30" fmla="*/ 183 w 367"/>
                <a:gd name="T31" fmla="*/ 310 h 366"/>
                <a:gd name="T32" fmla="*/ 207 w 367"/>
                <a:gd name="T33" fmla="*/ 334 h 366"/>
                <a:gd name="T34" fmla="*/ 207 w 367"/>
                <a:gd name="T35" fmla="*/ 366 h 366"/>
                <a:gd name="T36" fmla="*/ 367 w 367"/>
                <a:gd name="T37" fmla="*/ 207 h 366"/>
                <a:gd name="T38" fmla="*/ 334 w 367"/>
                <a:gd name="T39" fmla="*/ 207 h 366"/>
                <a:gd name="T40" fmla="*/ 311 w 367"/>
                <a:gd name="T41" fmla="*/ 183 h 366"/>
                <a:gd name="T42" fmla="*/ 292 w 367"/>
                <a:gd name="T43" fmla="*/ 308 h 366"/>
                <a:gd name="T44" fmla="*/ 276 w 367"/>
                <a:gd name="T45" fmla="*/ 307 h 366"/>
                <a:gd name="T46" fmla="*/ 189 w 367"/>
                <a:gd name="T47" fmla="*/ 207 h 366"/>
                <a:gd name="T48" fmla="*/ 183 w 367"/>
                <a:gd name="T49" fmla="*/ 208 h 366"/>
                <a:gd name="T50" fmla="*/ 158 w 367"/>
                <a:gd name="T51" fmla="*/ 183 h 366"/>
                <a:gd name="T52" fmla="*/ 183 w 367"/>
                <a:gd name="T53" fmla="*/ 158 h 366"/>
                <a:gd name="T54" fmla="*/ 191 w 367"/>
                <a:gd name="T55" fmla="*/ 159 h 366"/>
                <a:gd name="T56" fmla="*/ 261 w 367"/>
                <a:gd name="T57" fmla="*/ 91 h 366"/>
                <a:gd name="T58" fmla="*/ 277 w 367"/>
                <a:gd name="T59" fmla="*/ 92 h 366"/>
                <a:gd name="T60" fmla="*/ 277 w 367"/>
                <a:gd name="T61" fmla="*/ 108 h 366"/>
                <a:gd name="T62" fmla="*/ 207 w 367"/>
                <a:gd name="T63" fmla="*/ 175 h 366"/>
                <a:gd name="T64" fmla="*/ 208 w 367"/>
                <a:gd name="T65" fmla="*/ 183 h 366"/>
                <a:gd name="T66" fmla="*/ 206 w 367"/>
                <a:gd name="T67" fmla="*/ 193 h 366"/>
                <a:gd name="T68" fmla="*/ 293 w 367"/>
                <a:gd name="T69" fmla="*/ 293 h 366"/>
                <a:gd name="T70" fmla="*/ 292 w 367"/>
                <a:gd name="T71" fmla="*/ 308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7" h="366">
                  <a:moveTo>
                    <a:pt x="311" y="183"/>
                  </a:moveTo>
                  <a:cubicBezTo>
                    <a:pt x="311" y="170"/>
                    <a:pt x="321" y="159"/>
                    <a:pt x="334" y="159"/>
                  </a:cubicBezTo>
                  <a:cubicBezTo>
                    <a:pt x="367" y="159"/>
                    <a:pt x="367" y="159"/>
                    <a:pt x="367" y="159"/>
                  </a:cubicBezTo>
                  <a:cubicBezTo>
                    <a:pt x="356" y="76"/>
                    <a:pt x="290" y="10"/>
                    <a:pt x="207" y="0"/>
                  </a:cubicBezTo>
                  <a:cubicBezTo>
                    <a:pt x="207" y="32"/>
                    <a:pt x="207" y="32"/>
                    <a:pt x="207" y="32"/>
                  </a:cubicBezTo>
                  <a:cubicBezTo>
                    <a:pt x="207" y="45"/>
                    <a:pt x="196" y="55"/>
                    <a:pt x="183" y="56"/>
                  </a:cubicBezTo>
                  <a:cubicBezTo>
                    <a:pt x="170" y="55"/>
                    <a:pt x="159" y="45"/>
                    <a:pt x="159" y="32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76" y="10"/>
                    <a:pt x="11" y="76"/>
                    <a:pt x="0" y="159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45" y="159"/>
                    <a:pt x="56" y="170"/>
                    <a:pt x="56" y="183"/>
                  </a:cubicBezTo>
                  <a:cubicBezTo>
                    <a:pt x="56" y="196"/>
                    <a:pt x="45" y="207"/>
                    <a:pt x="32" y="207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1" y="290"/>
                    <a:pt x="76" y="356"/>
                    <a:pt x="159" y="366"/>
                  </a:cubicBezTo>
                  <a:cubicBezTo>
                    <a:pt x="159" y="334"/>
                    <a:pt x="159" y="334"/>
                    <a:pt x="159" y="334"/>
                  </a:cubicBezTo>
                  <a:cubicBezTo>
                    <a:pt x="159" y="321"/>
                    <a:pt x="170" y="310"/>
                    <a:pt x="183" y="310"/>
                  </a:cubicBezTo>
                  <a:cubicBezTo>
                    <a:pt x="196" y="310"/>
                    <a:pt x="207" y="321"/>
                    <a:pt x="207" y="334"/>
                  </a:cubicBezTo>
                  <a:cubicBezTo>
                    <a:pt x="207" y="366"/>
                    <a:pt x="207" y="366"/>
                    <a:pt x="207" y="366"/>
                  </a:cubicBezTo>
                  <a:cubicBezTo>
                    <a:pt x="290" y="356"/>
                    <a:pt x="356" y="290"/>
                    <a:pt x="367" y="207"/>
                  </a:cubicBezTo>
                  <a:cubicBezTo>
                    <a:pt x="334" y="207"/>
                    <a:pt x="334" y="207"/>
                    <a:pt x="334" y="207"/>
                  </a:cubicBezTo>
                  <a:cubicBezTo>
                    <a:pt x="321" y="207"/>
                    <a:pt x="311" y="196"/>
                    <a:pt x="311" y="183"/>
                  </a:cubicBezTo>
                  <a:close/>
                  <a:moveTo>
                    <a:pt x="292" y="308"/>
                  </a:moveTo>
                  <a:cubicBezTo>
                    <a:pt x="287" y="312"/>
                    <a:pt x="280" y="312"/>
                    <a:pt x="276" y="307"/>
                  </a:cubicBezTo>
                  <a:cubicBezTo>
                    <a:pt x="189" y="207"/>
                    <a:pt x="189" y="207"/>
                    <a:pt x="189" y="207"/>
                  </a:cubicBezTo>
                  <a:cubicBezTo>
                    <a:pt x="187" y="208"/>
                    <a:pt x="185" y="208"/>
                    <a:pt x="183" y="208"/>
                  </a:cubicBezTo>
                  <a:cubicBezTo>
                    <a:pt x="169" y="208"/>
                    <a:pt x="158" y="197"/>
                    <a:pt x="158" y="183"/>
                  </a:cubicBezTo>
                  <a:cubicBezTo>
                    <a:pt x="158" y="169"/>
                    <a:pt x="169" y="158"/>
                    <a:pt x="183" y="158"/>
                  </a:cubicBezTo>
                  <a:cubicBezTo>
                    <a:pt x="186" y="158"/>
                    <a:pt x="188" y="158"/>
                    <a:pt x="191" y="159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66" y="87"/>
                    <a:pt x="273" y="87"/>
                    <a:pt x="277" y="92"/>
                  </a:cubicBezTo>
                  <a:cubicBezTo>
                    <a:pt x="281" y="96"/>
                    <a:pt x="281" y="103"/>
                    <a:pt x="277" y="108"/>
                  </a:cubicBezTo>
                  <a:cubicBezTo>
                    <a:pt x="207" y="175"/>
                    <a:pt x="207" y="175"/>
                    <a:pt x="207" y="175"/>
                  </a:cubicBezTo>
                  <a:cubicBezTo>
                    <a:pt x="208" y="177"/>
                    <a:pt x="208" y="180"/>
                    <a:pt x="208" y="183"/>
                  </a:cubicBezTo>
                  <a:cubicBezTo>
                    <a:pt x="208" y="187"/>
                    <a:pt x="208" y="190"/>
                    <a:pt x="206" y="193"/>
                  </a:cubicBezTo>
                  <a:cubicBezTo>
                    <a:pt x="293" y="293"/>
                    <a:pt x="293" y="293"/>
                    <a:pt x="293" y="293"/>
                  </a:cubicBezTo>
                  <a:cubicBezTo>
                    <a:pt x="297" y="297"/>
                    <a:pt x="296" y="304"/>
                    <a:pt x="292" y="3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6811054" y="1970734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04040"/>
                </a:solidFill>
              </a:rPr>
              <a:t>标题预设</a:t>
            </a:r>
            <a:endParaRPr lang="zh-CN" altLang="en-US" sz="1600" b="1" dirty="0">
              <a:solidFill>
                <a:srgbClr val="40404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519119" y="2238322"/>
            <a:ext cx="197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rgbClr val="404040"/>
                </a:solidFill>
              </a:rPr>
              <a:t>点击此处更换文本</a:t>
            </a:r>
            <a:r>
              <a:rPr lang="en-US" altLang="zh-CN" sz="1200" dirty="0">
                <a:solidFill>
                  <a:srgbClr val="404040"/>
                </a:solidFill>
              </a:rPr>
              <a:t> </a:t>
            </a:r>
            <a:r>
              <a:rPr lang="zh-CN" altLang="en-US" sz="1200" dirty="0">
                <a:solidFill>
                  <a:srgbClr val="404040"/>
                </a:solidFill>
              </a:rPr>
              <a:t>点击此处更换文本</a:t>
            </a:r>
            <a:r>
              <a:rPr lang="en-US" altLang="zh-CN" sz="1200" dirty="0">
                <a:solidFill>
                  <a:srgbClr val="404040"/>
                </a:solidFill>
              </a:rPr>
              <a:t> </a:t>
            </a:r>
            <a:endParaRPr lang="zh-CN" altLang="en-US" sz="1200" dirty="0">
              <a:solidFill>
                <a:srgbClr val="40404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009524" y="1970734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04040"/>
                </a:solidFill>
              </a:rPr>
              <a:t>标题预设</a:t>
            </a:r>
            <a:endParaRPr lang="zh-CN" altLang="en-US" sz="1600" b="1" dirty="0">
              <a:solidFill>
                <a:srgbClr val="40404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717589" y="2238322"/>
            <a:ext cx="197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rgbClr val="404040"/>
                </a:solidFill>
              </a:rPr>
              <a:t>点击此处更换文本</a:t>
            </a:r>
            <a:r>
              <a:rPr lang="en-US" altLang="zh-CN" sz="1200" dirty="0">
                <a:solidFill>
                  <a:srgbClr val="404040"/>
                </a:solidFill>
              </a:rPr>
              <a:t> </a:t>
            </a:r>
            <a:r>
              <a:rPr lang="zh-CN" altLang="en-US" sz="1200" dirty="0">
                <a:solidFill>
                  <a:srgbClr val="404040"/>
                </a:solidFill>
              </a:rPr>
              <a:t>点击此处更换文本</a:t>
            </a:r>
            <a:r>
              <a:rPr lang="en-US" altLang="zh-CN" sz="1200" dirty="0">
                <a:solidFill>
                  <a:srgbClr val="404040"/>
                </a:solidFill>
              </a:rPr>
              <a:t> </a:t>
            </a:r>
            <a:endParaRPr lang="zh-CN" altLang="en-US" sz="1200" dirty="0">
              <a:solidFill>
                <a:srgbClr val="404040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676189" y="4123626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04040"/>
                </a:solidFill>
              </a:rPr>
              <a:t>标题预设</a:t>
            </a:r>
            <a:endParaRPr lang="zh-CN" altLang="en-US" sz="1600" b="1" dirty="0">
              <a:solidFill>
                <a:srgbClr val="404040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384254" y="4391214"/>
            <a:ext cx="197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rgbClr val="404040"/>
                </a:solidFill>
              </a:rPr>
              <a:t>点击此处更换文本</a:t>
            </a:r>
            <a:r>
              <a:rPr lang="en-US" altLang="zh-CN" sz="1200" dirty="0">
                <a:solidFill>
                  <a:srgbClr val="404040"/>
                </a:solidFill>
              </a:rPr>
              <a:t> </a:t>
            </a:r>
            <a:r>
              <a:rPr lang="zh-CN" altLang="en-US" sz="1200" dirty="0">
                <a:solidFill>
                  <a:srgbClr val="404040"/>
                </a:solidFill>
              </a:rPr>
              <a:t>点击此处更换文本</a:t>
            </a:r>
            <a:r>
              <a:rPr lang="en-US" altLang="zh-CN" sz="1200" dirty="0">
                <a:solidFill>
                  <a:srgbClr val="404040"/>
                </a:solidFill>
              </a:rPr>
              <a:t> </a:t>
            </a:r>
            <a:endParaRPr lang="zh-CN" altLang="en-US" sz="1200" dirty="0">
              <a:solidFill>
                <a:srgbClr val="404040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874659" y="4123626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04040"/>
                </a:solidFill>
              </a:rPr>
              <a:t>标题预设</a:t>
            </a:r>
            <a:endParaRPr lang="zh-CN" altLang="en-US" sz="1600" b="1" dirty="0">
              <a:solidFill>
                <a:srgbClr val="404040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582724" y="4391214"/>
            <a:ext cx="197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rgbClr val="404040"/>
                </a:solidFill>
              </a:rPr>
              <a:t>点击此处更换文本</a:t>
            </a:r>
            <a:r>
              <a:rPr lang="en-US" altLang="zh-CN" sz="1200" dirty="0">
                <a:solidFill>
                  <a:srgbClr val="404040"/>
                </a:solidFill>
              </a:rPr>
              <a:t> </a:t>
            </a:r>
            <a:r>
              <a:rPr lang="zh-CN" altLang="en-US" sz="1200" dirty="0">
                <a:solidFill>
                  <a:srgbClr val="404040"/>
                </a:solidFill>
              </a:rPr>
              <a:t>点击此处更换文本</a:t>
            </a:r>
            <a:r>
              <a:rPr lang="en-US" altLang="zh-CN" sz="1200" dirty="0">
                <a:solidFill>
                  <a:srgbClr val="404040"/>
                </a:solidFill>
              </a:rPr>
              <a:t> </a:t>
            </a:r>
            <a:endParaRPr lang="zh-CN" altLang="en-US" sz="1200" dirty="0">
              <a:solidFill>
                <a:srgbClr val="404040"/>
              </a:solidFill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2238949" y="3765403"/>
            <a:ext cx="282865" cy="242185"/>
            <a:chOff x="2162176" y="-104775"/>
            <a:chExt cx="1655763" cy="1417638"/>
          </a:xfrm>
          <a:solidFill>
            <a:srgbClr val="404040"/>
          </a:solidFill>
        </p:grpSpPr>
        <p:sp>
          <p:nvSpPr>
            <p:cNvPr id="65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66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endParaRPr>
            </a:p>
          </p:txBody>
        </p:sp>
      </p:grpSp>
      <p:sp>
        <p:nvSpPr>
          <p:cNvPr id="67" name="Freeform 239"/>
          <p:cNvSpPr>
            <a:spLocks noChangeAspect="1" noEditPoints="1"/>
          </p:cNvSpPr>
          <p:nvPr/>
        </p:nvSpPr>
        <p:spPr bwMode="auto">
          <a:xfrm>
            <a:off x="4432094" y="3757294"/>
            <a:ext cx="293515" cy="294201"/>
          </a:xfrm>
          <a:custGeom>
            <a:avLst/>
            <a:gdLst>
              <a:gd name="T0" fmla="*/ 214 w 214"/>
              <a:gd name="T1" fmla="*/ 107 h 214"/>
              <a:gd name="T2" fmla="*/ 108 w 214"/>
              <a:gd name="T3" fmla="*/ 0 h 214"/>
              <a:gd name="T4" fmla="*/ 14 w 214"/>
              <a:gd name="T5" fmla="*/ 55 h 214"/>
              <a:gd name="T6" fmla="*/ 1 w 214"/>
              <a:gd name="T7" fmla="*/ 105 h 214"/>
              <a:gd name="T8" fmla="*/ 12 w 214"/>
              <a:gd name="T9" fmla="*/ 155 h 214"/>
              <a:gd name="T10" fmla="*/ 109 w 214"/>
              <a:gd name="T11" fmla="*/ 213 h 214"/>
              <a:gd name="T12" fmla="*/ 116 w 214"/>
              <a:gd name="T13" fmla="*/ 213 h 214"/>
              <a:gd name="T14" fmla="*/ 118 w 214"/>
              <a:gd name="T15" fmla="*/ 213 h 214"/>
              <a:gd name="T16" fmla="*/ 200 w 214"/>
              <a:gd name="T17" fmla="*/ 160 h 214"/>
              <a:gd name="T18" fmla="*/ 21 w 214"/>
              <a:gd name="T19" fmla="*/ 112 h 214"/>
              <a:gd name="T20" fmla="*/ 7 w 214"/>
              <a:gd name="T21" fmla="*/ 107 h 214"/>
              <a:gd name="T22" fmla="*/ 21 w 214"/>
              <a:gd name="T23" fmla="*/ 106 h 214"/>
              <a:gd name="T24" fmla="*/ 63 w 214"/>
              <a:gd name="T25" fmla="*/ 29 h 214"/>
              <a:gd name="T26" fmla="*/ 38 w 214"/>
              <a:gd name="T27" fmla="*/ 61 h 214"/>
              <a:gd name="T28" fmla="*/ 202 w 214"/>
              <a:gd name="T29" fmla="*/ 107 h 214"/>
              <a:gd name="T30" fmla="*/ 199 w 214"/>
              <a:gd name="T31" fmla="*/ 65 h 214"/>
              <a:gd name="T32" fmla="*/ 196 w 214"/>
              <a:gd name="T33" fmla="*/ 109 h 214"/>
              <a:gd name="T34" fmla="*/ 158 w 214"/>
              <a:gd name="T35" fmla="*/ 74 h 214"/>
              <a:gd name="T36" fmla="*/ 124 w 214"/>
              <a:gd name="T37" fmla="*/ 198 h 214"/>
              <a:gd name="T38" fmla="*/ 141 w 214"/>
              <a:gd name="T39" fmla="*/ 174 h 214"/>
              <a:gd name="T40" fmla="*/ 108 w 214"/>
              <a:gd name="T41" fmla="*/ 176 h 214"/>
              <a:gd name="T42" fmla="*/ 82 w 214"/>
              <a:gd name="T43" fmla="*/ 175 h 214"/>
              <a:gd name="T44" fmla="*/ 108 w 214"/>
              <a:gd name="T45" fmla="*/ 78 h 214"/>
              <a:gd name="T46" fmla="*/ 68 w 214"/>
              <a:gd name="T47" fmla="*/ 107 h 214"/>
              <a:gd name="T48" fmla="*/ 132 w 214"/>
              <a:gd name="T49" fmla="*/ 24 h 214"/>
              <a:gd name="T50" fmla="*/ 151 w 214"/>
              <a:gd name="T51" fmla="*/ 69 h 214"/>
              <a:gd name="T52" fmla="*/ 136 w 214"/>
              <a:gd name="T53" fmla="*/ 29 h 214"/>
              <a:gd name="T54" fmla="*/ 90 w 214"/>
              <a:gd name="T55" fmla="*/ 26 h 214"/>
              <a:gd name="T56" fmla="*/ 108 w 214"/>
              <a:gd name="T57" fmla="*/ 72 h 214"/>
              <a:gd name="T58" fmla="*/ 108 w 214"/>
              <a:gd name="T59" fmla="*/ 32 h 214"/>
              <a:gd name="T60" fmla="*/ 79 w 214"/>
              <a:gd name="T61" fmla="*/ 168 h 214"/>
              <a:gd name="T62" fmla="*/ 114 w 214"/>
              <a:gd name="T63" fmla="*/ 205 h 214"/>
              <a:gd name="T64" fmla="*/ 114 w 214"/>
              <a:gd name="T65" fmla="*/ 205 h 214"/>
              <a:gd name="T66" fmla="*/ 154 w 214"/>
              <a:gd name="T67" fmla="*/ 124 h 214"/>
              <a:gd name="T68" fmla="*/ 114 w 214"/>
              <a:gd name="T69" fmla="*/ 120 h 214"/>
              <a:gd name="T70" fmla="*/ 155 w 214"/>
              <a:gd name="T71" fmla="*/ 107 h 214"/>
              <a:gd name="T72" fmla="*/ 157 w 214"/>
              <a:gd name="T73" fmla="*/ 68 h 214"/>
              <a:gd name="T74" fmla="*/ 186 w 214"/>
              <a:gd name="T75" fmla="*/ 62 h 214"/>
              <a:gd name="T76" fmla="*/ 128 w 214"/>
              <a:gd name="T77" fmla="*/ 10 h 214"/>
              <a:gd name="T78" fmla="*/ 95 w 214"/>
              <a:gd name="T79" fmla="*/ 10 h 214"/>
              <a:gd name="T80" fmla="*/ 95 w 214"/>
              <a:gd name="T81" fmla="*/ 10 h 214"/>
              <a:gd name="T82" fmla="*/ 82 w 214"/>
              <a:gd name="T83" fmla="*/ 9 h 214"/>
              <a:gd name="T84" fmla="*/ 63 w 214"/>
              <a:gd name="T85" fmla="*/ 107 h 214"/>
              <a:gd name="T86" fmla="*/ 27 w 214"/>
              <a:gd name="T87" fmla="*/ 107 h 214"/>
              <a:gd name="T88" fmla="*/ 27 w 214"/>
              <a:gd name="T89" fmla="*/ 114 h 214"/>
              <a:gd name="T90" fmla="*/ 43 w 214"/>
              <a:gd name="T91" fmla="*/ 161 h 214"/>
              <a:gd name="T92" fmla="*/ 90 w 214"/>
              <a:gd name="T93" fmla="*/ 198 h 214"/>
              <a:gd name="T94" fmla="*/ 75 w 214"/>
              <a:gd name="T95" fmla="*/ 174 h 214"/>
              <a:gd name="T96" fmla="*/ 79 w 214"/>
              <a:gd name="T97" fmla="*/ 203 h 214"/>
              <a:gd name="T98" fmla="*/ 148 w 214"/>
              <a:gd name="T99" fmla="*/ 173 h 214"/>
              <a:gd name="T100" fmla="*/ 134 w 214"/>
              <a:gd name="T101" fmla="*/ 197 h 214"/>
              <a:gd name="T102" fmla="*/ 196 w 214"/>
              <a:gd name="T103" fmla="*/ 115 h 214"/>
              <a:gd name="T104" fmla="*/ 202 w 214"/>
              <a:gd name="T105" fmla="*/ 113 h 214"/>
              <a:gd name="T106" fmla="*/ 189 w 214"/>
              <a:gd name="T107" fmla="*/ 158 h 214"/>
              <a:gd name="T108" fmla="*/ 192 w 214"/>
              <a:gd name="T109" fmla="*/ 60 h 214"/>
              <a:gd name="T110" fmla="*/ 197 w 214"/>
              <a:gd name="T111" fmla="*/ 59 h 214"/>
              <a:gd name="T112" fmla="*/ 32 w 214"/>
              <a:gd name="T113" fmla="*/ 59 h 214"/>
              <a:gd name="T114" fmla="*/ 22 w 214"/>
              <a:gd name="T115" fmla="*/ 160 h 214"/>
              <a:gd name="T116" fmla="*/ 54 w 214"/>
              <a:gd name="T117" fmla="*/ 192 h 214"/>
              <a:gd name="T118" fmla="*/ 166 w 214"/>
              <a:gd name="T119" fmla="*/ 189 h 214"/>
              <a:gd name="T120" fmla="*/ 191 w 214"/>
              <a:gd name="T121" fmla="*/ 16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4" h="214">
                <a:moveTo>
                  <a:pt x="214" y="107"/>
                </a:moveTo>
                <a:cubicBezTo>
                  <a:pt x="214" y="107"/>
                  <a:pt x="214" y="107"/>
                  <a:pt x="214" y="107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4" y="69"/>
                  <a:pt x="195" y="36"/>
                  <a:pt x="165" y="17"/>
                </a:cubicBezTo>
                <a:cubicBezTo>
                  <a:pt x="165" y="16"/>
                  <a:pt x="164" y="15"/>
                  <a:pt x="163" y="15"/>
                </a:cubicBezTo>
                <a:cubicBezTo>
                  <a:pt x="147" y="6"/>
                  <a:pt x="128" y="0"/>
                  <a:pt x="108" y="0"/>
                </a:cubicBezTo>
                <a:cubicBezTo>
                  <a:pt x="69" y="0"/>
                  <a:pt x="35" y="21"/>
                  <a:pt x="16" y="52"/>
                </a:cubicBezTo>
                <a:cubicBezTo>
                  <a:pt x="15" y="52"/>
                  <a:pt x="15" y="53"/>
                  <a:pt x="15" y="53"/>
                </a:cubicBezTo>
                <a:cubicBezTo>
                  <a:pt x="14" y="54"/>
                  <a:pt x="14" y="55"/>
                  <a:pt x="14" y="55"/>
                </a:cubicBezTo>
                <a:cubicBezTo>
                  <a:pt x="7" y="69"/>
                  <a:pt x="2" y="84"/>
                  <a:pt x="1" y="101"/>
                </a:cubicBezTo>
                <a:cubicBezTo>
                  <a:pt x="1" y="101"/>
                  <a:pt x="0" y="101"/>
                  <a:pt x="0" y="102"/>
                </a:cubicBezTo>
                <a:cubicBezTo>
                  <a:pt x="0" y="103"/>
                  <a:pt x="0" y="104"/>
                  <a:pt x="1" y="105"/>
                </a:cubicBezTo>
                <a:cubicBezTo>
                  <a:pt x="1" y="105"/>
                  <a:pt x="1" y="106"/>
                  <a:pt x="1" y="107"/>
                </a:cubicBezTo>
                <a:cubicBezTo>
                  <a:pt x="1" y="123"/>
                  <a:pt x="5" y="138"/>
                  <a:pt x="11" y="152"/>
                </a:cubicBezTo>
                <a:cubicBezTo>
                  <a:pt x="11" y="153"/>
                  <a:pt x="11" y="155"/>
                  <a:pt x="12" y="155"/>
                </a:cubicBezTo>
                <a:cubicBezTo>
                  <a:pt x="12" y="155"/>
                  <a:pt x="13" y="155"/>
                  <a:pt x="13" y="155"/>
                </a:cubicBezTo>
                <a:cubicBezTo>
                  <a:pt x="30" y="190"/>
                  <a:pt x="66" y="214"/>
                  <a:pt x="108" y="214"/>
                </a:cubicBezTo>
                <a:cubicBezTo>
                  <a:pt x="108" y="214"/>
                  <a:pt x="108" y="213"/>
                  <a:pt x="109" y="213"/>
                </a:cubicBezTo>
                <a:cubicBezTo>
                  <a:pt x="109" y="214"/>
                  <a:pt x="110" y="214"/>
                  <a:pt x="111" y="214"/>
                </a:cubicBezTo>
                <a:cubicBezTo>
                  <a:pt x="112" y="214"/>
                  <a:pt x="112" y="214"/>
                  <a:pt x="113" y="213"/>
                </a:cubicBezTo>
                <a:cubicBezTo>
                  <a:pt x="114" y="213"/>
                  <a:pt x="115" y="213"/>
                  <a:pt x="116" y="213"/>
                </a:cubicBezTo>
                <a:cubicBezTo>
                  <a:pt x="116" y="213"/>
                  <a:pt x="116" y="213"/>
                  <a:pt x="117" y="213"/>
                </a:cubicBezTo>
                <a:cubicBezTo>
                  <a:pt x="117" y="213"/>
                  <a:pt x="117" y="213"/>
                  <a:pt x="117" y="213"/>
                </a:cubicBezTo>
                <a:cubicBezTo>
                  <a:pt x="118" y="213"/>
                  <a:pt x="118" y="213"/>
                  <a:pt x="118" y="213"/>
                </a:cubicBezTo>
                <a:cubicBezTo>
                  <a:pt x="118" y="213"/>
                  <a:pt x="118" y="213"/>
                  <a:pt x="118" y="213"/>
                </a:cubicBezTo>
                <a:cubicBezTo>
                  <a:pt x="153" y="210"/>
                  <a:pt x="183" y="190"/>
                  <a:pt x="200" y="161"/>
                </a:cubicBezTo>
                <a:cubicBezTo>
                  <a:pt x="200" y="161"/>
                  <a:pt x="200" y="160"/>
                  <a:pt x="200" y="160"/>
                </a:cubicBezTo>
                <a:cubicBezTo>
                  <a:pt x="209" y="144"/>
                  <a:pt x="214" y="126"/>
                  <a:pt x="214" y="107"/>
                </a:cubicBezTo>
                <a:close/>
                <a:moveTo>
                  <a:pt x="7" y="107"/>
                </a:moveTo>
                <a:cubicBezTo>
                  <a:pt x="10" y="109"/>
                  <a:pt x="15" y="110"/>
                  <a:pt x="21" y="112"/>
                </a:cubicBezTo>
                <a:cubicBezTo>
                  <a:pt x="22" y="129"/>
                  <a:pt x="27" y="145"/>
                  <a:pt x="34" y="159"/>
                </a:cubicBezTo>
                <a:cubicBezTo>
                  <a:pt x="25" y="155"/>
                  <a:pt x="20" y="153"/>
                  <a:pt x="17" y="151"/>
                </a:cubicBezTo>
                <a:cubicBezTo>
                  <a:pt x="11" y="138"/>
                  <a:pt x="7" y="123"/>
                  <a:pt x="7" y="107"/>
                </a:cubicBezTo>
                <a:close/>
                <a:moveTo>
                  <a:pt x="19" y="59"/>
                </a:moveTo>
                <a:cubicBezTo>
                  <a:pt x="21" y="61"/>
                  <a:pt x="25" y="62"/>
                  <a:pt x="30" y="64"/>
                </a:cubicBezTo>
                <a:cubicBezTo>
                  <a:pt x="24" y="77"/>
                  <a:pt x="21" y="91"/>
                  <a:pt x="21" y="106"/>
                </a:cubicBezTo>
                <a:cubicBezTo>
                  <a:pt x="15" y="104"/>
                  <a:pt x="10" y="102"/>
                  <a:pt x="7" y="101"/>
                </a:cubicBezTo>
                <a:cubicBezTo>
                  <a:pt x="8" y="86"/>
                  <a:pt x="12" y="72"/>
                  <a:pt x="19" y="59"/>
                </a:cubicBezTo>
                <a:close/>
                <a:moveTo>
                  <a:pt x="63" y="29"/>
                </a:moveTo>
                <a:cubicBezTo>
                  <a:pt x="67" y="29"/>
                  <a:pt x="73" y="30"/>
                  <a:pt x="80" y="31"/>
                </a:cubicBezTo>
                <a:cubicBezTo>
                  <a:pt x="74" y="41"/>
                  <a:pt x="69" y="54"/>
                  <a:pt x="66" y="68"/>
                </a:cubicBezTo>
                <a:cubicBezTo>
                  <a:pt x="55" y="66"/>
                  <a:pt x="45" y="63"/>
                  <a:pt x="38" y="61"/>
                </a:cubicBezTo>
                <a:cubicBezTo>
                  <a:pt x="44" y="48"/>
                  <a:pt x="52" y="37"/>
                  <a:pt x="63" y="29"/>
                </a:cubicBezTo>
                <a:close/>
                <a:moveTo>
                  <a:pt x="208" y="105"/>
                </a:moveTo>
                <a:cubicBezTo>
                  <a:pt x="206" y="105"/>
                  <a:pt x="204" y="106"/>
                  <a:pt x="202" y="107"/>
                </a:cubicBezTo>
                <a:cubicBezTo>
                  <a:pt x="202" y="107"/>
                  <a:pt x="202" y="107"/>
                  <a:pt x="202" y="107"/>
                </a:cubicBezTo>
                <a:cubicBezTo>
                  <a:pt x="202" y="92"/>
                  <a:pt x="199" y="79"/>
                  <a:pt x="194" y="66"/>
                </a:cubicBezTo>
                <a:cubicBezTo>
                  <a:pt x="196" y="65"/>
                  <a:pt x="198" y="65"/>
                  <a:pt x="199" y="65"/>
                </a:cubicBezTo>
                <a:cubicBezTo>
                  <a:pt x="205" y="77"/>
                  <a:pt x="208" y="90"/>
                  <a:pt x="208" y="105"/>
                </a:cubicBezTo>
                <a:close/>
                <a:moveTo>
                  <a:pt x="196" y="107"/>
                </a:moveTo>
                <a:cubicBezTo>
                  <a:pt x="196" y="107"/>
                  <a:pt x="196" y="108"/>
                  <a:pt x="196" y="109"/>
                </a:cubicBezTo>
                <a:cubicBezTo>
                  <a:pt x="184" y="112"/>
                  <a:pt x="172" y="115"/>
                  <a:pt x="160" y="117"/>
                </a:cubicBezTo>
                <a:cubicBezTo>
                  <a:pt x="161" y="113"/>
                  <a:pt x="161" y="110"/>
                  <a:pt x="161" y="107"/>
                </a:cubicBezTo>
                <a:cubicBezTo>
                  <a:pt x="161" y="95"/>
                  <a:pt x="160" y="84"/>
                  <a:pt x="158" y="74"/>
                </a:cubicBezTo>
                <a:cubicBezTo>
                  <a:pt x="168" y="72"/>
                  <a:pt x="178" y="70"/>
                  <a:pt x="188" y="67"/>
                </a:cubicBezTo>
                <a:cubicBezTo>
                  <a:pt x="193" y="80"/>
                  <a:pt x="196" y="93"/>
                  <a:pt x="196" y="107"/>
                </a:cubicBezTo>
                <a:close/>
                <a:moveTo>
                  <a:pt x="124" y="198"/>
                </a:moveTo>
                <a:cubicBezTo>
                  <a:pt x="121" y="198"/>
                  <a:pt x="117" y="199"/>
                  <a:pt x="114" y="199"/>
                </a:cubicBezTo>
                <a:cubicBezTo>
                  <a:pt x="114" y="176"/>
                  <a:pt x="114" y="176"/>
                  <a:pt x="114" y="176"/>
                </a:cubicBezTo>
                <a:cubicBezTo>
                  <a:pt x="122" y="175"/>
                  <a:pt x="132" y="175"/>
                  <a:pt x="141" y="174"/>
                </a:cubicBezTo>
                <a:cubicBezTo>
                  <a:pt x="137" y="184"/>
                  <a:pt x="131" y="192"/>
                  <a:pt x="124" y="198"/>
                </a:cubicBezTo>
                <a:close/>
                <a:moveTo>
                  <a:pt x="82" y="175"/>
                </a:moveTo>
                <a:cubicBezTo>
                  <a:pt x="90" y="176"/>
                  <a:pt x="99" y="176"/>
                  <a:pt x="108" y="176"/>
                </a:cubicBezTo>
                <a:cubicBezTo>
                  <a:pt x="108" y="199"/>
                  <a:pt x="108" y="199"/>
                  <a:pt x="108" y="199"/>
                </a:cubicBezTo>
                <a:cubicBezTo>
                  <a:pt x="105" y="199"/>
                  <a:pt x="102" y="199"/>
                  <a:pt x="99" y="198"/>
                </a:cubicBezTo>
                <a:cubicBezTo>
                  <a:pt x="93" y="193"/>
                  <a:pt x="87" y="185"/>
                  <a:pt x="82" y="175"/>
                </a:cubicBezTo>
                <a:close/>
                <a:moveTo>
                  <a:pt x="68" y="107"/>
                </a:moveTo>
                <a:cubicBezTo>
                  <a:pt x="68" y="96"/>
                  <a:pt x="69" y="85"/>
                  <a:pt x="71" y="75"/>
                </a:cubicBezTo>
                <a:cubicBezTo>
                  <a:pt x="82" y="77"/>
                  <a:pt x="94" y="78"/>
                  <a:pt x="108" y="78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94" y="120"/>
                  <a:pt x="81" y="118"/>
                  <a:pt x="69" y="117"/>
                </a:cubicBezTo>
                <a:cubicBezTo>
                  <a:pt x="69" y="113"/>
                  <a:pt x="68" y="110"/>
                  <a:pt x="68" y="107"/>
                </a:cubicBezTo>
                <a:close/>
                <a:moveTo>
                  <a:pt x="114" y="26"/>
                </a:moveTo>
                <a:cubicBezTo>
                  <a:pt x="114" y="8"/>
                  <a:pt x="114" y="8"/>
                  <a:pt x="114" y="8"/>
                </a:cubicBezTo>
                <a:cubicBezTo>
                  <a:pt x="120" y="11"/>
                  <a:pt x="127" y="17"/>
                  <a:pt x="132" y="24"/>
                </a:cubicBezTo>
                <a:cubicBezTo>
                  <a:pt x="126" y="25"/>
                  <a:pt x="120" y="26"/>
                  <a:pt x="114" y="26"/>
                </a:cubicBezTo>
                <a:close/>
                <a:moveTo>
                  <a:pt x="136" y="29"/>
                </a:moveTo>
                <a:cubicBezTo>
                  <a:pt x="142" y="40"/>
                  <a:pt x="148" y="53"/>
                  <a:pt x="151" y="69"/>
                </a:cubicBezTo>
                <a:cubicBezTo>
                  <a:pt x="137" y="71"/>
                  <a:pt x="125" y="72"/>
                  <a:pt x="114" y="72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21" y="31"/>
                  <a:pt x="128" y="31"/>
                  <a:pt x="136" y="29"/>
                </a:cubicBezTo>
                <a:close/>
                <a:moveTo>
                  <a:pt x="108" y="9"/>
                </a:moveTo>
                <a:cubicBezTo>
                  <a:pt x="108" y="26"/>
                  <a:pt x="108" y="26"/>
                  <a:pt x="108" y="26"/>
                </a:cubicBezTo>
                <a:cubicBezTo>
                  <a:pt x="102" y="26"/>
                  <a:pt x="95" y="26"/>
                  <a:pt x="90" y="26"/>
                </a:cubicBezTo>
                <a:cubicBezTo>
                  <a:pt x="95" y="18"/>
                  <a:pt x="101" y="12"/>
                  <a:pt x="108" y="9"/>
                </a:cubicBezTo>
                <a:close/>
                <a:moveTo>
                  <a:pt x="108" y="32"/>
                </a:moveTo>
                <a:cubicBezTo>
                  <a:pt x="108" y="72"/>
                  <a:pt x="108" y="72"/>
                  <a:pt x="108" y="72"/>
                </a:cubicBezTo>
                <a:cubicBezTo>
                  <a:pt x="95" y="72"/>
                  <a:pt x="83" y="71"/>
                  <a:pt x="72" y="69"/>
                </a:cubicBezTo>
                <a:cubicBezTo>
                  <a:pt x="75" y="55"/>
                  <a:pt x="80" y="42"/>
                  <a:pt x="86" y="31"/>
                </a:cubicBezTo>
                <a:cubicBezTo>
                  <a:pt x="93" y="32"/>
                  <a:pt x="100" y="32"/>
                  <a:pt x="108" y="32"/>
                </a:cubicBezTo>
                <a:close/>
                <a:moveTo>
                  <a:pt x="108" y="126"/>
                </a:moveTo>
                <a:cubicBezTo>
                  <a:pt x="108" y="170"/>
                  <a:pt x="108" y="170"/>
                  <a:pt x="108" y="170"/>
                </a:cubicBezTo>
                <a:cubicBezTo>
                  <a:pt x="98" y="170"/>
                  <a:pt x="88" y="169"/>
                  <a:pt x="79" y="168"/>
                </a:cubicBezTo>
                <a:cubicBezTo>
                  <a:pt x="74" y="155"/>
                  <a:pt x="71" y="140"/>
                  <a:pt x="69" y="123"/>
                </a:cubicBezTo>
                <a:cubicBezTo>
                  <a:pt x="81" y="124"/>
                  <a:pt x="94" y="125"/>
                  <a:pt x="108" y="126"/>
                </a:cubicBezTo>
                <a:close/>
                <a:moveTo>
                  <a:pt x="114" y="205"/>
                </a:moveTo>
                <a:cubicBezTo>
                  <a:pt x="114" y="205"/>
                  <a:pt x="114" y="205"/>
                  <a:pt x="114" y="205"/>
                </a:cubicBezTo>
                <a:cubicBezTo>
                  <a:pt x="114" y="205"/>
                  <a:pt x="114" y="205"/>
                  <a:pt x="115" y="205"/>
                </a:cubicBezTo>
                <a:cubicBezTo>
                  <a:pt x="114" y="205"/>
                  <a:pt x="114" y="205"/>
                  <a:pt x="114" y="205"/>
                </a:cubicBezTo>
                <a:close/>
                <a:moveTo>
                  <a:pt x="114" y="170"/>
                </a:moveTo>
                <a:cubicBezTo>
                  <a:pt x="114" y="126"/>
                  <a:pt x="114" y="126"/>
                  <a:pt x="114" y="126"/>
                </a:cubicBezTo>
                <a:cubicBezTo>
                  <a:pt x="127" y="126"/>
                  <a:pt x="140" y="125"/>
                  <a:pt x="154" y="124"/>
                </a:cubicBezTo>
                <a:cubicBezTo>
                  <a:pt x="153" y="140"/>
                  <a:pt x="149" y="155"/>
                  <a:pt x="144" y="167"/>
                </a:cubicBezTo>
                <a:cubicBezTo>
                  <a:pt x="133" y="169"/>
                  <a:pt x="123" y="169"/>
                  <a:pt x="114" y="170"/>
                </a:cubicBezTo>
                <a:close/>
                <a:moveTo>
                  <a:pt x="114" y="120"/>
                </a:moveTo>
                <a:cubicBezTo>
                  <a:pt x="114" y="78"/>
                  <a:pt x="114" y="78"/>
                  <a:pt x="114" y="78"/>
                </a:cubicBezTo>
                <a:cubicBezTo>
                  <a:pt x="125" y="78"/>
                  <a:pt x="138" y="77"/>
                  <a:pt x="152" y="75"/>
                </a:cubicBezTo>
                <a:cubicBezTo>
                  <a:pt x="154" y="85"/>
                  <a:pt x="155" y="96"/>
                  <a:pt x="155" y="107"/>
                </a:cubicBezTo>
                <a:cubicBezTo>
                  <a:pt x="155" y="110"/>
                  <a:pt x="155" y="114"/>
                  <a:pt x="154" y="117"/>
                </a:cubicBezTo>
                <a:cubicBezTo>
                  <a:pt x="140" y="119"/>
                  <a:pt x="127" y="120"/>
                  <a:pt x="114" y="120"/>
                </a:cubicBezTo>
                <a:close/>
                <a:moveTo>
                  <a:pt x="157" y="68"/>
                </a:moveTo>
                <a:cubicBezTo>
                  <a:pt x="154" y="53"/>
                  <a:pt x="149" y="39"/>
                  <a:pt x="142" y="28"/>
                </a:cubicBezTo>
                <a:cubicBezTo>
                  <a:pt x="146" y="27"/>
                  <a:pt x="151" y="26"/>
                  <a:pt x="155" y="24"/>
                </a:cubicBezTo>
                <a:cubicBezTo>
                  <a:pt x="168" y="34"/>
                  <a:pt x="179" y="47"/>
                  <a:pt x="186" y="62"/>
                </a:cubicBezTo>
                <a:cubicBezTo>
                  <a:pt x="176" y="64"/>
                  <a:pt x="166" y="66"/>
                  <a:pt x="157" y="68"/>
                </a:cubicBezTo>
                <a:close/>
                <a:moveTo>
                  <a:pt x="139" y="23"/>
                </a:moveTo>
                <a:cubicBezTo>
                  <a:pt x="135" y="18"/>
                  <a:pt x="132" y="14"/>
                  <a:pt x="128" y="10"/>
                </a:cubicBezTo>
                <a:cubicBezTo>
                  <a:pt x="135" y="13"/>
                  <a:pt x="142" y="16"/>
                  <a:pt x="149" y="20"/>
                </a:cubicBezTo>
                <a:cubicBezTo>
                  <a:pt x="146" y="21"/>
                  <a:pt x="142" y="22"/>
                  <a:pt x="139" y="23"/>
                </a:cubicBezTo>
                <a:close/>
                <a:moveTo>
                  <a:pt x="95" y="10"/>
                </a:moveTo>
                <a:cubicBezTo>
                  <a:pt x="91" y="14"/>
                  <a:pt x="87" y="19"/>
                  <a:pt x="83" y="25"/>
                </a:cubicBezTo>
                <a:cubicBezTo>
                  <a:pt x="78" y="25"/>
                  <a:pt x="73" y="24"/>
                  <a:pt x="69" y="23"/>
                </a:cubicBezTo>
                <a:cubicBezTo>
                  <a:pt x="77" y="18"/>
                  <a:pt x="86" y="13"/>
                  <a:pt x="95" y="10"/>
                </a:cubicBezTo>
                <a:close/>
                <a:moveTo>
                  <a:pt x="61" y="22"/>
                </a:moveTo>
                <a:cubicBezTo>
                  <a:pt x="59" y="22"/>
                  <a:pt x="56" y="21"/>
                  <a:pt x="55" y="21"/>
                </a:cubicBezTo>
                <a:cubicBezTo>
                  <a:pt x="63" y="16"/>
                  <a:pt x="72" y="12"/>
                  <a:pt x="82" y="9"/>
                </a:cubicBezTo>
                <a:cubicBezTo>
                  <a:pt x="75" y="13"/>
                  <a:pt x="68" y="17"/>
                  <a:pt x="61" y="22"/>
                </a:cubicBezTo>
                <a:close/>
                <a:moveTo>
                  <a:pt x="65" y="74"/>
                </a:moveTo>
                <a:cubicBezTo>
                  <a:pt x="63" y="85"/>
                  <a:pt x="63" y="95"/>
                  <a:pt x="63" y="107"/>
                </a:cubicBezTo>
                <a:cubicBezTo>
                  <a:pt x="63" y="110"/>
                  <a:pt x="63" y="113"/>
                  <a:pt x="63" y="116"/>
                </a:cubicBezTo>
                <a:cubicBezTo>
                  <a:pt x="49" y="113"/>
                  <a:pt x="37" y="110"/>
                  <a:pt x="27" y="108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7" y="92"/>
                  <a:pt x="30" y="79"/>
                  <a:pt x="35" y="66"/>
                </a:cubicBezTo>
                <a:cubicBezTo>
                  <a:pt x="43" y="69"/>
                  <a:pt x="53" y="72"/>
                  <a:pt x="65" y="74"/>
                </a:cubicBezTo>
                <a:close/>
                <a:moveTo>
                  <a:pt x="27" y="114"/>
                </a:moveTo>
                <a:cubicBezTo>
                  <a:pt x="37" y="117"/>
                  <a:pt x="49" y="119"/>
                  <a:pt x="63" y="122"/>
                </a:cubicBezTo>
                <a:cubicBezTo>
                  <a:pt x="64" y="139"/>
                  <a:pt x="68" y="154"/>
                  <a:pt x="73" y="168"/>
                </a:cubicBezTo>
                <a:cubicBezTo>
                  <a:pt x="61" y="166"/>
                  <a:pt x="51" y="164"/>
                  <a:pt x="43" y="161"/>
                </a:cubicBezTo>
                <a:cubicBezTo>
                  <a:pt x="34" y="147"/>
                  <a:pt x="29" y="131"/>
                  <a:pt x="27" y="114"/>
                </a:cubicBezTo>
                <a:close/>
                <a:moveTo>
                  <a:pt x="75" y="174"/>
                </a:moveTo>
                <a:cubicBezTo>
                  <a:pt x="79" y="184"/>
                  <a:pt x="84" y="192"/>
                  <a:pt x="90" y="198"/>
                </a:cubicBezTo>
                <a:cubicBezTo>
                  <a:pt x="87" y="198"/>
                  <a:pt x="83" y="197"/>
                  <a:pt x="80" y="197"/>
                </a:cubicBezTo>
                <a:cubicBezTo>
                  <a:pt x="68" y="190"/>
                  <a:pt x="57" y="181"/>
                  <a:pt x="48" y="169"/>
                </a:cubicBezTo>
                <a:cubicBezTo>
                  <a:pt x="56" y="171"/>
                  <a:pt x="65" y="173"/>
                  <a:pt x="75" y="174"/>
                </a:cubicBezTo>
                <a:close/>
                <a:moveTo>
                  <a:pt x="82" y="204"/>
                </a:moveTo>
                <a:cubicBezTo>
                  <a:pt x="80" y="204"/>
                  <a:pt x="78" y="203"/>
                  <a:pt x="75" y="202"/>
                </a:cubicBezTo>
                <a:cubicBezTo>
                  <a:pt x="77" y="202"/>
                  <a:pt x="78" y="203"/>
                  <a:pt x="79" y="203"/>
                </a:cubicBezTo>
                <a:cubicBezTo>
                  <a:pt x="80" y="203"/>
                  <a:pt x="81" y="204"/>
                  <a:pt x="82" y="204"/>
                </a:cubicBezTo>
                <a:close/>
                <a:moveTo>
                  <a:pt x="134" y="197"/>
                </a:moveTo>
                <a:cubicBezTo>
                  <a:pt x="139" y="191"/>
                  <a:pt x="144" y="182"/>
                  <a:pt x="148" y="173"/>
                </a:cubicBezTo>
                <a:cubicBezTo>
                  <a:pt x="157" y="171"/>
                  <a:pt x="167" y="170"/>
                  <a:pt x="176" y="167"/>
                </a:cubicBezTo>
                <a:cubicBezTo>
                  <a:pt x="168" y="179"/>
                  <a:pt x="158" y="188"/>
                  <a:pt x="146" y="195"/>
                </a:cubicBezTo>
                <a:cubicBezTo>
                  <a:pt x="142" y="196"/>
                  <a:pt x="138" y="197"/>
                  <a:pt x="134" y="197"/>
                </a:cubicBezTo>
                <a:close/>
                <a:moveTo>
                  <a:pt x="151" y="166"/>
                </a:moveTo>
                <a:cubicBezTo>
                  <a:pt x="156" y="153"/>
                  <a:pt x="159" y="139"/>
                  <a:pt x="160" y="123"/>
                </a:cubicBezTo>
                <a:cubicBezTo>
                  <a:pt x="172" y="121"/>
                  <a:pt x="184" y="118"/>
                  <a:pt x="196" y="115"/>
                </a:cubicBezTo>
                <a:cubicBezTo>
                  <a:pt x="194" y="131"/>
                  <a:pt x="189" y="147"/>
                  <a:pt x="181" y="160"/>
                </a:cubicBezTo>
                <a:cubicBezTo>
                  <a:pt x="171" y="163"/>
                  <a:pt x="161" y="165"/>
                  <a:pt x="151" y="166"/>
                </a:cubicBezTo>
                <a:close/>
                <a:moveTo>
                  <a:pt x="202" y="113"/>
                </a:moveTo>
                <a:cubicBezTo>
                  <a:pt x="204" y="112"/>
                  <a:pt x="206" y="112"/>
                  <a:pt x="208" y="111"/>
                </a:cubicBezTo>
                <a:cubicBezTo>
                  <a:pt x="208" y="127"/>
                  <a:pt x="203" y="143"/>
                  <a:pt x="195" y="157"/>
                </a:cubicBezTo>
                <a:cubicBezTo>
                  <a:pt x="193" y="157"/>
                  <a:pt x="191" y="158"/>
                  <a:pt x="189" y="158"/>
                </a:cubicBezTo>
                <a:cubicBezTo>
                  <a:pt x="196" y="145"/>
                  <a:pt x="201" y="129"/>
                  <a:pt x="202" y="113"/>
                </a:cubicBezTo>
                <a:close/>
                <a:moveTo>
                  <a:pt x="197" y="59"/>
                </a:moveTo>
                <a:cubicBezTo>
                  <a:pt x="195" y="60"/>
                  <a:pt x="193" y="60"/>
                  <a:pt x="192" y="60"/>
                </a:cubicBezTo>
                <a:cubicBezTo>
                  <a:pt x="185" y="45"/>
                  <a:pt x="174" y="32"/>
                  <a:pt x="162" y="22"/>
                </a:cubicBezTo>
                <a:cubicBezTo>
                  <a:pt x="162" y="22"/>
                  <a:pt x="162" y="22"/>
                  <a:pt x="162" y="22"/>
                </a:cubicBezTo>
                <a:cubicBezTo>
                  <a:pt x="176" y="31"/>
                  <a:pt x="188" y="44"/>
                  <a:pt x="197" y="59"/>
                </a:cubicBezTo>
                <a:close/>
                <a:moveTo>
                  <a:pt x="48" y="25"/>
                </a:moveTo>
                <a:cubicBezTo>
                  <a:pt x="49" y="26"/>
                  <a:pt x="51" y="26"/>
                  <a:pt x="55" y="27"/>
                </a:cubicBezTo>
                <a:cubicBezTo>
                  <a:pt x="46" y="36"/>
                  <a:pt x="38" y="47"/>
                  <a:pt x="32" y="59"/>
                </a:cubicBezTo>
                <a:cubicBezTo>
                  <a:pt x="27" y="57"/>
                  <a:pt x="24" y="55"/>
                  <a:pt x="22" y="54"/>
                </a:cubicBezTo>
                <a:cubicBezTo>
                  <a:pt x="28" y="43"/>
                  <a:pt x="37" y="33"/>
                  <a:pt x="48" y="25"/>
                </a:cubicBezTo>
                <a:close/>
                <a:moveTo>
                  <a:pt x="22" y="160"/>
                </a:moveTo>
                <a:cubicBezTo>
                  <a:pt x="27" y="162"/>
                  <a:pt x="32" y="164"/>
                  <a:pt x="39" y="167"/>
                </a:cubicBezTo>
                <a:cubicBezTo>
                  <a:pt x="46" y="178"/>
                  <a:pt x="55" y="187"/>
                  <a:pt x="66" y="195"/>
                </a:cubicBezTo>
                <a:cubicBezTo>
                  <a:pt x="59" y="193"/>
                  <a:pt x="55" y="192"/>
                  <a:pt x="54" y="192"/>
                </a:cubicBezTo>
                <a:cubicBezTo>
                  <a:pt x="41" y="184"/>
                  <a:pt x="30" y="173"/>
                  <a:pt x="22" y="160"/>
                </a:cubicBezTo>
                <a:close/>
                <a:moveTo>
                  <a:pt x="167" y="188"/>
                </a:moveTo>
                <a:cubicBezTo>
                  <a:pt x="166" y="188"/>
                  <a:pt x="166" y="189"/>
                  <a:pt x="166" y="189"/>
                </a:cubicBezTo>
                <a:cubicBezTo>
                  <a:pt x="165" y="189"/>
                  <a:pt x="165" y="189"/>
                  <a:pt x="164" y="189"/>
                </a:cubicBezTo>
                <a:cubicBezTo>
                  <a:pt x="172" y="182"/>
                  <a:pt x="179" y="174"/>
                  <a:pt x="185" y="165"/>
                </a:cubicBezTo>
                <a:cubicBezTo>
                  <a:pt x="187" y="165"/>
                  <a:pt x="189" y="164"/>
                  <a:pt x="191" y="164"/>
                </a:cubicBezTo>
                <a:cubicBezTo>
                  <a:pt x="184" y="173"/>
                  <a:pt x="176" y="182"/>
                  <a:pt x="167" y="188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6" grpId="0"/>
      <p:bldP spid="37" grpId="0"/>
      <p:bldP spid="38" grpId="0"/>
      <p:bldP spid="39" grpId="0"/>
      <p:bldP spid="60" grpId="0"/>
      <p:bldP spid="61" grpId="0"/>
      <p:bldP spid="62" grpId="0"/>
      <p:bldP spid="63" grpId="0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610810" y="2321830"/>
            <a:ext cx="8970380" cy="1226916"/>
            <a:chOff x="1610810" y="2321830"/>
            <a:chExt cx="8970380" cy="1226916"/>
          </a:xfrm>
        </p:grpSpPr>
        <p:grpSp>
          <p:nvGrpSpPr>
            <p:cNvPr id="15" name="组合 14"/>
            <p:cNvGrpSpPr/>
            <p:nvPr/>
          </p:nvGrpSpPr>
          <p:grpSpPr>
            <a:xfrm>
              <a:off x="1610810" y="2321830"/>
              <a:ext cx="8970380" cy="1226916"/>
              <a:chOff x="1610810" y="2321830"/>
              <a:chExt cx="8970380" cy="1226916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610810" y="2321830"/>
                <a:ext cx="8970380" cy="1226916"/>
                <a:chOff x="1610810" y="2779030"/>
                <a:chExt cx="8970380" cy="1226916"/>
              </a:xfrm>
            </p:grpSpPr>
            <p:sp>
              <p:nvSpPr>
                <p:cNvPr id="2" name="右箭头 1"/>
                <p:cNvSpPr/>
                <p:nvPr/>
              </p:nvSpPr>
              <p:spPr>
                <a:xfrm>
                  <a:off x="1610810" y="3229337"/>
                  <a:ext cx="8970380" cy="324091"/>
                </a:xfrm>
                <a:prstGeom prst="rightArrow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2465408" y="2779030"/>
                  <a:ext cx="1226916" cy="12269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" name="椭圆 3"/>
                <p:cNvSpPr/>
                <p:nvPr/>
              </p:nvSpPr>
              <p:spPr>
                <a:xfrm>
                  <a:off x="5482542" y="2779030"/>
                  <a:ext cx="1226916" cy="12269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" name="椭圆 4"/>
                <p:cNvSpPr/>
                <p:nvPr/>
              </p:nvSpPr>
              <p:spPr>
                <a:xfrm>
                  <a:off x="8124463" y="2779030"/>
                  <a:ext cx="1226916" cy="12269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" name="椭圆 5"/>
                <p:cNvSpPr/>
                <p:nvPr/>
              </p:nvSpPr>
              <p:spPr>
                <a:xfrm>
                  <a:off x="2507752" y="2821374"/>
                  <a:ext cx="1142228" cy="1142228"/>
                </a:xfrm>
                <a:prstGeom prst="ellipse">
                  <a:avLst/>
                </a:prstGeom>
                <a:noFill/>
                <a:ln w="38100">
                  <a:solidFill>
                    <a:srgbClr val="40404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椭圆 6"/>
                <p:cNvSpPr/>
                <p:nvPr/>
              </p:nvSpPr>
              <p:spPr>
                <a:xfrm>
                  <a:off x="5524886" y="2821374"/>
                  <a:ext cx="1142228" cy="1142228"/>
                </a:xfrm>
                <a:prstGeom prst="ellipse">
                  <a:avLst/>
                </a:prstGeom>
                <a:noFill/>
                <a:ln w="38100">
                  <a:solidFill>
                    <a:srgbClr val="40404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椭圆 7"/>
                <p:cNvSpPr/>
                <p:nvPr/>
              </p:nvSpPr>
              <p:spPr>
                <a:xfrm>
                  <a:off x="8166807" y="2821374"/>
                  <a:ext cx="1142228" cy="1142228"/>
                </a:xfrm>
                <a:prstGeom prst="ellipse">
                  <a:avLst/>
                </a:prstGeom>
                <a:noFill/>
                <a:ln w="38100">
                  <a:solidFill>
                    <a:srgbClr val="40404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" name="文本框 10"/>
              <p:cNvSpPr txBox="1"/>
              <p:nvPr/>
            </p:nvSpPr>
            <p:spPr>
              <a:xfrm>
                <a:off x="5798418" y="2650412"/>
                <a:ext cx="8898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rgbClr val="404040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3200" dirty="0">
                  <a:solidFill>
                    <a:srgbClr val="404040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2781284" y="2650412"/>
              <a:ext cx="8898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404040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200" dirty="0">
                <a:solidFill>
                  <a:srgbClr val="40404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440339" y="2650412"/>
              <a:ext cx="8898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404040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rgbClr val="404040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522025" y="3729699"/>
            <a:ext cx="140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标题预设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46803" y="4139873"/>
            <a:ext cx="24641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 UI" panose="020F0502020204030204"/>
              <a:ea typeface="微软雅黑" panose="020B0503020204020204" charset="-122"/>
              <a:cs typeface="+mn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879476" y="4099031"/>
            <a:ext cx="320458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582543" y="3729699"/>
            <a:ext cx="140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标题预设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07321" y="4139873"/>
            <a:ext cx="24641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 UI" panose="020F0502020204030204"/>
              <a:ea typeface="微软雅黑" panose="020B0503020204020204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939994" y="4099031"/>
            <a:ext cx="320458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8207289" y="3729699"/>
            <a:ext cx="140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标题预设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532067" y="4139873"/>
            <a:ext cx="24641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 UI" panose="020F0502020204030204"/>
              <a:ea typeface="微软雅黑" panose="020B0503020204020204" charset="-122"/>
              <a:cs typeface="+mn-cs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564740" y="4099031"/>
            <a:ext cx="320458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 rot="18900000">
            <a:off x="7288809" y="2534649"/>
            <a:ext cx="1715686" cy="17156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 rot="18900000">
            <a:off x="3187507" y="2534649"/>
            <a:ext cx="1715686" cy="17156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5" t="883" r="19998" b="900"/>
          <a:stretch>
            <a:fillRect/>
          </a:stretch>
        </p:blipFill>
        <p:spPr>
          <a:xfrm>
            <a:off x="4245563" y="1542052"/>
            <a:ext cx="3700875" cy="3700875"/>
          </a:xfrm>
          <a:custGeom>
            <a:avLst/>
            <a:gdLst>
              <a:gd name="connsiteX0" fmla="*/ 1850438 w 3700875"/>
              <a:gd name="connsiteY0" fmla="*/ 0 h 3700875"/>
              <a:gd name="connsiteX1" fmla="*/ 2192219 w 3700875"/>
              <a:gd name="connsiteY1" fmla="*/ 141571 h 3700875"/>
              <a:gd name="connsiteX2" fmla="*/ 3559305 w 3700875"/>
              <a:gd name="connsiteY2" fmla="*/ 1508656 h 3700875"/>
              <a:gd name="connsiteX3" fmla="*/ 3559305 w 3700875"/>
              <a:gd name="connsiteY3" fmla="*/ 2192219 h 3700875"/>
              <a:gd name="connsiteX4" fmla="*/ 2192219 w 3700875"/>
              <a:gd name="connsiteY4" fmla="*/ 3559305 h 3700875"/>
              <a:gd name="connsiteX5" fmla="*/ 1508656 w 3700875"/>
              <a:gd name="connsiteY5" fmla="*/ 3559305 h 3700875"/>
              <a:gd name="connsiteX6" fmla="*/ 141571 w 3700875"/>
              <a:gd name="connsiteY6" fmla="*/ 2192219 h 3700875"/>
              <a:gd name="connsiteX7" fmla="*/ 141571 w 3700875"/>
              <a:gd name="connsiteY7" fmla="*/ 1508656 h 3700875"/>
              <a:gd name="connsiteX8" fmla="*/ 1508656 w 3700875"/>
              <a:gd name="connsiteY8" fmla="*/ 141571 h 3700875"/>
              <a:gd name="connsiteX9" fmla="*/ 1850438 w 3700875"/>
              <a:gd name="connsiteY9" fmla="*/ 0 h 370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0875" h="3700875">
                <a:moveTo>
                  <a:pt x="1850438" y="0"/>
                </a:moveTo>
                <a:cubicBezTo>
                  <a:pt x="1974138" y="0"/>
                  <a:pt x="2097839" y="47190"/>
                  <a:pt x="2192219" y="141571"/>
                </a:cubicBezTo>
                <a:lnTo>
                  <a:pt x="3559305" y="1508656"/>
                </a:lnTo>
                <a:cubicBezTo>
                  <a:pt x="3748066" y="1697417"/>
                  <a:pt x="3748066" y="2003458"/>
                  <a:pt x="3559305" y="2192219"/>
                </a:cubicBezTo>
                <a:lnTo>
                  <a:pt x="2192219" y="3559305"/>
                </a:lnTo>
                <a:cubicBezTo>
                  <a:pt x="2003458" y="3748066"/>
                  <a:pt x="1697417" y="3748066"/>
                  <a:pt x="1508656" y="3559305"/>
                </a:cubicBezTo>
                <a:lnTo>
                  <a:pt x="141571" y="2192219"/>
                </a:lnTo>
                <a:cubicBezTo>
                  <a:pt x="-47190" y="2003458"/>
                  <a:pt x="-47190" y="1697417"/>
                  <a:pt x="141571" y="1508656"/>
                </a:cubicBezTo>
                <a:lnTo>
                  <a:pt x="1508656" y="141571"/>
                </a:lnTo>
                <a:cubicBezTo>
                  <a:pt x="1603037" y="47190"/>
                  <a:pt x="1726737" y="0"/>
                  <a:pt x="1850438" y="0"/>
                </a:cubicBezTo>
                <a:close/>
              </a:path>
            </a:pathLst>
          </a:custGeom>
        </p:spPr>
      </p:pic>
      <p:grpSp>
        <p:nvGrpSpPr>
          <p:cNvPr id="7" name="组合 6"/>
          <p:cNvGrpSpPr/>
          <p:nvPr/>
        </p:nvGrpSpPr>
        <p:grpSpPr>
          <a:xfrm>
            <a:off x="4712826" y="2931789"/>
            <a:ext cx="2766349" cy="1395558"/>
            <a:chOff x="4805423" y="2864439"/>
            <a:chExt cx="2766349" cy="1395558"/>
          </a:xfrm>
        </p:grpSpPr>
        <p:sp>
          <p:nvSpPr>
            <p:cNvPr id="4" name="文本框 3"/>
            <p:cNvSpPr txBox="1"/>
            <p:nvPr/>
          </p:nvSpPr>
          <p:spPr>
            <a:xfrm>
              <a:off x="4805423" y="2864439"/>
              <a:ext cx="2766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PART TWO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975424" y="3429000"/>
              <a:ext cx="2426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人工智能企业分布与规模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64642" y="1346479"/>
            <a:ext cx="4853354" cy="4300695"/>
            <a:chOff x="964642" y="1346479"/>
            <a:chExt cx="4853354" cy="430069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8" r="3738"/>
            <a:stretch>
              <a:fillRect/>
            </a:stretch>
          </p:blipFill>
          <p:spPr>
            <a:xfrm>
              <a:off x="1155561" y="1346479"/>
              <a:ext cx="4662435" cy="4300695"/>
            </a:xfrm>
            <a:custGeom>
              <a:avLst/>
              <a:gdLst>
                <a:gd name="connsiteX0" fmla="*/ 0 w 4662435"/>
                <a:gd name="connsiteY0" fmla="*/ 0 h 4300695"/>
                <a:gd name="connsiteX1" fmla="*/ 4662435 w 4662435"/>
                <a:gd name="connsiteY1" fmla="*/ 0 h 4300695"/>
                <a:gd name="connsiteX2" fmla="*/ 4662435 w 4662435"/>
                <a:gd name="connsiteY2" fmla="*/ 4300695 h 4300695"/>
                <a:gd name="connsiteX3" fmla="*/ 0 w 4662435"/>
                <a:gd name="connsiteY3" fmla="*/ 4300695 h 430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2435" h="4300695">
                  <a:moveTo>
                    <a:pt x="0" y="0"/>
                  </a:moveTo>
                  <a:lnTo>
                    <a:pt x="4662435" y="0"/>
                  </a:lnTo>
                  <a:lnTo>
                    <a:pt x="4662435" y="4300695"/>
                  </a:lnTo>
                  <a:lnTo>
                    <a:pt x="0" y="4300695"/>
                  </a:lnTo>
                  <a:close/>
                </a:path>
              </a:pathLst>
            </a:custGeom>
          </p:spPr>
        </p:pic>
        <p:sp>
          <p:nvSpPr>
            <p:cNvPr id="5" name="矩形 4"/>
            <p:cNvSpPr/>
            <p:nvPr/>
          </p:nvSpPr>
          <p:spPr>
            <a:xfrm>
              <a:off x="964642" y="1346479"/>
              <a:ext cx="190919" cy="1426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椭圆 5"/>
          <p:cNvSpPr/>
          <p:nvPr/>
        </p:nvSpPr>
        <p:spPr>
          <a:xfrm>
            <a:off x="6591719" y="1346479"/>
            <a:ext cx="271305" cy="2713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91719" y="2525486"/>
            <a:ext cx="271305" cy="2713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591719" y="3704493"/>
            <a:ext cx="271305" cy="2713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591719" y="4883500"/>
            <a:ext cx="271305" cy="2713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706098" y="1301252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23312" y="1568840"/>
            <a:ext cx="331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06098" y="2474656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23312" y="2742244"/>
            <a:ext cx="331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06098" y="3671467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23312" y="3939055"/>
            <a:ext cx="331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06098" y="4830166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23312" y="5097754"/>
            <a:ext cx="331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5015828" y="1593011"/>
          <a:ext cx="6893723" cy="4151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arrow-to-the-right-navigation_32570"/>
          <p:cNvSpPr>
            <a:spLocks noChangeAspect="1"/>
          </p:cNvSpPr>
          <p:nvPr/>
        </p:nvSpPr>
        <p:spPr bwMode="auto">
          <a:xfrm>
            <a:off x="972271" y="1873031"/>
            <a:ext cx="344466" cy="343985"/>
          </a:xfrm>
          <a:custGeom>
            <a:avLst/>
            <a:gdLst>
              <a:gd name="T0" fmla="*/ 5362 w 6291"/>
              <a:gd name="T1" fmla="*/ 3145 h 6291"/>
              <a:gd name="T2" fmla="*/ 5328 w 6291"/>
              <a:gd name="T3" fmla="*/ 3214 h 6291"/>
              <a:gd name="T4" fmla="*/ 3214 w 6291"/>
              <a:gd name="T5" fmla="*/ 4839 h 6291"/>
              <a:gd name="T6" fmla="*/ 3162 w 6291"/>
              <a:gd name="T7" fmla="*/ 4857 h 6291"/>
              <a:gd name="T8" fmla="*/ 3110 w 6291"/>
              <a:gd name="T9" fmla="*/ 4840 h 6291"/>
              <a:gd name="T10" fmla="*/ 3082 w 6291"/>
              <a:gd name="T11" fmla="*/ 4739 h 6291"/>
              <a:gd name="T12" fmla="*/ 3507 w 6291"/>
              <a:gd name="T13" fmla="*/ 3663 h 6291"/>
              <a:gd name="T14" fmla="*/ 1015 w 6291"/>
              <a:gd name="T15" fmla="*/ 3663 h 6291"/>
              <a:gd name="T16" fmla="*/ 929 w 6291"/>
              <a:gd name="T17" fmla="*/ 3577 h 6291"/>
              <a:gd name="T18" fmla="*/ 929 w 6291"/>
              <a:gd name="T19" fmla="*/ 2714 h 6291"/>
              <a:gd name="T20" fmla="*/ 1016 w 6291"/>
              <a:gd name="T21" fmla="*/ 2628 h 6291"/>
              <a:gd name="T22" fmla="*/ 3507 w 6291"/>
              <a:gd name="T23" fmla="*/ 2628 h 6291"/>
              <a:gd name="T24" fmla="*/ 3082 w 6291"/>
              <a:gd name="T25" fmla="*/ 1552 h 6291"/>
              <a:gd name="T26" fmla="*/ 3110 w 6291"/>
              <a:gd name="T27" fmla="*/ 1451 h 6291"/>
              <a:gd name="T28" fmla="*/ 3215 w 6291"/>
              <a:gd name="T29" fmla="*/ 1452 h 6291"/>
              <a:gd name="T30" fmla="*/ 5329 w 6291"/>
              <a:gd name="T31" fmla="*/ 3077 h 6291"/>
              <a:gd name="T32" fmla="*/ 5362 w 6291"/>
              <a:gd name="T33" fmla="*/ 3145 h 6291"/>
              <a:gd name="T34" fmla="*/ 6291 w 6291"/>
              <a:gd name="T35" fmla="*/ 3146 h 6291"/>
              <a:gd name="T36" fmla="*/ 3146 w 6291"/>
              <a:gd name="T37" fmla="*/ 6291 h 6291"/>
              <a:gd name="T38" fmla="*/ 0 w 6291"/>
              <a:gd name="T39" fmla="*/ 3146 h 6291"/>
              <a:gd name="T40" fmla="*/ 3146 w 6291"/>
              <a:gd name="T41" fmla="*/ 0 h 6291"/>
              <a:gd name="T42" fmla="*/ 6291 w 6291"/>
              <a:gd name="T43" fmla="*/ 3146 h 6291"/>
              <a:gd name="T44" fmla="*/ 5946 w 6291"/>
              <a:gd name="T45" fmla="*/ 3146 h 6291"/>
              <a:gd name="T46" fmla="*/ 3146 w 6291"/>
              <a:gd name="T47" fmla="*/ 345 h 6291"/>
              <a:gd name="T48" fmla="*/ 345 w 6291"/>
              <a:gd name="T49" fmla="*/ 3146 h 6291"/>
              <a:gd name="T50" fmla="*/ 3146 w 6291"/>
              <a:gd name="T51" fmla="*/ 5946 h 6291"/>
              <a:gd name="T52" fmla="*/ 5946 w 6291"/>
              <a:gd name="T53" fmla="*/ 3146 h 6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291" h="6291">
                <a:moveTo>
                  <a:pt x="5362" y="3145"/>
                </a:moveTo>
                <a:cubicBezTo>
                  <a:pt x="5362" y="3172"/>
                  <a:pt x="5350" y="3198"/>
                  <a:pt x="5328" y="3214"/>
                </a:cubicBezTo>
                <a:lnTo>
                  <a:pt x="3214" y="4839"/>
                </a:lnTo>
                <a:cubicBezTo>
                  <a:pt x="3199" y="4851"/>
                  <a:pt x="3180" y="4857"/>
                  <a:pt x="3162" y="4857"/>
                </a:cubicBezTo>
                <a:cubicBezTo>
                  <a:pt x="3144" y="4857"/>
                  <a:pt x="3125" y="4851"/>
                  <a:pt x="3110" y="4840"/>
                </a:cubicBezTo>
                <a:cubicBezTo>
                  <a:pt x="3079" y="4816"/>
                  <a:pt x="3067" y="4775"/>
                  <a:pt x="3082" y="4739"/>
                </a:cubicBezTo>
                <a:lnTo>
                  <a:pt x="3507" y="3663"/>
                </a:lnTo>
                <a:lnTo>
                  <a:pt x="1015" y="3663"/>
                </a:lnTo>
                <a:cubicBezTo>
                  <a:pt x="968" y="3663"/>
                  <a:pt x="929" y="3624"/>
                  <a:pt x="929" y="3577"/>
                </a:cubicBezTo>
                <a:lnTo>
                  <a:pt x="929" y="2714"/>
                </a:lnTo>
                <a:cubicBezTo>
                  <a:pt x="929" y="2667"/>
                  <a:pt x="968" y="2628"/>
                  <a:pt x="1016" y="2628"/>
                </a:cubicBezTo>
                <a:lnTo>
                  <a:pt x="3507" y="2628"/>
                </a:lnTo>
                <a:lnTo>
                  <a:pt x="3082" y="1552"/>
                </a:lnTo>
                <a:cubicBezTo>
                  <a:pt x="3068" y="1516"/>
                  <a:pt x="3079" y="1475"/>
                  <a:pt x="3110" y="1451"/>
                </a:cubicBezTo>
                <a:cubicBezTo>
                  <a:pt x="3141" y="1428"/>
                  <a:pt x="3184" y="1428"/>
                  <a:pt x="3215" y="1452"/>
                </a:cubicBezTo>
                <a:lnTo>
                  <a:pt x="5329" y="3077"/>
                </a:lnTo>
                <a:cubicBezTo>
                  <a:pt x="5350" y="3093"/>
                  <a:pt x="5362" y="3119"/>
                  <a:pt x="5362" y="3145"/>
                </a:cubicBezTo>
                <a:close/>
                <a:moveTo>
                  <a:pt x="6291" y="3146"/>
                </a:moveTo>
                <a:cubicBezTo>
                  <a:pt x="6291" y="4880"/>
                  <a:pt x="4880" y="6291"/>
                  <a:pt x="3146" y="6291"/>
                </a:cubicBezTo>
                <a:cubicBezTo>
                  <a:pt x="1411" y="6291"/>
                  <a:pt x="0" y="4880"/>
                  <a:pt x="0" y="3146"/>
                </a:cubicBezTo>
                <a:cubicBezTo>
                  <a:pt x="0" y="1411"/>
                  <a:pt x="1411" y="0"/>
                  <a:pt x="3146" y="0"/>
                </a:cubicBezTo>
                <a:cubicBezTo>
                  <a:pt x="4880" y="0"/>
                  <a:pt x="6291" y="1411"/>
                  <a:pt x="6291" y="3146"/>
                </a:cubicBezTo>
                <a:close/>
                <a:moveTo>
                  <a:pt x="5946" y="3146"/>
                </a:moveTo>
                <a:cubicBezTo>
                  <a:pt x="5946" y="1601"/>
                  <a:pt x="4690" y="345"/>
                  <a:pt x="3146" y="345"/>
                </a:cubicBezTo>
                <a:cubicBezTo>
                  <a:pt x="1601" y="345"/>
                  <a:pt x="345" y="1601"/>
                  <a:pt x="345" y="3146"/>
                </a:cubicBezTo>
                <a:cubicBezTo>
                  <a:pt x="345" y="4690"/>
                  <a:pt x="1601" y="5946"/>
                  <a:pt x="3146" y="5946"/>
                </a:cubicBezTo>
                <a:cubicBezTo>
                  <a:pt x="4690" y="5946"/>
                  <a:pt x="5946" y="4690"/>
                  <a:pt x="5946" y="31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arrow-to-the-right-navigation_32570"/>
          <p:cNvSpPr>
            <a:spLocks noChangeAspect="1"/>
          </p:cNvSpPr>
          <p:nvPr/>
        </p:nvSpPr>
        <p:spPr bwMode="auto">
          <a:xfrm>
            <a:off x="972271" y="3130331"/>
            <a:ext cx="344466" cy="343985"/>
          </a:xfrm>
          <a:custGeom>
            <a:avLst/>
            <a:gdLst>
              <a:gd name="T0" fmla="*/ 5362 w 6291"/>
              <a:gd name="T1" fmla="*/ 3145 h 6291"/>
              <a:gd name="T2" fmla="*/ 5328 w 6291"/>
              <a:gd name="T3" fmla="*/ 3214 h 6291"/>
              <a:gd name="T4" fmla="*/ 3214 w 6291"/>
              <a:gd name="T5" fmla="*/ 4839 h 6291"/>
              <a:gd name="T6" fmla="*/ 3162 w 6291"/>
              <a:gd name="T7" fmla="*/ 4857 h 6291"/>
              <a:gd name="T8" fmla="*/ 3110 w 6291"/>
              <a:gd name="T9" fmla="*/ 4840 h 6291"/>
              <a:gd name="T10" fmla="*/ 3082 w 6291"/>
              <a:gd name="T11" fmla="*/ 4739 h 6291"/>
              <a:gd name="T12" fmla="*/ 3507 w 6291"/>
              <a:gd name="T13" fmla="*/ 3663 h 6291"/>
              <a:gd name="T14" fmla="*/ 1015 w 6291"/>
              <a:gd name="T15" fmla="*/ 3663 h 6291"/>
              <a:gd name="T16" fmla="*/ 929 w 6291"/>
              <a:gd name="T17" fmla="*/ 3577 h 6291"/>
              <a:gd name="T18" fmla="*/ 929 w 6291"/>
              <a:gd name="T19" fmla="*/ 2714 h 6291"/>
              <a:gd name="T20" fmla="*/ 1016 w 6291"/>
              <a:gd name="T21" fmla="*/ 2628 h 6291"/>
              <a:gd name="T22" fmla="*/ 3507 w 6291"/>
              <a:gd name="T23" fmla="*/ 2628 h 6291"/>
              <a:gd name="T24" fmla="*/ 3082 w 6291"/>
              <a:gd name="T25" fmla="*/ 1552 h 6291"/>
              <a:gd name="T26" fmla="*/ 3110 w 6291"/>
              <a:gd name="T27" fmla="*/ 1451 h 6291"/>
              <a:gd name="T28" fmla="*/ 3215 w 6291"/>
              <a:gd name="T29" fmla="*/ 1452 h 6291"/>
              <a:gd name="T30" fmla="*/ 5329 w 6291"/>
              <a:gd name="T31" fmla="*/ 3077 h 6291"/>
              <a:gd name="T32" fmla="*/ 5362 w 6291"/>
              <a:gd name="T33" fmla="*/ 3145 h 6291"/>
              <a:gd name="T34" fmla="*/ 6291 w 6291"/>
              <a:gd name="T35" fmla="*/ 3146 h 6291"/>
              <a:gd name="T36" fmla="*/ 3146 w 6291"/>
              <a:gd name="T37" fmla="*/ 6291 h 6291"/>
              <a:gd name="T38" fmla="*/ 0 w 6291"/>
              <a:gd name="T39" fmla="*/ 3146 h 6291"/>
              <a:gd name="T40" fmla="*/ 3146 w 6291"/>
              <a:gd name="T41" fmla="*/ 0 h 6291"/>
              <a:gd name="T42" fmla="*/ 6291 w 6291"/>
              <a:gd name="T43" fmla="*/ 3146 h 6291"/>
              <a:gd name="T44" fmla="*/ 5946 w 6291"/>
              <a:gd name="T45" fmla="*/ 3146 h 6291"/>
              <a:gd name="T46" fmla="*/ 3146 w 6291"/>
              <a:gd name="T47" fmla="*/ 345 h 6291"/>
              <a:gd name="T48" fmla="*/ 345 w 6291"/>
              <a:gd name="T49" fmla="*/ 3146 h 6291"/>
              <a:gd name="T50" fmla="*/ 3146 w 6291"/>
              <a:gd name="T51" fmla="*/ 5946 h 6291"/>
              <a:gd name="T52" fmla="*/ 5946 w 6291"/>
              <a:gd name="T53" fmla="*/ 3146 h 6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291" h="6291">
                <a:moveTo>
                  <a:pt x="5362" y="3145"/>
                </a:moveTo>
                <a:cubicBezTo>
                  <a:pt x="5362" y="3172"/>
                  <a:pt x="5350" y="3198"/>
                  <a:pt x="5328" y="3214"/>
                </a:cubicBezTo>
                <a:lnTo>
                  <a:pt x="3214" y="4839"/>
                </a:lnTo>
                <a:cubicBezTo>
                  <a:pt x="3199" y="4851"/>
                  <a:pt x="3180" y="4857"/>
                  <a:pt x="3162" y="4857"/>
                </a:cubicBezTo>
                <a:cubicBezTo>
                  <a:pt x="3144" y="4857"/>
                  <a:pt x="3125" y="4851"/>
                  <a:pt x="3110" y="4840"/>
                </a:cubicBezTo>
                <a:cubicBezTo>
                  <a:pt x="3079" y="4816"/>
                  <a:pt x="3067" y="4775"/>
                  <a:pt x="3082" y="4739"/>
                </a:cubicBezTo>
                <a:lnTo>
                  <a:pt x="3507" y="3663"/>
                </a:lnTo>
                <a:lnTo>
                  <a:pt x="1015" y="3663"/>
                </a:lnTo>
                <a:cubicBezTo>
                  <a:pt x="968" y="3663"/>
                  <a:pt x="929" y="3624"/>
                  <a:pt x="929" y="3577"/>
                </a:cubicBezTo>
                <a:lnTo>
                  <a:pt x="929" y="2714"/>
                </a:lnTo>
                <a:cubicBezTo>
                  <a:pt x="929" y="2667"/>
                  <a:pt x="968" y="2628"/>
                  <a:pt x="1016" y="2628"/>
                </a:cubicBezTo>
                <a:lnTo>
                  <a:pt x="3507" y="2628"/>
                </a:lnTo>
                <a:lnTo>
                  <a:pt x="3082" y="1552"/>
                </a:lnTo>
                <a:cubicBezTo>
                  <a:pt x="3068" y="1516"/>
                  <a:pt x="3079" y="1475"/>
                  <a:pt x="3110" y="1451"/>
                </a:cubicBezTo>
                <a:cubicBezTo>
                  <a:pt x="3141" y="1428"/>
                  <a:pt x="3184" y="1428"/>
                  <a:pt x="3215" y="1452"/>
                </a:cubicBezTo>
                <a:lnTo>
                  <a:pt x="5329" y="3077"/>
                </a:lnTo>
                <a:cubicBezTo>
                  <a:pt x="5350" y="3093"/>
                  <a:pt x="5362" y="3119"/>
                  <a:pt x="5362" y="3145"/>
                </a:cubicBezTo>
                <a:close/>
                <a:moveTo>
                  <a:pt x="6291" y="3146"/>
                </a:moveTo>
                <a:cubicBezTo>
                  <a:pt x="6291" y="4880"/>
                  <a:pt x="4880" y="6291"/>
                  <a:pt x="3146" y="6291"/>
                </a:cubicBezTo>
                <a:cubicBezTo>
                  <a:pt x="1411" y="6291"/>
                  <a:pt x="0" y="4880"/>
                  <a:pt x="0" y="3146"/>
                </a:cubicBezTo>
                <a:cubicBezTo>
                  <a:pt x="0" y="1411"/>
                  <a:pt x="1411" y="0"/>
                  <a:pt x="3146" y="0"/>
                </a:cubicBezTo>
                <a:cubicBezTo>
                  <a:pt x="4880" y="0"/>
                  <a:pt x="6291" y="1411"/>
                  <a:pt x="6291" y="3146"/>
                </a:cubicBezTo>
                <a:close/>
                <a:moveTo>
                  <a:pt x="5946" y="3146"/>
                </a:moveTo>
                <a:cubicBezTo>
                  <a:pt x="5946" y="1601"/>
                  <a:pt x="4690" y="345"/>
                  <a:pt x="3146" y="345"/>
                </a:cubicBezTo>
                <a:cubicBezTo>
                  <a:pt x="1601" y="345"/>
                  <a:pt x="345" y="1601"/>
                  <a:pt x="345" y="3146"/>
                </a:cubicBezTo>
                <a:cubicBezTo>
                  <a:pt x="345" y="4690"/>
                  <a:pt x="1601" y="5946"/>
                  <a:pt x="3146" y="5946"/>
                </a:cubicBezTo>
                <a:cubicBezTo>
                  <a:pt x="4690" y="5946"/>
                  <a:pt x="5946" y="4690"/>
                  <a:pt x="5946" y="31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" name="arrow-to-the-right-navigation_32570"/>
          <p:cNvSpPr>
            <a:spLocks noChangeAspect="1"/>
          </p:cNvSpPr>
          <p:nvPr/>
        </p:nvSpPr>
        <p:spPr bwMode="auto">
          <a:xfrm>
            <a:off x="972271" y="4387631"/>
            <a:ext cx="344466" cy="343985"/>
          </a:xfrm>
          <a:custGeom>
            <a:avLst/>
            <a:gdLst>
              <a:gd name="T0" fmla="*/ 5362 w 6291"/>
              <a:gd name="T1" fmla="*/ 3145 h 6291"/>
              <a:gd name="T2" fmla="*/ 5328 w 6291"/>
              <a:gd name="T3" fmla="*/ 3214 h 6291"/>
              <a:gd name="T4" fmla="*/ 3214 w 6291"/>
              <a:gd name="T5" fmla="*/ 4839 h 6291"/>
              <a:gd name="T6" fmla="*/ 3162 w 6291"/>
              <a:gd name="T7" fmla="*/ 4857 h 6291"/>
              <a:gd name="T8" fmla="*/ 3110 w 6291"/>
              <a:gd name="T9" fmla="*/ 4840 h 6291"/>
              <a:gd name="T10" fmla="*/ 3082 w 6291"/>
              <a:gd name="T11" fmla="*/ 4739 h 6291"/>
              <a:gd name="T12" fmla="*/ 3507 w 6291"/>
              <a:gd name="T13" fmla="*/ 3663 h 6291"/>
              <a:gd name="T14" fmla="*/ 1015 w 6291"/>
              <a:gd name="T15" fmla="*/ 3663 h 6291"/>
              <a:gd name="T16" fmla="*/ 929 w 6291"/>
              <a:gd name="T17" fmla="*/ 3577 h 6291"/>
              <a:gd name="T18" fmla="*/ 929 w 6291"/>
              <a:gd name="T19" fmla="*/ 2714 h 6291"/>
              <a:gd name="T20" fmla="*/ 1016 w 6291"/>
              <a:gd name="T21" fmla="*/ 2628 h 6291"/>
              <a:gd name="T22" fmla="*/ 3507 w 6291"/>
              <a:gd name="T23" fmla="*/ 2628 h 6291"/>
              <a:gd name="T24" fmla="*/ 3082 w 6291"/>
              <a:gd name="T25" fmla="*/ 1552 h 6291"/>
              <a:gd name="T26" fmla="*/ 3110 w 6291"/>
              <a:gd name="T27" fmla="*/ 1451 h 6291"/>
              <a:gd name="T28" fmla="*/ 3215 w 6291"/>
              <a:gd name="T29" fmla="*/ 1452 h 6291"/>
              <a:gd name="T30" fmla="*/ 5329 w 6291"/>
              <a:gd name="T31" fmla="*/ 3077 h 6291"/>
              <a:gd name="T32" fmla="*/ 5362 w 6291"/>
              <a:gd name="T33" fmla="*/ 3145 h 6291"/>
              <a:gd name="T34" fmla="*/ 6291 w 6291"/>
              <a:gd name="T35" fmla="*/ 3146 h 6291"/>
              <a:gd name="T36" fmla="*/ 3146 w 6291"/>
              <a:gd name="T37" fmla="*/ 6291 h 6291"/>
              <a:gd name="T38" fmla="*/ 0 w 6291"/>
              <a:gd name="T39" fmla="*/ 3146 h 6291"/>
              <a:gd name="T40" fmla="*/ 3146 w 6291"/>
              <a:gd name="T41" fmla="*/ 0 h 6291"/>
              <a:gd name="T42" fmla="*/ 6291 w 6291"/>
              <a:gd name="T43" fmla="*/ 3146 h 6291"/>
              <a:gd name="T44" fmla="*/ 5946 w 6291"/>
              <a:gd name="T45" fmla="*/ 3146 h 6291"/>
              <a:gd name="T46" fmla="*/ 3146 w 6291"/>
              <a:gd name="T47" fmla="*/ 345 h 6291"/>
              <a:gd name="T48" fmla="*/ 345 w 6291"/>
              <a:gd name="T49" fmla="*/ 3146 h 6291"/>
              <a:gd name="T50" fmla="*/ 3146 w 6291"/>
              <a:gd name="T51" fmla="*/ 5946 h 6291"/>
              <a:gd name="T52" fmla="*/ 5946 w 6291"/>
              <a:gd name="T53" fmla="*/ 3146 h 6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291" h="6291">
                <a:moveTo>
                  <a:pt x="5362" y="3145"/>
                </a:moveTo>
                <a:cubicBezTo>
                  <a:pt x="5362" y="3172"/>
                  <a:pt x="5350" y="3198"/>
                  <a:pt x="5328" y="3214"/>
                </a:cubicBezTo>
                <a:lnTo>
                  <a:pt x="3214" y="4839"/>
                </a:lnTo>
                <a:cubicBezTo>
                  <a:pt x="3199" y="4851"/>
                  <a:pt x="3180" y="4857"/>
                  <a:pt x="3162" y="4857"/>
                </a:cubicBezTo>
                <a:cubicBezTo>
                  <a:pt x="3144" y="4857"/>
                  <a:pt x="3125" y="4851"/>
                  <a:pt x="3110" y="4840"/>
                </a:cubicBezTo>
                <a:cubicBezTo>
                  <a:pt x="3079" y="4816"/>
                  <a:pt x="3067" y="4775"/>
                  <a:pt x="3082" y="4739"/>
                </a:cubicBezTo>
                <a:lnTo>
                  <a:pt x="3507" y="3663"/>
                </a:lnTo>
                <a:lnTo>
                  <a:pt x="1015" y="3663"/>
                </a:lnTo>
                <a:cubicBezTo>
                  <a:pt x="968" y="3663"/>
                  <a:pt x="929" y="3624"/>
                  <a:pt x="929" y="3577"/>
                </a:cubicBezTo>
                <a:lnTo>
                  <a:pt x="929" y="2714"/>
                </a:lnTo>
                <a:cubicBezTo>
                  <a:pt x="929" y="2667"/>
                  <a:pt x="968" y="2628"/>
                  <a:pt x="1016" y="2628"/>
                </a:cubicBezTo>
                <a:lnTo>
                  <a:pt x="3507" y="2628"/>
                </a:lnTo>
                <a:lnTo>
                  <a:pt x="3082" y="1552"/>
                </a:lnTo>
                <a:cubicBezTo>
                  <a:pt x="3068" y="1516"/>
                  <a:pt x="3079" y="1475"/>
                  <a:pt x="3110" y="1451"/>
                </a:cubicBezTo>
                <a:cubicBezTo>
                  <a:pt x="3141" y="1428"/>
                  <a:pt x="3184" y="1428"/>
                  <a:pt x="3215" y="1452"/>
                </a:cubicBezTo>
                <a:lnTo>
                  <a:pt x="5329" y="3077"/>
                </a:lnTo>
                <a:cubicBezTo>
                  <a:pt x="5350" y="3093"/>
                  <a:pt x="5362" y="3119"/>
                  <a:pt x="5362" y="3145"/>
                </a:cubicBezTo>
                <a:close/>
                <a:moveTo>
                  <a:pt x="6291" y="3146"/>
                </a:moveTo>
                <a:cubicBezTo>
                  <a:pt x="6291" y="4880"/>
                  <a:pt x="4880" y="6291"/>
                  <a:pt x="3146" y="6291"/>
                </a:cubicBezTo>
                <a:cubicBezTo>
                  <a:pt x="1411" y="6291"/>
                  <a:pt x="0" y="4880"/>
                  <a:pt x="0" y="3146"/>
                </a:cubicBezTo>
                <a:cubicBezTo>
                  <a:pt x="0" y="1411"/>
                  <a:pt x="1411" y="0"/>
                  <a:pt x="3146" y="0"/>
                </a:cubicBezTo>
                <a:cubicBezTo>
                  <a:pt x="4880" y="0"/>
                  <a:pt x="6291" y="1411"/>
                  <a:pt x="6291" y="3146"/>
                </a:cubicBezTo>
                <a:close/>
                <a:moveTo>
                  <a:pt x="5946" y="3146"/>
                </a:moveTo>
                <a:cubicBezTo>
                  <a:pt x="5946" y="1601"/>
                  <a:pt x="4690" y="345"/>
                  <a:pt x="3146" y="345"/>
                </a:cubicBezTo>
                <a:cubicBezTo>
                  <a:pt x="1601" y="345"/>
                  <a:pt x="345" y="1601"/>
                  <a:pt x="345" y="3146"/>
                </a:cubicBezTo>
                <a:cubicBezTo>
                  <a:pt x="345" y="4690"/>
                  <a:pt x="1601" y="5946"/>
                  <a:pt x="3146" y="5946"/>
                </a:cubicBezTo>
                <a:cubicBezTo>
                  <a:pt x="4690" y="5946"/>
                  <a:pt x="5946" y="4690"/>
                  <a:pt x="5946" y="31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" name="文本框 5"/>
          <p:cNvSpPr txBox="1"/>
          <p:nvPr/>
        </p:nvSpPr>
        <p:spPr>
          <a:xfrm>
            <a:off x="1123804" y="1873031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41018" y="2140619"/>
            <a:ext cx="331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23804" y="3124900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41018" y="3392488"/>
            <a:ext cx="331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23804" y="4371338"/>
            <a:ext cx="14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标题预设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41018" y="4638926"/>
            <a:ext cx="331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点击此处更换文本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点击此处更换文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/>
      <p:bldP spid="7" grpId="0"/>
      <p:bldP spid="8" grpId="0"/>
      <p:bldP spid="9" grpId="0"/>
      <p:bldP spid="10" grpId="0"/>
      <p:bldP spid="11" grpId="0"/>
    </p:bldLst>
  </p:timing>
</p:sld>
</file>

<file path=ppt/tags/tag1.xml><?xml version="1.0" encoding="utf-8"?>
<p:tagLst xmlns:p="http://schemas.openxmlformats.org/presentationml/2006/main">
  <p:tag name="ISPRING_PRESENTATION_TITLE" val="人工智能项目计划发展报告PPT模板"/>
</p:tagLst>
</file>

<file path=ppt/theme/theme1.xml><?xml version="1.0" encoding="utf-8"?>
<a:theme xmlns:a="http://schemas.openxmlformats.org/drawingml/2006/main" name="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2206</Words>
  <Application>WPS 演示</Application>
  <PresentationFormat>宽屏</PresentationFormat>
  <Paragraphs>324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宋体</vt:lpstr>
      <vt:lpstr>Wingdings</vt:lpstr>
      <vt:lpstr>Impact</vt:lpstr>
      <vt:lpstr>Century Gothic</vt:lpstr>
      <vt:lpstr>Microsoft YaHei UI</vt:lpstr>
      <vt:lpstr>微软雅黑</vt:lpstr>
      <vt:lpstr>Arial</vt:lpstr>
      <vt:lpstr>Arial Unicode MS</vt:lpstr>
      <vt:lpstr>等线</vt:lpstr>
      <vt:lpstr>等线</vt:lpstr>
      <vt:lpstr>等线</vt:lpstr>
      <vt:lpstr>Calibri</vt:lpstr>
      <vt:lpstr>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人工智能项目计划发展报告PPT模板</dc:title>
  <dc:creator/>
  <cp:lastModifiedBy>南蛮姑娘</cp:lastModifiedBy>
  <cp:revision>31</cp:revision>
  <dcterms:created xsi:type="dcterms:W3CDTF">2017-07-29T06:59:00Z</dcterms:created>
  <dcterms:modified xsi:type="dcterms:W3CDTF">2021-09-16T10:52:33Z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5A41BC1ECF6049948C04006AEB6935B6</vt:lpwstr>
  </property>
  <property fmtid="{D5CDD505-2E9C-101B-9397-08002B2CF9AE}" pid="3" name="KSOProductBuildVer">
    <vt:lpwstr>2052-11.1.0.10700</vt:lpwstr>
  </property>
</Properties>
</file>