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65" r:id="rId3"/>
    <p:sldId id="267" r:id="rId4"/>
    <p:sldId id="266" r:id="rId5"/>
    <p:sldId id="268" r:id="rId6"/>
    <p:sldId id="279" r:id="rId7"/>
    <p:sldId id="280" r:id="rId8"/>
    <p:sldId id="278" r:id="rId9"/>
    <p:sldId id="274" r:id="rId10"/>
    <p:sldId id="281" r:id="rId11"/>
    <p:sldId id="282" r:id="rId12"/>
    <p:sldId id="283" r:id="rId13"/>
    <p:sldId id="284" r:id="rId14"/>
    <p:sldId id="275" r:id="rId15"/>
    <p:sldId id="285" r:id="rId16"/>
    <p:sldId id="286" r:id="rId17"/>
    <p:sldId id="287" r:id="rId18"/>
    <p:sldId id="288" r:id="rId19"/>
    <p:sldId id="276" r:id="rId20"/>
    <p:sldId id="269" r:id="rId21"/>
    <p:sldId id="270" r:id="rId22"/>
    <p:sldId id="272" r:id="rId23"/>
    <p:sldId id="271" r:id="rId24"/>
    <p:sldId id="273" r:id="rId25"/>
    <p:sldId id="27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F"/>
    <a:srgbClr val="074054"/>
    <a:srgbClr val="CDB083"/>
    <a:srgbClr val="CD853A"/>
    <a:srgbClr val="F8E5D3"/>
    <a:srgbClr val="463730"/>
    <a:srgbClr val="8DC888"/>
    <a:srgbClr val="5A9954"/>
    <a:srgbClr val="8D6A6A"/>
    <a:srgbClr val="84AD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21" autoAdjust="0"/>
    <p:restoredTop sz="94660"/>
  </p:normalViewPr>
  <p:slideViewPr>
    <p:cSldViewPr snapToGrid="0">
      <p:cViewPr varScale="1">
        <p:scale>
          <a:sx n="74" d="100"/>
          <a:sy n="74" d="100"/>
        </p:scale>
        <p:origin x="57" y="555"/>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33.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pn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餐桌, 室内, 美食&#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文本框 5"/>
          <p:cNvSpPr txBox="1"/>
          <p:nvPr/>
        </p:nvSpPr>
        <p:spPr>
          <a:xfrm>
            <a:off x="4915065" y="2442924"/>
            <a:ext cx="2361867" cy="3124200"/>
          </a:xfrm>
          <a:prstGeom prst="rect">
            <a:avLst/>
          </a:prstGeom>
          <a:noFill/>
        </p:spPr>
        <p:txBody>
          <a:bodyPr wrap="square" rtlCol="0">
            <a:spAutoFit/>
            <a:scene3d>
              <a:camera prst="orthographicFront"/>
              <a:lightRig rig="threePt" dir="t"/>
            </a:scene3d>
            <a:sp3d extrusionH="57150" contourW="12700" prstMaterial="metal">
              <a:bevelT w="127000" h="127000"/>
              <a:contourClr>
                <a:srgbClr val="A88755"/>
              </a:contourClr>
            </a:sp3d>
          </a:bodyPr>
          <a:lstStyle/>
          <a:p>
            <a:pPr algn="ctr"/>
            <a:r>
              <a:rPr lang="zh-CN" altLang="en-US" sz="19900" dirty="0">
                <a:solidFill>
                  <a:schemeClr val="bg1"/>
                </a:solidFill>
                <a:effectLst>
                  <a:outerShdw blurRad="38100" dist="38100" dir="2700000" algn="tl">
                    <a:srgbClr val="000000">
                      <a:alpha val="43137"/>
                    </a:srgbClr>
                  </a:outerShdw>
                </a:effectLst>
                <a:latin typeface="韩绍杰邯郸体" panose="02010601030101010101" charset="-122"/>
                <a:ea typeface="韩绍杰邯郸体" panose="02010601030101010101" charset="-122"/>
                <a:cs typeface="+mn-ea"/>
                <a:sym typeface="+mn-lt"/>
              </a:rPr>
              <a:t>国</a:t>
            </a:r>
            <a:endParaRPr lang="zh-CN" altLang="en-US" sz="19900" dirty="0">
              <a:solidFill>
                <a:schemeClr val="bg1"/>
              </a:solidFill>
              <a:effectLst>
                <a:outerShdw blurRad="38100" dist="38100" dir="2700000" algn="tl">
                  <a:srgbClr val="000000">
                    <a:alpha val="43137"/>
                  </a:srgbClr>
                </a:outerShdw>
              </a:effectLst>
              <a:latin typeface="韩绍杰邯郸体" panose="02010601030101010101" charset="-122"/>
              <a:ea typeface="韩绍杰邯郸体" panose="02010601030101010101" charset="-122"/>
              <a:cs typeface="+mn-ea"/>
              <a:sym typeface="+mn-lt"/>
            </a:endParaRPr>
          </a:p>
        </p:txBody>
      </p:sp>
      <p:sp>
        <p:nvSpPr>
          <p:cNvPr id="7" name="文本框 6"/>
          <p:cNvSpPr txBox="1"/>
          <p:nvPr/>
        </p:nvSpPr>
        <p:spPr>
          <a:xfrm>
            <a:off x="7155345" y="1495752"/>
            <a:ext cx="2361867" cy="3154710"/>
          </a:xfrm>
          <a:prstGeom prst="rect">
            <a:avLst/>
          </a:prstGeom>
          <a:noFill/>
        </p:spPr>
        <p:txBody>
          <a:bodyPr wrap="square" rtlCol="0">
            <a:spAutoFit/>
            <a:scene3d>
              <a:camera prst="orthographicFront"/>
              <a:lightRig rig="threePt" dir="t"/>
            </a:scene3d>
            <a:sp3d extrusionH="57150" contourW="12700" prstMaterial="metal">
              <a:bevelT w="127000" h="127000"/>
              <a:contourClr>
                <a:srgbClr val="A88755"/>
              </a:contourClr>
            </a:sp3d>
          </a:bodyPr>
          <a:lstStyle/>
          <a:p>
            <a:pPr algn="ctr"/>
            <a:r>
              <a:rPr lang="zh-CN" altLang="en-US" sz="19900" dirty="0">
                <a:solidFill>
                  <a:schemeClr val="bg1"/>
                </a:solidFill>
                <a:effectLst>
                  <a:outerShdw blurRad="38100" dist="38100" dir="2700000" algn="tl">
                    <a:srgbClr val="000000">
                      <a:alpha val="43137"/>
                    </a:srgbClr>
                  </a:outerShdw>
                </a:effectLst>
                <a:latin typeface="韩绍杰邯郸体" panose="02010601030101010101" charset="-122"/>
                <a:ea typeface="韩绍杰邯郸体" panose="02010601030101010101" charset="-122"/>
                <a:cs typeface="+mn-ea"/>
                <a:sym typeface="+mn-lt"/>
              </a:rPr>
              <a:t>潮</a:t>
            </a:r>
            <a:endParaRPr lang="zh-CN" altLang="en-US" sz="19900" dirty="0">
              <a:solidFill>
                <a:schemeClr val="bg1"/>
              </a:solidFill>
              <a:effectLst>
                <a:outerShdw blurRad="38100" dist="38100" dir="2700000" algn="tl">
                  <a:srgbClr val="000000">
                    <a:alpha val="43137"/>
                  </a:srgbClr>
                </a:outerShdw>
              </a:effectLst>
              <a:latin typeface="韩绍杰邯郸体" panose="02010601030101010101" charset="-122"/>
              <a:ea typeface="韩绍杰邯郸体" panose="02010601030101010101" charset="-122"/>
              <a:cs typeface="+mn-ea"/>
              <a:sym typeface="+mn-lt"/>
            </a:endParaRPr>
          </a:p>
        </p:txBody>
      </p:sp>
      <p:pic>
        <p:nvPicPr>
          <p:cNvPr id="9" name="图片 8"/>
          <p:cNvPicPr>
            <a:picLocks noChangeAspect="1"/>
          </p:cNvPicPr>
          <p:nvPr/>
        </p:nvPicPr>
        <p:blipFill>
          <a:blip r:embed="rId2" cstate="email"/>
          <a:stretch>
            <a:fillRect/>
          </a:stretch>
        </p:blipFill>
        <p:spPr>
          <a:xfrm>
            <a:off x="7276932" y="3907223"/>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室内, 餐桌, 植物&#10;&#10;自动生成的说明"/>
          <p:cNvPicPr>
            <a:picLocks noChangeAspect="1"/>
          </p:cNvPicPr>
          <p:nvPr/>
        </p:nvPicPr>
        <p:blipFill rotWithShape="1">
          <a:blip r:embed="rId1" cstate="email"/>
          <a:srcRect/>
          <a:stretch>
            <a:fillRect/>
          </a:stretch>
        </p:blipFill>
        <p:spPr>
          <a:xfrm>
            <a:off x="-582955" y="1257697"/>
            <a:ext cx="8294395" cy="5681326"/>
          </a:xfrm>
          <a:prstGeom prst="rect">
            <a:avLst/>
          </a:prstGeom>
        </p:spPr>
      </p:pic>
      <p:grpSp>
        <p:nvGrpSpPr>
          <p:cNvPr id="3" name="组合 13"/>
          <p:cNvGrpSpPr/>
          <p:nvPr/>
        </p:nvGrpSpPr>
        <p:grpSpPr bwMode="auto">
          <a:xfrm>
            <a:off x="7736233" y="1299705"/>
            <a:ext cx="977900" cy="954627"/>
            <a:chOff x="2879678" y="2429301"/>
            <a:chExt cx="1440000" cy="1440000"/>
          </a:xfrm>
          <a:solidFill>
            <a:srgbClr val="46505C"/>
          </a:solidFill>
        </p:grpSpPr>
        <p:sp>
          <p:nvSpPr>
            <p:cNvPr id="4" name="矩形 3"/>
            <p:cNvSpPr/>
            <p:nvPr/>
          </p:nvSpPr>
          <p:spPr>
            <a:xfrm>
              <a:off x="2879678" y="2430116"/>
              <a:ext cx="1440000" cy="14391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DF"/>
                </a:solidFill>
                <a:effectLst/>
                <a:uLnTx/>
                <a:uFillTx/>
                <a:latin typeface="方正清刻本悦宋简体" panose="02000000000000000000" charset="-122"/>
                <a:ea typeface="方正清刻本悦宋简体" panose="02000000000000000000" charset="-122"/>
              </a:endParaRPr>
            </a:p>
          </p:txBody>
        </p:sp>
        <p:cxnSp>
          <p:nvCxnSpPr>
            <p:cNvPr id="5" name="直接连接符 4"/>
            <p:cNvCxnSpPr/>
            <p:nvPr/>
          </p:nvCxnSpPr>
          <p:spPr>
            <a:xfrm>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599678" y="2430116"/>
              <a:ext cx="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2879678" y="3150905"/>
              <a:ext cx="1425974" cy="4789"/>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7622973" y="1177123"/>
            <a:ext cx="1346114" cy="1200329"/>
          </a:xfrm>
          <a:prstGeom prst="rect">
            <a:avLst/>
          </a:prstGeom>
          <a:noFill/>
        </p:spPr>
        <p:txBody>
          <a:bodyPr wrap="square" rtlCol="0">
            <a:spAutoFit/>
          </a:bodyPr>
          <a:lstStyle/>
          <a:p>
            <a:r>
              <a:rPr lang="zh-CN" altLang="en-US" sz="7200" dirty="0">
                <a:solidFill>
                  <a:srgbClr val="FFFFDF"/>
                </a:solidFill>
                <a:latin typeface="仓耳天群行楷 W01" panose="02020400000000000000" pitchFamily="18" charset="-122"/>
                <a:ea typeface="仓耳天群行楷 W01" panose="02020400000000000000" pitchFamily="18" charset="-122"/>
              </a:rPr>
              <a:t>国</a:t>
            </a:r>
            <a:endParaRPr lang="zh-CN" altLang="en-US" sz="7200" dirty="0">
              <a:solidFill>
                <a:srgbClr val="FFFFDF"/>
              </a:solidFill>
              <a:latin typeface="仓耳天群行楷 W01" panose="02020400000000000000" pitchFamily="18" charset="-122"/>
              <a:ea typeface="仓耳天群行楷 W01" panose="02020400000000000000" pitchFamily="18" charset="-122"/>
            </a:endParaRPr>
          </a:p>
        </p:txBody>
      </p:sp>
      <p:sp>
        <p:nvSpPr>
          <p:cNvPr id="10" name="文本框 9"/>
          <p:cNvSpPr txBox="1"/>
          <p:nvPr/>
        </p:nvSpPr>
        <p:spPr>
          <a:xfrm>
            <a:off x="6255463" y="2614105"/>
            <a:ext cx="5016758" cy="2932461"/>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50000"/>
              </a:lnSpc>
            </a:pPr>
            <a:r>
              <a:rPr lang="zh-CN" altLang="en-US" sz="16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点击输入本栏的具体文字，简明扼要的说明分项内容，此为概念图解，请根据您的具体内容酌情修点击输入本栏的具体文字，简明扼要的说明分项内容，此为概念图解，请根据您的具体内容酌情修</a:t>
            </a:r>
            <a:endParaRPr lang="zh-CN" altLang="en-US" sz="160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endParaRPr>
          </a:p>
        </p:txBody>
      </p:sp>
      <p:grpSp>
        <p:nvGrpSpPr>
          <p:cNvPr id="11" name="组合 10"/>
          <p:cNvGrpSpPr/>
          <p:nvPr/>
        </p:nvGrpSpPr>
        <p:grpSpPr>
          <a:xfrm>
            <a:off x="10539672" y="1286610"/>
            <a:ext cx="443955" cy="967722"/>
            <a:chOff x="20222703" y="11058283"/>
            <a:chExt cx="887909" cy="1935443"/>
          </a:xfrm>
        </p:grpSpPr>
        <p:pic>
          <p:nvPicPr>
            <p:cNvPr id="12" name="Picture" descr="Picture"/>
            <p:cNvPicPr>
              <a:picLocks noChangeAspect="1"/>
            </p:cNvPicPr>
            <p:nvPr/>
          </p:nvPicPr>
          <p:blipFill>
            <a:blip r:embed="rId2" cstate="print"/>
            <a:stretch>
              <a:fillRect/>
            </a:stretch>
          </p:blipFill>
          <p:spPr>
            <a:xfrm>
              <a:off x="20222703" y="11058283"/>
              <a:ext cx="887909" cy="1935443"/>
            </a:xfrm>
            <a:prstGeom prst="rect">
              <a:avLst/>
            </a:prstGeom>
          </p:spPr>
        </p:pic>
        <p:sp>
          <p:nvSpPr>
            <p:cNvPr id="13" name="文本框 12"/>
            <p:cNvSpPr txBox="1"/>
            <p:nvPr/>
          </p:nvSpPr>
          <p:spPr>
            <a:xfrm>
              <a:off x="20251421" y="11231953"/>
              <a:ext cx="555661" cy="699770"/>
            </a:xfrm>
            <a:prstGeom prst="rect">
              <a:avLst/>
            </a:prstGeom>
            <a:noFill/>
          </p:spPr>
          <p:txBody>
            <a:bodyPr wrap="square" rtlCol="0">
              <a:spAutoFit/>
            </a:bodyPr>
            <a:lstStyle/>
            <a:p>
              <a:endParaRPr lang="zh-CN" altLang="en-US" sz="1600" dirty="0">
                <a:solidFill>
                  <a:srgbClr val="FFFFDF"/>
                </a:solidFill>
                <a:latin typeface="汉仪尚巍手书W" panose="00020600040101010101" pitchFamily="18" charset="-122"/>
                <a:ea typeface="汉仪尚巍手书W" panose="00020600040101010101" pitchFamily="18" charset="-122"/>
              </a:endParaRPr>
            </a:p>
          </p:txBody>
        </p:sp>
      </p:grpSp>
      <p:grpSp>
        <p:nvGrpSpPr>
          <p:cNvPr id="14" name="组合 13"/>
          <p:cNvGrpSpPr/>
          <p:nvPr/>
        </p:nvGrpSpPr>
        <p:grpSpPr bwMode="auto">
          <a:xfrm>
            <a:off x="9082347" y="1300499"/>
            <a:ext cx="977900" cy="954627"/>
            <a:chOff x="2879678" y="2429301"/>
            <a:chExt cx="1440000" cy="1440000"/>
          </a:xfrm>
          <a:solidFill>
            <a:srgbClr val="46505C"/>
          </a:solidFill>
        </p:grpSpPr>
        <p:sp>
          <p:nvSpPr>
            <p:cNvPr id="15" name="矩形 14"/>
            <p:cNvSpPr/>
            <p:nvPr/>
          </p:nvSpPr>
          <p:spPr>
            <a:xfrm>
              <a:off x="2879678" y="2430116"/>
              <a:ext cx="1440000" cy="14391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DF"/>
                </a:solidFill>
                <a:effectLst/>
                <a:uLnTx/>
                <a:uFillTx/>
                <a:latin typeface="方正清刻本悦宋简体" panose="02000000000000000000" charset="-122"/>
                <a:ea typeface="方正清刻本悦宋简体" panose="02000000000000000000" charset="-122"/>
              </a:endParaRPr>
            </a:p>
          </p:txBody>
        </p:sp>
        <p:cxnSp>
          <p:nvCxnSpPr>
            <p:cNvPr id="16" name="直接连接符 15"/>
            <p:cNvCxnSpPr/>
            <p:nvPr/>
          </p:nvCxnSpPr>
          <p:spPr>
            <a:xfrm>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599678" y="2430116"/>
              <a:ext cx="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2879678" y="3150905"/>
              <a:ext cx="1425974" cy="4789"/>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20" name="文本框 19"/>
          <p:cNvSpPr txBox="1"/>
          <p:nvPr/>
        </p:nvSpPr>
        <p:spPr>
          <a:xfrm>
            <a:off x="8969087" y="1177917"/>
            <a:ext cx="1346114" cy="1200329"/>
          </a:xfrm>
          <a:prstGeom prst="rect">
            <a:avLst/>
          </a:prstGeom>
          <a:noFill/>
        </p:spPr>
        <p:txBody>
          <a:bodyPr wrap="square" rtlCol="0">
            <a:spAutoFit/>
          </a:bodyPr>
          <a:lstStyle/>
          <a:p>
            <a:r>
              <a:rPr lang="zh-CN" altLang="en-US" sz="7200" dirty="0">
                <a:solidFill>
                  <a:srgbClr val="FFFFDF"/>
                </a:solidFill>
                <a:latin typeface="仓耳天群行楷 W01" panose="02020400000000000000" pitchFamily="18" charset="-122"/>
                <a:ea typeface="仓耳天群行楷 W01" panose="02020400000000000000" pitchFamily="18" charset="-122"/>
              </a:rPr>
              <a:t>潮</a:t>
            </a:r>
            <a:endParaRPr lang="zh-CN" altLang="en-US" sz="7200" dirty="0">
              <a:solidFill>
                <a:srgbClr val="FFFFDF"/>
              </a:solidFill>
              <a:latin typeface="仓耳天群行楷 W01" panose="02020400000000000000" pitchFamily="18" charset="-122"/>
              <a:ea typeface="仓耳天群行楷 W01" panose="02020400000000000000" pitchFamily="18" charset="-122"/>
            </a:endParaRPr>
          </a:p>
        </p:txBody>
      </p:sp>
      <p:sp>
        <p:nvSpPr>
          <p:cNvPr id="21" name="文本框 20"/>
          <p:cNvSpPr txBox="1"/>
          <p:nvPr/>
        </p:nvSpPr>
        <p:spPr>
          <a:xfrm>
            <a:off x="10579735" y="1373505"/>
            <a:ext cx="360045" cy="829945"/>
          </a:xfrm>
          <a:prstGeom prst="rect">
            <a:avLst/>
          </a:prstGeom>
          <a:noFill/>
        </p:spPr>
        <p:txBody>
          <a:bodyPr wrap="square" rtlCol="0" anchor="t">
            <a:spAutoFit/>
          </a:bodyPr>
          <a:p>
            <a:pPr algn="ctr"/>
            <a:r>
              <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rPr>
              <a:t>好客模板</a:t>
            </a:r>
            <a:endPar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26942" y="1327343"/>
            <a:ext cx="3072618" cy="4569069"/>
          </a:xfrm>
          <a:prstGeom prst="rect">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矩形 2"/>
          <p:cNvSpPr/>
          <p:nvPr/>
        </p:nvSpPr>
        <p:spPr>
          <a:xfrm>
            <a:off x="4623584" y="914401"/>
            <a:ext cx="3072618" cy="5148188"/>
          </a:xfrm>
          <a:prstGeom prst="rect">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矩形 3"/>
          <p:cNvSpPr/>
          <p:nvPr/>
        </p:nvSpPr>
        <p:spPr>
          <a:xfrm>
            <a:off x="8220226" y="1327343"/>
            <a:ext cx="3072618" cy="4569068"/>
          </a:xfrm>
          <a:prstGeom prst="rect">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 name="图片 4" descr="图片包含 室内, 建筑物, 餐桌&#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8834" r="38867"/>
          <a:stretch>
            <a:fillRect/>
          </a:stretch>
        </p:blipFill>
        <p:spPr>
          <a:xfrm>
            <a:off x="1256449" y="1485966"/>
            <a:ext cx="2553551" cy="2553551"/>
          </a:xfrm>
          <a:prstGeom prst="ellipse">
            <a:avLst/>
          </a:prstGeom>
        </p:spPr>
      </p:pic>
      <p:pic>
        <p:nvPicPr>
          <p:cNvPr id="6" name="图片 5" descr="图片包含 室内, 建筑物, 餐桌&#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8834" r="38867"/>
          <a:stretch>
            <a:fillRect/>
          </a:stretch>
        </p:blipFill>
        <p:spPr>
          <a:xfrm>
            <a:off x="8479759" y="1485966"/>
            <a:ext cx="2553551" cy="2553551"/>
          </a:xfrm>
          <a:prstGeom prst="ellipse">
            <a:avLst/>
          </a:prstGeom>
        </p:spPr>
      </p:pic>
      <p:pic>
        <p:nvPicPr>
          <p:cNvPr id="7" name="图片 6" descr="图片包含 地面, 建筑物, 户外&#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16667" r="16667"/>
          <a:stretch>
            <a:fillRect/>
          </a:stretch>
        </p:blipFill>
        <p:spPr>
          <a:xfrm>
            <a:off x="4923753" y="1084507"/>
            <a:ext cx="2344493" cy="2344493"/>
          </a:xfrm>
          <a:prstGeom prst="ellipse">
            <a:avLst/>
          </a:prstGeom>
        </p:spPr>
      </p:pic>
      <p:sp>
        <p:nvSpPr>
          <p:cNvPr id="8" name="文本框 7"/>
          <p:cNvSpPr txBox="1"/>
          <p:nvPr/>
        </p:nvSpPr>
        <p:spPr>
          <a:xfrm>
            <a:off x="1409343" y="4198141"/>
            <a:ext cx="2400657" cy="1501620"/>
          </a:xfrm>
          <a:prstGeom prst="rect">
            <a:avLst/>
          </a:prstGeom>
          <a:noFill/>
        </p:spPr>
        <p:txBody>
          <a:bodyPr vert="eaVert" wrap="square" rtlCol="0">
            <a:spAutoFit/>
          </a:bodyPr>
          <a:lstStyle/>
          <a:p>
            <a:pPr algn="just">
              <a:lnSpc>
                <a:spcPct val="200000"/>
              </a:lnSpc>
            </a:pPr>
            <a:r>
              <a:rPr lang="zh-CN" altLang="en-US" sz="1200" kern="0" dirty="0">
                <a:latin typeface="仓耳天群行楷 W01" panose="02020400000000000000" pitchFamily="18" charset="-122"/>
                <a:ea typeface="仓耳天群行楷 W01" panose="02020400000000000000" pitchFamily="18" charset="-122"/>
                <a:cs typeface="华文仿宋" panose="02010600040101010101" charset="-122"/>
              </a:rPr>
              <a:t>根据您的具体内容酌情修点击输入本栏的具体文字，简明扼要的说明分项内容，此为概念图解，请根据您的具体</a:t>
            </a:r>
            <a:endParaRPr lang="zh-CN" altLang="en-US" sz="1200" dirty="0">
              <a:solidFill>
                <a:schemeClr val="bg1">
                  <a:lumMod val="50000"/>
                </a:schemeClr>
              </a:solidFill>
              <a:latin typeface="仓耳天群行楷 W01" panose="02020400000000000000" pitchFamily="18" charset="-122"/>
              <a:ea typeface="仓耳天群行楷 W01" panose="02020400000000000000" pitchFamily="18" charset="-122"/>
            </a:endParaRPr>
          </a:p>
        </p:txBody>
      </p:sp>
      <p:pic>
        <p:nvPicPr>
          <p:cNvPr id="9" name="图片 8"/>
          <p:cNvPicPr>
            <a:picLocks noChangeAspect="1"/>
          </p:cNvPicPr>
          <p:nvPr/>
        </p:nvPicPr>
        <p:blipFill>
          <a:blip r:embed="rId3" cstate="email"/>
          <a:stretch>
            <a:fillRect/>
          </a:stretch>
        </p:blipFill>
        <p:spPr>
          <a:xfrm>
            <a:off x="1409343" y="5180064"/>
            <a:ext cx="340345" cy="350593"/>
          </a:xfrm>
          <a:prstGeom prst="rect">
            <a:avLst/>
          </a:prstGeom>
        </p:spPr>
      </p:pic>
      <p:sp>
        <p:nvSpPr>
          <p:cNvPr id="10" name="文本框 9"/>
          <p:cNvSpPr txBox="1"/>
          <p:nvPr/>
        </p:nvSpPr>
        <p:spPr>
          <a:xfrm>
            <a:off x="5066943" y="4039517"/>
            <a:ext cx="2400657" cy="1501620"/>
          </a:xfrm>
          <a:prstGeom prst="rect">
            <a:avLst/>
          </a:prstGeom>
          <a:noFill/>
        </p:spPr>
        <p:txBody>
          <a:bodyPr vert="eaVert" wrap="square" rtlCol="0">
            <a:spAutoFit/>
          </a:bodyPr>
          <a:lstStyle/>
          <a:p>
            <a:pPr algn="just">
              <a:lnSpc>
                <a:spcPct val="200000"/>
              </a:lnSpc>
            </a:pPr>
            <a:r>
              <a:rPr lang="zh-CN" altLang="en-US" sz="1200" kern="0" dirty="0">
                <a:latin typeface="仓耳天群行楷 W01" panose="02020400000000000000" pitchFamily="18" charset="-122"/>
                <a:ea typeface="仓耳天群行楷 W01" panose="02020400000000000000" pitchFamily="18" charset="-122"/>
                <a:cs typeface="华文仿宋" panose="02010600040101010101" charset="-122"/>
              </a:rPr>
              <a:t>根据您的具体内容酌情修点击输入本栏的具体文字，简明扼要的说明分项内容，此为概念图解，请根据您的具体</a:t>
            </a:r>
            <a:endParaRPr lang="zh-CN" altLang="en-US" sz="1200" dirty="0">
              <a:solidFill>
                <a:schemeClr val="bg1">
                  <a:lumMod val="50000"/>
                </a:schemeClr>
              </a:solidFill>
              <a:latin typeface="仓耳天群行楷 W01" panose="02020400000000000000" pitchFamily="18" charset="-122"/>
              <a:ea typeface="仓耳天群行楷 W01" panose="02020400000000000000" pitchFamily="18" charset="-122"/>
            </a:endParaRPr>
          </a:p>
        </p:txBody>
      </p:sp>
      <p:pic>
        <p:nvPicPr>
          <p:cNvPr id="11" name="图片 10"/>
          <p:cNvPicPr>
            <a:picLocks noChangeAspect="1"/>
          </p:cNvPicPr>
          <p:nvPr/>
        </p:nvPicPr>
        <p:blipFill>
          <a:blip r:embed="rId3" cstate="email"/>
          <a:stretch>
            <a:fillRect/>
          </a:stretch>
        </p:blipFill>
        <p:spPr>
          <a:xfrm>
            <a:off x="5066943" y="5021440"/>
            <a:ext cx="340345" cy="350593"/>
          </a:xfrm>
          <a:prstGeom prst="rect">
            <a:avLst/>
          </a:prstGeom>
        </p:spPr>
      </p:pic>
      <p:sp>
        <p:nvSpPr>
          <p:cNvPr id="12" name="文本框 11"/>
          <p:cNvSpPr txBox="1"/>
          <p:nvPr/>
        </p:nvSpPr>
        <p:spPr>
          <a:xfrm>
            <a:off x="8492087" y="4214813"/>
            <a:ext cx="2400657" cy="1501620"/>
          </a:xfrm>
          <a:prstGeom prst="rect">
            <a:avLst/>
          </a:prstGeom>
          <a:noFill/>
        </p:spPr>
        <p:txBody>
          <a:bodyPr vert="eaVert" wrap="square" rtlCol="0">
            <a:spAutoFit/>
          </a:bodyPr>
          <a:lstStyle/>
          <a:p>
            <a:pPr algn="just">
              <a:lnSpc>
                <a:spcPct val="200000"/>
              </a:lnSpc>
            </a:pPr>
            <a:r>
              <a:rPr lang="zh-CN" altLang="en-US" sz="1200" kern="0" dirty="0">
                <a:latin typeface="仓耳天群行楷 W01" panose="02020400000000000000" pitchFamily="18" charset="-122"/>
                <a:ea typeface="仓耳天群行楷 W01" panose="02020400000000000000" pitchFamily="18" charset="-122"/>
                <a:cs typeface="华文仿宋" panose="02010600040101010101" charset="-122"/>
              </a:rPr>
              <a:t>根据您的具体内容酌情修点击输入本栏的具体文字，简明扼要的说明分项内容，此为概念图解，请根据您的具体</a:t>
            </a:r>
            <a:endParaRPr lang="zh-CN" altLang="en-US" sz="1200" dirty="0">
              <a:solidFill>
                <a:schemeClr val="bg1">
                  <a:lumMod val="50000"/>
                </a:schemeClr>
              </a:solidFill>
              <a:latin typeface="仓耳天群行楷 W01" panose="02020400000000000000" pitchFamily="18" charset="-122"/>
              <a:ea typeface="仓耳天群行楷 W01" panose="02020400000000000000" pitchFamily="18" charset="-122"/>
            </a:endParaRPr>
          </a:p>
        </p:txBody>
      </p:sp>
      <p:pic>
        <p:nvPicPr>
          <p:cNvPr id="13" name="图片 12"/>
          <p:cNvPicPr>
            <a:picLocks noChangeAspect="1"/>
          </p:cNvPicPr>
          <p:nvPr/>
        </p:nvPicPr>
        <p:blipFill>
          <a:blip r:embed="rId3" cstate="email"/>
          <a:stretch>
            <a:fillRect/>
          </a:stretch>
        </p:blipFill>
        <p:spPr>
          <a:xfrm>
            <a:off x="8492087" y="5196736"/>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par>
                                <p:cTn id="33" presetID="47"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47"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47"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室内, 建筑物, 餐桌&#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7663" t="8038" r="79342" b="11147"/>
          <a:stretch>
            <a:fillRect/>
          </a:stretch>
        </p:blipFill>
        <p:spPr>
          <a:xfrm>
            <a:off x="899160" y="777240"/>
            <a:ext cx="1630680" cy="5303520"/>
          </a:xfrm>
          <a:custGeom>
            <a:avLst/>
            <a:gdLst>
              <a:gd name="connsiteX0" fmla="*/ 0 w 1630680"/>
              <a:gd name="connsiteY0" fmla="*/ 0 h 5303520"/>
              <a:gd name="connsiteX1" fmla="*/ 1630680 w 1630680"/>
              <a:gd name="connsiteY1" fmla="*/ 0 h 5303520"/>
              <a:gd name="connsiteX2" fmla="*/ 1630680 w 1630680"/>
              <a:gd name="connsiteY2" fmla="*/ 5303520 h 5303520"/>
              <a:gd name="connsiteX3" fmla="*/ 0 w 1630680"/>
              <a:gd name="connsiteY3" fmla="*/ 5303520 h 5303520"/>
              <a:gd name="connsiteX4" fmla="*/ 0 w 1630680"/>
              <a:gd name="connsiteY4" fmla="*/ 0 h 530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680" h="5303520">
                <a:moveTo>
                  <a:pt x="0" y="0"/>
                </a:moveTo>
                <a:lnTo>
                  <a:pt x="1630680" y="0"/>
                </a:lnTo>
                <a:lnTo>
                  <a:pt x="1630680" y="5303520"/>
                </a:lnTo>
                <a:lnTo>
                  <a:pt x="0" y="5303520"/>
                </a:lnTo>
                <a:lnTo>
                  <a:pt x="0" y="0"/>
                </a:lnTo>
                <a:close/>
              </a:path>
            </a:pathLst>
          </a:custGeom>
        </p:spPr>
      </p:pic>
      <p:pic>
        <p:nvPicPr>
          <p:cNvPr id="8" name="图片 7" descr="图片包含 室内, 建筑物, 餐桌&#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23451" t="8038" r="63553" b="11147"/>
          <a:stretch>
            <a:fillRect/>
          </a:stretch>
        </p:blipFill>
        <p:spPr>
          <a:xfrm>
            <a:off x="2880360" y="777240"/>
            <a:ext cx="1630680" cy="5303520"/>
          </a:xfrm>
          <a:custGeom>
            <a:avLst/>
            <a:gdLst>
              <a:gd name="connsiteX0" fmla="*/ 0 w 1630680"/>
              <a:gd name="connsiteY0" fmla="*/ 0 h 5303520"/>
              <a:gd name="connsiteX1" fmla="*/ 1630680 w 1630680"/>
              <a:gd name="connsiteY1" fmla="*/ 0 h 5303520"/>
              <a:gd name="connsiteX2" fmla="*/ 1630680 w 1630680"/>
              <a:gd name="connsiteY2" fmla="*/ 5303520 h 5303520"/>
              <a:gd name="connsiteX3" fmla="*/ 0 w 1630680"/>
              <a:gd name="connsiteY3" fmla="*/ 5303520 h 5303520"/>
              <a:gd name="connsiteX4" fmla="*/ 0 w 1630680"/>
              <a:gd name="connsiteY4" fmla="*/ 0 h 530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680" h="5303520">
                <a:moveTo>
                  <a:pt x="0" y="0"/>
                </a:moveTo>
                <a:lnTo>
                  <a:pt x="1630680" y="0"/>
                </a:lnTo>
                <a:lnTo>
                  <a:pt x="1630680" y="5303520"/>
                </a:lnTo>
                <a:lnTo>
                  <a:pt x="0" y="5303520"/>
                </a:lnTo>
                <a:lnTo>
                  <a:pt x="0" y="0"/>
                </a:lnTo>
                <a:close/>
              </a:path>
            </a:pathLst>
          </a:custGeom>
        </p:spPr>
      </p:pic>
      <p:pic>
        <p:nvPicPr>
          <p:cNvPr id="7" name="图片 6" descr="图片包含 室内, 建筑物, 餐桌&#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39240" t="8038" r="47765" b="11147"/>
          <a:stretch>
            <a:fillRect/>
          </a:stretch>
        </p:blipFill>
        <p:spPr>
          <a:xfrm>
            <a:off x="4861560" y="777240"/>
            <a:ext cx="1630680" cy="5303520"/>
          </a:xfrm>
          <a:custGeom>
            <a:avLst/>
            <a:gdLst>
              <a:gd name="connsiteX0" fmla="*/ 0 w 1630680"/>
              <a:gd name="connsiteY0" fmla="*/ 0 h 5303520"/>
              <a:gd name="connsiteX1" fmla="*/ 1630680 w 1630680"/>
              <a:gd name="connsiteY1" fmla="*/ 0 h 5303520"/>
              <a:gd name="connsiteX2" fmla="*/ 1630680 w 1630680"/>
              <a:gd name="connsiteY2" fmla="*/ 5303520 h 5303520"/>
              <a:gd name="connsiteX3" fmla="*/ 0 w 1630680"/>
              <a:gd name="connsiteY3" fmla="*/ 5303520 h 5303520"/>
              <a:gd name="connsiteX4" fmla="*/ 0 w 1630680"/>
              <a:gd name="connsiteY4" fmla="*/ 0 h 530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680" h="5303520">
                <a:moveTo>
                  <a:pt x="0" y="0"/>
                </a:moveTo>
                <a:lnTo>
                  <a:pt x="1630680" y="0"/>
                </a:lnTo>
                <a:lnTo>
                  <a:pt x="1630680" y="5303520"/>
                </a:lnTo>
                <a:lnTo>
                  <a:pt x="0" y="5303520"/>
                </a:lnTo>
                <a:lnTo>
                  <a:pt x="0" y="0"/>
                </a:lnTo>
                <a:close/>
              </a:path>
            </a:pathLst>
          </a:custGeom>
        </p:spPr>
      </p:pic>
      <p:sp>
        <p:nvSpPr>
          <p:cNvPr id="10" name="Rechteck"/>
          <p:cNvSpPr/>
          <p:nvPr/>
        </p:nvSpPr>
        <p:spPr>
          <a:xfrm>
            <a:off x="6012919" y="2856575"/>
            <a:ext cx="1270001" cy="12700"/>
          </a:xfrm>
          <a:prstGeom prst="rect">
            <a:avLst/>
          </a:prstGeom>
          <a:solidFill>
            <a:srgbClr val="24282B"/>
          </a:solidFill>
          <a:ln w="12700">
            <a:solidFill>
              <a:srgbClr val="FFFFDF"/>
            </a:solidFill>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sz="1600" kern="0">
              <a:solidFill>
                <a:srgbClr val="FFFFDF"/>
              </a:solidFill>
              <a:latin typeface="Helvetica Light"/>
              <a:sym typeface="Helvetica Light"/>
            </a:endParaRPr>
          </a:p>
        </p:txBody>
      </p:sp>
      <p:sp>
        <p:nvSpPr>
          <p:cNvPr id="11" name="MAON"/>
          <p:cNvSpPr txBox="1"/>
          <p:nvPr/>
        </p:nvSpPr>
        <p:spPr>
          <a:xfrm>
            <a:off x="7628359" y="2275284"/>
            <a:ext cx="3725073" cy="1107996"/>
          </a:xfrm>
          <a:prstGeom prst="rect">
            <a:avLst/>
          </a:prstGeom>
          <a:ln w="12700">
            <a:miter lim="400000"/>
          </a:ln>
        </p:spPr>
        <p:txBody>
          <a:bodyPr wrap="square" lIns="22860" rIns="22860" anchor="ctr">
            <a:spAutoFit/>
          </a:bodyPr>
          <a:lstStyle/>
          <a:p>
            <a:pPr defTabSz="412750" hangingPunct="0"/>
            <a:r>
              <a:rPr lang="zh-CN" altLang="en-US" sz="6600" kern="0" spc="170" dirty="0">
                <a:solidFill>
                  <a:srgbClr val="FFFFDF"/>
                </a:solidFill>
                <a:latin typeface="仓耳天群行楷 W01" panose="02020400000000000000" pitchFamily="18" charset="-122"/>
                <a:ea typeface="仓耳天群行楷 W01" panose="02020400000000000000" pitchFamily="18" charset="-122"/>
                <a:sym typeface="Bodoni SvtyTwo ITC TT-Book"/>
              </a:rPr>
              <a:t>国潮</a:t>
            </a:r>
            <a:endParaRPr sz="6600" kern="0" spc="170" dirty="0">
              <a:solidFill>
                <a:srgbClr val="FFFFDF"/>
              </a:solidFill>
              <a:latin typeface="仓耳天群行楷 W01" panose="02020400000000000000" pitchFamily="18" charset="-122"/>
              <a:ea typeface="仓耳天群行楷 W01" panose="02020400000000000000" pitchFamily="18" charset="-122"/>
              <a:sym typeface="Bodoni SvtyTwo ITC TT-Book"/>
            </a:endParaRPr>
          </a:p>
        </p:txBody>
      </p:sp>
      <p:sp>
        <p:nvSpPr>
          <p:cNvPr id="12" name="文本框 11"/>
          <p:cNvSpPr txBox="1"/>
          <p:nvPr/>
        </p:nvSpPr>
        <p:spPr>
          <a:xfrm>
            <a:off x="7751762" y="3608849"/>
            <a:ext cx="4062651" cy="1689026"/>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4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a:t>
            </a:r>
            <a:endParaRPr lang="zh-CN" altLang="en-US" sz="140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endParaRPr>
          </a:p>
        </p:txBody>
      </p:sp>
      <p:grpSp>
        <p:nvGrpSpPr>
          <p:cNvPr id="13" name="组合 12"/>
          <p:cNvGrpSpPr/>
          <p:nvPr/>
        </p:nvGrpSpPr>
        <p:grpSpPr>
          <a:xfrm>
            <a:off x="7698572" y="4330153"/>
            <a:ext cx="443955" cy="967722"/>
            <a:chOff x="20222703" y="11058283"/>
            <a:chExt cx="887909" cy="1935443"/>
          </a:xfrm>
        </p:grpSpPr>
        <p:pic>
          <p:nvPicPr>
            <p:cNvPr id="14" name="Picture" descr="Picture"/>
            <p:cNvPicPr>
              <a:picLocks noChangeAspect="1"/>
            </p:cNvPicPr>
            <p:nvPr/>
          </p:nvPicPr>
          <p:blipFill>
            <a:blip r:embed="rId2" cstate="print"/>
            <a:stretch>
              <a:fillRect/>
            </a:stretch>
          </p:blipFill>
          <p:spPr>
            <a:xfrm>
              <a:off x="20222703" y="11058283"/>
              <a:ext cx="887909" cy="1935443"/>
            </a:xfrm>
            <a:prstGeom prst="rect">
              <a:avLst/>
            </a:prstGeom>
          </p:spPr>
        </p:pic>
        <p:sp>
          <p:nvSpPr>
            <p:cNvPr id="15" name="文本框 14"/>
            <p:cNvSpPr txBox="1"/>
            <p:nvPr/>
          </p:nvSpPr>
          <p:spPr>
            <a:xfrm>
              <a:off x="20251421" y="11231953"/>
              <a:ext cx="555661" cy="699770"/>
            </a:xfrm>
            <a:prstGeom prst="rect">
              <a:avLst/>
            </a:prstGeom>
            <a:noFill/>
          </p:spPr>
          <p:txBody>
            <a:bodyPr wrap="square" rtlCol="0">
              <a:spAutoFit/>
            </a:bodyPr>
            <a:lstStyle/>
            <a:p>
              <a:endParaRPr lang="zh-CN" altLang="en-US" sz="1600" dirty="0">
                <a:solidFill>
                  <a:srgbClr val="FFFFDF"/>
                </a:solidFill>
                <a:latin typeface="汉仪尚巍手书W" panose="00020600040101010101" pitchFamily="18" charset="-122"/>
                <a:ea typeface="汉仪尚巍手书W" panose="00020600040101010101" pitchFamily="18" charset="-122"/>
              </a:endParaRPr>
            </a:p>
          </p:txBody>
        </p:sp>
      </p:grpSp>
      <p:sp>
        <p:nvSpPr>
          <p:cNvPr id="21" name="文本框 20"/>
          <p:cNvSpPr txBox="1"/>
          <p:nvPr/>
        </p:nvSpPr>
        <p:spPr>
          <a:xfrm>
            <a:off x="7751445" y="4398645"/>
            <a:ext cx="360045" cy="829945"/>
          </a:xfrm>
          <a:prstGeom prst="rect">
            <a:avLst/>
          </a:prstGeom>
          <a:noFill/>
        </p:spPr>
        <p:txBody>
          <a:bodyPr wrap="square" rtlCol="0" anchor="t">
            <a:spAutoFit/>
          </a:bodyPr>
          <a:p>
            <a:pPr algn="ctr"/>
            <a:r>
              <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rPr>
              <a:t>好客模板</a:t>
            </a:r>
            <a:endPar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网球&#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6550" b="3450"/>
          <a:stretch>
            <a:fillRect/>
          </a:stretch>
        </p:blipFill>
        <p:spPr>
          <a:xfrm>
            <a:off x="20" y="10"/>
            <a:ext cx="12191980" cy="6857990"/>
          </a:xfrm>
          <a:prstGeom prst="rect">
            <a:avLst/>
          </a:prstGeom>
        </p:spPr>
      </p:pic>
      <p:pic>
        <p:nvPicPr>
          <p:cNvPr id="4" name="图片 3" descr="图片包含 照片, 美食, 室内&#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 y="0"/>
            <a:ext cx="12191999" cy="6858000"/>
          </a:xfrm>
          <a:prstGeom prst="rect">
            <a:avLst/>
          </a:prstGeom>
        </p:spPr>
      </p:pic>
      <p:pic>
        <p:nvPicPr>
          <p:cNvPr id="5" name="图片 4"/>
          <p:cNvPicPr>
            <a:picLocks noChangeAspect="1"/>
          </p:cNvPicPr>
          <p:nvPr/>
        </p:nvPicPr>
        <p:blipFill>
          <a:blip r:embed="rId3" cstate="email"/>
          <a:stretch>
            <a:fillRect/>
          </a:stretch>
        </p:blipFill>
        <p:spPr>
          <a:xfrm>
            <a:off x="756315" y="671381"/>
            <a:ext cx="4196329" cy="3667582"/>
          </a:xfrm>
          <a:prstGeom prst="rect">
            <a:avLst/>
          </a:prstGeom>
        </p:spPr>
      </p:pic>
      <p:sp>
        <p:nvSpPr>
          <p:cNvPr id="8" name="文本框 7"/>
          <p:cNvSpPr txBox="1"/>
          <p:nvPr/>
        </p:nvSpPr>
        <p:spPr>
          <a:xfrm>
            <a:off x="5029511" y="2016204"/>
            <a:ext cx="2361867" cy="3154710"/>
          </a:xfrm>
          <a:prstGeom prst="rect">
            <a:avLst/>
          </a:prstGeom>
          <a:noFill/>
        </p:spPr>
        <p:txBody>
          <a:bodyPr wrap="square" rtlCol="0">
            <a:spAutoFit/>
            <a:scene3d>
              <a:camera prst="orthographicFront"/>
              <a:lightRig rig="threePt" dir="t"/>
            </a:scene3d>
            <a:sp3d extrusionH="57150" contourW="12700" prstMaterial="metal">
              <a:bevelT w="127000" h="127000"/>
              <a:contourClr>
                <a:srgbClr val="A88755"/>
              </a:contourClr>
            </a:sp3d>
          </a:bodyPr>
          <a:lstStyle/>
          <a:p>
            <a:pPr algn="ctr"/>
            <a:r>
              <a:rPr lang="zh-CN" altLang="en-US" sz="19900" dirty="0">
                <a:solidFill>
                  <a:schemeClr val="bg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cs typeface="+mn-ea"/>
                <a:sym typeface="+mn-lt"/>
              </a:rPr>
              <a:t>叁</a:t>
            </a:r>
            <a:endParaRPr lang="zh-CN" altLang="en-US" sz="19900" dirty="0">
              <a:solidFill>
                <a:schemeClr val="bg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cs typeface="+mn-ea"/>
              <a:sym typeface="+mn-lt"/>
            </a:endParaRPr>
          </a:p>
        </p:txBody>
      </p:sp>
      <p:sp>
        <p:nvSpPr>
          <p:cNvPr id="9" name="文本框 8"/>
          <p:cNvSpPr txBox="1"/>
          <p:nvPr/>
        </p:nvSpPr>
        <p:spPr>
          <a:xfrm>
            <a:off x="8599293" y="1576899"/>
            <a:ext cx="1661993" cy="1856545"/>
          </a:xfrm>
          <a:prstGeom prst="rect">
            <a:avLst/>
          </a:prstGeom>
          <a:noFill/>
        </p:spPr>
        <p:txBody>
          <a:bodyPr vert="eaVert" wrap="square" rtlCol="0">
            <a:spAutoFit/>
          </a:bodyPr>
          <a:lstStyle/>
          <a:p>
            <a:pPr>
              <a:lnSpc>
                <a:spcPct val="200000"/>
              </a:lnSpc>
            </a:pPr>
            <a:r>
              <a:rPr lang="zh-CN" altLang="en-US" sz="1200" dirty="0">
                <a:solidFill>
                  <a:schemeClr val="bg1"/>
                </a:solidFill>
                <a:latin typeface="仓耳天群行楷 W01" panose="02020400000000000000" pitchFamily="18" charset="-122"/>
                <a:ea typeface="仓耳天群行楷 W01" panose="02020400000000000000" pitchFamily="18" charset="-122"/>
                <a:cs typeface="Hiragino Sans GB W3" charset="-122"/>
                <a:sym typeface="+mn-lt"/>
              </a:rPr>
              <a:t>单击此处输入文本内容单击此处输入文本内容输入文本内容单击此处输入文本内容。</a:t>
            </a:r>
            <a:endParaRPr lang="zh-CN" altLang="en-US" sz="1200" dirty="0">
              <a:solidFill>
                <a:schemeClr val="bg1"/>
              </a:solidFill>
              <a:latin typeface="仓耳天群行楷 W01" panose="02020400000000000000" pitchFamily="18" charset="-122"/>
              <a:ea typeface="仓耳天群行楷 W01" panose="02020400000000000000" pitchFamily="18" charset="-122"/>
              <a:cs typeface="Hiragino Sans GB W3" charset="-122"/>
              <a:sym typeface="+mn-lt"/>
            </a:endParaRPr>
          </a:p>
        </p:txBody>
      </p:sp>
      <p:pic>
        <p:nvPicPr>
          <p:cNvPr id="10" name="图片 9"/>
          <p:cNvPicPr>
            <a:picLocks noChangeAspect="1"/>
          </p:cNvPicPr>
          <p:nvPr/>
        </p:nvPicPr>
        <p:blipFill>
          <a:blip r:embed="rId4" cstate="email"/>
          <a:stretch>
            <a:fillRect/>
          </a:stretch>
        </p:blipFill>
        <p:spPr>
          <a:xfrm>
            <a:off x="7654990" y="3988370"/>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email"/>
          <a:srcRect/>
          <a:stretch>
            <a:fillRect/>
          </a:stretch>
        </p:blipFill>
        <p:spPr>
          <a:xfrm>
            <a:off x="-80087" y="-1"/>
            <a:ext cx="6724727" cy="7438073"/>
          </a:xfrm>
          <a:prstGeom prst="rect">
            <a:avLst/>
          </a:prstGeom>
        </p:spPr>
      </p:pic>
      <p:sp>
        <p:nvSpPr>
          <p:cNvPr id="3" name="矩形 2"/>
          <p:cNvSpPr/>
          <p:nvPr/>
        </p:nvSpPr>
        <p:spPr>
          <a:xfrm>
            <a:off x="5187462" y="1169963"/>
            <a:ext cx="5928360" cy="4815840"/>
          </a:xfrm>
          <a:prstGeom prst="rect">
            <a:avLst/>
          </a:prstGeom>
          <a:solidFill>
            <a:srgbClr val="FFFF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文本框 3"/>
          <p:cNvSpPr txBox="1"/>
          <p:nvPr/>
        </p:nvSpPr>
        <p:spPr>
          <a:xfrm>
            <a:off x="9843926" y="1737527"/>
            <a:ext cx="668909"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4000" dirty="0">
                <a:latin typeface="杨任东竹石体-Bold" panose="02000000000000000000" pitchFamily="2" charset="-122"/>
                <a:ea typeface="杨任东竹石体-Bold" panose="02000000000000000000" pitchFamily="2" charset="-122"/>
                <a:cs typeface="方正清刻本悦宋简体" panose="02000000000000000000" charset="-122"/>
              </a:rPr>
              <a:t>中国风</a:t>
            </a:r>
            <a:endParaRPr kumimoji="1" lang="zh-CN" altLang="en-US" sz="4000" dirty="0">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cxnSp>
        <p:nvCxnSpPr>
          <p:cNvPr id="5" name="直线连接符 14"/>
          <p:cNvCxnSpPr/>
          <p:nvPr/>
        </p:nvCxnSpPr>
        <p:spPr>
          <a:xfrm>
            <a:off x="9281272" y="1832838"/>
            <a:ext cx="0" cy="3890211"/>
          </a:xfrm>
          <a:prstGeom prst="line">
            <a:avLst/>
          </a:prstGeom>
          <a:ln>
            <a:solidFill>
              <a:srgbClr val="E5C18C"/>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531192" y="1832838"/>
            <a:ext cx="3631763" cy="371223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600" kern="0" dirty="0">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此为概念图解，请根据您的具体内容酌情修点击输入本栏的具体</a:t>
            </a:r>
            <a:endParaRPr lang="zh-CN" altLang="en-US" sz="1600" dirty="0">
              <a:latin typeface="杨任东竹石体-Bold" panose="02000000000000000000" pitchFamily="2" charset="-122"/>
              <a:ea typeface="杨任东竹石体-Bold" panose="02000000000000000000" pitchFamily="2" charset="-122"/>
              <a:cs typeface="华文仿宋" panose="02010600040101010101" charset="-122"/>
            </a:endParaRPr>
          </a:p>
          <a:p>
            <a:pPr algn="just">
              <a:lnSpc>
                <a:spcPct val="200000"/>
              </a:lnSpc>
            </a:pPr>
            <a:endParaRPr lang="zh-CN" altLang="en-US" sz="1600" dirty="0">
              <a:latin typeface="杨任东竹石体-Bold" panose="02000000000000000000" pitchFamily="2" charset="-122"/>
              <a:ea typeface="杨任东竹石体-Bold" panose="02000000000000000000" pitchFamily="2" charset="-122"/>
              <a:cs typeface="华文仿宋" panose="02010600040101010101" charset="-122"/>
            </a:endParaRPr>
          </a:p>
        </p:txBody>
      </p:sp>
      <p:sp>
        <p:nvSpPr>
          <p:cNvPr id="7" name="文本框 6"/>
          <p:cNvSpPr txBox="1"/>
          <p:nvPr/>
        </p:nvSpPr>
        <p:spPr>
          <a:xfrm>
            <a:off x="9473774" y="1891505"/>
            <a:ext cx="438582" cy="2966449"/>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100" dirty="0">
                <a:latin typeface="杨任东竹石体-Bold" panose="02000000000000000000" pitchFamily="2" charset="-122"/>
                <a:ea typeface="杨任东竹石体-Bold" panose="02000000000000000000" pitchFamily="2" charset="-122"/>
                <a:cs typeface="方正清刻本悦宋简体" panose="02000000000000000000" charset="-122"/>
              </a:rPr>
              <a:t>惊风吹雨过，历历大槐踪。</a:t>
            </a:r>
            <a:endParaRPr kumimoji="1" lang="zh-CN" altLang="en-US" sz="1100" dirty="0">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pic>
        <p:nvPicPr>
          <p:cNvPr id="8" name="图片 7"/>
          <p:cNvPicPr>
            <a:picLocks noChangeAspect="1"/>
          </p:cNvPicPr>
          <p:nvPr/>
        </p:nvPicPr>
        <p:blipFill>
          <a:blip r:embed="rId2" cstate="email"/>
          <a:stretch>
            <a:fillRect/>
          </a:stretch>
        </p:blipFill>
        <p:spPr>
          <a:xfrm>
            <a:off x="10008207" y="3676519"/>
            <a:ext cx="340345" cy="350593"/>
          </a:xfrm>
          <a:prstGeom prst="rect">
            <a:avLst/>
          </a:prstGeom>
        </p:spPr>
      </p:pic>
      <p:sp>
        <p:nvSpPr>
          <p:cNvPr id="9" name="任意多边形: 形状 59"/>
          <p:cNvSpPr/>
          <p:nvPr/>
        </p:nvSpPr>
        <p:spPr bwMode="auto">
          <a:xfrm>
            <a:off x="9860863" y="5157056"/>
            <a:ext cx="975378" cy="511209"/>
          </a:xfrm>
          <a:custGeom>
            <a:avLst/>
            <a:gdLst>
              <a:gd name="connsiteX0" fmla="*/ 268146 w 975378"/>
              <a:gd name="connsiteY0" fmla="*/ 181807 h 511209"/>
              <a:gd name="connsiteX1" fmla="*/ 350016 w 975378"/>
              <a:gd name="connsiteY1" fmla="*/ 214065 h 511209"/>
              <a:gd name="connsiteX2" fmla="*/ 425422 w 975378"/>
              <a:gd name="connsiteY2" fmla="*/ 220516 h 511209"/>
              <a:gd name="connsiteX3" fmla="*/ 490056 w 975378"/>
              <a:gd name="connsiteY3" fmla="*/ 250624 h 511209"/>
              <a:gd name="connsiteX4" fmla="*/ 418959 w 975378"/>
              <a:gd name="connsiteY4" fmla="*/ 343096 h 511209"/>
              <a:gd name="connsiteX5" fmla="*/ 418959 w 975378"/>
              <a:gd name="connsiteY5" fmla="*/ 317289 h 511209"/>
              <a:gd name="connsiteX6" fmla="*/ 421113 w 975378"/>
              <a:gd name="connsiteY6" fmla="*/ 310838 h 511209"/>
              <a:gd name="connsiteX7" fmla="*/ 410341 w 975378"/>
              <a:gd name="connsiteY7" fmla="*/ 381805 h 511209"/>
              <a:gd name="connsiteX8" fmla="*/ 492211 w 975378"/>
              <a:gd name="connsiteY8" fmla="*/ 454922 h 511209"/>
              <a:gd name="connsiteX9" fmla="*/ 714121 w 975378"/>
              <a:gd name="connsiteY9" fmla="*/ 459223 h 511209"/>
              <a:gd name="connsiteX10" fmla="*/ 795990 w 975378"/>
              <a:gd name="connsiteY10" fmla="*/ 390407 h 511209"/>
              <a:gd name="connsiteX11" fmla="*/ 869242 w 975378"/>
              <a:gd name="connsiteY11" fmla="*/ 364601 h 511209"/>
              <a:gd name="connsiteX12" fmla="*/ 916640 w 975378"/>
              <a:gd name="connsiteY12" fmla="*/ 373203 h 511209"/>
              <a:gd name="connsiteX13" fmla="*/ 811071 w 975378"/>
              <a:gd name="connsiteY13" fmla="*/ 401159 h 511209"/>
              <a:gd name="connsiteX14" fmla="*/ 709812 w 975378"/>
              <a:gd name="connsiteY14" fmla="*/ 487180 h 511209"/>
              <a:gd name="connsiteX15" fmla="*/ 365097 w 975378"/>
              <a:gd name="connsiteY15" fmla="*/ 420514 h 511209"/>
              <a:gd name="connsiteX16" fmla="*/ 313390 w 975378"/>
              <a:gd name="connsiteY16" fmla="*/ 325891 h 511209"/>
              <a:gd name="connsiteX17" fmla="*/ 283228 w 975378"/>
              <a:gd name="connsiteY17" fmla="*/ 276430 h 511209"/>
              <a:gd name="connsiteX18" fmla="*/ 248756 w 975378"/>
              <a:gd name="connsiteY18" fmla="*/ 257075 h 511209"/>
              <a:gd name="connsiteX19" fmla="*/ 233675 w 975378"/>
              <a:gd name="connsiteY19" fmla="*/ 269978 h 511209"/>
              <a:gd name="connsiteX20" fmla="*/ 270301 w 975378"/>
              <a:gd name="connsiteY20" fmla="*/ 278580 h 511209"/>
              <a:gd name="connsiteX21" fmla="*/ 272455 w 975378"/>
              <a:gd name="connsiteY21" fmla="*/ 289333 h 511209"/>
              <a:gd name="connsiteX22" fmla="*/ 227212 w 975378"/>
              <a:gd name="connsiteY22" fmla="*/ 310838 h 511209"/>
              <a:gd name="connsiteX23" fmla="*/ 209976 w 975378"/>
              <a:gd name="connsiteY23" fmla="*/ 209764 h 511209"/>
              <a:gd name="connsiteX24" fmla="*/ 268146 w 975378"/>
              <a:gd name="connsiteY24" fmla="*/ 181807 h 511209"/>
              <a:gd name="connsiteX25" fmla="*/ 704318 w 975378"/>
              <a:gd name="connsiteY25" fmla="*/ 166112 h 511209"/>
              <a:gd name="connsiteX26" fmla="*/ 772807 w 975378"/>
              <a:gd name="connsiteY26" fmla="*/ 171236 h 511209"/>
              <a:gd name="connsiteX27" fmla="*/ 805132 w 975378"/>
              <a:gd name="connsiteY27" fmla="*/ 199096 h 511209"/>
              <a:gd name="connsiteX28" fmla="*/ 876248 w 975378"/>
              <a:gd name="connsiteY28" fmla="*/ 233386 h 511209"/>
              <a:gd name="connsiteX29" fmla="*/ 830992 w 975378"/>
              <a:gd name="connsiteY29" fmla="*/ 323398 h 511209"/>
              <a:gd name="connsiteX30" fmla="*/ 809442 w 975378"/>
              <a:gd name="connsiteY30" fmla="*/ 321255 h 511209"/>
              <a:gd name="connsiteX31" fmla="*/ 790047 w 975378"/>
              <a:gd name="connsiteY31" fmla="*/ 269819 h 511209"/>
              <a:gd name="connsiteX32" fmla="*/ 787892 w 975378"/>
              <a:gd name="connsiteY32" fmla="*/ 261247 h 511209"/>
              <a:gd name="connsiteX33" fmla="*/ 772807 w 975378"/>
              <a:gd name="connsiteY33" fmla="*/ 310539 h 511209"/>
              <a:gd name="connsiteX34" fmla="*/ 880558 w 975378"/>
              <a:gd name="connsiteY34" fmla="*/ 314825 h 511209"/>
              <a:gd name="connsiteX35" fmla="*/ 975378 w 975378"/>
              <a:gd name="connsiteY35" fmla="*/ 374833 h 511209"/>
              <a:gd name="connsiteX36" fmla="*/ 899953 w 975378"/>
              <a:gd name="connsiteY36" fmla="*/ 353401 h 511209"/>
              <a:gd name="connsiteX37" fmla="*/ 779272 w 975378"/>
              <a:gd name="connsiteY37" fmla="*/ 376976 h 511209"/>
              <a:gd name="connsiteX38" fmla="*/ 649971 w 975378"/>
              <a:gd name="connsiteY38" fmla="*/ 454128 h 511209"/>
              <a:gd name="connsiteX39" fmla="*/ 537910 w 975378"/>
              <a:gd name="connsiteY39" fmla="*/ 372690 h 511209"/>
              <a:gd name="connsiteX40" fmla="*/ 552995 w 975378"/>
              <a:gd name="connsiteY40" fmla="*/ 349115 h 511209"/>
              <a:gd name="connsiteX41" fmla="*/ 563770 w 975378"/>
              <a:gd name="connsiteY41" fmla="*/ 346972 h 511209"/>
              <a:gd name="connsiteX42" fmla="*/ 667211 w 975378"/>
              <a:gd name="connsiteY42" fmla="*/ 424125 h 511209"/>
              <a:gd name="connsiteX43" fmla="*/ 712466 w 975378"/>
              <a:gd name="connsiteY43" fmla="*/ 353401 h 511209"/>
              <a:gd name="connsiteX44" fmla="*/ 686606 w 975378"/>
              <a:gd name="connsiteY44" fmla="*/ 280535 h 511209"/>
              <a:gd name="connsiteX45" fmla="*/ 684451 w 975378"/>
              <a:gd name="connsiteY45" fmla="*/ 211955 h 511209"/>
              <a:gd name="connsiteX46" fmla="*/ 686606 w 975378"/>
              <a:gd name="connsiteY46" fmla="*/ 166949 h 511209"/>
              <a:gd name="connsiteX47" fmla="*/ 704318 w 975378"/>
              <a:gd name="connsiteY47" fmla="*/ 166112 h 511209"/>
              <a:gd name="connsiteX48" fmla="*/ 301081 w 975378"/>
              <a:gd name="connsiteY48" fmla="*/ 269 h 511209"/>
              <a:gd name="connsiteX49" fmla="*/ 385057 w 975378"/>
              <a:gd name="connsiteY49" fmla="*/ 32535 h 511209"/>
              <a:gd name="connsiteX50" fmla="*/ 473338 w 975378"/>
              <a:gd name="connsiteY50" fmla="*/ 49743 h 511209"/>
              <a:gd name="connsiteX51" fmla="*/ 432427 w 975378"/>
              <a:gd name="connsiteY51" fmla="*/ 172352 h 511209"/>
              <a:gd name="connsiteX52" fmla="*/ 369984 w 975378"/>
              <a:gd name="connsiteY52" fmla="*/ 142237 h 511209"/>
              <a:gd name="connsiteX53" fmla="*/ 410895 w 975378"/>
              <a:gd name="connsiteY53" fmla="*/ 137935 h 511209"/>
              <a:gd name="connsiteX54" fmla="*/ 410895 w 975378"/>
              <a:gd name="connsiteY54" fmla="*/ 140086 h 511209"/>
              <a:gd name="connsiteX55" fmla="*/ 419508 w 975378"/>
              <a:gd name="connsiteY55" fmla="*/ 127180 h 511209"/>
              <a:gd name="connsiteX56" fmla="*/ 402282 w 975378"/>
              <a:gd name="connsiteY56" fmla="*/ 101368 h 511209"/>
              <a:gd name="connsiteX57" fmla="*/ 378597 w 975378"/>
              <a:gd name="connsiteY57" fmla="*/ 174503 h 511209"/>
              <a:gd name="connsiteX58" fmla="*/ 568080 w 975378"/>
              <a:gd name="connsiteY58" fmla="*/ 129331 h 511209"/>
              <a:gd name="connsiteX59" fmla="*/ 615450 w 975378"/>
              <a:gd name="connsiteY59" fmla="*/ 178805 h 511209"/>
              <a:gd name="connsiteX60" fmla="*/ 664974 w 975378"/>
              <a:gd name="connsiteY60" fmla="*/ 198164 h 511209"/>
              <a:gd name="connsiteX61" fmla="*/ 673587 w 975378"/>
              <a:gd name="connsiteY61" fmla="*/ 284205 h 511209"/>
              <a:gd name="connsiteX62" fmla="*/ 699426 w 975378"/>
              <a:gd name="connsiteY62" fmla="*/ 314320 h 511209"/>
              <a:gd name="connsiteX63" fmla="*/ 699426 w 975378"/>
              <a:gd name="connsiteY63" fmla="*/ 348736 h 511209"/>
              <a:gd name="connsiteX64" fmla="*/ 585305 w 975378"/>
              <a:gd name="connsiteY64" fmla="*/ 337981 h 511209"/>
              <a:gd name="connsiteX65" fmla="*/ 602531 w 975378"/>
              <a:gd name="connsiteY65" fmla="*/ 333679 h 511209"/>
              <a:gd name="connsiteX66" fmla="*/ 615450 w 975378"/>
              <a:gd name="connsiteY66" fmla="*/ 346585 h 511209"/>
              <a:gd name="connsiteX67" fmla="*/ 613297 w 975378"/>
              <a:gd name="connsiteY67" fmla="*/ 376699 h 511209"/>
              <a:gd name="connsiteX68" fmla="*/ 535781 w 975378"/>
              <a:gd name="connsiteY68" fmla="*/ 353038 h 511209"/>
              <a:gd name="connsiteX69" fmla="*/ 529322 w 975378"/>
              <a:gd name="connsiteY69" fmla="*/ 408965 h 511209"/>
              <a:gd name="connsiteX70" fmla="*/ 576692 w 975378"/>
              <a:gd name="connsiteY70" fmla="*/ 456288 h 511209"/>
              <a:gd name="connsiteX71" fmla="*/ 714498 w 975378"/>
              <a:gd name="connsiteY71" fmla="*/ 432626 h 511209"/>
              <a:gd name="connsiteX72" fmla="*/ 776941 w 975378"/>
              <a:gd name="connsiteY72" fmla="*/ 391757 h 511209"/>
              <a:gd name="connsiteX73" fmla="*/ 576692 w 975378"/>
              <a:gd name="connsiteY73" fmla="*/ 475647 h 511209"/>
              <a:gd name="connsiteX74" fmla="*/ 471185 w 975378"/>
              <a:gd name="connsiteY74" fmla="*/ 428324 h 511209"/>
              <a:gd name="connsiteX75" fmla="*/ 419508 w 975378"/>
              <a:gd name="connsiteY75" fmla="*/ 376699 h 511209"/>
              <a:gd name="connsiteX76" fmla="*/ 413048 w 975378"/>
              <a:gd name="connsiteY76" fmla="*/ 350887 h 511209"/>
              <a:gd name="connsiteX77" fmla="*/ 512096 w 975378"/>
              <a:gd name="connsiteY77" fmla="*/ 282054 h 511209"/>
              <a:gd name="connsiteX78" fmla="*/ 505636 w 975378"/>
              <a:gd name="connsiteY78" fmla="*/ 251940 h 511209"/>
              <a:gd name="connsiteX79" fmla="*/ 438887 w 975378"/>
              <a:gd name="connsiteY79" fmla="*/ 215372 h 511209"/>
              <a:gd name="connsiteX80" fmla="*/ 352758 w 975378"/>
              <a:gd name="connsiteY80" fmla="*/ 193862 h 511209"/>
              <a:gd name="connsiteX81" fmla="*/ 279549 w 975378"/>
              <a:gd name="connsiteY81" fmla="*/ 165898 h 511209"/>
              <a:gd name="connsiteX82" fmla="*/ 189114 w 975378"/>
              <a:gd name="connsiteY82" fmla="*/ 234731 h 511209"/>
              <a:gd name="connsiteX83" fmla="*/ 210646 w 975378"/>
              <a:gd name="connsiteY83" fmla="*/ 322924 h 511209"/>
              <a:gd name="connsiteX84" fmla="*/ 154663 w 975378"/>
              <a:gd name="connsiteY84" fmla="*/ 260544 h 511209"/>
              <a:gd name="connsiteX85" fmla="*/ 120211 w 975378"/>
              <a:gd name="connsiteY85" fmla="*/ 294960 h 511209"/>
              <a:gd name="connsiteX86" fmla="*/ 128824 w 975378"/>
              <a:gd name="connsiteY86" fmla="*/ 314320 h 511209"/>
              <a:gd name="connsiteX87" fmla="*/ 141743 w 975378"/>
              <a:gd name="connsiteY87" fmla="*/ 318622 h 511209"/>
              <a:gd name="connsiteX88" fmla="*/ 165429 w 975378"/>
              <a:gd name="connsiteY88" fmla="*/ 275601 h 511209"/>
              <a:gd name="connsiteX89" fmla="*/ 167582 w 975378"/>
              <a:gd name="connsiteY89" fmla="*/ 355189 h 511209"/>
              <a:gd name="connsiteX90" fmla="*/ 81454 w 975378"/>
              <a:gd name="connsiteY90" fmla="*/ 368095 h 511209"/>
              <a:gd name="connsiteX91" fmla="*/ 6091 w 975378"/>
              <a:gd name="connsiteY91" fmla="*/ 310018 h 511209"/>
              <a:gd name="connsiteX92" fmla="*/ 1785 w 975378"/>
              <a:gd name="connsiteY92" fmla="*/ 254091 h 511209"/>
              <a:gd name="connsiteX93" fmla="*/ 14704 w 975378"/>
              <a:gd name="connsiteY93" fmla="*/ 234731 h 511209"/>
              <a:gd name="connsiteX94" fmla="*/ 16857 w 975378"/>
              <a:gd name="connsiteY94" fmla="*/ 215372 h 511209"/>
              <a:gd name="connsiteX95" fmla="*/ 62075 w 975378"/>
              <a:gd name="connsiteY95" fmla="*/ 146539 h 511209"/>
              <a:gd name="connsiteX96" fmla="*/ 167582 w 975378"/>
              <a:gd name="connsiteY96" fmla="*/ 189560 h 511209"/>
              <a:gd name="connsiteX97" fmla="*/ 197727 w 975378"/>
              <a:gd name="connsiteY97" fmla="*/ 168050 h 511209"/>
              <a:gd name="connsiteX98" fmla="*/ 174042 w 975378"/>
              <a:gd name="connsiteY98" fmla="*/ 105670 h 511209"/>
              <a:gd name="connsiteX99" fmla="*/ 139590 w 975378"/>
              <a:gd name="connsiteY99" fmla="*/ 114274 h 511209"/>
              <a:gd name="connsiteX100" fmla="*/ 141743 w 975378"/>
              <a:gd name="connsiteY100" fmla="*/ 142237 h 511209"/>
              <a:gd name="connsiteX101" fmla="*/ 189114 w 975378"/>
              <a:gd name="connsiteY101" fmla="*/ 146539 h 511209"/>
              <a:gd name="connsiteX102" fmla="*/ 113752 w 975378"/>
              <a:gd name="connsiteY102" fmla="*/ 58347 h 511209"/>
              <a:gd name="connsiteX103" fmla="*/ 253711 w 975378"/>
              <a:gd name="connsiteY103" fmla="*/ 34686 h 511209"/>
              <a:gd name="connsiteX104" fmla="*/ 301081 w 975378"/>
              <a:gd name="connsiteY104" fmla="*/ 269 h 5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8" h="511209">
                <a:moveTo>
                  <a:pt x="268146" y="181807"/>
                </a:moveTo>
                <a:cubicBezTo>
                  <a:pt x="304772" y="177506"/>
                  <a:pt x="328471" y="201162"/>
                  <a:pt x="350016" y="214065"/>
                </a:cubicBezTo>
                <a:cubicBezTo>
                  <a:pt x="360788" y="205463"/>
                  <a:pt x="406032" y="196861"/>
                  <a:pt x="425422" y="220516"/>
                </a:cubicBezTo>
                <a:cubicBezTo>
                  <a:pt x="442658" y="244172"/>
                  <a:pt x="464203" y="211914"/>
                  <a:pt x="490056" y="250624"/>
                </a:cubicBezTo>
                <a:cubicBezTo>
                  <a:pt x="530991" y="310838"/>
                  <a:pt x="444813" y="399009"/>
                  <a:pt x="418959" y="343096"/>
                </a:cubicBezTo>
                <a:cubicBezTo>
                  <a:pt x="414650" y="334493"/>
                  <a:pt x="418959" y="317289"/>
                  <a:pt x="418959" y="317289"/>
                </a:cubicBezTo>
                <a:cubicBezTo>
                  <a:pt x="418959" y="317289"/>
                  <a:pt x="421113" y="312988"/>
                  <a:pt x="421113" y="310838"/>
                </a:cubicBezTo>
                <a:cubicBezTo>
                  <a:pt x="401723" y="325891"/>
                  <a:pt x="397414" y="353848"/>
                  <a:pt x="410341" y="381805"/>
                </a:cubicBezTo>
                <a:cubicBezTo>
                  <a:pt x="425422" y="414062"/>
                  <a:pt x="462048" y="435568"/>
                  <a:pt x="492211" y="454922"/>
                </a:cubicBezTo>
                <a:cubicBezTo>
                  <a:pt x="574080" y="506534"/>
                  <a:pt x="647332" y="500083"/>
                  <a:pt x="714121" y="459223"/>
                </a:cubicBezTo>
                <a:cubicBezTo>
                  <a:pt x="742129" y="444170"/>
                  <a:pt x="776600" y="405460"/>
                  <a:pt x="795990" y="390407"/>
                </a:cubicBezTo>
                <a:cubicBezTo>
                  <a:pt x="813226" y="373203"/>
                  <a:pt x="839080" y="364601"/>
                  <a:pt x="869242" y="364601"/>
                </a:cubicBezTo>
                <a:cubicBezTo>
                  <a:pt x="869242" y="364601"/>
                  <a:pt x="916640" y="371052"/>
                  <a:pt x="916640" y="373203"/>
                </a:cubicBezTo>
                <a:cubicBezTo>
                  <a:pt x="862779" y="381805"/>
                  <a:pt x="828307" y="386106"/>
                  <a:pt x="811071" y="401159"/>
                </a:cubicBezTo>
                <a:cubicBezTo>
                  <a:pt x="780909" y="429116"/>
                  <a:pt x="748592" y="465675"/>
                  <a:pt x="709812" y="487180"/>
                </a:cubicBezTo>
                <a:cubicBezTo>
                  <a:pt x="593471" y="547394"/>
                  <a:pt x="427577" y="482879"/>
                  <a:pt x="365097" y="420514"/>
                </a:cubicBezTo>
                <a:cubicBezTo>
                  <a:pt x="339244" y="396858"/>
                  <a:pt x="328471" y="362450"/>
                  <a:pt x="313390" y="325891"/>
                </a:cubicBezTo>
                <a:cubicBezTo>
                  <a:pt x="302618" y="304386"/>
                  <a:pt x="296155" y="293634"/>
                  <a:pt x="283228" y="276430"/>
                </a:cubicBezTo>
                <a:cubicBezTo>
                  <a:pt x="274610" y="263527"/>
                  <a:pt x="263838" y="257075"/>
                  <a:pt x="248756" y="257075"/>
                </a:cubicBezTo>
                <a:cubicBezTo>
                  <a:pt x="248756" y="257075"/>
                  <a:pt x="233675" y="269978"/>
                  <a:pt x="233675" y="269978"/>
                </a:cubicBezTo>
                <a:cubicBezTo>
                  <a:pt x="259529" y="261376"/>
                  <a:pt x="265992" y="269978"/>
                  <a:pt x="270301" y="278580"/>
                </a:cubicBezTo>
                <a:cubicBezTo>
                  <a:pt x="270301" y="276430"/>
                  <a:pt x="272455" y="287182"/>
                  <a:pt x="272455" y="289333"/>
                </a:cubicBezTo>
                <a:cubicBezTo>
                  <a:pt x="272455" y="310838"/>
                  <a:pt x="259529" y="321590"/>
                  <a:pt x="227212" y="310838"/>
                </a:cubicBezTo>
                <a:cubicBezTo>
                  <a:pt x="201358" y="300085"/>
                  <a:pt x="192740" y="235570"/>
                  <a:pt x="209976" y="209764"/>
                </a:cubicBezTo>
                <a:cubicBezTo>
                  <a:pt x="220748" y="196861"/>
                  <a:pt x="246602" y="183958"/>
                  <a:pt x="268146" y="181807"/>
                </a:cubicBezTo>
                <a:close/>
                <a:moveTo>
                  <a:pt x="704318" y="166112"/>
                </a:moveTo>
                <a:cubicBezTo>
                  <a:pt x="728360" y="166012"/>
                  <a:pt x="766342" y="168021"/>
                  <a:pt x="772807" y="171236"/>
                </a:cubicBezTo>
                <a:cubicBezTo>
                  <a:pt x="785737" y="175522"/>
                  <a:pt x="792202" y="194810"/>
                  <a:pt x="805132" y="199096"/>
                </a:cubicBezTo>
                <a:cubicBezTo>
                  <a:pt x="835302" y="205526"/>
                  <a:pt x="863317" y="201239"/>
                  <a:pt x="876248" y="233386"/>
                </a:cubicBezTo>
                <a:cubicBezTo>
                  <a:pt x="891333" y="276249"/>
                  <a:pt x="861162" y="316968"/>
                  <a:pt x="830992" y="323398"/>
                </a:cubicBezTo>
                <a:cubicBezTo>
                  <a:pt x="822372" y="325541"/>
                  <a:pt x="809442" y="321255"/>
                  <a:pt x="809442" y="321255"/>
                </a:cubicBezTo>
                <a:cubicBezTo>
                  <a:pt x="783582" y="310539"/>
                  <a:pt x="766342" y="289108"/>
                  <a:pt x="790047" y="269819"/>
                </a:cubicBezTo>
                <a:cubicBezTo>
                  <a:pt x="792202" y="267676"/>
                  <a:pt x="787892" y="261247"/>
                  <a:pt x="787892" y="261247"/>
                </a:cubicBezTo>
                <a:cubicBezTo>
                  <a:pt x="764187" y="276249"/>
                  <a:pt x="757722" y="293394"/>
                  <a:pt x="772807" y="310539"/>
                </a:cubicBezTo>
                <a:cubicBezTo>
                  <a:pt x="822372" y="357688"/>
                  <a:pt x="848232" y="314825"/>
                  <a:pt x="880558" y="314825"/>
                </a:cubicBezTo>
                <a:cubicBezTo>
                  <a:pt x="912883" y="314825"/>
                  <a:pt x="962448" y="353401"/>
                  <a:pt x="975378" y="374833"/>
                </a:cubicBezTo>
                <a:cubicBezTo>
                  <a:pt x="947363" y="361974"/>
                  <a:pt x="919348" y="355545"/>
                  <a:pt x="899953" y="353401"/>
                </a:cubicBezTo>
                <a:cubicBezTo>
                  <a:pt x="846077" y="346972"/>
                  <a:pt x="809442" y="359831"/>
                  <a:pt x="779272" y="376976"/>
                </a:cubicBezTo>
                <a:cubicBezTo>
                  <a:pt x="738327" y="400550"/>
                  <a:pt x="699536" y="445556"/>
                  <a:pt x="649971" y="454128"/>
                </a:cubicBezTo>
                <a:cubicBezTo>
                  <a:pt x="587476" y="464844"/>
                  <a:pt x="529290" y="430554"/>
                  <a:pt x="537910" y="372690"/>
                </a:cubicBezTo>
                <a:cubicBezTo>
                  <a:pt x="540065" y="364117"/>
                  <a:pt x="548685" y="355545"/>
                  <a:pt x="552995" y="349115"/>
                </a:cubicBezTo>
                <a:cubicBezTo>
                  <a:pt x="552995" y="349115"/>
                  <a:pt x="561615" y="346972"/>
                  <a:pt x="563770" y="346972"/>
                </a:cubicBezTo>
                <a:cubicBezTo>
                  <a:pt x="544375" y="424125"/>
                  <a:pt x="619801" y="451985"/>
                  <a:pt x="667211" y="424125"/>
                </a:cubicBezTo>
                <a:cubicBezTo>
                  <a:pt x="690916" y="409123"/>
                  <a:pt x="706001" y="385548"/>
                  <a:pt x="712466" y="353401"/>
                </a:cubicBezTo>
                <a:cubicBezTo>
                  <a:pt x="718932" y="323398"/>
                  <a:pt x="710311" y="299823"/>
                  <a:pt x="686606" y="280535"/>
                </a:cubicBezTo>
                <a:cubicBezTo>
                  <a:pt x="693071" y="256961"/>
                  <a:pt x="693071" y="235529"/>
                  <a:pt x="684451" y="211955"/>
                </a:cubicBezTo>
                <a:cubicBezTo>
                  <a:pt x="677986" y="196953"/>
                  <a:pt x="652126" y="173379"/>
                  <a:pt x="686606" y="166949"/>
                </a:cubicBezTo>
                <a:cubicBezTo>
                  <a:pt x="689839" y="166414"/>
                  <a:pt x="696304" y="166146"/>
                  <a:pt x="704318" y="166112"/>
                </a:cubicBezTo>
                <a:close/>
                <a:moveTo>
                  <a:pt x="301081" y="269"/>
                </a:moveTo>
                <a:cubicBezTo>
                  <a:pt x="346299" y="-1882"/>
                  <a:pt x="365678" y="8873"/>
                  <a:pt x="385057" y="32535"/>
                </a:cubicBezTo>
                <a:cubicBezTo>
                  <a:pt x="404435" y="21779"/>
                  <a:pt x="451806" y="26082"/>
                  <a:pt x="473338" y="49743"/>
                </a:cubicBezTo>
                <a:cubicBezTo>
                  <a:pt x="520709" y="99217"/>
                  <a:pt x="484104" y="146539"/>
                  <a:pt x="432427" y="172352"/>
                </a:cubicBezTo>
                <a:cubicBezTo>
                  <a:pt x="408742" y="185258"/>
                  <a:pt x="365678" y="170201"/>
                  <a:pt x="369984" y="142237"/>
                </a:cubicBezTo>
                <a:cubicBezTo>
                  <a:pt x="376444" y="107821"/>
                  <a:pt x="419508" y="99217"/>
                  <a:pt x="410895" y="137935"/>
                </a:cubicBezTo>
                <a:cubicBezTo>
                  <a:pt x="402282" y="137935"/>
                  <a:pt x="408742" y="142237"/>
                  <a:pt x="410895" y="140086"/>
                </a:cubicBezTo>
                <a:cubicBezTo>
                  <a:pt x="410895" y="140086"/>
                  <a:pt x="417355" y="137935"/>
                  <a:pt x="419508" y="127180"/>
                </a:cubicBezTo>
                <a:cubicBezTo>
                  <a:pt x="421661" y="112123"/>
                  <a:pt x="413048" y="103519"/>
                  <a:pt x="402282" y="101368"/>
                </a:cubicBezTo>
                <a:cubicBezTo>
                  <a:pt x="361371" y="97066"/>
                  <a:pt x="335533" y="150841"/>
                  <a:pt x="378597" y="174503"/>
                </a:cubicBezTo>
                <a:cubicBezTo>
                  <a:pt x="469032" y="223976"/>
                  <a:pt x="479798" y="109972"/>
                  <a:pt x="568080" y="129331"/>
                </a:cubicBezTo>
                <a:cubicBezTo>
                  <a:pt x="598225" y="135784"/>
                  <a:pt x="600378" y="168050"/>
                  <a:pt x="615450" y="178805"/>
                </a:cubicBezTo>
                <a:cubicBezTo>
                  <a:pt x="634829" y="189560"/>
                  <a:pt x="652055" y="180956"/>
                  <a:pt x="664974" y="198164"/>
                </a:cubicBezTo>
                <a:cubicBezTo>
                  <a:pt x="680047" y="221825"/>
                  <a:pt x="680047" y="254091"/>
                  <a:pt x="673587" y="284205"/>
                </a:cubicBezTo>
                <a:cubicBezTo>
                  <a:pt x="682200" y="292809"/>
                  <a:pt x="695119" y="307867"/>
                  <a:pt x="699426" y="314320"/>
                </a:cubicBezTo>
                <a:cubicBezTo>
                  <a:pt x="703732" y="322924"/>
                  <a:pt x="699426" y="348736"/>
                  <a:pt x="699426" y="348736"/>
                </a:cubicBezTo>
                <a:cubicBezTo>
                  <a:pt x="680047" y="473496"/>
                  <a:pt x="529322" y="413267"/>
                  <a:pt x="585305" y="337981"/>
                </a:cubicBezTo>
                <a:cubicBezTo>
                  <a:pt x="585305" y="337981"/>
                  <a:pt x="598225" y="333679"/>
                  <a:pt x="602531" y="333679"/>
                </a:cubicBezTo>
                <a:cubicBezTo>
                  <a:pt x="606837" y="335830"/>
                  <a:pt x="611144" y="342283"/>
                  <a:pt x="615450" y="346585"/>
                </a:cubicBezTo>
                <a:cubicBezTo>
                  <a:pt x="615450" y="357340"/>
                  <a:pt x="606837" y="365944"/>
                  <a:pt x="613297" y="376699"/>
                </a:cubicBezTo>
                <a:cubicBezTo>
                  <a:pt x="652055" y="305715"/>
                  <a:pt x="559467" y="307867"/>
                  <a:pt x="535781" y="353038"/>
                </a:cubicBezTo>
                <a:cubicBezTo>
                  <a:pt x="529322" y="365944"/>
                  <a:pt x="525015" y="389606"/>
                  <a:pt x="529322" y="408965"/>
                </a:cubicBezTo>
                <a:cubicBezTo>
                  <a:pt x="535781" y="430475"/>
                  <a:pt x="557314" y="447683"/>
                  <a:pt x="576692" y="456288"/>
                </a:cubicBezTo>
                <a:cubicBezTo>
                  <a:pt x="632676" y="477798"/>
                  <a:pt x="682200" y="460590"/>
                  <a:pt x="714498" y="432626"/>
                </a:cubicBezTo>
                <a:cubicBezTo>
                  <a:pt x="720958" y="428324"/>
                  <a:pt x="759716" y="400361"/>
                  <a:pt x="776941" y="391757"/>
                </a:cubicBezTo>
                <a:cubicBezTo>
                  <a:pt x="733877" y="434777"/>
                  <a:pt x="671434" y="495006"/>
                  <a:pt x="576692" y="475647"/>
                </a:cubicBezTo>
                <a:cubicBezTo>
                  <a:pt x="540088" y="467043"/>
                  <a:pt x="499177" y="449835"/>
                  <a:pt x="471185" y="428324"/>
                </a:cubicBezTo>
                <a:cubicBezTo>
                  <a:pt x="460419" y="417569"/>
                  <a:pt x="425968" y="391757"/>
                  <a:pt x="419508" y="376699"/>
                </a:cubicBezTo>
                <a:cubicBezTo>
                  <a:pt x="415201" y="368095"/>
                  <a:pt x="415201" y="363793"/>
                  <a:pt x="413048" y="350887"/>
                </a:cubicBezTo>
                <a:cubicBezTo>
                  <a:pt x="451806" y="404663"/>
                  <a:pt x="516402" y="337981"/>
                  <a:pt x="512096" y="282054"/>
                </a:cubicBezTo>
                <a:cubicBezTo>
                  <a:pt x="512096" y="271299"/>
                  <a:pt x="509943" y="260544"/>
                  <a:pt x="505636" y="251940"/>
                </a:cubicBezTo>
                <a:cubicBezTo>
                  <a:pt x="488411" y="215372"/>
                  <a:pt x="466879" y="215372"/>
                  <a:pt x="438887" y="215372"/>
                </a:cubicBezTo>
                <a:cubicBezTo>
                  <a:pt x="428121" y="202466"/>
                  <a:pt x="393669" y="176654"/>
                  <a:pt x="352758" y="193862"/>
                </a:cubicBezTo>
                <a:cubicBezTo>
                  <a:pt x="329073" y="178805"/>
                  <a:pt x="296775" y="165898"/>
                  <a:pt x="279549" y="165898"/>
                </a:cubicBezTo>
                <a:cubicBezTo>
                  <a:pt x="225719" y="170201"/>
                  <a:pt x="197727" y="185258"/>
                  <a:pt x="189114" y="234731"/>
                </a:cubicBezTo>
                <a:cubicBezTo>
                  <a:pt x="182655" y="273450"/>
                  <a:pt x="204187" y="297111"/>
                  <a:pt x="210646" y="322924"/>
                </a:cubicBezTo>
                <a:cubicBezTo>
                  <a:pt x="195574" y="288507"/>
                  <a:pt x="180501" y="260544"/>
                  <a:pt x="154663" y="260544"/>
                </a:cubicBezTo>
                <a:cubicBezTo>
                  <a:pt x="130977" y="262695"/>
                  <a:pt x="118058" y="277752"/>
                  <a:pt x="120211" y="294960"/>
                </a:cubicBezTo>
                <a:cubicBezTo>
                  <a:pt x="120211" y="299262"/>
                  <a:pt x="122365" y="307867"/>
                  <a:pt x="128824" y="314320"/>
                </a:cubicBezTo>
                <a:cubicBezTo>
                  <a:pt x="128824" y="314320"/>
                  <a:pt x="139590" y="318622"/>
                  <a:pt x="141743" y="318622"/>
                </a:cubicBezTo>
                <a:cubicBezTo>
                  <a:pt x="120211" y="297111"/>
                  <a:pt x="135284" y="266997"/>
                  <a:pt x="165429" y="275601"/>
                </a:cubicBezTo>
                <a:cubicBezTo>
                  <a:pt x="193421" y="282054"/>
                  <a:pt x="195574" y="333679"/>
                  <a:pt x="167582" y="355189"/>
                </a:cubicBezTo>
                <a:cubicBezTo>
                  <a:pt x="154663" y="365944"/>
                  <a:pt x="105139" y="370246"/>
                  <a:pt x="81454" y="368095"/>
                </a:cubicBezTo>
                <a:cubicBezTo>
                  <a:pt x="44849" y="365944"/>
                  <a:pt x="12551" y="342283"/>
                  <a:pt x="6091" y="310018"/>
                </a:cubicBezTo>
                <a:cubicBezTo>
                  <a:pt x="1785" y="294960"/>
                  <a:pt x="-2522" y="271299"/>
                  <a:pt x="1785" y="254091"/>
                </a:cubicBezTo>
                <a:cubicBezTo>
                  <a:pt x="3938" y="251940"/>
                  <a:pt x="10398" y="241185"/>
                  <a:pt x="14704" y="234731"/>
                </a:cubicBezTo>
                <a:cubicBezTo>
                  <a:pt x="14704" y="234731"/>
                  <a:pt x="16857" y="219674"/>
                  <a:pt x="16857" y="215372"/>
                </a:cubicBezTo>
                <a:cubicBezTo>
                  <a:pt x="12551" y="185258"/>
                  <a:pt x="25470" y="150841"/>
                  <a:pt x="62075" y="146539"/>
                </a:cubicBezTo>
                <a:cubicBezTo>
                  <a:pt x="94373" y="144388"/>
                  <a:pt x="83607" y="196013"/>
                  <a:pt x="167582" y="189560"/>
                </a:cubicBezTo>
                <a:cubicBezTo>
                  <a:pt x="178348" y="187409"/>
                  <a:pt x="191267" y="176654"/>
                  <a:pt x="197727" y="168050"/>
                </a:cubicBezTo>
                <a:cubicBezTo>
                  <a:pt x="208493" y="148690"/>
                  <a:pt x="199880" y="116425"/>
                  <a:pt x="174042" y="105670"/>
                </a:cubicBezTo>
                <a:cubicBezTo>
                  <a:pt x="163276" y="103519"/>
                  <a:pt x="146050" y="103519"/>
                  <a:pt x="139590" y="114274"/>
                </a:cubicBezTo>
                <a:cubicBezTo>
                  <a:pt x="139590" y="114274"/>
                  <a:pt x="139590" y="131482"/>
                  <a:pt x="141743" y="142237"/>
                </a:cubicBezTo>
                <a:cubicBezTo>
                  <a:pt x="139590" y="109972"/>
                  <a:pt x="189114" y="101368"/>
                  <a:pt x="189114" y="146539"/>
                </a:cubicBezTo>
                <a:cubicBezTo>
                  <a:pt x="189114" y="223976"/>
                  <a:pt x="10398" y="159445"/>
                  <a:pt x="113752" y="58347"/>
                </a:cubicBezTo>
                <a:cubicBezTo>
                  <a:pt x="148203" y="26082"/>
                  <a:pt x="199880" y="19628"/>
                  <a:pt x="253711" y="34686"/>
                </a:cubicBezTo>
                <a:cubicBezTo>
                  <a:pt x="264477" y="17477"/>
                  <a:pt x="275243" y="2420"/>
                  <a:pt x="301081" y="269"/>
                </a:cubicBezTo>
                <a:close/>
              </a:path>
            </a:pathLst>
          </a:custGeom>
          <a:solidFill>
            <a:srgbClr val="074054"/>
          </a:solidFill>
          <a:ln w="0" cap="flat">
            <a:noFill/>
            <a:prstDash val="solid"/>
            <a:miter lim="800000"/>
          </a:ln>
        </p:spPr>
        <p:txBody>
          <a:bodyPr vert="horz" wrap="square" lIns="91440" tIns="45720" rIns="91440" bIns="45720" numCol="1" anchor="t" anchorCtr="0" compatLnSpc="1">
            <a:noAutofit/>
          </a:bodyPr>
          <a:lstStyle/>
          <a:p>
            <a:endParaRPr lang="zh-CN" altLang="en-US">
              <a:latin typeface="Arial" panose="020B0604020202020204"/>
              <a:ea typeface="微软雅黑" panose="020B0503020204020204"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82462" y="1021080"/>
            <a:ext cx="7979898" cy="4815840"/>
          </a:xfrm>
          <a:prstGeom prst="rect">
            <a:avLst/>
          </a:prstGeom>
          <a:solidFill>
            <a:srgbClr val="FFFF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descr="图片包含 地面, 建筑物, 户外&#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4522" y="1517580"/>
            <a:ext cx="5135880" cy="3822840"/>
          </a:xfrm>
          <a:prstGeom prst="rect">
            <a:avLst/>
          </a:prstGeom>
        </p:spPr>
      </p:pic>
      <p:pic>
        <p:nvPicPr>
          <p:cNvPr id="4" name="图片占位符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2121" y="1517580"/>
            <a:ext cx="2849880" cy="6111379"/>
          </a:xfrm>
          <a:prstGeom prst="ellipse">
            <a:avLst/>
          </a:prstGeom>
        </p:spPr>
      </p:pic>
      <p:grpSp>
        <p:nvGrpSpPr>
          <p:cNvPr id="5" name="组合 13"/>
          <p:cNvGrpSpPr/>
          <p:nvPr/>
        </p:nvGrpSpPr>
        <p:grpSpPr bwMode="auto">
          <a:xfrm>
            <a:off x="8198777" y="2351253"/>
            <a:ext cx="977900" cy="954627"/>
            <a:chOff x="2879678" y="2429301"/>
            <a:chExt cx="1440000" cy="1440000"/>
          </a:xfrm>
          <a:solidFill>
            <a:srgbClr val="46505C"/>
          </a:solidFill>
        </p:grpSpPr>
        <p:sp>
          <p:nvSpPr>
            <p:cNvPr id="6" name="矩形 5"/>
            <p:cNvSpPr/>
            <p:nvPr/>
          </p:nvSpPr>
          <p:spPr>
            <a:xfrm>
              <a:off x="2879678" y="2430116"/>
              <a:ext cx="1440000" cy="14391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方正清刻本悦宋简体" panose="02000000000000000000" charset="-122"/>
                <a:ea typeface="方正清刻本悦宋简体" panose="02000000000000000000" charset="-122"/>
              </a:endParaRPr>
            </a:p>
          </p:txBody>
        </p:sp>
        <p:cxnSp>
          <p:nvCxnSpPr>
            <p:cNvPr id="7" name="直接连接符 6"/>
            <p:cNvCxnSpPr/>
            <p:nvPr/>
          </p:nvCxnSpPr>
          <p:spPr>
            <a:xfrm>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599678" y="2430116"/>
              <a:ext cx="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879678" y="3150905"/>
              <a:ext cx="1425974" cy="4789"/>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8085517" y="2228671"/>
            <a:ext cx="1346114" cy="1200329"/>
          </a:xfrm>
          <a:prstGeom prst="rect">
            <a:avLst/>
          </a:prstGeom>
          <a:noFill/>
        </p:spPr>
        <p:txBody>
          <a:bodyPr wrap="square" rtlCol="0">
            <a:spAutoFit/>
          </a:bodyPr>
          <a:lstStyle/>
          <a:p>
            <a:r>
              <a:rPr lang="zh-CN" altLang="en-US" sz="7200" dirty="0">
                <a:solidFill>
                  <a:srgbClr val="FFFFDF"/>
                </a:solidFill>
                <a:latin typeface="仓耳天群行楷 W01" panose="02020400000000000000" pitchFamily="18" charset="-122"/>
                <a:ea typeface="仓耳天群行楷 W01" panose="02020400000000000000" pitchFamily="18" charset="-122"/>
              </a:rPr>
              <a:t>国</a:t>
            </a:r>
            <a:endParaRPr lang="zh-CN" altLang="en-US" sz="7200" dirty="0">
              <a:solidFill>
                <a:srgbClr val="FFFFDF"/>
              </a:solidFill>
              <a:latin typeface="仓耳天群行楷 W01" panose="02020400000000000000" pitchFamily="18" charset="-122"/>
              <a:ea typeface="仓耳天群行楷 W01" panose="02020400000000000000" pitchFamily="18" charset="-122"/>
            </a:endParaRPr>
          </a:p>
        </p:txBody>
      </p:sp>
      <p:grpSp>
        <p:nvGrpSpPr>
          <p:cNvPr id="12" name="组合 11"/>
          <p:cNvGrpSpPr/>
          <p:nvPr/>
        </p:nvGrpSpPr>
        <p:grpSpPr>
          <a:xfrm>
            <a:off x="6550218" y="3767656"/>
            <a:ext cx="443955" cy="967722"/>
            <a:chOff x="20222703" y="11058283"/>
            <a:chExt cx="887909" cy="1935443"/>
          </a:xfrm>
        </p:grpSpPr>
        <p:pic>
          <p:nvPicPr>
            <p:cNvPr id="13" name="Picture" descr="Picture"/>
            <p:cNvPicPr>
              <a:picLocks noChangeAspect="1"/>
            </p:cNvPicPr>
            <p:nvPr/>
          </p:nvPicPr>
          <p:blipFill>
            <a:blip r:embed="rId3" cstate="print"/>
            <a:stretch>
              <a:fillRect/>
            </a:stretch>
          </p:blipFill>
          <p:spPr>
            <a:xfrm>
              <a:off x="20222703" y="11058283"/>
              <a:ext cx="887909" cy="1935443"/>
            </a:xfrm>
            <a:prstGeom prst="rect">
              <a:avLst/>
            </a:prstGeom>
          </p:spPr>
        </p:pic>
        <p:sp>
          <p:nvSpPr>
            <p:cNvPr id="14" name="文本框 13"/>
            <p:cNvSpPr txBox="1"/>
            <p:nvPr/>
          </p:nvSpPr>
          <p:spPr>
            <a:xfrm>
              <a:off x="20251421" y="11231953"/>
              <a:ext cx="555661" cy="699770"/>
            </a:xfrm>
            <a:prstGeom prst="rect">
              <a:avLst/>
            </a:prstGeom>
            <a:noFill/>
          </p:spPr>
          <p:txBody>
            <a:bodyPr wrap="square" rtlCol="0">
              <a:spAutoFit/>
            </a:bodyPr>
            <a:lstStyle/>
            <a:p>
              <a:endParaRPr lang="zh-CN" altLang="en-US" sz="1600" dirty="0">
                <a:solidFill>
                  <a:srgbClr val="FFFFDF"/>
                </a:solidFill>
                <a:latin typeface="汉仪尚巍手书W" panose="00020600040101010101" pitchFamily="18" charset="-122"/>
                <a:ea typeface="汉仪尚巍手书W" panose="00020600040101010101" pitchFamily="18" charset="-122"/>
              </a:endParaRPr>
            </a:p>
          </p:txBody>
        </p:sp>
      </p:grpSp>
      <p:grpSp>
        <p:nvGrpSpPr>
          <p:cNvPr id="15" name="组合 13"/>
          <p:cNvGrpSpPr/>
          <p:nvPr/>
        </p:nvGrpSpPr>
        <p:grpSpPr bwMode="auto">
          <a:xfrm>
            <a:off x="8198777" y="3551582"/>
            <a:ext cx="977900" cy="954627"/>
            <a:chOff x="2879678" y="2429301"/>
            <a:chExt cx="1440000" cy="1440000"/>
          </a:xfrm>
          <a:solidFill>
            <a:srgbClr val="46505C"/>
          </a:solidFill>
        </p:grpSpPr>
        <p:sp>
          <p:nvSpPr>
            <p:cNvPr id="16" name="矩形 15"/>
            <p:cNvSpPr/>
            <p:nvPr/>
          </p:nvSpPr>
          <p:spPr>
            <a:xfrm>
              <a:off x="2879678" y="2430116"/>
              <a:ext cx="1440000" cy="14391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方正清刻本悦宋简体" panose="02000000000000000000" charset="-122"/>
                <a:ea typeface="方正清刻本悦宋简体" panose="02000000000000000000" charset="-122"/>
              </a:endParaRPr>
            </a:p>
          </p:txBody>
        </p:sp>
        <p:cxnSp>
          <p:nvCxnSpPr>
            <p:cNvPr id="17" name="直接连接符 16"/>
            <p:cNvCxnSpPr/>
            <p:nvPr/>
          </p:nvCxnSpPr>
          <p:spPr>
            <a:xfrm>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599678" y="2430116"/>
              <a:ext cx="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2879678" y="3150905"/>
              <a:ext cx="1425974" cy="4789"/>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8085517" y="3429000"/>
            <a:ext cx="1346114" cy="1200329"/>
          </a:xfrm>
          <a:prstGeom prst="rect">
            <a:avLst/>
          </a:prstGeom>
          <a:noFill/>
        </p:spPr>
        <p:txBody>
          <a:bodyPr wrap="square" rtlCol="0">
            <a:spAutoFit/>
          </a:bodyPr>
          <a:lstStyle/>
          <a:p>
            <a:r>
              <a:rPr lang="zh-CN" altLang="en-US" sz="7200" dirty="0">
                <a:solidFill>
                  <a:srgbClr val="FFFFDF"/>
                </a:solidFill>
                <a:latin typeface="仓耳天群行楷 W01" panose="02020400000000000000" pitchFamily="18" charset="-122"/>
                <a:ea typeface="仓耳天群行楷 W01" panose="02020400000000000000" pitchFamily="18" charset="-122"/>
              </a:rPr>
              <a:t>潮</a:t>
            </a:r>
            <a:endParaRPr lang="zh-CN" altLang="en-US" sz="7200" dirty="0">
              <a:solidFill>
                <a:srgbClr val="FFFFDF"/>
              </a:solidFill>
              <a:latin typeface="仓耳天群行楷 W01" panose="02020400000000000000" pitchFamily="18" charset="-122"/>
              <a:ea typeface="仓耳天群行楷 W01" panose="02020400000000000000" pitchFamily="18" charset="-122"/>
            </a:endParaRPr>
          </a:p>
        </p:txBody>
      </p:sp>
      <p:cxnSp>
        <p:nvCxnSpPr>
          <p:cNvPr id="22" name="直接连接符 21"/>
          <p:cNvCxnSpPr/>
          <p:nvPr/>
        </p:nvCxnSpPr>
        <p:spPr>
          <a:xfrm>
            <a:off x="7954302" y="2399768"/>
            <a:ext cx="0" cy="25339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6661640" y="2321004"/>
            <a:ext cx="1292662" cy="2215991"/>
          </a:xfrm>
          <a:prstGeom prst="rect">
            <a:avLst/>
          </a:prstGeom>
          <a:noFill/>
        </p:spPr>
        <p:txBody>
          <a:bodyPr vert="eaVert" wrap="square" rtlCol="0">
            <a:spAutoFit/>
          </a:bodyPr>
          <a:lstStyle/>
          <a:p>
            <a:pPr>
              <a:lnSpc>
                <a:spcPct val="200000"/>
              </a:lnSpc>
            </a:pPr>
            <a:r>
              <a:rPr lang="zh-CN" altLang="en-US" sz="1200" kern="0" dirty="0">
                <a:latin typeface="仓耳天群行楷 W01" panose="02020400000000000000" pitchFamily="18" charset="-122"/>
                <a:ea typeface="仓耳天群行楷 W01" panose="02020400000000000000" pitchFamily="18" charset="-122"/>
                <a:cs typeface="华文仿宋" panose="02010600040101010101" charset="-122"/>
              </a:rPr>
              <a:t>点击输入本栏的具体文字，简明扼要的说明分项内容，此为概念图解</a:t>
            </a:r>
            <a:endParaRPr lang="zh-CN" altLang="en-US" sz="1200" dirty="0">
              <a:latin typeface="仓耳天群行楷 W01" panose="02020400000000000000" pitchFamily="18" charset="-122"/>
              <a:ea typeface="仓耳天群行楷 W01" panose="02020400000000000000" pitchFamily="18" charset="-122"/>
            </a:endParaRPr>
          </a:p>
        </p:txBody>
      </p:sp>
      <p:sp>
        <p:nvSpPr>
          <p:cNvPr id="24" name="任意多边形: 形状 59"/>
          <p:cNvSpPr/>
          <p:nvPr/>
        </p:nvSpPr>
        <p:spPr bwMode="auto">
          <a:xfrm>
            <a:off x="9176677" y="1469212"/>
            <a:ext cx="975378" cy="511209"/>
          </a:xfrm>
          <a:custGeom>
            <a:avLst/>
            <a:gdLst>
              <a:gd name="connsiteX0" fmla="*/ 268146 w 975378"/>
              <a:gd name="connsiteY0" fmla="*/ 181807 h 511209"/>
              <a:gd name="connsiteX1" fmla="*/ 350016 w 975378"/>
              <a:gd name="connsiteY1" fmla="*/ 214065 h 511209"/>
              <a:gd name="connsiteX2" fmla="*/ 425422 w 975378"/>
              <a:gd name="connsiteY2" fmla="*/ 220516 h 511209"/>
              <a:gd name="connsiteX3" fmla="*/ 490056 w 975378"/>
              <a:gd name="connsiteY3" fmla="*/ 250624 h 511209"/>
              <a:gd name="connsiteX4" fmla="*/ 418959 w 975378"/>
              <a:gd name="connsiteY4" fmla="*/ 343096 h 511209"/>
              <a:gd name="connsiteX5" fmla="*/ 418959 w 975378"/>
              <a:gd name="connsiteY5" fmla="*/ 317289 h 511209"/>
              <a:gd name="connsiteX6" fmla="*/ 421113 w 975378"/>
              <a:gd name="connsiteY6" fmla="*/ 310838 h 511209"/>
              <a:gd name="connsiteX7" fmla="*/ 410341 w 975378"/>
              <a:gd name="connsiteY7" fmla="*/ 381805 h 511209"/>
              <a:gd name="connsiteX8" fmla="*/ 492211 w 975378"/>
              <a:gd name="connsiteY8" fmla="*/ 454922 h 511209"/>
              <a:gd name="connsiteX9" fmla="*/ 714121 w 975378"/>
              <a:gd name="connsiteY9" fmla="*/ 459223 h 511209"/>
              <a:gd name="connsiteX10" fmla="*/ 795990 w 975378"/>
              <a:gd name="connsiteY10" fmla="*/ 390407 h 511209"/>
              <a:gd name="connsiteX11" fmla="*/ 869242 w 975378"/>
              <a:gd name="connsiteY11" fmla="*/ 364601 h 511209"/>
              <a:gd name="connsiteX12" fmla="*/ 916640 w 975378"/>
              <a:gd name="connsiteY12" fmla="*/ 373203 h 511209"/>
              <a:gd name="connsiteX13" fmla="*/ 811071 w 975378"/>
              <a:gd name="connsiteY13" fmla="*/ 401159 h 511209"/>
              <a:gd name="connsiteX14" fmla="*/ 709812 w 975378"/>
              <a:gd name="connsiteY14" fmla="*/ 487180 h 511209"/>
              <a:gd name="connsiteX15" fmla="*/ 365097 w 975378"/>
              <a:gd name="connsiteY15" fmla="*/ 420514 h 511209"/>
              <a:gd name="connsiteX16" fmla="*/ 313390 w 975378"/>
              <a:gd name="connsiteY16" fmla="*/ 325891 h 511209"/>
              <a:gd name="connsiteX17" fmla="*/ 283228 w 975378"/>
              <a:gd name="connsiteY17" fmla="*/ 276430 h 511209"/>
              <a:gd name="connsiteX18" fmla="*/ 248756 w 975378"/>
              <a:gd name="connsiteY18" fmla="*/ 257075 h 511209"/>
              <a:gd name="connsiteX19" fmla="*/ 233675 w 975378"/>
              <a:gd name="connsiteY19" fmla="*/ 269978 h 511209"/>
              <a:gd name="connsiteX20" fmla="*/ 270301 w 975378"/>
              <a:gd name="connsiteY20" fmla="*/ 278580 h 511209"/>
              <a:gd name="connsiteX21" fmla="*/ 272455 w 975378"/>
              <a:gd name="connsiteY21" fmla="*/ 289333 h 511209"/>
              <a:gd name="connsiteX22" fmla="*/ 227212 w 975378"/>
              <a:gd name="connsiteY22" fmla="*/ 310838 h 511209"/>
              <a:gd name="connsiteX23" fmla="*/ 209976 w 975378"/>
              <a:gd name="connsiteY23" fmla="*/ 209764 h 511209"/>
              <a:gd name="connsiteX24" fmla="*/ 268146 w 975378"/>
              <a:gd name="connsiteY24" fmla="*/ 181807 h 511209"/>
              <a:gd name="connsiteX25" fmla="*/ 704318 w 975378"/>
              <a:gd name="connsiteY25" fmla="*/ 166112 h 511209"/>
              <a:gd name="connsiteX26" fmla="*/ 772807 w 975378"/>
              <a:gd name="connsiteY26" fmla="*/ 171236 h 511209"/>
              <a:gd name="connsiteX27" fmla="*/ 805132 w 975378"/>
              <a:gd name="connsiteY27" fmla="*/ 199096 h 511209"/>
              <a:gd name="connsiteX28" fmla="*/ 876248 w 975378"/>
              <a:gd name="connsiteY28" fmla="*/ 233386 h 511209"/>
              <a:gd name="connsiteX29" fmla="*/ 830992 w 975378"/>
              <a:gd name="connsiteY29" fmla="*/ 323398 h 511209"/>
              <a:gd name="connsiteX30" fmla="*/ 809442 w 975378"/>
              <a:gd name="connsiteY30" fmla="*/ 321255 h 511209"/>
              <a:gd name="connsiteX31" fmla="*/ 790047 w 975378"/>
              <a:gd name="connsiteY31" fmla="*/ 269819 h 511209"/>
              <a:gd name="connsiteX32" fmla="*/ 787892 w 975378"/>
              <a:gd name="connsiteY32" fmla="*/ 261247 h 511209"/>
              <a:gd name="connsiteX33" fmla="*/ 772807 w 975378"/>
              <a:gd name="connsiteY33" fmla="*/ 310539 h 511209"/>
              <a:gd name="connsiteX34" fmla="*/ 880558 w 975378"/>
              <a:gd name="connsiteY34" fmla="*/ 314825 h 511209"/>
              <a:gd name="connsiteX35" fmla="*/ 975378 w 975378"/>
              <a:gd name="connsiteY35" fmla="*/ 374833 h 511209"/>
              <a:gd name="connsiteX36" fmla="*/ 899953 w 975378"/>
              <a:gd name="connsiteY36" fmla="*/ 353401 h 511209"/>
              <a:gd name="connsiteX37" fmla="*/ 779272 w 975378"/>
              <a:gd name="connsiteY37" fmla="*/ 376976 h 511209"/>
              <a:gd name="connsiteX38" fmla="*/ 649971 w 975378"/>
              <a:gd name="connsiteY38" fmla="*/ 454128 h 511209"/>
              <a:gd name="connsiteX39" fmla="*/ 537910 w 975378"/>
              <a:gd name="connsiteY39" fmla="*/ 372690 h 511209"/>
              <a:gd name="connsiteX40" fmla="*/ 552995 w 975378"/>
              <a:gd name="connsiteY40" fmla="*/ 349115 h 511209"/>
              <a:gd name="connsiteX41" fmla="*/ 563770 w 975378"/>
              <a:gd name="connsiteY41" fmla="*/ 346972 h 511209"/>
              <a:gd name="connsiteX42" fmla="*/ 667211 w 975378"/>
              <a:gd name="connsiteY42" fmla="*/ 424125 h 511209"/>
              <a:gd name="connsiteX43" fmla="*/ 712466 w 975378"/>
              <a:gd name="connsiteY43" fmla="*/ 353401 h 511209"/>
              <a:gd name="connsiteX44" fmla="*/ 686606 w 975378"/>
              <a:gd name="connsiteY44" fmla="*/ 280535 h 511209"/>
              <a:gd name="connsiteX45" fmla="*/ 684451 w 975378"/>
              <a:gd name="connsiteY45" fmla="*/ 211955 h 511209"/>
              <a:gd name="connsiteX46" fmla="*/ 686606 w 975378"/>
              <a:gd name="connsiteY46" fmla="*/ 166949 h 511209"/>
              <a:gd name="connsiteX47" fmla="*/ 704318 w 975378"/>
              <a:gd name="connsiteY47" fmla="*/ 166112 h 511209"/>
              <a:gd name="connsiteX48" fmla="*/ 301081 w 975378"/>
              <a:gd name="connsiteY48" fmla="*/ 269 h 511209"/>
              <a:gd name="connsiteX49" fmla="*/ 385057 w 975378"/>
              <a:gd name="connsiteY49" fmla="*/ 32535 h 511209"/>
              <a:gd name="connsiteX50" fmla="*/ 473338 w 975378"/>
              <a:gd name="connsiteY50" fmla="*/ 49743 h 511209"/>
              <a:gd name="connsiteX51" fmla="*/ 432427 w 975378"/>
              <a:gd name="connsiteY51" fmla="*/ 172352 h 511209"/>
              <a:gd name="connsiteX52" fmla="*/ 369984 w 975378"/>
              <a:gd name="connsiteY52" fmla="*/ 142237 h 511209"/>
              <a:gd name="connsiteX53" fmla="*/ 410895 w 975378"/>
              <a:gd name="connsiteY53" fmla="*/ 137935 h 511209"/>
              <a:gd name="connsiteX54" fmla="*/ 410895 w 975378"/>
              <a:gd name="connsiteY54" fmla="*/ 140086 h 511209"/>
              <a:gd name="connsiteX55" fmla="*/ 419508 w 975378"/>
              <a:gd name="connsiteY55" fmla="*/ 127180 h 511209"/>
              <a:gd name="connsiteX56" fmla="*/ 402282 w 975378"/>
              <a:gd name="connsiteY56" fmla="*/ 101368 h 511209"/>
              <a:gd name="connsiteX57" fmla="*/ 378597 w 975378"/>
              <a:gd name="connsiteY57" fmla="*/ 174503 h 511209"/>
              <a:gd name="connsiteX58" fmla="*/ 568080 w 975378"/>
              <a:gd name="connsiteY58" fmla="*/ 129331 h 511209"/>
              <a:gd name="connsiteX59" fmla="*/ 615450 w 975378"/>
              <a:gd name="connsiteY59" fmla="*/ 178805 h 511209"/>
              <a:gd name="connsiteX60" fmla="*/ 664974 w 975378"/>
              <a:gd name="connsiteY60" fmla="*/ 198164 h 511209"/>
              <a:gd name="connsiteX61" fmla="*/ 673587 w 975378"/>
              <a:gd name="connsiteY61" fmla="*/ 284205 h 511209"/>
              <a:gd name="connsiteX62" fmla="*/ 699426 w 975378"/>
              <a:gd name="connsiteY62" fmla="*/ 314320 h 511209"/>
              <a:gd name="connsiteX63" fmla="*/ 699426 w 975378"/>
              <a:gd name="connsiteY63" fmla="*/ 348736 h 511209"/>
              <a:gd name="connsiteX64" fmla="*/ 585305 w 975378"/>
              <a:gd name="connsiteY64" fmla="*/ 337981 h 511209"/>
              <a:gd name="connsiteX65" fmla="*/ 602531 w 975378"/>
              <a:gd name="connsiteY65" fmla="*/ 333679 h 511209"/>
              <a:gd name="connsiteX66" fmla="*/ 615450 w 975378"/>
              <a:gd name="connsiteY66" fmla="*/ 346585 h 511209"/>
              <a:gd name="connsiteX67" fmla="*/ 613297 w 975378"/>
              <a:gd name="connsiteY67" fmla="*/ 376699 h 511209"/>
              <a:gd name="connsiteX68" fmla="*/ 535781 w 975378"/>
              <a:gd name="connsiteY68" fmla="*/ 353038 h 511209"/>
              <a:gd name="connsiteX69" fmla="*/ 529322 w 975378"/>
              <a:gd name="connsiteY69" fmla="*/ 408965 h 511209"/>
              <a:gd name="connsiteX70" fmla="*/ 576692 w 975378"/>
              <a:gd name="connsiteY70" fmla="*/ 456288 h 511209"/>
              <a:gd name="connsiteX71" fmla="*/ 714498 w 975378"/>
              <a:gd name="connsiteY71" fmla="*/ 432626 h 511209"/>
              <a:gd name="connsiteX72" fmla="*/ 776941 w 975378"/>
              <a:gd name="connsiteY72" fmla="*/ 391757 h 511209"/>
              <a:gd name="connsiteX73" fmla="*/ 576692 w 975378"/>
              <a:gd name="connsiteY73" fmla="*/ 475647 h 511209"/>
              <a:gd name="connsiteX74" fmla="*/ 471185 w 975378"/>
              <a:gd name="connsiteY74" fmla="*/ 428324 h 511209"/>
              <a:gd name="connsiteX75" fmla="*/ 419508 w 975378"/>
              <a:gd name="connsiteY75" fmla="*/ 376699 h 511209"/>
              <a:gd name="connsiteX76" fmla="*/ 413048 w 975378"/>
              <a:gd name="connsiteY76" fmla="*/ 350887 h 511209"/>
              <a:gd name="connsiteX77" fmla="*/ 512096 w 975378"/>
              <a:gd name="connsiteY77" fmla="*/ 282054 h 511209"/>
              <a:gd name="connsiteX78" fmla="*/ 505636 w 975378"/>
              <a:gd name="connsiteY78" fmla="*/ 251940 h 511209"/>
              <a:gd name="connsiteX79" fmla="*/ 438887 w 975378"/>
              <a:gd name="connsiteY79" fmla="*/ 215372 h 511209"/>
              <a:gd name="connsiteX80" fmla="*/ 352758 w 975378"/>
              <a:gd name="connsiteY80" fmla="*/ 193862 h 511209"/>
              <a:gd name="connsiteX81" fmla="*/ 279549 w 975378"/>
              <a:gd name="connsiteY81" fmla="*/ 165898 h 511209"/>
              <a:gd name="connsiteX82" fmla="*/ 189114 w 975378"/>
              <a:gd name="connsiteY82" fmla="*/ 234731 h 511209"/>
              <a:gd name="connsiteX83" fmla="*/ 210646 w 975378"/>
              <a:gd name="connsiteY83" fmla="*/ 322924 h 511209"/>
              <a:gd name="connsiteX84" fmla="*/ 154663 w 975378"/>
              <a:gd name="connsiteY84" fmla="*/ 260544 h 511209"/>
              <a:gd name="connsiteX85" fmla="*/ 120211 w 975378"/>
              <a:gd name="connsiteY85" fmla="*/ 294960 h 511209"/>
              <a:gd name="connsiteX86" fmla="*/ 128824 w 975378"/>
              <a:gd name="connsiteY86" fmla="*/ 314320 h 511209"/>
              <a:gd name="connsiteX87" fmla="*/ 141743 w 975378"/>
              <a:gd name="connsiteY87" fmla="*/ 318622 h 511209"/>
              <a:gd name="connsiteX88" fmla="*/ 165429 w 975378"/>
              <a:gd name="connsiteY88" fmla="*/ 275601 h 511209"/>
              <a:gd name="connsiteX89" fmla="*/ 167582 w 975378"/>
              <a:gd name="connsiteY89" fmla="*/ 355189 h 511209"/>
              <a:gd name="connsiteX90" fmla="*/ 81454 w 975378"/>
              <a:gd name="connsiteY90" fmla="*/ 368095 h 511209"/>
              <a:gd name="connsiteX91" fmla="*/ 6091 w 975378"/>
              <a:gd name="connsiteY91" fmla="*/ 310018 h 511209"/>
              <a:gd name="connsiteX92" fmla="*/ 1785 w 975378"/>
              <a:gd name="connsiteY92" fmla="*/ 254091 h 511209"/>
              <a:gd name="connsiteX93" fmla="*/ 14704 w 975378"/>
              <a:gd name="connsiteY93" fmla="*/ 234731 h 511209"/>
              <a:gd name="connsiteX94" fmla="*/ 16857 w 975378"/>
              <a:gd name="connsiteY94" fmla="*/ 215372 h 511209"/>
              <a:gd name="connsiteX95" fmla="*/ 62075 w 975378"/>
              <a:gd name="connsiteY95" fmla="*/ 146539 h 511209"/>
              <a:gd name="connsiteX96" fmla="*/ 167582 w 975378"/>
              <a:gd name="connsiteY96" fmla="*/ 189560 h 511209"/>
              <a:gd name="connsiteX97" fmla="*/ 197727 w 975378"/>
              <a:gd name="connsiteY97" fmla="*/ 168050 h 511209"/>
              <a:gd name="connsiteX98" fmla="*/ 174042 w 975378"/>
              <a:gd name="connsiteY98" fmla="*/ 105670 h 511209"/>
              <a:gd name="connsiteX99" fmla="*/ 139590 w 975378"/>
              <a:gd name="connsiteY99" fmla="*/ 114274 h 511209"/>
              <a:gd name="connsiteX100" fmla="*/ 141743 w 975378"/>
              <a:gd name="connsiteY100" fmla="*/ 142237 h 511209"/>
              <a:gd name="connsiteX101" fmla="*/ 189114 w 975378"/>
              <a:gd name="connsiteY101" fmla="*/ 146539 h 511209"/>
              <a:gd name="connsiteX102" fmla="*/ 113752 w 975378"/>
              <a:gd name="connsiteY102" fmla="*/ 58347 h 511209"/>
              <a:gd name="connsiteX103" fmla="*/ 253711 w 975378"/>
              <a:gd name="connsiteY103" fmla="*/ 34686 h 511209"/>
              <a:gd name="connsiteX104" fmla="*/ 301081 w 975378"/>
              <a:gd name="connsiteY104" fmla="*/ 269 h 5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8" h="511209">
                <a:moveTo>
                  <a:pt x="268146" y="181807"/>
                </a:moveTo>
                <a:cubicBezTo>
                  <a:pt x="304772" y="177506"/>
                  <a:pt x="328471" y="201162"/>
                  <a:pt x="350016" y="214065"/>
                </a:cubicBezTo>
                <a:cubicBezTo>
                  <a:pt x="360788" y="205463"/>
                  <a:pt x="406032" y="196861"/>
                  <a:pt x="425422" y="220516"/>
                </a:cubicBezTo>
                <a:cubicBezTo>
                  <a:pt x="442658" y="244172"/>
                  <a:pt x="464203" y="211914"/>
                  <a:pt x="490056" y="250624"/>
                </a:cubicBezTo>
                <a:cubicBezTo>
                  <a:pt x="530991" y="310838"/>
                  <a:pt x="444813" y="399009"/>
                  <a:pt x="418959" y="343096"/>
                </a:cubicBezTo>
                <a:cubicBezTo>
                  <a:pt x="414650" y="334493"/>
                  <a:pt x="418959" y="317289"/>
                  <a:pt x="418959" y="317289"/>
                </a:cubicBezTo>
                <a:cubicBezTo>
                  <a:pt x="418959" y="317289"/>
                  <a:pt x="421113" y="312988"/>
                  <a:pt x="421113" y="310838"/>
                </a:cubicBezTo>
                <a:cubicBezTo>
                  <a:pt x="401723" y="325891"/>
                  <a:pt x="397414" y="353848"/>
                  <a:pt x="410341" y="381805"/>
                </a:cubicBezTo>
                <a:cubicBezTo>
                  <a:pt x="425422" y="414062"/>
                  <a:pt x="462048" y="435568"/>
                  <a:pt x="492211" y="454922"/>
                </a:cubicBezTo>
                <a:cubicBezTo>
                  <a:pt x="574080" y="506534"/>
                  <a:pt x="647332" y="500083"/>
                  <a:pt x="714121" y="459223"/>
                </a:cubicBezTo>
                <a:cubicBezTo>
                  <a:pt x="742129" y="444170"/>
                  <a:pt x="776600" y="405460"/>
                  <a:pt x="795990" y="390407"/>
                </a:cubicBezTo>
                <a:cubicBezTo>
                  <a:pt x="813226" y="373203"/>
                  <a:pt x="839080" y="364601"/>
                  <a:pt x="869242" y="364601"/>
                </a:cubicBezTo>
                <a:cubicBezTo>
                  <a:pt x="869242" y="364601"/>
                  <a:pt x="916640" y="371052"/>
                  <a:pt x="916640" y="373203"/>
                </a:cubicBezTo>
                <a:cubicBezTo>
                  <a:pt x="862779" y="381805"/>
                  <a:pt x="828307" y="386106"/>
                  <a:pt x="811071" y="401159"/>
                </a:cubicBezTo>
                <a:cubicBezTo>
                  <a:pt x="780909" y="429116"/>
                  <a:pt x="748592" y="465675"/>
                  <a:pt x="709812" y="487180"/>
                </a:cubicBezTo>
                <a:cubicBezTo>
                  <a:pt x="593471" y="547394"/>
                  <a:pt x="427577" y="482879"/>
                  <a:pt x="365097" y="420514"/>
                </a:cubicBezTo>
                <a:cubicBezTo>
                  <a:pt x="339244" y="396858"/>
                  <a:pt x="328471" y="362450"/>
                  <a:pt x="313390" y="325891"/>
                </a:cubicBezTo>
                <a:cubicBezTo>
                  <a:pt x="302618" y="304386"/>
                  <a:pt x="296155" y="293634"/>
                  <a:pt x="283228" y="276430"/>
                </a:cubicBezTo>
                <a:cubicBezTo>
                  <a:pt x="274610" y="263527"/>
                  <a:pt x="263838" y="257075"/>
                  <a:pt x="248756" y="257075"/>
                </a:cubicBezTo>
                <a:cubicBezTo>
                  <a:pt x="248756" y="257075"/>
                  <a:pt x="233675" y="269978"/>
                  <a:pt x="233675" y="269978"/>
                </a:cubicBezTo>
                <a:cubicBezTo>
                  <a:pt x="259529" y="261376"/>
                  <a:pt x="265992" y="269978"/>
                  <a:pt x="270301" y="278580"/>
                </a:cubicBezTo>
                <a:cubicBezTo>
                  <a:pt x="270301" y="276430"/>
                  <a:pt x="272455" y="287182"/>
                  <a:pt x="272455" y="289333"/>
                </a:cubicBezTo>
                <a:cubicBezTo>
                  <a:pt x="272455" y="310838"/>
                  <a:pt x="259529" y="321590"/>
                  <a:pt x="227212" y="310838"/>
                </a:cubicBezTo>
                <a:cubicBezTo>
                  <a:pt x="201358" y="300085"/>
                  <a:pt x="192740" y="235570"/>
                  <a:pt x="209976" y="209764"/>
                </a:cubicBezTo>
                <a:cubicBezTo>
                  <a:pt x="220748" y="196861"/>
                  <a:pt x="246602" y="183958"/>
                  <a:pt x="268146" y="181807"/>
                </a:cubicBezTo>
                <a:close/>
                <a:moveTo>
                  <a:pt x="704318" y="166112"/>
                </a:moveTo>
                <a:cubicBezTo>
                  <a:pt x="728360" y="166012"/>
                  <a:pt x="766342" y="168021"/>
                  <a:pt x="772807" y="171236"/>
                </a:cubicBezTo>
                <a:cubicBezTo>
                  <a:pt x="785737" y="175522"/>
                  <a:pt x="792202" y="194810"/>
                  <a:pt x="805132" y="199096"/>
                </a:cubicBezTo>
                <a:cubicBezTo>
                  <a:pt x="835302" y="205526"/>
                  <a:pt x="863317" y="201239"/>
                  <a:pt x="876248" y="233386"/>
                </a:cubicBezTo>
                <a:cubicBezTo>
                  <a:pt x="891333" y="276249"/>
                  <a:pt x="861162" y="316968"/>
                  <a:pt x="830992" y="323398"/>
                </a:cubicBezTo>
                <a:cubicBezTo>
                  <a:pt x="822372" y="325541"/>
                  <a:pt x="809442" y="321255"/>
                  <a:pt x="809442" y="321255"/>
                </a:cubicBezTo>
                <a:cubicBezTo>
                  <a:pt x="783582" y="310539"/>
                  <a:pt x="766342" y="289108"/>
                  <a:pt x="790047" y="269819"/>
                </a:cubicBezTo>
                <a:cubicBezTo>
                  <a:pt x="792202" y="267676"/>
                  <a:pt x="787892" y="261247"/>
                  <a:pt x="787892" y="261247"/>
                </a:cubicBezTo>
                <a:cubicBezTo>
                  <a:pt x="764187" y="276249"/>
                  <a:pt x="757722" y="293394"/>
                  <a:pt x="772807" y="310539"/>
                </a:cubicBezTo>
                <a:cubicBezTo>
                  <a:pt x="822372" y="357688"/>
                  <a:pt x="848232" y="314825"/>
                  <a:pt x="880558" y="314825"/>
                </a:cubicBezTo>
                <a:cubicBezTo>
                  <a:pt x="912883" y="314825"/>
                  <a:pt x="962448" y="353401"/>
                  <a:pt x="975378" y="374833"/>
                </a:cubicBezTo>
                <a:cubicBezTo>
                  <a:pt x="947363" y="361974"/>
                  <a:pt x="919348" y="355545"/>
                  <a:pt x="899953" y="353401"/>
                </a:cubicBezTo>
                <a:cubicBezTo>
                  <a:pt x="846077" y="346972"/>
                  <a:pt x="809442" y="359831"/>
                  <a:pt x="779272" y="376976"/>
                </a:cubicBezTo>
                <a:cubicBezTo>
                  <a:pt x="738327" y="400550"/>
                  <a:pt x="699536" y="445556"/>
                  <a:pt x="649971" y="454128"/>
                </a:cubicBezTo>
                <a:cubicBezTo>
                  <a:pt x="587476" y="464844"/>
                  <a:pt x="529290" y="430554"/>
                  <a:pt x="537910" y="372690"/>
                </a:cubicBezTo>
                <a:cubicBezTo>
                  <a:pt x="540065" y="364117"/>
                  <a:pt x="548685" y="355545"/>
                  <a:pt x="552995" y="349115"/>
                </a:cubicBezTo>
                <a:cubicBezTo>
                  <a:pt x="552995" y="349115"/>
                  <a:pt x="561615" y="346972"/>
                  <a:pt x="563770" y="346972"/>
                </a:cubicBezTo>
                <a:cubicBezTo>
                  <a:pt x="544375" y="424125"/>
                  <a:pt x="619801" y="451985"/>
                  <a:pt x="667211" y="424125"/>
                </a:cubicBezTo>
                <a:cubicBezTo>
                  <a:pt x="690916" y="409123"/>
                  <a:pt x="706001" y="385548"/>
                  <a:pt x="712466" y="353401"/>
                </a:cubicBezTo>
                <a:cubicBezTo>
                  <a:pt x="718932" y="323398"/>
                  <a:pt x="710311" y="299823"/>
                  <a:pt x="686606" y="280535"/>
                </a:cubicBezTo>
                <a:cubicBezTo>
                  <a:pt x="693071" y="256961"/>
                  <a:pt x="693071" y="235529"/>
                  <a:pt x="684451" y="211955"/>
                </a:cubicBezTo>
                <a:cubicBezTo>
                  <a:pt x="677986" y="196953"/>
                  <a:pt x="652126" y="173379"/>
                  <a:pt x="686606" y="166949"/>
                </a:cubicBezTo>
                <a:cubicBezTo>
                  <a:pt x="689839" y="166414"/>
                  <a:pt x="696304" y="166146"/>
                  <a:pt x="704318" y="166112"/>
                </a:cubicBezTo>
                <a:close/>
                <a:moveTo>
                  <a:pt x="301081" y="269"/>
                </a:moveTo>
                <a:cubicBezTo>
                  <a:pt x="346299" y="-1882"/>
                  <a:pt x="365678" y="8873"/>
                  <a:pt x="385057" y="32535"/>
                </a:cubicBezTo>
                <a:cubicBezTo>
                  <a:pt x="404435" y="21779"/>
                  <a:pt x="451806" y="26082"/>
                  <a:pt x="473338" y="49743"/>
                </a:cubicBezTo>
                <a:cubicBezTo>
                  <a:pt x="520709" y="99217"/>
                  <a:pt x="484104" y="146539"/>
                  <a:pt x="432427" y="172352"/>
                </a:cubicBezTo>
                <a:cubicBezTo>
                  <a:pt x="408742" y="185258"/>
                  <a:pt x="365678" y="170201"/>
                  <a:pt x="369984" y="142237"/>
                </a:cubicBezTo>
                <a:cubicBezTo>
                  <a:pt x="376444" y="107821"/>
                  <a:pt x="419508" y="99217"/>
                  <a:pt x="410895" y="137935"/>
                </a:cubicBezTo>
                <a:cubicBezTo>
                  <a:pt x="402282" y="137935"/>
                  <a:pt x="408742" y="142237"/>
                  <a:pt x="410895" y="140086"/>
                </a:cubicBezTo>
                <a:cubicBezTo>
                  <a:pt x="410895" y="140086"/>
                  <a:pt x="417355" y="137935"/>
                  <a:pt x="419508" y="127180"/>
                </a:cubicBezTo>
                <a:cubicBezTo>
                  <a:pt x="421661" y="112123"/>
                  <a:pt x="413048" y="103519"/>
                  <a:pt x="402282" y="101368"/>
                </a:cubicBezTo>
                <a:cubicBezTo>
                  <a:pt x="361371" y="97066"/>
                  <a:pt x="335533" y="150841"/>
                  <a:pt x="378597" y="174503"/>
                </a:cubicBezTo>
                <a:cubicBezTo>
                  <a:pt x="469032" y="223976"/>
                  <a:pt x="479798" y="109972"/>
                  <a:pt x="568080" y="129331"/>
                </a:cubicBezTo>
                <a:cubicBezTo>
                  <a:pt x="598225" y="135784"/>
                  <a:pt x="600378" y="168050"/>
                  <a:pt x="615450" y="178805"/>
                </a:cubicBezTo>
                <a:cubicBezTo>
                  <a:pt x="634829" y="189560"/>
                  <a:pt x="652055" y="180956"/>
                  <a:pt x="664974" y="198164"/>
                </a:cubicBezTo>
                <a:cubicBezTo>
                  <a:pt x="680047" y="221825"/>
                  <a:pt x="680047" y="254091"/>
                  <a:pt x="673587" y="284205"/>
                </a:cubicBezTo>
                <a:cubicBezTo>
                  <a:pt x="682200" y="292809"/>
                  <a:pt x="695119" y="307867"/>
                  <a:pt x="699426" y="314320"/>
                </a:cubicBezTo>
                <a:cubicBezTo>
                  <a:pt x="703732" y="322924"/>
                  <a:pt x="699426" y="348736"/>
                  <a:pt x="699426" y="348736"/>
                </a:cubicBezTo>
                <a:cubicBezTo>
                  <a:pt x="680047" y="473496"/>
                  <a:pt x="529322" y="413267"/>
                  <a:pt x="585305" y="337981"/>
                </a:cubicBezTo>
                <a:cubicBezTo>
                  <a:pt x="585305" y="337981"/>
                  <a:pt x="598225" y="333679"/>
                  <a:pt x="602531" y="333679"/>
                </a:cubicBezTo>
                <a:cubicBezTo>
                  <a:pt x="606837" y="335830"/>
                  <a:pt x="611144" y="342283"/>
                  <a:pt x="615450" y="346585"/>
                </a:cubicBezTo>
                <a:cubicBezTo>
                  <a:pt x="615450" y="357340"/>
                  <a:pt x="606837" y="365944"/>
                  <a:pt x="613297" y="376699"/>
                </a:cubicBezTo>
                <a:cubicBezTo>
                  <a:pt x="652055" y="305715"/>
                  <a:pt x="559467" y="307867"/>
                  <a:pt x="535781" y="353038"/>
                </a:cubicBezTo>
                <a:cubicBezTo>
                  <a:pt x="529322" y="365944"/>
                  <a:pt x="525015" y="389606"/>
                  <a:pt x="529322" y="408965"/>
                </a:cubicBezTo>
                <a:cubicBezTo>
                  <a:pt x="535781" y="430475"/>
                  <a:pt x="557314" y="447683"/>
                  <a:pt x="576692" y="456288"/>
                </a:cubicBezTo>
                <a:cubicBezTo>
                  <a:pt x="632676" y="477798"/>
                  <a:pt x="682200" y="460590"/>
                  <a:pt x="714498" y="432626"/>
                </a:cubicBezTo>
                <a:cubicBezTo>
                  <a:pt x="720958" y="428324"/>
                  <a:pt x="759716" y="400361"/>
                  <a:pt x="776941" y="391757"/>
                </a:cubicBezTo>
                <a:cubicBezTo>
                  <a:pt x="733877" y="434777"/>
                  <a:pt x="671434" y="495006"/>
                  <a:pt x="576692" y="475647"/>
                </a:cubicBezTo>
                <a:cubicBezTo>
                  <a:pt x="540088" y="467043"/>
                  <a:pt x="499177" y="449835"/>
                  <a:pt x="471185" y="428324"/>
                </a:cubicBezTo>
                <a:cubicBezTo>
                  <a:pt x="460419" y="417569"/>
                  <a:pt x="425968" y="391757"/>
                  <a:pt x="419508" y="376699"/>
                </a:cubicBezTo>
                <a:cubicBezTo>
                  <a:pt x="415201" y="368095"/>
                  <a:pt x="415201" y="363793"/>
                  <a:pt x="413048" y="350887"/>
                </a:cubicBezTo>
                <a:cubicBezTo>
                  <a:pt x="451806" y="404663"/>
                  <a:pt x="516402" y="337981"/>
                  <a:pt x="512096" y="282054"/>
                </a:cubicBezTo>
                <a:cubicBezTo>
                  <a:pt x="512096" y="271299"/>
                  <a:pt x="509943" y="260544"/>
                  <a:pt x="505636" y="251940"/>
                </a:cubicBezTo>
                <a:cubicBezTo>
                  <a:pt x="488411" y="215372"/>
                  <a:pt x="466879" y="215372"/>
                  <a:pt x="438887" y="215372"/>
                </a:cubicBezTo>
                <a:cubicBezTo>
                  <a:pt x="428121" y="202466"/>
                  <a:pt x="393669" y="176654"/>
                  <a:pt x="352758" y="193862"/>
                </a:cubicBezTo>
                <a:cubicBezTo>
                  <a:pt x="329073" y="178805"/>
                  <a:pt x="296775" y="165898"/>
                  <a:pt x="279549" y="165898"/>
                </a:cubicBezTo>
                <a:cubicBezTo>
                  <a:pt x="225719" y="170201"/>
                  <a:pt x="197727" y="185258"/>
                  <a:pt x="189114" y="234731"/>
                </a:cubicBezTo>
                <a:cubicBezTo>
                  <a:pt x="182655" y="273450"/>
                  <a:pt x="204187" y="297111"/>
                  <a:pt x="210646" y="322924"/>
                </a:cubicBezTo>
                <a:cubicBezTo>
                  <a:pt x="195574" y="288507"/>
                  <a:pt x="180501" y="260544"/>
                  <a:pt x="154663" y="260544"/>
                </a:cubicBezTo>
                <a:cubicBezTo>
                  <a:pt x="130977" y="262695"/>
                  <a:pt x="118058" y="277752"/>
                  <a:pt x="120211" y="294960"/>
                </a:cubicBezTo>
                <a:cubicBezTo>
                  <a:pt x="120211" y="299262"/>
                  <a:pt x="122365" y="307867"/>
                  <a:pt x="128824" y="314320"/>
                </a:cubicBezTo>
                <a:cubicBezTo>
                  <a:pt x="128824" y="314320"/>
                  <a:pt x="139590" y="318622"/>
                  <a:pt x="141743" y="318622"/>
                </a:cubicBezTo>
                <a:cubicBezTo>
                  <a:pt x="120211" y="297111"/>
                  <a:pt x="135284" y="266997"/>
                  <a:pt x="165429" y="275601"/>
                </a:cubicBezTo>
                <a:cubicBezTo>
                  <a:pt x="193421" y="282054"/>
                  <a:pt x="195574" y="333679"/>
                  <a:pt x="167582" y="355189"/>
                </a:cubicBezTo>
                <a:cubicBezTo>
                  <a:pt x="154663" y="365944"/>
                  <a:pt x="105139" y="370246"/>
                  <a:pt x="81454" y="368095"/>
                </a:cubicBezTo>
                <a:cubicBezTo>
                  <a:pt x="44849" y="365944"/>
                  <a:pt x="12551" y="342283"/>
                  <a:pt x="6091" y="310018"/>
                </a:cubicBezTo>
                <a:cubicBezTo>
                  <a:pt x="1785" y="294960"/>
                  <a:pt x="-2522" y="271299"/>
                  <a:pt x="1785" y="254091"/>
                </a:cubicBezTo>
                <a:cubicBezTo>
                  <a:pt x="3938" y="251940"/>
                  <a:pt x="10398" y="241185"/>
                  <a:pt x="14704" y="234731"/>
                </a:cubicBezTo>
                <a:cubicBezTo>
                  <a:pt x="14704" y="234731"/>
                  <a:pt x="16857" y="219674"/>
                  <a:pt x="16857" y="215372"/>
                </a:cubicBezTo>
                <a:cubicBezTo>
                  <a:pt x="12551" y="185258"/>
                  <a:pt x="25470" y="150841"/>
                  <a:pt x="62075" y="146539"/>
                </a:cubicBezTo>
                <a:cubicBezTo>
                  <a:pt x="94373" y="144388"/>
                  <a:pt x="83607" y="196013"/>
                  <a:pt x="167582" y="189560"/>
                </a:cubicBezTo>
                <a:cubicBezTo>
                  <a:pt x="178348" y="187409"/>
                  <a:pt x="191267" y="176654"/>
                  <a:pt x="197727" y="168050"/>
                </a:cubicBezTo>
                <a:cubicBezTo>
                  <a:pt x="208493" y="148690"/>
                  <a:pt x="199880" y="116425"/>
                  <a:pt x="174042" y="105670"/>
                </a:cubicBezTo>
                <a:cubicBezTo>
                  <a:pt x="163276" y="103519"/>
                  <a:pt x="146050" y="103519"/>
                  <a:pt x="139590" y="114274"/>
                </a:cubicBezTo>
                <a:cubicBezTo>
                  <a:pt x="139590" y="114274"/>
                  <a:pt x="139590" y="131482"/>
                  <a:pt x="141743" y="142237"/>
                </a:cubicBezTo>
                <a:cubicBezTo>
                  <a:pt x="139590" y="109972"/>
                  <a:pt x="189114" y="101368"/>
                  <a:pt x="189114" y="146539"/>
                </a:cubicBezTo>
                <a:cubicBezTo>
                  <a:pt x="189114" y="223976"/>
                  <a:pt x="10398" y="159445"/>
                  <a:pt x="113752" y="58347"/>
                </a:cubicBezTo>
                <a:cubicBezTo>
                  <a:pt x="148203" y="26082"/>
                  <a:pt x="199880" y="19628"/>
                  <a:pt x="253711" y="34686"/>
                </a:cubicBezTo>
                <a:cubicBezTo>
                  <a:pt x="264477" y="17477"/>
                  <a:pt x="275243" y="2420"/>
                  <a:pt x="301081" y="269"/>
                </a:cubicBezTo>
                <a:close/>
              </a:path>
            </a:pathLst>
          </a:custGeom>
          <a:solidFill>
            <a:srgbClr val="074054"/>
          </a:solidFill>
          <a:ln w="0" cap="flat">
            <a:noFill/>
            <a:prstDash val="solid"/>
            <a:miter lim="800000"/>
          </a:ln>
        </p:spPr>
        <p:txBody>
          <a:bodyPr vert="horz" wrap="square" lIns="91440" tIns="45720" rIns="91440" bIns="45720" numCol="1" anchor="t" anchorCtr="0" compatLnSpc="1">
            <a:noAutofit/>
          </a:bodyPr>
          <a:lstStyle/>
          <a:p>
            <a:endParaRPr lang="zh-CN" altLang="en-US">
              <a:latin typeface="Arial" panose="020B0604020202020204"/>
              <a:ea typeface="微软雅黑" panose="020B0503020204020204" charset="-122"/>
              <a:sym typeface="Arial" panose="020B0604020202020204"/>
            </a:endParaRPr>
          </a:p>
        </p:txBody>
      </p:sp>
      <p:sp>
        <p:nvSpPr>
          <p:cNvPr id="25" name="文本框 24"/>
          <p:cNvSpPr txBox="1"/>
          <p:nvPr/>
        </p:nvSpPr>
        <p:spPr>
          <a:xfrm>
            <a:off x="6583680" y="3836670"/>
            <a:ext cx="360045" cy="829945"/>
          </a:xfrm>
          <a:prstGeom prst="rect">
            <a:avLst/>
          </a:prstGeom>
          <a:noFill/>
        </p:spPr>
        <p:txBody>
          <a:bodyPr wrap="square" rtlCol="0" anchor="t">
            <a:spAutoFit/>
          </a:bodyPr>
          <a:p>
            <a:pPr algn="ctr"/>
            <a:r>
              <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rPr>
              <a:t>好客模板</a:t>
            </a:r>
            <a:endPar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250"/>
                                        <p:tgtEl>
                                          <p:spTgt spid="22"/>
                                        </p:tgtEl>
                                      </p:cBhvr>
                                    </p:animEffect>
                                    <p:anim calcmode="lin" valueType="num">
                                      <p:cBhvr>
                                        <p:cTn id="41" dur="1250" fill="hold"/>
                                        <p:tgtEl>
                                          <p:spTgt spid="22"/>
                                        </p:tgtEl>
                                        <p:attrNameLst>
                                          <p:attrName>ppt_x</p:attrName>
                                        </p:attrNameLst>
                                      </p:cBhvr>
                                      <p:tavLst>
                                        <p:tav tm="0">
                                          <p:val>
                                            <p:strVal val="#ppt_x"/>
                                          </p:val>
                                        </p:tav>
                                        <p:tav tm="100000">
                                          <p:val>
                                            <p:strVal val="#ppt_x"/>
                                          </p:val>
                                        </p:tav>
                                      </p:tavLst>
                                    </p:anim>
                                    <p:anim calcmode="lin" valueType="num">
                                      <p:cBhvr>
                                        <p:cTn id="42" dur="1250" fill="hold"/>
                                        <p:tgtEl>
                                          <p:spTgt spid="22"/>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花瓶, 墙壁, 室内, 瓶子&#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7381" y="984095"/>
            <a:ext cx="3492594" cy="4889809"/>
          </a:xfrm>
          <a:prstGeom prst="rect">
            <a:avLst/>
          </a:prstGeom>
        </p:spPr>
      </p:pic>
      <p:pic>
        <p:nvPicPr>
          <p:cNvPr id="3" name="图片 2" descr="图片包含 绿色, 墙壁, 室内&#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4608" y="984094"/>
            <a:ext cx="3492593" cy="4889807"/>
          </a:xfrm>
          <a:prstGeom prst="rect">
            <a:avLst/>
          </a:prstGeom>
        </p:spPr>
      </p:pic>
      <p:sp>
        <p:nvSpPr>
          <p:cNvPr id="4" name="矩形 3"/>
          <p:cNvSpPr/>
          <p:nvPr/>
        </p:nvSpPr>
        <p:spPr>
          <a:xfrm>
            <a:off x="8611834" y="984094"/>
            <a:ext cx="2802926" cy="4815840"/>
          </a:xfrm>
          <a:prstGeom prst="rect">
            <a:avLst/>
          </a:prstGeom>
          <a:solidFill>
            <a:srgbClr val="FFFF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矩形 4"/>
          <p:cNvSpPr/>
          <p:nvPr/>
        </p:nvSpPr>
        <p:spPr>
          <a:xfrm>
            <a:off x="9555639" y="1981686"/>
            <a:ext cx="753349" cy="690842"/>
          </a:xfrm>
          <a:prstGeom prst="rect">
            <a:avLst/>
          </a:prstGeom>
          <a:solidFill>
            <a:srgbClr val="465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9532202" y="1993413"/>
            <a:ext cx="800219" cy="690843"/>
          </a:xfrm>
          <a:prstGeom prst="rect">
            <a:avLst/>
          </a:prstGeom>
        </p:spPr>
        <p:txBody>
          <a:bodyPr vert="eaVert" wrap="square">
            <a:spAutoFit/>
          </a:bodyPr>
          <a:lstStyle/>
          <a:p>
            <a:pPr algn="dist"/>
            <a:r>
              <a:rPr lang="zh-CN" altLang="en-US" sz="4000" spc="600" dirty="0">
                <a:solidFill>
                  <a:schemeClr val="bg1"/>
                </a:solidFill>
                <a:latin typeface="仓耳天群行楷 W01" panose="02020400000000000000" pitchFamily="18" charset="-122"/>
                <a:ea typeface="仓耳天群行楷 W01" panose="02020400000000000000" pitchFamily="18" charset="-122"/>
              </a:rPr>
              <a:t>壹</a:t>
            </a:r>
            <a:endParaRPr lang="zh-CN" altLang="en-US" sz="4000" spc="600" dirty="0">
              <a:solidFill>
                <a:schemeClr val="bg1"/>
              </a:solidFill>
              <a:latin typeface="仓耳天群行楷 W01" panose="02020400000000000000" pitchFamily="18" charset="-122"/>
              <a:ea typeface="仓耳天群行楷 W01" panose="02020400000000000000" pitchFamily="18" charset="-122"/>
            </a:endParaRPr>
          </a:p>
        </p:txBody>
      </p:sp>
      <p:sp>
        <p:nvSpPr>
          <p:cNvPr id="7" name="矩形 6"/>
          <p:cNvSpPr/>
          <p:nvPr/>
        </p:nvSpPr>
        <p:spPr>
          <a:xfrm>
            <a:off x="9469792" y="1887487"/>
            <a:ext cx="925041" cy="848288"/>
          </a:xfrm>
          <a:prstGeom prst="rect">
            <a:avLst/>
          </a:prstGeom>
          <a:noFill/>
          <a:ln>
            <a:solidFill>
              <a:srgbClr val="465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8448822" y="2948123"/>
            <a:ext cx="2308324" cy="2279197"/>
          </a:xfrm>
          <a:prstGeom prst="rect">
            <a:avLst/>
          </a:prstGeom>
          <a:noFill/>
        </p:spPr>
        <p:txBody>
          <a:bodyPr vert="eaVert" wrap="square" rtlCol="0">
            <a:spAutoFit/>
          </a:bodyPr>
          <a:lstStyle/>
          <a:p>
            <a:pPr algn="just">
              <a:lnSpc>
                <a:spcPct val="200000"/>
              </a:lnSpc>
            </a:pPr>
            <a:r>
              <a:rPr lang="zh-CN" altLang="en-US" sz="1200" kern="0" dirty="0">
                <a:latin typeface="仓耳天群行楷 W01" panose="02020400000000000000" pitchFamily="18" charset="-122"/>
                <a:ea typeface="仓耳天群行楷 W01" panose="02020400000000000000" pitchFamily="18" charset="-122"/>
                <a:cs typeface="华文仿宋" panose="02010600040101010101" charset="-122"/>
              </a:rPr>
              <a:t>根据您的具体内容酌情修点击输入本栏的具体文字，简明扼要的说明分项内容，此为概念图解，请根据您的具体</a:t>
            </a:r>
            <a:endParaRPr lang="zh-CN" altLang="en-US" sz="1200" dirty="0">
              <a:solidFill>
                <a:schemeClr val="bg1">
                  <a:lumMod val="50000"/>
                </a:schemeClr>
              </a:solidFill>
              <a:latin typeface="仓耳天群行楷 W01" panose="02020400000000000000" pitchFamily="18" charset="-122"/>
              <a:ea typeface="仓耳天群行楷 W01" panose="02020400000000000000" pitchFamily="18" charset="-122"/>
            </a:endParaRPr>
          </a:p>
        </p:txBody>
      </p:sp>
      <p:pic>
        <p:nvPicPr>
          <p:cNvPr id="9" name="图片 8"/>
          <p:cNvPicPr>
            <a:picLocks noChangeAspect="1"/>
          </p:cNvPicPr>
          <p:nvPr/>
        </p:nvPicPr>
        <p:blipFill>
          <a:blip r:embed="rId3" cstate="email"/>
          <a:stretch>
            <a:fillRect/>
          </a:stretch>
        </p:blipFill>
        <p:spPr>
          <a:xfrm>
            <a:off x="9001111" y="4545199"/>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9660" y="1478280"/>
            <a:ext cx="10012680" cy="4351119"/>
          </a:xfrm>
          <a:prstGeom prst="rect">
            <a:avLst/>
          </a:prstGeom>
          <a:solidFill>
            <a:srgbClr val="FFFF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矩形 3"/>
          <p:cNvSpPr/>
          <p:nvPr/>
        </p:nvSpPr>
        <p:spPr>
          <a:xfrm>
            <a:off x="5004384" y="-441960"/>
            <a:ext cx="6578021" cy="6271359"/>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zh-CN" altLang="en-US" sz="1800">
              <a:latin typeface="方正苏新诗柳楷简体" panose="02000000000000000000" pitchFamily="2" charset="-122"/>
              <a:ea typeface="方正苏新诗柳楷简体" panose="02000000000000000000" pitchFamily="2" charset="-122"/>
            </a:endParaRPr>
          </a:p>
        </p:txBody>
      </p:sp>
      <p:grpSp>
        <p:nvGrpSpPr>
          <p:cNvPr id="5" name="组合 13"/>
          <p:cNvGrpSpPr/>
          <p:nvPr/>
        </p:nvGrpSpPr>
        <p:grpSpPr bwMode="auto">
          <a:xfrm>
            <a:off x="4053497" y="2671293"/>
            <a:ext cx="977900" cy="954627"/>
            <a:chOff x="2879678" y="2429301"/>
            <a:chExt cx="1440000" cy="1440000"/>
          </a:xfrm>
          <a:solidFill>
            <a:srgbClr val="46505C"/>
          </a:solidFill>
        </p:grpSpPr>
        <p:sp>
          <p:nvSpPr>
            <p:cNvPr id="6" name="矩形 5"/>
            <p:cNvSpPr/>
            <p:nvPr/>
          </p:nvSpPr>
          <p:spPr>
            <a:xfrm>
              <a:off x="2879678" y="2430116"/>
              <a:ext cx="1440000" cy="14391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方正清刻本悦宋简体" panose="02000000000000000000" charset="-122"/>
                <a:ea typeface="方正清刻本悦宋简体" panose="02000000000000000000" charset="-122"/>
              </a:endParaRPr>
            </a:p>
          </p:txBody>
        </p:sp>
        <p:cxnSp>
          <p:nvCxnSpPr>
            <p:cNvPr id="7" name="直接连接符 6"/>
            <p:cNvCxnSpPr/>
            <p:nvPr/>
          </p:nvCxnSpPr>
          <p:spPr>
            <a:xfrm>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599678" y="2430116"/>
              <a:ext cx="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879678" y="3150905"/>
              <a:ext cx="1425974" cy="4789"/>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3940237" y="2548711"/>
            <a:ext cx="1346114" cy="1200329"/>
          </a:xfrm>
          <a:prstGeom prst="rect">
            <a:avLst/>
          </a:prstGeom>
          <a:noFill/>
        </p:spPr>
        <p:txBody>
          <a:bodyPr wrap="square" rtlCol="0">
            <a:spAutoFit/>
          </a:bodyPr>
          <a:lstStyle/>
          <a:p>
            <a:r>
              <a:rPr lang="zh-CN" altLang="en-US" sz="7200" dirty="0">
                <a:solidFill>
                  <a:srgbClr val="FFFFDF"/>
                </a:solidFill>
                <a:latin typeface="仓耳天群行楷 W01" panose="02020400000000000000" pitchFamily="18" charset="-122"/>
                <a:ea typeface="仓耳天群行楷 W01" panose="02020400000000000000" pitchFamily="18" charset="-122"/>
              </a:rPr>
              <a:t>国</a:t>
            </a:r>
            <a:endParaRPr lang="zh-CN" altLang="en-US" sz="7200" dirty="0">
              <a:solidFill>
                <a:srgbClr val="FFFFDF"/>
              </a:solidFill>
              <a:latin typeface="仓耳天群行楷 W01" panose="02020400000000000000" pitchFamily="18" charset="-122"/>
              <a:ea typeface="仓耳天群行楷 W01" panose="02020400000000000000" pitchFamily="18" charset="-122"/>
            </a:endParaRPr>
          </a:p>
        </p:txBody>
      </p:sp>
      <p:grpSp>
        <p:nvGrpSpPr>
          <p:cNvPr id="12" name="组合 11"/>
          <p:cNvGrpSpPr/>
          <p:nvPr/>
        </p:nvGrpSpPr>
        <p:grpSpPr>
          <a:xfrm>
            <a:off x="2404938" y="4087696"/>
            <a:ext cx="443955" cy="967722"/>
            <a:chOff x="20222703" y="11058283"/>
            <a:chExt cx="887909" cy="1935443"/>
          </a:xfrm>
        </p:grpSpPr>
        <p:pic>
          <p:nvPicPr>
            <p:cNvPr id="13" name="Picture" descr="Picture"/>
            <p:cNvPicPr>
              <a:picLocks noChangeAspect="1"/>
            </p:cNvPicPr>
            <p:nvPr/>
          </p:nvPicPr>
          <p:blipFill>
            <a:blip r:embed="rId2" cstate="print"/>
            <a:stretch>
              <a:fillRect/>
            </a:stretch>
          </p:blipFill>
          <p:spPr>
            <a:xfrm>
              <a:off x="20222703" y="11058283"/>
              <a:ext cx="887909" cy="1935443"/>
            </a:xfrm>
            <a:prstGeom prst="rect">
              <a:avLst/>
            </a:prstGeom>
          </p:spPr>
        </p:pic>
        <p:sp>
          <p:nvSpPr>
            <p:cNvPr id="14" name="文本框 13"/>
            <p:cNvSpPr txBox="1"/>
            <p:nvPr/>
          </p:nvSpPr>
          <p:spPr>
            <a:xfrm>
              <a:off x="20251421" y="11231953"/>
              <a:ext cx="555661" cy="699770"/>
            </a:xfrm>
            <a:prstGeom prst="rect">
              <a:avLst/>
            </a:prstGeom>
            <a:noFill/>
          </p:spPr>
          <p:txBody>
            <a:bodyPr wrap="square" rtlCol="0">
              <a:spAutoFit/>
            </a:bodyPr>
            <a:lstStyle/>
            <a:p>
              <a:endParaRPr lang="zh-CN" altLang="en-US" sz="1600" dirty="0">
                <a:solidFill>
                  <a:srgbClr val="FFFFDF"/>
                </a:solidFill>
                <a:latin typeface="汉仪尚巍手书W" panose="00020600040101010101" pitchFamily="18" charset="-122"/>
                <a:ea typeface="汉仪尚巍手书W" panose="00020600040101010101" pitchFamily="18" charset="-122"/>
              </a:endParaRPr>
            </a:p>
          </p:txBody>
        </p:sp>
      </p:grpSp>
      <p:grpSp>
        <p:nvGrpSpPr>
          <p:cNvPr id="15" name="组合 13"/>
          <p:cNvGrpSpPr/>
          <p:nvPr/>
        </p:nvGrpSpPr>
        <p:grpSpPr bwMode="auto">
          <a:xfrm>
            <a:off x="4053497" y="3871622"/>
            <a:ext cx="977900" cy="954627"/>
            <a:chOff x="2879678" y="2429301"/>
            <a:chExt cx="1440000" cy="1440000"/>
          </a:xfrm>
          <a:solidFill>
            <a:srgbClr val="46505C"/>
          </a:solidFill>
        </p:grpSpPr>
        <p:sp>
          <p:nvSpPr>
            <p:cNvPr id="16" name="矩形 15"/>
            <p:cNvSpPr/>
            <p:nvPr/>
          </p:nvSpPr>
          <p:spPr>
            <a:xfrm>
              <a:off x="2879678" y="2430116"/>
              <a:ext cx="1440000" cy="14391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方正清刻本悦宋简体" panose="02000000000000000000" charset="-122"/>
                <a:ea typeface="方正清刻本悦宋简体" panose="02000000000000000000" charset="-122"/>
              </a:endParaRPr>
            </a:p>
          </p:txBody>
        </p:sp>
        <p:cxnSp>
          <p:nvCxnSpPr>
            <p:cNvPr id="17" name="直接连接符 16"/>
            <p:cNvCxnSpPr/>
            <p:nvPr/>
          </p:nvCxnSpPr>
          <p:spPr>
            <a:xfrm>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599678" y="2430116"/>
              <a:ext cx="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2879678" y="3150905"/>
              <a:ext cx="1425974" cy="4789"/>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3940237" y="3749040"/>
            <a:ext cx="1346114" cy="1200329"/>
          </a:xfrm>
          <a:prstGeom prst="rect">
            <a:avLst/>
          </a:prstGeom>
          <a:noFill/>
        </p:spPr>
        <p:txBody>
          <a:bodyPr wrap="square" rtlCol="0">
            <a:spAutoFit/>
          </a:bodyPr>
          <a:lstStyle/>
          <a:p>
            <a:r>
              <a:rPr lang="zh-CN" altLang="en-US" sz="7200" dirty="0">
                <a:solidFill>
                  <a:srgbClr val="FFFFDF"/>
                </a:solidFill>
                <a:latin typeface="仓耳天群行楷 W01" panose="02020400000000000000" pitchFamily="18" charset="-122"/>
                <a:ea typeface="仓耳天群行楷 W01" panose="02020400000000000000" pitchFamily="18" charset="-122"/>
              </a:rPr>
              <a:t>潮</a:t>
            </a:r>
            <a:endParaRPr lang="zh-CN" altLang="en-US" sz="7200" dirty="0">
              <a:solidFill>
                <a:srgbClr val="FFFFDF"/>
              </a:solidFill>
              <a:latin typeface="仓耳天群行楷 W01" panose="02020400000000000000" pitchFamily="18" charset="-122"/>
              <a:ea typeface="仓耳天群行楷 W01" panose="02020400000000000000" pitchFamily="18" charset="-122"/>
            </a:endParaRPr>
          </a:p>
        </p:txBody>
      </p:sp>
      <p:cxnSp>
        <p:nvCxnSpPr>
          <p:cNvPr id="22" name="直接连接符 21"/>
          <p:cNvCxnSpPr/>
          <p:nvPr/>
        </p:nvCxnSpPr>
        <p:spPr>
          <a:xfrm>
            <a:off x="3809022" y="2719808"/>
            <a:ext cx="0" cy="25339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2516360" y="2641044"/>
            <a:ext cx="1292662" cy="2215991"/>
          </a:xfrm>
          <a:prstGeom prst="rect">
            <a:avLst/>
          </a:prstGeom>
          <a:noFill/>
        </p:spPr>
        <p:txBody>
          <a:bodyPr vert="eaVert" wrap="square" rtlCol="0">
            <a:spAutoFit/>
          </a:bodyPr>
          <a:lstStyle/>
          <a:p>
            <a:pPr>
              <a:lnSpc>
                <a:spcPct val="200000"/>
              </a:lnSpc>
            </a:pPr>
            <a:r>
              <a:rPr lang="zh-CN" altLang="en-US" sz="1200" kern="0" dirty="0">
                <a:latin typeface="仓耳天群行楷 W01" panose="02020400000000000000" pitchFamily="18" charset="-122"/>
                <a:ea typeface="仓耳天群行楷 W01" panose="02020400000000000000" pitchFamily="18" charset="-122"/>
                <a:cs typeface="华文仿宋" panose="02010600040101010101" charset="-122"/>
              </a:rPr>
              <a:t>点击输入本栏的具体文字，简明扼要的说明分项内容，此为概念图解</a:t>
            </a:r>
            <a:endParaRPr lang="zh-CN" altLang="en-US" sz="1200" dirty="0">
              <a:latin typeface="仓耳天群行楷 W01" panose="02020400000000000000" pitchFamily="18" charset="-122"/>
              <a:ea typeface="仓耳天群行楷 W01" panose="02020400000000000000" pitchFamily="18" charset="-122"/>
            </a:endParaRPr>
          </a:p>
        </p:txBody>
      </p:sp>
      <p:sp>
        <p:nvSpPr>
          <p:cNvPr id="25" name="任意多边形: 形状 59"/>
          <p:cNvSpPr/>
          <p:nvPr/>
        </p:nvSpPr>
        <p:spPr bwMode="auto">
          <a:xfrm>
            <a:off x="5568255" y="4590029"/>
            <a:ext cx="975378" cy="511209"/>
          </a:xfrm>
          <a:custGeom>
            <a:avLst/>
            <a:gdLst>
              <a:gd name="connsiteX0" fmla="*/ 268146 w 975378"/>
              <a:gd name="connsiteY0" fmla="*/ 181807 h 511209"/>
              <a:gd name="connsiteX1" fmla="*/ 350016 w 975378"/>
              <a:gd name="connsiteY1" fmla="*/ 214065 h 511209"/>
              <a:gd name="connsiteX2" fmla="*/ 425422 w 975378"/>
              <a:gd name="connsiteY2" fmla="*/ 220516 h 511209"/>
              <a:gd name="connsiteX3" fmla="*/ 490056 w 975378"/>
              <a:gd name="connsiteY3" fmla="*/ 250624 h 511209"/>
              <a:gd name="connsiteX4" fmla="*/ 418959 w 975378"/>
              <a:gd name="connsiteY4" fmla="*/ 343096 h 511209"/>
              <a:gd name="connsiteX5" fmla="*/ 418959 w 975378"/>
              <a:gd name="connsiteY5" fmla="*/ 317289 h 511209"/>
              <a:gd name="connsiteX6" fmla="*/ 421113 w 975378"/>
              <a:gd name="connsiteY6" fmla="*/ 310838 h 511209"/>
              <a:gd name="connsiteX7" fmla="*/ 410341 w 975378"/>
              <a:gd name="connsiteY7" fmla="*/ 381805 h 511209"/>
              <a:gd name="connsiteX8" fmla="*/ 492211 w 975378"/>
              <a:gd name="connsiteY8" fmla="*/ 454922 h 511209"/>
              <a:gd name="connsiteX9" fmla="*/ 714121 w 975378"/>
              <a:gd name="connsiteY9" fmla="*/ 459223 h 511209"/>
              <a:gd name="connsiteX10" fmla="*/ 795990 w 975378"/>
              <a:gd name="connsiteY10" fmla="*/ 390407 h 511209"/>
              <a:gd name="connsiteX11" fmla="*/ 869242 w 975378"/>
              <a:gd name="connsiteY11" fmla="*/ 364601 h 511209"/>
              <a:gd name="connsiteX12" fmla="*/ 916640 w 975378"/>
              <a:gd name="connsiteY12" fmla="*/ 373203 h 511209"/>
              <a:gd name="connsiteX13" fmla="*/ 811071 w 975378"/>
              <a:gd name="connsiteY13" fmla="*/ 401159 h 511209"/>
              <a:gd name="connsiteX14" fmla="*/ 709812 w 975378"/>
              <a:gd name="connsiteY14" fmla="*/ 487180 h 511209"/>
              <a:gd name="connsiteX15" fmla="*/ 365097 w 975378"/>
              <a:gd name="connsiteY15" fmla="*/ 420514 h 511209"/>
              <a:gd name="connsiteX16" fmla="*/ 313390 w 975378"/>
              <a:gd name="connsiteY16" fmla="*/ 325891 h 511209"/>
              <a:gd name="connsiteX17" fmla="*/ 283228 w 975378"/>
              <a:gd name="connsiteY17" fmla="*/ 276430 h 511209"/>
              <a:gd name="connsiteX18" fmla="*/ 248756 w 975378"/>
              <a:gd name="connsiteY18" fmla="*/ 257075 h 511209"/>
              <a:gd name="connsiteX19" fmla="*/ 233675 w 975378"/>
              <a:gd name="connsiteY19" fmla="*/ 269978 h 511209"/>
              <a:gd name="connsiteX20" fmla="*/ 270301 w 975378"/>
              <a:gd name="connsiteY20" fmla="*/ 278580 h 511209"/>
              <a:gd name="connsiteX21" fmla="*/ 272455 w 975378"/>
              <a:gd name="connsiteY21" fmla="*/ 289333 h 511209"/>
              <a:gd name="connsiteX22" fmla="*/ 227212 w 975378"/>
              <a:gd name="connsiteY22" fmla="*/ 310838 h 511209"/>
              <a:gd name="connsiteX23" fmla="*/ 209976 w 975378"/>
              <a:gd name="connsiteY23" fmla="*/ 209764 h 511209"/>
              <a:gd name="connsiteX24" fmla="*/ 268146 w 975378"/>
              <a:gd name="connsiteY24" fmla="*/ 181807 h 511209"/>
              <a:gd name="connsiteX25" fmla="*/ 704318 w 975378"/>
              <a:gd name="connsiteY25" fmla="*/ 166112 h 511209"/>
              <a:gd name="connsiteX26" fmla="*/ 772807 w 975378"/>
              <a:gd name="connsiteY26" fmla="*/ 171236 h 511209"/>
              <a:gd name="connsiteX27" fmla="*/ 805132 w 975378"/>
              <a:gd name="connsiteY27" fmla="*/ 199096 h 511209"/>
              <a:gd name="connsiteX28" fmla="*/ 876248 w 975378"/>
              <a:gd name="connsiteY28" fmla="*/ 233386 h 511209"/>
              <a:gd name="connsiteX29" fmla="*/ 830992 w 975378"/>
              <a:gd name="connsiteY29" fmla="*/ 323398 h 511209"/>
              <a:gd name="connsiteX30" fmla="*/ 809442 w 975378"/>
              <a:gd name="connsiteY30" fmla="*/ 321255 h 511209"/>
              <a:gd name="connsiteX31" fmla="*/ 790047 w 975378"/>
              <a:gd name="connsiteY31" fmla="*/ 269819 h 511209"/>
              <a:gd name="connsiteX32" fmla="*/ 787892 w 975378"/>
              <a:gd name="connsiteY32" fmla="*/ 261247 h 511209"/>
              <a:gd name="connsiteX33" fmla="*/ 772807 w 975378"/>
              <a:gd name="connsiteY33" fmla="*/ 310539 h 511209"/>
              <a:gd name="connsiteX34" fmla="*/ 880558 w 975378"/>
              <a:gd name="connsiteY34" fmla="*/ 314825 h 511209"/>
              <a:gd name="connsiteX35" fmla="*/ 975378 w 975378"/>
              <a:gd name="connsiteY35" fmla="*/ 374833 h 511209"/>
              <a:gd name="connsiteX36" fmla="*/ 899953 w 975378"/>
              <a:gd name="connsiteY36" fmla="*/ 353401 h 511209"/>
              <a:gd name="connsiteX37" fmla="*/ 779272 w 975378"/>
              <a:gd name="connsiteY37" fmla="*/ 376976 h 511209"/>
              <a:gd name="connsiteX38" fmla="*/ 649971 w 975378"/>
              <a:gd name="connsiteY38" fmla="*/ 454128 h 511209"/>
              <a:gd name="connsiteX39" fmla="*/ 537910 w 975378"/>
              <a:gd name="connsiteY39" fmla="*/ 372690 h 511209"/>
              <a:gd name="connsiteX40" fmla="*/ 552995 w 975378"/>
              <a:gd name="connsiteY40" fmla="*/ 349115 h 511209"/>
              <a:gd name="connsiteX41" fmla="*/ 563770 w 975378"/>
              <a:gd name="connsiteY41" fmla="*/ 346972 h 511209"/>
              <a:gd name="connsiteX42" fmla="*/ 667211 w 975378"/>
              <a:gd name="connsiteY42" fmla="*/ 424125 h 511209"/>
              <a:gd name="connsiteX43" fmla="*/ 712466 w 975378"/>
              <a:gd name="connsiteY43" fmla="*/ 353401 h 511209"/>
              <a:gd name="connsiteX44" fmla="*/ 686606 w 975378"/>
              <a:gd name="connsiteY44" fmla="*/ 280535 h 511209"/>
              <a:gd name="connsiteX45" fmla="*/ 684451 w 975378"/>
              <a:gd name="connsiteY45" fmla="*/ 211955 h 511209"/>
              <a:gd name="connsiteX46" fmla="*/ 686606 w 975378"/>
              <a:gd name="connsiteY46" fmla="*/ 166949 h 511209"/>
              <a:gd name="connsiteX47" fmla="*/ 704318 w 975378"/>
              <a:gd name="connsiteY47" fmla="*/ 166112 h 511209"/>
              <a:gd name="connsiteX48" fmla="*/ 301081 w 975378"/>
              <a:gd name="connsiteY48" fmla="*/ 269 h 511209"/>
              <a:gd name="connsiteX49" fmla="*/ 385057 w 975378"/>
              <a:gd name="connsiteY49" fmla="*/ 32535 h 511209"/>
              <a:gd name="connsiteX50" fmla="*/ 473338 w 975378"/>
              <a:gd name="connsiteY50" fmla="*/ 49743 h 511209"/>
              <a:gd name="connsiteX51" fmla="*/ 432427 w 975378"/>
              <a:gd name="connsiteY51" fmla="*/ 172352 h 511209"/>
              <a:gd name="connsiteX52" fmla="*/ 369984 w 975378"/>
              <a:gd name="connsiteY52" fmla="*/ 142237 h 511209"/>
              <a:gd name="connsiteX53" fmla="*/ 410895 w 975378"/>
              <a:gd name="connsiteY53" fmla="*/ 137935 h 511209"/>
              <a:gd name="connsiteX54" fmla="*/ 410895 w 975378"/>
              <a:gd name="connsiteY54" fmla="*/ 140086 h 511209"/>
              <a:gd name="connsiteX55" fmla="*/ 419508 w 975378"/>
              <a:gd name="connsiteY55" fmla="*/ 127180 h 511209"/>
              <a:gd name="connsiteX56" fmla="*/ 402282 w 975378"/>
              <a:gd name="connsiteY56" fmla="*/ 101368 h 511209"/>
              <a:gd name="connsiteX57" fmla="*/ 378597 w 975378"/>
              <a:gd name="connsiteY57" fmla="*/ 174503 h 511209"/>
              <a:gd name="connsiteX58" fmla="*/ 568080 w 975378"/>
              <a:gd name="connsiteY58" fmla="*/ 129331 h 511209"/>
              <a:gd name="connsiteX59" fmla="*/ 615450 w 975378"/>
              <a:gd name="connsiteY59" fmla="*/ 178805 h 511209"/>
              <a:gd name="connsiteX60" fmla="*/ 664974 w 975378"/>
              <a:gd name="connsiteY60" fmla="*/ 198164 h 511209"/>
              <a:gd name="connsiteX61" fmla="*/ 673587 w 975378"/>
              <a:gd name="connsiteY61" fmla="*/ 284205 h 511209"/>
              <a:gd name="connsiteX62" fmla="*/ 699426 w 975378"/>
              <a:gd name="connsiteY62" fmla="*/ 314320 h 511209"/>
              <a:gd name="connsiteX63" fmla="*/ 699426 w 975378"/>
              <a:gd name="connsiteY63" fmla="*/ 348736 h 511209"/>
              <a:gd name="connsiteX64" fmla="*/ 585305 w 975378"/>
              <a:gd name="connsiteY64" fmla="*/ 337981 h 511209"/>
              <a:gd name="connsiteX65" fmla="*/ 602531 w 975378"/>
              <a:gd name="connsiteY65" fmla="*/ 333679 h 511209"/>
              <a:gd name="connsiteX66" fmla="*/ 615450 w 975378"/>
              <a:gd name="connsiteY66" fmla="*/ 346585 h 511209"/>
              <a:gd name="connsiteX67" fmla="*/ 613297 w 975378"/>
              <a:gd name="connsiteY67" fmla="*/ 376699 h 511209"/>
              <a:gd name="connsiteX68" fmla="*/ 535781 w 975378"/>
              <a:gd name="connsiteY68" fmla="*/ 353038 h 511209"/>
              <a:gd name="connsiteX69" fmla="*/ 529322 w 975378"/>
              <a:gd name="connsiteY69" fmla="*/ 408965 h 511209"/>
              <a:gd name="connsiteX70" fmla="*/ 576692 w 975378"/>
              <a:gd name="connsiteY70" fmla="*/ 456288 h 511209"/>
              <a:gd name="connsiteX71" fmla="*/ 714498 w 975378"/>
              <a:gd name="connsiteY71" fmla="*/ 432626 h 511209"/>
              <a:gd name="connsiteX72" fmla="*/ 776941 w 975378"/>
              <a:gd name="connsiteY72" fmla="*/ 391757 h 511209"/>
              <a:gd name="connsiteX73" fmla="*/ 576692 w 975378"/>
              <a:gd name="connsiteY73" fmla="*/ 475647 h 511209"/>
              <a:gd name="connsiteX74" fmla="*/ 471185 w 975378"/>
              <a:gd name="connsiteY74" fmla="*/ 428324 h 511209"/>
              <a:gd name="connsiteX75" fmla="*/ 419508 w 975378"/>
              <a:gd name="connsiteY75" fmla="*/ 376699 h 511209"/>
              <a:gd name="connsiteX76" fmla="*/ 413048 w 975378"/>
              <a:gd name="connsiteY76" fmla="*/ 350887 h 511209"/>
              <a:gd name="connsiteX77" fmla="*/ 512096 w 975378"/>
              <a:gd name="connsiteY77" fmla="*/ 282054 h 511209"/>
              <a:gd name="connsiteX78" fmla="*/ 505636 w 975378"/>
              <a:gd name="connsiteY78" fmla="*/ 251940 h 511209"/>
              <a:gd name="connsiteX79" fmla="*/ 438887 w 975378"/>
              <a:gd name="connsiteY79" fmla="*/ 215372 h 511209"/>
              <a:gd name="connsiteX80" fmla="*/ 352758 w 975378"/>
              <a:gd name="connsiteY80" fmla="*/ 193862 h 511209"/>
              <a:gd name="connsiteX81" fmla="*/ 279549 w 975378"/>
              <a:gd name="connsiteY81" fmla="*/ 165898 h 511209"/>
              <a:gd name="connsiteX82" fmla="*/ 189114 w 975378"/>
              <a:gd name="connsiteY82" fmla="*/ 234731 h 511209"/>
              <a:gd name="connsiteX83" fmla="*/ 210646 w 975378"/>
              <a:gd name="connsiteY83" fmla="*/ 322924 h 511209"/>
              <a:gd name="connsiteX84" fmla="*/ 154663 w 975378"/>
              <a:gd name="connsiteY84" fmla="*/ 260544 h 511209"/>
              <a:gd name="connsiteX85" fmla="*/ 120211 w 975378"/>
              <a:gd name="connsiteY85" fmla="*/ 294960 h 511209"/>
              <a:gd name="connsiteX86" fmla="*/ 128824 w 975378"/>
              <a:gd name="connsiteY86" fmla="*/ 314320 h 511209"/>
              <a:gd name="connsiteX87" fmla="*/ 141743 w 975378"/>
              <a:gd name="connsiteY87" fmla="*/ 318622 h 511209"/>
              <a:gd name="connsiteX88" fmla="*/ 165429 w 975378"/>
              <a:gd name="connsiteY88" fmla="*/ 275601 h 511209"/>
              <a:gd name="connsiteX89" fmla="*/ 167582 w 975378"/>
              <a:gd name="connsiteY89" fmla="*/ 355189 h 511209"/>
              <a:gd name="connsiteX90" fmla="*/ 81454 w 975378"/>
              <a:gd name="connsiteY90" fmla="*/ 368095 h 511209"/>
              <a:gd name="connsiteX91" fmla="*/ 6091 w 975378"/>
              <a:gd name="connsiteY91" fmla="*/ 310018 h 511209"/>
              <a:gd name="connsiteX92" fmla="*/ 1785 w 975378"/>
              <a:gd name="connsiteY92" fmla="*/ 254091 h 511209"/>
              <a:gd name="connsiteX93" fmla="*/ 14704 w 975378"/>
              <a:gd name="connsiteY93" fmla="*/ 234731 h 511209"/>
              <a:gd name="connsiteX94" fmla="*/ 16857 w 975378"/>
              <a:gd name="connsiteY94" fmla="*/ 215372 h 511209"/>
              <a:gd name="connsiteX95" fmla="*/ 62075 w 975378"/>
              <a:gd name="connsiteY95" fmla="*/ 146539 h 511209"/>
              <a:gd name="connsiteX96" fmla="*/ 167582 w 975378"/>
              <a:gd name="connsiteY96" fmla="*/ 189560 h 511209"/>
              <a:gd name="connsiteX97" fmla="*/ 197727 w 975378"/>
              <a:gd name="connsiteY97" fmla="*/ 168050 h 511209"/>
              <a:gd name="connsiteX98" fmla="*/ 174042 w 975378"/>
              <a:gd name="connsiteY98" fmla="*/ 105670 h 511209"/>
              <a:gd name="connsiteX99" fmla="*/ 139590 w 975378"/>
              <a:gd name="connsiteY99" fmla="*/ 114274 h 511209"/>
              <a:gd name="connsiteX100" fmla="*/ 141743 w 975378"/>
              <a:gd name="connsiteY100" fmla="*/ 142237 h 511209"/>
              <a:gd name="connsiteX101" fmla="*/ 189114 w 975378"/>
              <a:gd name="connsiteY101" fmla="*/ 146539 h 511209"/>
              <a:gd name="connsiteX102" fmla="*/ 113752 w 975378"/>
              <a:gd name="connsiteY102" fmla="*/ 58347 h 511209"/>
              <a:gd name="connsiteX103" fmla="*/ 253711 w 975378"/>
              <a:gd name="connsiteY103" fmla="*/ 34686 h 511209"/>
              <a:gd name="connsiteX104" fmla="*/ 301081 w 975378"/>
              <a:gd name="connsiteY104" fmla="*/ 269 h 5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8" h="511209">
                <a:moveTo>
                  <a:pt x="268146" y="181807"/>
                </a:moveTo>
                <a:cubicBezTo>
                  <a:pt x="304772" y="177506"/>
                  <a:pt x="328471" y="201162"/>
                  <a:pt x="350016" y="214065"/>
                </a:cubicBezTo>
                <a:cubicBezTo>
                  <a:pt x="360788" y="205463"/>
                  <a:pt x="406032" y="196861"/>
                  <a:pt x="425422" y="220516"/>
                </a:cubicBezTo>
                <a:cubicBezTo>
                  <a:pt x="442658" y="244172"/>
                  <a:pt x="464203" y="211914"/>
                  <a:pt x="490056" y="250624"/>
                </a:cubicBezTo>
                <a:cubicBezTo>
                  <a:pt x="530991" y="310838"/>
                  <a:pt x="444813" y="399009"/>
                  <a:pt x="418959" y="343096"/>
                </a:cubicBezTo>
                <a:cubicBezTo>
                  <a:pt x="414650" y="334493"/>
                  <a:pt x="418959" y="317289"/>
                  <a:pt x="418959" y="317289"/>
                </a:cubicBezTo>
                <a:cubicBezTo>
                  <a:pt x="418959" y="317289"/>
                  <a:pt x="421113" y="312988"/>
                  <a:pt x="421113" y="310838"/>
                </a:cubicBezTo>
                <a:cubicBezTo>
                  <a:pt x="401723" y="325891"/>
                  <a:pt x="397414" y="353848"/>
                  <a:pt x="410341" y="381805"/>
                </a:cubicBezTo>
                <a:cubicBezTo>
                  <a:pt x="425422" y="414062"/>
                  <a:pt x="462048" y="435568"/>
                  <a:pt x="492211" y="454922"/>
                </a:cubicBezTo>
                <a:cubicBezTo>
                  <a:pt x="574080" y="506534"/>
                  <a:pt x="647332" y="500083"/>
                  <a:pt x="714121" y="459223"/>
                </a:cubicBezTo>
                <a:cubicBezTo>
                  <a:pt x="742129" y="444170"/>
                  <a:pt x="776600" y="405460"/>
                  <a:pt x="795990" y="390407"/>
                </a:cubicBezTo>
                <a:cubicBezTo>
                  <a:pt x="813226" y="373203"/>
                  <a:pt x="839080" y="364601"/>
                  <a:pt x="869242" y="364601"/>
                </a:cubicBezTo>
                <a:cubicBezTo>
                  <a:pt x="869242" y="364601"/>
                  <a:pt x="916640" y="371052"/>
                  <a:pt x="916640" y="373203"/>
                </a:cubicBezTo>
                <a:cubicBezTo>
                  <a:pt x="862779" y="381805"/>
                  <a:pt x="828307" y="386106"/>
                  <a:pt x="811071" y="401159"/>
                </a:cubicBezTo>
                <a:cubicBezTo>
                  <a:pt x="780909" y="429116"/>
                  <a:pt x="748592" y="465675"/>
                  <a:pt x="709812" y="487180"/>
                </a:cubicBezTo>
                <a:cubicBezTo>
                  <a:pt x="593471" y="547394"/>
                  <a:pt x="427577" y="482879"/>
                  <a:pt x="365097" y="420514"/>
                </a:cubicBezTo>
                <a:cubicBezTo>
                  <a:pt x="339244" y="396858"/>
                  <a:pt x="328471" y="362450"/>
                  <a:pt x="313390" y="325891"/>
                </a:cubicBezTo>
                <a:cubicBezTo>
                  <a:pt x="302618" y="304386"/>
                  <a:pt x="296155" y="293634"/>
                  <a:pt x="283228" y="276430"/>
                </a:cubicBezTo>
                <a:cubicBezTo>
                  <a:pt x="274610" y="263527"/>
                  <a:pt x="263838" y="257075"/>
                  <a:pt x="248756" y="257075"/>
                </a:cubicBezTo>
                <a:cubicBezTo>
                  <a:pt x="248756" y="257075"/>
                  <a:pt x="233675" y="269978"/>
                  <a:pt x="233675" y="269978"/>
                </a:cubicBezTo>
                <a:cubicBezTo>
                  <a:pt x="259529" y="261376"/>
                  <a:pt x="265992" y="269978"/>
                  <a:pt x="270301" y="278580"/>
                </a:cubicBezTo>
                <a:cubicBezTo>
                  <a:pt x="270301" y="276430"/>
                  <a:pt x="272455" y="287182"/>
                  <a:pt x="272455" y="289333"/>
                </a:cubicBezTo>
                <a:cubicBezTo>
                  <a:pt x="272455" y="310838"/>
                  <a:pt x="259529" y="321590"/>
                  <a:pt x="227212" y="310838"/>
                </a:cubicBezTo>
                <a:cubicBezTo>
                  <a:pt x="201358" y="300085"/>
                  <a:pt x="192740" y="235570"/>
                  <a:pt x="209976" y="209764"/>
                </a:cubicBezTo>
                <a:cubicBezTo>
                  <a:pt x="220748" y="196861"/>
                  <a:pt x="246602" y="183958"/>
                  <a:pt x="268146" y="181807"/>
                </a:cubicBezTo>
                <a:close/>
                <a:moveTo>
                  <a:pt x="704318" y="166112"/>
                </a:moveTo>
                <a:cubicBezTo>
                  <a:pt x="728360" y="166012"/>
                  <a:pt x="766342" y="168021"/>
                  <a:pt x="772807" y="171236"/>
                </a:cubicBezTo>
                <a:cubicBezTo>
                  <a:pt x="785737" y="175522"/>
                  <a:pt x="792202" y="194810"/>
                  <a:pt x="805132" y="199096"/>
                </a:cubicBezTo>
                <a:cubicBezTo>
                  <a:pt x="835302" y="205526"/>
                  <a:pt x="863317" y="201239"/>
                  <a:pt x="876248" y="233386"/>
                </a:cubicBezTo>
                <a:cubicBezTo>
                  <a:pt x="891333" y="276249"/>
                  <a:pt x="861162" y="316968"/>
                  <a:pt x="830992" y="323398"/>
                </a:cubicBezTo>
                <a:cubicBezTo>
                  <a:pt x="822372" y="325541"/>
                  <a:pt x="809442" y="321255"/>
                  <a:pt x="809442" y="321255"/>
                </a:cubicBezTo>
                <a:cubicBezTo>
                  <a:pt x="783582" y="310539"/>
                  <a:pt x="766342" y="289108"/>
                  <a:pt x="790047" y="269819"/>
                </a:cubicBezTo>
                <a:cubicBezTo>
                  <a:pt x="792202" y="267676"/>
                  <a:pt x="787892" y="261247"/>
                  <a:pt x="787892" y="261247"/>
                </a:cubicBezTo>
                <a:cubicBezTo>
                  <a:pt x="764187" y="276249"/>
                  <a:pt x="757722" y="293394"/>
                  <a:pt x="772807" y="310539"/>
                </a:cubicBezTo>
                <a:cubicBezTo>
                  <a:pt x="822372" y="357688"/>
                  <a:pt x="848232" y="314825"/>
                  <a:pt x="880558" y="314825"/>
                </a:cubicBezTo>
                <a:cubicBezTo>
                  <a:pt x="912883" y="314825"/>
                  <a:pt x="962448" y="353401"/>
                  <a:pt x="975378" y="374833"/>
                </a:cubicBezTo>
                <a:cubicBezTo>
                  <a:pt x="947363" y="361974"/>
                  <a:pt x="919348" y="355545"/>
                  <a:pt x="899953" y="353401"/>
                </a:cubicBezTo>
                <a:cubicBezTo>
                  <a:pt x="846077" y="346972"/>
                  <a:pt x="809442" y="359831"/>
                  <a:pt x="779272" y="376976"/>
                </a:cubicBezTo>
                <a:cubicBezTo>
                  <a:pt x="738327" y="400550"/>
                  <a:pt x="699536" y="445556"/>
                  <a:pt x="649971" y="454128"/>
                </a:cubicBezTo>
                <a:cubicBezTo>
                  <a:pt x="587476" y="464844"/>
                  <a:pt x="529290" y="430554"/>
                  <a:pt x="537910" y="372690"/>
                </a:cubicBezTo>
                <a:cubicBezTo>
                  <a:pt x="540065" y="364117"/>
                  <a:pt x="548685" y="355545"/>
                  <a:pt x="552995" y="349115"/>
                </a:cubicBezTo>
                <a:cubicBezTo>
                  <a:pt x="552995" y="349115"/>
                  <a:pt x="561615" y="346972"/>
                  <a:pt x="563770" y="346972"/>
                </a:cubicBezTo>
                <a:cubicBezTo>
                  <a:pt x="544375" y="424125"/>
                  <a:pt x="619801" y="451985"/>
                  <a:pt x="667211" y="424125"/>
                </a:cubicBezTo>
                <a:cubicBezTo>
                  <a:pt x="690916" y="409123"/>
                  <a:pt x="706001" y="385548"/>
                  <a:pt x="712466" y="353401"/>
                </a:cubicBezTo>
                <a:cubicBezTo>
                  <a:pt x="718932" y="323398"/>
                  <a:pt x="710311" y="299823"/>
                  <a:pt x="686606" y="280535"/>
                </a:cubicBezTo>
                <a:cubicBezTo>
                  <a:pt x="693071" y="256961"/>
                  <a:pt x="693071" y="235529"/>
                  <a:pt x="684451" y="211955"/>
                </a:cubicBezTo>
                <a:cubicBezTo>
                  <a:pt x="677986" y="196953"/>
                  <a:pt x="652126" y="173379"/>
                  <a:pt x="686606" y="166949"/>
                </a:cubicBezTo>
                <a:cubicBezTo>
                  <a:pt x="689839" y="166414"/>
                  <a:pt x="696304" y="166146"/>
                  <a:pt x="704318" y="166112"/>
                </a:cubicBezTo>
                <a:close/>
                <a:moveTo>
                  <a:pt x="301081" y="269"/>
                </a:moveTo>
                <a:cubicBezTo>
                  <a:pt x="346299" y="-1882"/>
                  <a:pt x="365678" y="8873"/>
                  <a:pt x="385057" y="32535"/>
                </a:cubicBezTo>
                <a:cubicBezTo>
                  <a:pt x="404435" y="21779"/>
                  <a:pt x="451806" y="26082"/>
                  <a:pt x="473338" y="49743"/>
                </a:cubicBezTo>
                <a:cubicBezTo>
                  <a:pt x="520709" y="99217"/>
                  <a:pt x="484104" y="146539"/>
                  <a:pt x="432427" y="172352"/>
                </a:cubicBezTo>
                <a:cubicBezTo>
                  <a:pt x="408742" y="185258"/>
                  <a:pt x="365678" y="170201"/>
                  <a:pt x="369984" y="142237"/>
                </a:cubicBezTo>
                <a:cubicBezTo>
                  <a:pt x="376444" y="107821"/>
                  <a:pt x="419508" y="99217"/>
                  <a:pt x="410895" y="137935"/>
                </a:cubicBezTo>
                <a:cubicBezTo>
                  <a:pt x="402282" y="137935"/>
                  <a:pt x="408742" y="142237"/>
                  <a:pt x="410895" y="140086"/>
                </a:cubicBezTo>
                <a:cubicBezTo>
                  <a:pt x="410895" y="140086"/>
                  <a:pt x="417355" y="137935"/>
                  <a:pt x="419508" y="127180"/>
                </a:cubicBezTo>
                <a:cubicBezTo>
                  <a:pt x="421661" y="112123"/>
                  <a:pt x="413048" y="103519"/>
                  <a:pt x="402282" y="101368"/>
                </a:cubicBezTo>
                <a:cubicBezTo>
                  <a:pt x="361371" y="97066"/>
                  <a:pt x="335533" y="150841"/>
                  <a:pt x="378597" y="174503"/>
                </a:cubicBezTo>
                <a:cubicBezTo>
                  <a:pt x="469032" y="223976"/>
                  <a:pt x="479798" y="109972"/>
                  <a:pt x="568080" y="129331"/>
                </a:cubicBezTo>
                <a:cubicBezTo>
                  <a:pt x="598225" y="135784"/>
                  <a:pt x="600378" y="168050"/>
                  <a:pt x="615450" y="178805"/>
                </a:cubicBezTo>
                <a:cubicBezTo>
                  <a:pt x="634829" y="189560"/>
                  <a:pt x="652055" y="180956"/>
                  <a:pt x="664974" y="198164"/>
                </a:cubicBezTo>
                <a:cubicBezTo>
                  <a:pt x="680047" y="221825"/>
                  <a:pt x="680047" y="254091"/>
                  <a:pt x="673587" y="284205"/>
                </a:cubicBezTo>
                <a:cubicBezTo>
                  <a:pt x="682200" y="292809"/>
                  <a:pt x="695119" y="307867"/>
                  <a:pt x="699426" y="314320"/>
                </a:cubicBezTo>
                <a:cubicBezTo>
                  <a:pt x="703732" y="322924"/>
                  <a:pt x="699426" y="348736"/>
                  <a:pt x="699426" y="348736"/>
                </a:cubicBezTo>
                <a:cubicBezTo>
                  <a:pt x="680047" y="473496"/>
                  <a:pt x="529322" y="413267"/>
                  <a:pt x="585305" y="337981"/>
                </a:cubicBezTo>
                <a:cubicBezTo>
                  <a:pt x="585305" y="337981"/>
                  <a:pt x="598225" y="333679"/>
                  <a:pt x="602531" y="333679"/>
                </a:cubicBezTo>
                <a:cubicBezTo>
                  <a:pt x="606837" y="335830"/>
                  <a:pt x="611144" y="342283"/>
                  <a:pt x="615450" y="346585"/>
                </a:cubicBezTo>
                <a:cubicBezTo>
                  <a:pt x="615450" y="357340"/>
                  <a:pt x="606837" y="365944"/>
                  <a:pt x="613297" y="376699"/>
                </a:cubicBezTo>
                <a:cubicBezTo>
                  <a:pt x="652055" y="305715"/>
                  <a:pt x="559467" y="307867"/>
                  <a:pt x="535781" y="353038"/>
                </a:cubicBezTo>
                <a:cubicBezTo>
                  <a:pt x="529322" y="365944"/>
                  <a:pt x="525015" y="389606"/>
                  <a:pt x="529322" y="408965"/>
                </a:cubicBezTo>
                <a:cubicBezTo>
                  <a:pt x="535781" y="430475"/>
                  <a:pt x="557314" y="447683"/>
                  <a:pt x="576692" y="456288"/>
                </a:cubicBezTo>
                <a:cubicBezTo>
                  <a:pt x="632676" y="477798"/>
                  <a:pt x="682200" y="460590"/>
                  <a:pt x="714498" y="432626"/>
                </a:cubicBezTo>
                <a:cubicBezTo>
                  <a:pt x="720958" y="428324"/>
                  <a:pt x="759716" y="400361"/>
                  <a:pt x="776941" y="391757"/>
                </a:cubicBezTo>
                <a:cubicBezTo>
                  <a:pt x="733877" y="434777"/>
                  <a:pt x="671434" y="495006"/>
                  <a:pt x="576692" y="475647"/>
                </a:cubicBezTo>
                <a:cubicBezTo>
                  <a:pt x="540088" y="467043"/>
                  <a:pt x="499177" y="449835"/>
                  <a:pt x="471185" y="428324"/>
                </a:cubicBezTo>
                <a:cubicBezTo>
                  <a:pt x="460419" y="417569"/>
                  <a:pt x="425968" y="391757"/>
                  <a:pt x="419508" y="376699"/>
                </a:cubicBezTo>
                <a:cubicBezTo>
                  <a:pt x="415201" y="368095"/>
                  <a:pt x="415201" y="363793"/>
                  <a:pt x="413048" y="350887"/>
                </a:cubicBezTo>
                <a:cubicBezTo>
                  <a:pt x="451806" y="404663"/>
                  <a:pt x="516402" y="337981"/>
                  <a:pt x="512096" y="282054"/>
                </a:cubicBezTo>
                <a:cubicBezTo>
                  <a:pt x="512096" y="271299"/>
                  <a:pt x="509943" y="260544"/>
                  <a:pt x="505636" y="251940"/>
                </a:cubicBezTo>
                <a:cubicBezTo>
                  <a:pt x="488411" y="215372"/>
                  <a:pt x="466879" y="215372"/>
                  <a:pt x="438887" y="215372"/>
                </a:cubicBezTo>
                <a:cubicBezTo>
                  <a:pt x="428121" y="202466"/>
                  <a:pt x="393669" y="176654"/>
                  <a:pt x="352758" y="193862"/>
                </a:cubicBezTo>
                <a:cubicBezTo>
                  <a:pt x="329073" y="178805"/>
                  <a:pt x="296775" y="165898"/>
                  <a:pt x="279549" y="165898"/>
                </a:cubicBezTo>
                <a:cubicBezTo>
                  <a:pt x="225719" y="170201"/>
                  <a:pt x="197727" y="185258"/>
                  <a:pt x="189114" y="234731"/>
                </a:cubicBezTo>
                <a:cubicBezTo>
                  <a:pt x="182655" y="273450"/>
                  <a:pt x="204187" y="297111"/>
                  <a:pt x="210646" y="322924"/>
                </a:cubicBezTo>
                <a:cubicBezTo>
                  <a:pt x="195574" y="288507"/>
                  <a:pt x="180501" y="260544"/>
                  <a:pt x="154663" y="260544"/>
                </a:cubicBezTo>
                <a:cubicBezTo>
                  <a:pt x="130977" y="262695"/>
                  <a:pt x="118058" y="277752"/>
                  <a:pt x="120211" y="294960"/>
                </a:cubicBezTo>
                <a:cubicBezTo>
                  <a:pt x="120211" y="299262"/>
                  <a:pt x="122365" y="307867"/>
                  <a:pt x="128824" y="314320"/>
                </a:cubicBezTo>
                <a:cubicBezTo>
                  <a:pt x="128824" y="314320"/>
                  <a:pt x="139590" y="318622"/>
                  <a:pt x="141743" y="318622"/>
                </a:cubicBezTo>
                <a:cubicBezTo>
                  <a:pt x="120211" y="297111"/>
                  <a:pt x="135284" y="266997"/>
                  <a:pt x="165429" y="275601"/>
                </a:cubicBezTo>
                <a:cubicBezTo>
                  <a:pt x="193421" y="282054"/>
                  <a:pt x="195574" y="333679"/>
                  <a:pt x="167582" y="355189"/>
                </a:cubicBezTo>
                <a:cubicBezTo>
                  <a:pt x="154663" y="365944"/>
                  <a:pt x="105139" y="370246"/>
                  <a:pt x="81454" y="368095"/>
                </a:cubicBezTo>
                <a:cubicBezTo>
                  <a:pt x="44849" y="365944"/>
                  <a:pt x="12551" y="342283"/>
                  <a:pt x="6091" y="310018"/>
                </a:cubicBezTo>
                <a:cubicBezTo>
                  <a:pt x="1785" y="294960"/>
                  <a:pt x="-2522" y="271299"/>
                  <a:pt x="1785" y="254091"/>
                </a:cubicBezTo>
                <a:cubicBezTo>
                  <a:pt x="3938" y="251940"/>
                  <a:pt x="10398" y="241185"/>
                  <a:pt x="14704" y="234731"/>
                </a:cubicBezTo>
                <a:cubicBezTo>
                  <a:pt x="14704" y="234731"/>
                  <a:pt x="16857" y="219674"/>
                  <a:pt x="16857" y="215372"/>
                </a:cubicBezTo>
                <a:cubicBezTo>
                  <a:pt x="12551" y="185258"/>
                  <a:pt x="25470" y="150841"/>
                  <a:pt x="62075" y="146539"/>
                </a:cubicBezTo>
                <a:cubicBezTo>
                  <a:pt x="94373" y="144388"/>
                  <a:pt x="83607" y="196013"/>
                  <a:pt x="167582" y="189560"/>
                </a:cubicBezTo>
                <a:cubicBezTo>
                  <a:pt x="178348" y="187409"/>
                  <a:pt x="191267" y="176654"/>
                  <a:pt x="197727" y="168050"/>
                </a:cubicBezTo>
                <a:cubicBezTo>
                  <a:pt x="208493" y="148690"/>
                  <a:pt x="199880" y="116425"/>
                  <a:pt x="174042" y="105670"/>
                </a:cubicBezTo>
                <a:cubicBezTo>
                  <a:pt x="163276" y="103519"/>
                  <a:pt x="146050" y="103519"/>
                  <a:pt x="139590" y="114274"/>
                </a:cubicBezTo>
                <a:cubicBezTo>
                  <a:pt x="139590" y="114274"/>
                  <a:pt x="139590" y="131482"/>
                  <a:pt x="141743" y="142237"/>
                </a:cubicBezTo>
                <a:cubicBezTo>
                  <a:pt x="139590" y="109972"/>
                  <a:pt x="189114" y="101368"/>
                  <a:pt x="189114" y="146539"/>
                </a:cubicBezTo>
                <a:cubicBezTo>
                  <a:pt x="189114" y="223976"/>
                  <a:pt x="10398" y="159445"/>
                  <a:pt x="113752" y="58347"/>
                </a:cubicBezTo>
                <a:cubicBezTo>
                  <a:pt x="148203" y="26082"/>
                  <a:pt x="199880" y="19628"/>
                  <a:pt x="253711" y="34686"/>
                </a:cubicBezTo>
                <a:cubicBezTo>
                  <a:pt x="264477" y="17477"/>
                  <a:pt x="275243" y="2420"/>
                  <a:pt x="301081" y="269"/>
                </a:cubicBezTo>
                <a:close/>
              </a:path>
            </a:pathLst>
          </a:custGeom>
          <a:solidFill>
            <a:srgbClr val="074054"/>
          </a:solidFill>
          <a:ln w="0" cap="flat">
            <a:noFill/>
            <a:prstDash val="solid"/>
            <a:miter lim="800000"/>
          </a:ln>
        </p:spPr>
        <p:txBody>
          <a:bodyPr vert="horz" wrap="square" lIns="91440" tIns="45720" rIns="91440" bIns="45720" numCol="1" anchor="t" anchorCtr="0" compatLnSpc="1">
            <a:noAutofit/>
          </a:bodyPr>
          <a:lstStyle/>
          <a:p>
            <a:endParaRPr lang="zh-CN" altLang="en-US">
              <a:latin typeface="Arial" panose="020B0604020202020204"/>
              <a:ea typeface="微软雅黑" panose="020B0503020204020204" charset="-122"/>
              <a:sym typeface="Arial" panose="020B0604020202020204"/>
            </a:endParaRPr>
          </a:p>
        </p:txBody>
      </p:sp>
      <p:sp>
        <p:nvSpPr>
          <p:cNvPr id="3" name="文本框 2"/>
          <p:cNvSpPr txBox="1"/>
          <p:nvPr/>
        </p:nvSpPr>
        <p:spPr>
          <a:xfrm>
            <a:off x="2446655" y="4156710"/>
            <a:ext cx="360045" cy="829945"/>
          </a:xfrm>
          <a:prstGeom prst="rect">
            <a:avLst/>
          </a:prstGeom>
          <a:noFill/>
        </p:spPr>
        <p:txBody>
          <a:bodyPr wrap="square" rtlCol="0" anchor="t">
            <a:spAutoFit/>
          </a:bodyPr>
          <a:p>
            <a:pPr algn="ctr"/>
            <a:r>
              <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rPr>
              <a:t>好客模板</a:t>
            </a:r>
            <a:endPar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53"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250"/>
                                        <p:tgtEl>
                                          <p:spTgt spid="22"/>
                                        </p:tgtEl>
                                      </p:cBhvr>
                                    </p:animEffect>
                                    <p:anim calcmode="lin" valueType="num">
                                      <p:cBhvr>
                                        <p:cTn id="43" dur="1250" fill="hold"/>
                                        <p:tgtEl>
                                          <p:spTgt spid="22"/>
                                        </p:tgtEl>
                                        <p:attrNameLst>
                                          <p:attrName>ppt_x</p:attrName>
                                        </p:attrNameLst>
                                      </p:cBhvr>
                                      <p:tavLst>
                                        <p:tav tm="0">
                                          <p:val>
                                            <p:strVal val="#ppt_x"/>
                                          </p:val>
                                        </p:tav>
                                        <p:tav tm="100000">
                                          <p:val>
                                            <p:strVal val="#ppt_x"/>
                                          </p:val>
                                        </p:tav>
                                      </p:tavLst>
                                    </p:anim>
                                    <p:anim calcmode="lin" valueType="num">
                                      <p:cBhvr>
                                        <p:cTn id="44" dur="1250" fill="hold"/>
                                        <p:tgtEl>
                                          <p:spTgt spid="22"/>
                                        </p:tgtEl>
                                        <p:attrNameLst>
                                          <p:attrName>ppt_y</p:attrName>
                                        </p:attrNameLst>
                                      </p:cBhvr>
                                      <p:tavLst>
                                        <p:tav tm="0">
                                          <p:val>
                                            <p:strVal val="#ppt_y+.1"/>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21" grpId="0"/>
      <p:bldP spid="23" grpId="0"/>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网球&#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6550" b="3450"/>
          <a:stretch>
            <a:fillRect/>
          </a:stretch>
        </p:blipFill>
        <p:spPr>
          <a:xfrm>
            <a:off x="20" y="10"/>
            <a:ext cx="12191980" cy="6857990"/>
          </a:xfrm>
          <a:prstGeom prst="rect">
            <a:avLst/>
          </a:prstGeom>
        </p:spPr>
      </p:pic>
      <p:pic>
        <p:nvPicPr>
          <p:cNvPr id="4" name="图片 3" descr="图片包含 照片, 美食, 室内&#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 y="0"/>
            <a:ext cx="12191999" cy="6858000"/>
          </a:xfrm>
          <a:prstGeom prst="rect">
            <a:avLst/>
          </a:prstGeom>
        </p:spPr>
      </p:pic>
      <p:pic>
        <p:nvPicPr>
          <p:cNvPr id="5" name="图片 4"/>
          <p:cNvPicPr>
            <a:picLocks noChangeAspect="1"/>
          </p:cNvPicPr>
          <p:nvPr/>
        </p:nvPicPr>
        <p:blipFill>
          <a:blip r:embed="rId3" cstate="email"/>
          <a:stretch>
            <a:fillRect/>
          </a:stretch>
        </p:blipFill>
        <p:spPr>
          <a:xfrm>
            <a:off x="756315" y="671381"/>
            <a:ext cx="4196329" cy="3667582"/>
          </a:xfrm>
          <a:prstGeom prst="rect">
            <a:avLst/>
          </a:prstGeom>
        </p:spPr>
      </p:pic>
      <p:sp>
        <p:nvSpPr>
          <p:cNvPr id="8" name="文本框 7"/>
          <p:cNvSpPr txBox="1"/>
          <p:nvPr/>
        </p:nvSpPr>
        <p:spPr>
          <a:xfrm>
            <a:off x="5029511" y="2016204"/>
            <a:ext cx="2361867" cy="3154710"/>
          </a:xfrm>
          <a:prstGeom prst="rect">
            <a:avLst/>
          </a:prstGeom>
          <a:noFill/>
        </p:spPr>
        <p:txBody>
          <a:bodyPr wrap="square" rtlCol="0">
            <a:spAutoFit/>
            <a:scene3d>
              <a:camera prst="orthographicFront"/>
              <a:lightRig rig="threePt" dir="t"/>
            </a:scene3d>
            <a:sp3d extrusionH="57150" contourW="12700" prstMaterial="metal">
              <a:bevelT w="127000" h="127000"/>
              <a:contourClr>
                <a:srgbClr val="A88755"/>
              </a:contourClr>
            </a:sp3d>
          </a:bodyPr>
          <a:lstStyle/>
          <a:p>
            <a:pPr algn="ctr"/>
            <a:r>
              <a:rPr lang="zh-CN" altLang="en-US" sz="19900" dirty="0">
                <a:solidFill>
                  <a:schemeClr val="bg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cs typeface="+mn-ea"/>
                <a:sym typeface="+mn-lt"/>
              </a:rPr>
              <a:t>肆</a:t>
            </a:r>
            <a:endParaRPr lang="zh-CN" altLang="en-US" sz="19900" dirty="0">
              <a:solidFill>
                <a:schemeClr val="bg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cs typeface="+mn-ea"/>
              <a:sym typeface="+mn-lt"/>
            </a:endParaRPr>
          </a:p>
        </p:txBody>
      </p:sp>
      <p:sp>
        <p:nvSpPr>
          <p:cNvPr id="9" name="文本框 8"/>
          <p:cNvSpPr txBox="1"/>
          <p:nvPr/>
        </p:nvSpPr>
        <p:spPr>
          <a:xfrm>
            <a:off x="8599293" y="1576899"/>
            <a:ext cx="1661993" cy="1856545"/>
          </a:xfrm>
          <a:prstGeom prst="rect">
            <a:avLst/>
          </a:prstGeom>
          <a:noFill/>
        </p:spPr>
        <p:txBody>
          <a:bodyPr vert="eaVert" wrap="square" rtlCol="0">
            <a:spAutoFit/>
          </a:bodyPr>
          <a:lstStyle/>
          <a:p>
            <a:pPr>
              <a:lnSpc>
                <a:spcPct val="200000"/>
              </a:lnSpc>
            </a:pPr>
            <a:r>
              <a:rPr lang="zh-CN" altLang="en-US" sz="1200" dirty="0">
                <a:solidFill>
                  <a:schemeClr val="bg1"/>
                </a:solidFill>
                <a:latin typeface="仓耳天群行楷 W01" panose="02020400000000000000" pitchFamily="18" charset="-122"/>
                <a:ea typeface="仓耳天群行楷 W01" panose="02020400000000000000" pitchFamily="18" charset="-122"/>
                <a:cs typeface="Hiragino Sans GB W3" charset="-122"/>
                <a:sym typeface="+mn-lt"/>
              </a:rPr>
              <a:t>单击此处输入文本内容单击此处输入文本内容输入文本内容单击此处输入文本内容。</a:t>
            </a:r>
            <a:endParaRPr lang="zh-CN" altLang="en-US" sz="1200" dirty="0">
              <a:solidFill>
                <a:schemeClr val="bg1"/>
              </a:solidFill>
              <a:latin typeface="仓耳天群行楷 W01" panose="02020400000000000000" pitchFamily="18" charset="-122"/>
              <a:ea typeface="仓耳天群行楷 W01" panose="02020400000000000000" pitchFamily="18" charset="-122"/>
              <a:cs typeface="Hiragino Sans GB W3" charset="-122"/>
              <a:sym typeface="+mn-lt"/>
            </a:endParaRPr>
          </a:p>
        </p:txBody>
      </p:sp>
      <p:pic>
        <p:nvPicPr>
          <p:cNvPr id="10" name="图片 9"/>
          <p:cNvPicPr>
            <a:picLocks noChangeAspect="1"/>
          </p:cNvPicPr>
          <p:nvPr/>
        </p:nvPicPr>
        <p:blipFill>
          <a:blip r:embed="rId4" cstate="email"/>
          <a:stretch>
            <a:fillRect/>
          </a:stretch>
        </p:blipFill>
        <p:spPr>
          <a:xfrm>
            <a:off x="7654990" y="3988370"/>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4613031" y="1708343"/>
            <a:ext cx="2965938" cy="3122737"/>
          </a:xfrm>
          <a:prstGeom prst="ellipse">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 name="图片 2" descr="图片包含 动物, 无脊椎动物, 节肢动物&#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41112" t="23778" r="3753" b="6667"/>
          <a:stretch>
            <a:fillRect/>
          </a:stretch>
        </p:blipFill>
        <p:spPr>
          <a:xfrm>
            <a:off x="1941231" y="430397"/>
            <a:ext cx="7606680" cy="5997205"/>
          </a:xfrm>
          <a:prstGeom prst="rect">
            <a:avLst/>
          </a:prstGeom>
        </p:spPr>
      </p:pic>
      <p:sp>
        <p:nvSpPr>
          <p:cNvPr id="5" name="矩形 4"/>
          <p:cNvSpPr/>
          <p:nvPr/>
        </p:nvSpPr>
        <p:spPr>
          <a:xfrm>
            <a:off x="2093004" y="1691372"/>
            <a:ext cx="753349" cy="690842"/>
          </a:xfrm>
          <a:prstGeom prst="rect">
            <a:avLst/>
          </a:prstGeom>
          <a:solidFill>
            <a:srgbClr val="465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DF"/>
              </a:solidFill>
            </a:endParaRPr>
          </a:p>
        </p:txBody>
      </p:sp>
      <p:sp>
        <p:nvSpPr>
          <p:cNvPr id="6" name="矩形 5"/>
          <p:cNvSpPr/>
          <p:nvPr/>
        </p:nvSpPr>
        <p:spPr>
          <a:xfrm>
            <a:off x="2069567" y="1703099"/>
            <a:ext cx="800219" cy="690843"/>
          </a:xfrm>
          <a:prstGeom prst="rect">
            <a:avLst/>
          </a:prstGeom>
        </p:spPr>
        <p:txBody>
          <a:bodyPr vert="eaVert" wrap="square">
            <a:spAutoFit/>
          </a:bodyPr>
          <a:lstStyle/>
          <a:p>
            <a:pPr algn="dist"/>
            <a:r>
              <a:rPr lang="zh-CN" altLang="en-US" sz="4000" spc="600" dirty="0">
                <a:solidFill>
                  <a:srgbClr val="FFFFDF"/>
                </a:solidFill>
                <a:latin typeface="仓耳天群行楷 W01" panose="02020400000000000000" pitchFamily="18" charset="-122"/>
                <a:ea typeface="仓耳天群行楷 W01" panose="02020400000000000000" pitchFamily="18" charset="-122"/>
              </a:rPr>
              <a:t>壹</a:t>
            </a:r>
            <a:endParaRPr lang="zh-CN" altLang="en-US" sz="4000" spc="600" dirty="0">
              <a:solidFill>
                <a:srgbClr val="FFFFDF"/>
              </a:solidFill>
              <a:latin typeface="仓耳天群行楷 W01" panose="02020400000000000000" pitchFamily="18" charset="-122"/>
              <a:ea typeface="仓耳天群行楷 W01" panose="02020400000000000000" pitchFamily="18" charset="-122"/>
            </a:endParaRPr>
          </a:p>
        </p:txBody>
      </p:sp>
      <p:sp>
        <p:nvSpPr>
          <p:cNvPr id="7" name="矩形 6"/>
          <p:cNvSpPr/>
          <p:nvPr/>
        </p:nvSpPr>
        <p:spPr>
          <a:xfrm>
            <a:off x="2007157" y="1597173"/>
            <a:ext cx="925041" cy="848288"/>
          </a:xfrm>
          <a:prstGeom prst="rect">
            <a:avLst/>
          </a:prstGeom>
          <a:noFill/>
          <a:ln>
            <a:solidFill>
              <a:srgbClr val="465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DF"/>
              </a:solidFill>
            </a:endParaRPr>
          </a:p>
        </p:txBody>
      </p:sp>
      <p:sp>
        <p:nvSpPr>
          <p:cNvPr id="8" name="文本框 7"/>
          <p:cNvSpPr txBox="1"/>
          <p:nvPr/>
        </p:nvSpPr>
        <p:spPr>
          <a:xfrm>
            <a:off x="986187" y="2657809"/>
            <a:ext cx="2308324" cy="2279197"/>
          </a:xfrm>
          <a:prstGeom prst="rect">
            <a:avLst/>
          </a:prstGeom>
          <a:noFill/>
        </p:spPr>
        <p:txBody>
          <a:bodyPr vert="eaVert" wrap="square" rtlCol="0">
            <a:spAutoFit/>
          </a:bodyPr>
          <a:lstStyle/>
          <a:p>
            <a:pPr algn="just">
              <a:lnSpc>
                <a:spcPct val="200000"/>
              </a:lnSpc>
            </a:pPr>
            <a:r>
              <a:rPr lang="zh-CN" altLang="en-US" sz="1200" kern="0" dirty="0">
                <a:solidFill>
                  <a:srgbClr val="FFFFDF"/>
                </a:solidFill>
                <a:latin typeface="仓耳天群行楷 W01" panose="02020400000000000000" pitchFamily="18" charset="-122"/>
                <a:ea typeface="仓耳天群行楷 W01" panose="02020400000000000000" pitchFamily="18" charset="-122"/>
                <a:cs typeface="华文仿宋" panose="02010600040101010101" charset="-122"/>
              </a:rPr>
              <a:t>根据您的具体内容酌情修点击输入本栏的具体文字，简明扼要的说明分项内容，此为概念图解，请根据您的具体</a:t>
            </a:r>
            <a:endParaRPr lang="zh-CN" altLang="en-US" sz="1200" dirty="0">
              <a:solidFill>
                <a:srgbClr val="FFFFDF"/>
              </a:solidFill>
              <a:latin typeface="仓耳天群行楷 W01" panose="02020400000000000000" pitchFamily="18" charset="-122"/>
              <a:ea typeface="仓耳天群行楷 W01" panose="02020400000000000000" pitchFamily="18" charset="-122"/>
            </a:endParaRPr>
          </a:p>
        </p:txBody>
      </p:sp>
      <p:pic>
        <p:nvPicPr>
          <p:cNvPr id="9" name="图片 8"/>
          <p:cNvPicPr>
            <a:picLocks noChangeAspect="1"/>
          </p:cNvPicPr>
          <p:nvPr/>
        </p:nvPicPr>
        <p:blipFill>
          <a:blip r:embed="rId2" cstate="email"/>
          <a:stretch>
            <a:fillRect/>
          </a:stretch>
        </p:blipFill>
        <p:spPr>
          <a:xfrm>
            <a:off x="1538476" y="4254885"/>
            <a:ext cx="340345" cy="350593"/>
          </a:xfrm>
          <a:prstGeom prst="rect">
            <a:avLst/>
          </a:prstGeom>
        </p:spPr>
      </p:pic>
      <p:sp>
        <p:nvSpPr>
          <p:cNvPr id="10" name="矩形 9"/>
          <p:cNvSpPr/>
          <p:nvPr/>
        </p:nvSpPr>
        <p:spPr>
          <a:xfrm>
            <a:off x="9980873" y="2646082"/>
            <a:ext cx="753349" cy="690842"/>
          </a:xfrm>
          <a:prstGeom prst="rect">
            <a:avLst/>
          </a:prstGeom>
          <a:solidFill>
            <a:srgbClr val="465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DF"/>
              </a:solidFill>
            </a:endParaRPr>
          </a:p>
        </p:txBody>
      </p:sp>
      <p:sp>
        <p:nvSpPr>
          <p:cNvPr id="11" name="矩形 10"/>
          <p:cNvSpPr/>
          <p:nvPr/>
        </p:nvSpPr>
        <p:spPr>
          <a:xfrm>
            <a:off x="9957436" y="2657809"/>
            <a:ext cx="800219" cy="690843"/>
          </a:xfrm>
          <a:prstGeom prst="rect">
            <a:avLst/>
          </a:prstGeom>
        </p:spPr>
        <p:txBody>
          <a:bodyPr vert="eaVert" wrap="square">
            <a:spAutoFit/>
          </a:bodyPr>
          <a:lstStyle/>
          <a:p>
            <a:pPr algn="dist"/>
            <a:r>
              <a:rPr lang="zh-CN" altLang="en-US" sz="4000" spc="600" dirty="0">
                <a:solidFill>
                  <a:srgbClr val="FFFFDF"/>
                </a:solidFill>
                <a:latin typeface="仓耳天群行楷 W01" panose="02020400000000000000" pitchFamily="18" charset="-122"/>
                <a:ea typeface="仓耳天群行楷 W01" panose="02020400000000000000" pitchFamily="18" charset="-122"/>
              </a:rPr>
              <a:t>贰</a:t>
            </a:r>
            <a:endParaRPr lang="zh-CN" altLang="en-US" sz="4000" spc="600" dirty="0">
              <a:solidFill>
                <a:srgbClr val="FFFFDF"/>
              </a:solidFill>
              <a:latin typeface="仓耳天群行楷 W01" panose="02020400000000000000" pitchFamily="18" charset="-122"/>
              <a:ea typeface="仓耳天群行楷 W01" panose="02020400000000000000" pitchFamily="18" charset="-122"/>
            </a:endParaRPr>
          </a:p>
        </p:txBody>
      </p:sp>
      <p:sp>
        <p:nvSpPr>
          <p:cNvPr id="12" name="矩形 11"/>
          <p:cNvSpPr/>
          <p:nvPr/>
        </p:nvSpPr>
        <p:spPr>
          <a:xfrm>
            <a:off x="9895026" y="2551883"/>
            <a:ext cx="925041" cy="848288"/>
          </a:xfrm>
          <a:prstGeom prst="rect">
            <a:avLst/>
          </a:prstGeom>
          <a:noFill/>
          <a:ln>
            <a:solidFill>
              <a:srgbClr val="465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DF"/>
              </a:solidFill>
            </a:endParaRPr>
          </a:p>
        </p:txBody>
      </p:sp>
      <p:sp>
        <p:nvSpPr>
          <p:cNvPr id="13" name="文本框 12"/>
          <p:cNvSpPr txBox="1"/>
          <p:nvPr/>
        </p:nvSpPr>
        <p:spPr>
          <a:xfrm>
            <a:off x="8874056" y="3612519"/>
            <a:ext cx="2308324" cy="2279197"/>
          </a:xfrm>
          <a:prstGeom prst="rect">
            <a:avLst/>
          </a:prstGeom>
          <a:noFill/>
        </p:spPr>
        <p:txBody>
          <a:bodyPr vert="eaVert" wrap="square" rtlCol="0">
            <a:spAutoFit/>
          </a:bodyPr>
          <a:lstStyle/>
          <a:p>
            <a:pPr algn="just">
              <a:lnSpc>
                <a:spcPct val="200000"/>
              </a:lnSpc>
            </a:pPr>
            <a:r>
              <a:rPr lang="zh-CN" altLang="en-US" sz="1200" kern="0" dirty="0">
                <a:solidFill>
                  <a:srgbClr val="FFFFDF"/>
                </a:solidFill>
                <a:latin typeface="仓耳天群行楷 W01" panose="02020400000000000000" pitchFamily="18" charset="-122"/>
                <a:ea typeface="仓耳天群行楷 W01" panose="02020400000000000000" pitchFamily="18" charset="-122"/>
                <a:cs typeface="华文仿宋" panose="02010600040101010101" charset="-122"/>
              </a:rPr>
              <a:t>根据您的具体内容酌情修点击输入本栏的具体文字，简明扼要的说明分项内容，此为概念图解，请根据您的具体</a:t>
            </a:r>
            <a:endParaRPr lang="zh-CN" altLang="en-US" sz="1200" dirty="0">
              <a:solidFill>
                <a:srgbClr val="FFFFDF"/>
              </a:solidFill>
              <a:latin typeface="仓耳天群行楷 W01" panose="02020400000000000000" pitchFamily="18" charset="-122"/>
              <a:ea typeface="仓耳天群行楷 W01" panose="02020400000000000000" pitchFamily="18" charset="-122"/>
            </a:endParaRPr>
          </a:p>
        </p:txBody>
      </p:sp>
      <p:pic>
        <p:nvPicPr>
          <p:cNvPr id="14" name="图片 13"/>
          <p:cNvPicPr>
            <a:picLocks noChangeAspect="1"/>
          </p:cNvPicPr>
          <p:nvPr/>
        </p:nvPicPr>
        <p:blipFill>
          <a:blip r:embed="rId2" cstate="email"/>
          <a:stretch>
            <a:fillRect/>
          </a:stretch>
        </p:blipFill>
        <p:spPr>
          <a:xfrm>
            <a:off x="9426345" y="5209595"/>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10"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10" grpId="0" animBg="1"/>
      <p:bldP spid="11" grpId="0"/>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照片, 美食, 室内&#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56253" b="50000"/>
          <a:stretch>
            <a:fillRect/>
          </a:stretch>
        </p:blipFill>
        <p:spPr>
          <a:xfrm>
            <a:off x="0" y="0"/>
            <a:ext cx="4800600" cy="3429000"/>
          </a:xfrm>
          <a:prstGeom prst="rect">
            <a:avLst/>
          </a:prstGeom>
        </p:spPr>
      </p:pic>
      <p:grpSp>
        <p:nvGrpSpPr>
          <p:cNvPr id="5" name="组合 4"/>
          <p:cNvGrpSpPr/>
          <p:nvPr/>
        </p:nvGrpSpPr>
        <p:grpSpPr>
          <a:xfrm>
            <a:off x="4564712" y="1714500"/>
            <a:ext cx="1275505" cy="3088869"/>
            <a:chOff x="1219954" y="1957360"/>
            <a:chExt cx="1453107" cy="3088869"/>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36430" t="55744" r="50000" b="27059"/>
            <a:stretch>
              <a:fillRect/>
            </a:stretch>
          </p:blipFill>
          <p:spPr>
            <a:xfrm>
              <a:off x="1219954" y="1957360"/>
              <a:ext cx="1453107" cy="2762556"/>
            </a:xfrm>
            <a:prstGeom prst="rect">
              <a:avLst/>
            </a:prstGeom>
          </p:spPr>
        </p:pic>
        <p:sp>
          <p:nvSpPr>
            <p:cNvPr id="7" name="文本框 6"/>
            <p:cNvSpPr txBox="1"/>
            <p:nvPr/>
          </p:nvSpPr>
          <p:spPr>
            <a:xfrm>
              <a:off x="1560812" y="2926972"/>
              <a:ext cx="771389" cy="2119257"/>
            </a:xfrm>
            <a:prstGeom prst="rect">
              <a:avLst/>
            </a:prstGeom>
            <a:noFill/>
          </p:spPr>
          <p:txBody>
            <a:bodyPr vert="eaVert" wrap="square" rtlCol="0">
              <a:spAutoFit/>
            </a:bodyPr>
            <a:lstStyle/>
            <a:p>
              <a:r>
                <a:rPr lang="zh-CN" altLang="en-US" sz="3200" b="1" dirty="0">
                  <a:solidFill>
                    <a:schemeClr val="bg1"/>
                  </a:solidFill>
                  <a:latin typeface="仓耳天群行楷 W01" panose="02020400000000000000" pitchFamily="18" charset="-122"/>
                  <a:ea typeface="仓耳天群行楷 W01" panose="02020400000000000000" pitchFamily="18" charset="-122"/>
                </a:rPr>
                <a:t>第一章</a:t>
              </a:r>
              <a:endParaRPr lang="zh-CN" altLang="en-US" sz="3200" b="1" dirty="0">
                <a:solidFill>
                  <a:schemeClr val="bg1"/>
                </a:solidFill>
                <a:latin typeface="仓耳天群行楷 W01" panose="02020400000000000000" pitchFamily="18" charset="-122"/>
                <a:ea typeface="仓耳天群行楷 W01" panose="02020400000000000000" pitchFamily="18" charset="-122"/>
              </a:endParaRPr>
            </a:p>
          </p:txBody>
        </p:sp>
      </p:grpSp>
      <p:grpSp>
        <p:nvGrpSpPr>
          <p:cNvPr id="8" name="组合 7"/>
          <p:cNvGrpSpPr/>
          <p:nvPr/>
        </p:nvGrpSpPr>
        <p:grpSpPr>
          <a:xfrm>
            <a:off x="5952416" y="2199305"/>
            <a:ext cx="1275505" cy="3088869"/>
            <a:chOff x="1219954" y="1957360"/>
            <a:chExt cx="1453107" cy="3088869"/>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6430" t="55744" r="50000" b="27059"/>
            <a:stretch>
              <a:fillRect/>
            </a:stretch>
          </p:blipFill>
          <p:spPr>
            <a:xfrm>
              <a:off x="1219954" y="1957360"/>
              <a:ext cx="1453107" cy="2762556"/>
            </a:xfrm>
            <a:prstGeom prst="rect">
              <a:avLst/>
            </a:prstGeom>
          </p:spPr>
        </p:pic>
        <p:sp>
          <p:nvSpPr>
            <p:cNvPr id="10" name="文本框 9"/>
            <p:cNvSpPr txBox="1"/>
            <p:nvPr/>
          </p:nvSpPr>
          <p:spPr>
            <a:xfrm>
              <a:off x="1560812" y="2926972"/>
              <a:ext cx="771389" cy="2119257"/>
            </a:xfrm>
            <a:prstGeom prst="rect">
              <a:avLst/>
            </a:prstGeom>
            <a:noFill/>
          </p:spPr>
          <p:txBody>
            <a:bodyPr vert="eaVert" wrap="square" rtlCol="0">
              <a:spAutoFit/>
            </a:bodyPr>
            <a:lstStyle/>
            <a:p>
              <a:r>
                <a:rPr lang="zh-CN" altLang="en-US" sz="3200" b="1" dirty="0">
                  <a:solidFill>
                    <a:schemeClr val="bg1"/>
                  </a:solidFill>
                  <a:latin typeface="仓耳天群行楷 W01" panose="02020400000000000000" pitchFamily="18" charset="-122"/>
                  <a:ea typeface="仓耳天群行楷 W01" panose="02020400000000000000" pitchFamily="18" charset="-122"/>
                </a:rPr>
                <a:t>第二章</a:t>
              </a:r>
              <a:endParaRPr lang="zh-CN" altLang="en-US" sz="3200" b="1" dirty="0">
                <a:solidFill>
                  <a:schemeClr val="bg1"/>
                </a:solidFill>
                <a:latin typeface="仓耳天群行楷 W01" panose="02020400000000000000" pitchFamily="18" charset="-122"/>
                <a:ea typeface="仓耳天群行楷 W01" panose="02020400000000000000" pitchFamily="18" charset="-122"/>
              </a:endParaRPr>
            </a:p>
          </p:txBody>
        </p:sp>
      </p:grpSp>
      <p:grpSp>
        <p:nvGrpSpPr>
          <p:cNvPr id="11" name="组合 10"/>
          <p:cNvGrpSpPr/>
          <p:nvPr/>
        </p:nvGrpSpPr>
        <p:grpSpPr>
          <a:xfrm>
            <a:off x="8166828" y="1400898"/>
            <a:ext cx="1275505" cy="3088869"/>
            <a:chOff x="1219954" y="1957360"/>
            <a:chExt cx="1453107" cy="3088869"/>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6430" t="55744" r="50000" b="27059"/>
            <a:stretch>
              <a:fillRect/>
            </a:stretch>
          </p:blipFill>
          <p:spPr>
            <a:xfrm>
              <a:off x="1219954" y="1957360"/>
              <a:ext cx="1453107" cy="2762556"/>
            </a:xfrm>
            <a:prstGeom prst="rect">
              <a:avLst/>
            </a:prstGeom>
          </p:spPr>
        </p:pic>
        <p:sp>
          <p:nvSpPr>
            <p:cNvPr id="13" name="文本框 12"/>
            <p:cNvSpPr txBox="1"/>
            <p:nvPr/>
          </p:nvSpPr>
          <p:spPr>
            <a:xfrm>
              <a:off x="1560812" y="2926972"/>
              <a:ext cx="771389" cy="2119257"/>
            </a:xfrm>
            <a:prstGeom prst="rect">
              <a:avLst/>
            </a:prstGeom>
            <a:noFill/>
          </p:spPr>
          <p:txBody>
            <a:bodyPr vert="eaVert" wrap="square" rtlCol="0">
              <a:spAutoFit/>
            </a:bodyPr>
            <a:lstStyle/>
            <a:p>
              <a:r>
                <a:rPr lang="zh-CN" altLang="en-US" sz="3200" b="1" dirty="0">
                  <a:solidFill>
                    <a:schemeClr val="bg1"/>
                  </a:solidFill>
                  <a:latin typeface="仓耳天群行楷 W01" panose="02020400000000000000" pitchFamily="18" charset="-122"/>
                  <a:ea typeface="仓耳天群行楷 W01" panose="02020400000000000000" pitchFamily="18" charset="-122"/>
                </a:rPr>
                <a:t>第三章</a:t>
              </a:r>
              <a:endParaRPr lang="zh-CN" altLang="en-US" sz="3200" b="1" dirty="0">
                <a:solidFill>
                  <a:schemeClr val="bg1"/>
                </a:solidFill>
                <a:latin typeface="仓耳天群行楷 W01" panose="02020400000000000000" pitchFamily="18" charset="-122"/>
                <a:ea typeface="仓耳天群行楷 W01" panose="02020400000000000000" pitchFamily="18" charset="-122"/>
              </a:endParaRPr>
            </a:p>
          </p:txBody>
        </p:sp>
      </p:grpSp>
      <p:grpSp>
        <p:nvGrpSpPr>
          <p:cNvPr id="14" name="组合 13"/>
          <p:cNvGrpSpPr/>
          <p:nvPr/>
        </p:nvGrpSpPr>
        <p:grpSpPr>
          <a:xfrm>
            <a:off x="9365312" y="1872992"/>
            <a:ext cx="1275505" cy="3088869"/>
            <a:chOff x="1219954" y="1957360"/>
            <a:chExt cx="1453107" cy="3088869"/>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36430" t="55744" r="50000" b="27059"/>
            <a:stretch>
              <a:fillRect/>
            </a:stretch>
          </p:blipFill>
          <p:spPr>
            <a:xfrm>
              <a:off x="1219954" y="1957360"/>
              <a:ext cx="1453107" cy="2762556"/>
            </a:xfrm>
            <a:prstGeom prst="rect">
              <a:avLst/>
            </a:prstGeom>
          </p:spPr>
        </p:pic>
        <p:sp>
          <p:nvSpPr>
            <p:cNvPr id="16" name="文本框 15"/>
            <p:cNvSpPr txBox="1"/>
            <p:nvPr/>
          </p:nvSpPr>
          <p:spPr>
            <a:xfrm>
              <a:off x="1560812" y="2926972"/>
              <a:ext cx="771389" cy="2119257"/>
            </a:xfrm>
            <a:prstGeom prst="rect">
              <a:avLst/>
            </a:prstGeom>
            <a:noFill/>
          </p:spPr>
          <p:txBody>
            <a:bodyPr vert="eaVert" wrap="square" rtlCol="0">
              <a:spAutoFit/>
            </a:bodyPr>
            <a:lstStyle/>
            <a:p>
              <a:r>
                <a:rPr lang="zh-CN" altLang="en-US" sz="3200" b="1" dirty="0">
                  <a:solidFill>
                    <a:schemeClr val="bg1"/>
                  </a:solidFill>
                  <a:latin typeface="仓耳天群行楷 W01" panose="02020400000000000000" pitchFamily="18" charset="-122"/>
                  <a:ea typeface="仓耳天群行楷 W01" panose="02020400000000000000" pitchFamily="18" charset="-122"/>
                </a:rPr>
                <a:t>第四章</a:t>
              </a:r>
              <a:endParaRPr lang="zh-CN" altLang="en-US" sz="3200" b="1" dirty="0">
                <a:solidFill>
                  <a:schemeClr val="bg1"/>
                </a:solidFill>
                <a:latin typeface="仓耳天群行楷 W01" panose="02020400000000000000" pitchFamily="18" charset="-122"/>
                <a:ea typeface="仓耳天群行楷 W01"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鲜花, 植物, 餐桌, 室内&#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35143" t="8667" b="13110"/>
          <a:stretch>
            <a:fillRect/>
          </a:stretch>
        </p:blipFill>
        <p:spPr>
          <a:xfrm>
            <a:off x="4294429" y="-668060"/>
            <a:ext cx="7897571" cy="5952773"/>
          </a:xfrm>
          <a:prstGeom prst="rect">
            <a:avLst/>
          </a:prstGeom>
        </p:spPr>
      </p:pic>
      <p:sp>
        <p:nvSpPr>
          <p:cNvPr id="5" name="矩形 4"/>
          <p:cNvSpPr/>
          <p:nvPr/>
        </p:nvSpPr>
        <p:spPr>
          <a:xfrm>
            <a:off x="1388534" y="1210099"/>
            <a:ext cx="1153534" cy="2533992"/>
          </a:xfrm>
          <a:prstGeom prst="rect">
            <a:avLst/>
          </a:prstGeom>
          <a:solidFill>
            <a:srgbClr val="46505C"/>
          </a:solidFill>
          <a:ln>
            <a:solidFill>
              <a:srgbClr val="46505C"/>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zh-CN" altLang="en-US" sz="2400">
              <a:solidFill>
                <a:srgbClr val="FFFFDF"/>
              </a:solidFill>
              <a:latin typeface="方正苏新诗柳楷简体" panose="02000000000000000000" pitchFamily="2" charset="-122"/>
              <a:ea typeface="方正苏新诗柳楷简体" panose="02000000000000000000" pitchFamily="2" charset="-122"/>
            </a:endParaRPr>
          </a:p>
        </p:txBody>
      </p:sp>
      <p:sp>
        <p:nvSpPr>
          <p:cNvPr id="6" name="MAON"/>
          <p:cNvSpPr txBox="1"/>
          <p:nvPr/>
        </p:nvSpPr>
        <p:spPr>
          <a:xfrm>
            <a:off x="1444080" y="1322933"/>
            <a:ext cx="1292639" cy="2308324"/>
          </a:xfrm>
          <a:prstGeom prst="rect">
            <a:avLst/>
          </a:prstGeom>
          <a:ln w="12700">
            <a:miter lim="400000"/>
          </a:ln>
        </p:spPr>
        <p:txBody>
          <a:bodyPr wrap="square" lIns="22860" rIns="22860" anchor="ctr">
            <a:spAutoFit/>
          </a:bodyPr>
          <a:lstStyle/>
          <a:p>
            <a:pPr defTabSz="412750" hangingPunct="0"/>
            <a:r>
              <a:rPr lang="zh-CN" altLang="en-US" sz="7200" kern="0" spc="170" dirty="0">
                <a:solidFill>
                  <a:srgbClr val="FFFFDF"/>
                </a:solidFill>
                <a:latin typeface="仓耳天群行楷 W01" panose="02020400000000000000" pitchFamily="18" charset="-122"/>
                <a:ea typeface="仓耳天群行楷 W01" panose="02020400000000000000" pitchFamily="18" charset="-122"/>
                <a:sym typeface="Bodoni SvtyTwo ITC TT-Book"/>
              </a:rPr>
              <a:t>国潮</a:t>
            </a:r>
            <a:endParaRPr sz="7200" kern="0" spc="170" dirty="0">
              <a:solidFill>
                <a:srgbClr val="FFFFDF"/>
              </a:solidFill>
              <a:latin typeface="仓耳天群行楷 W01" panose="02020400000000000000" pitchFamily="18" charset="-122"/>
              <a:ea typeface="仓耳天群行楷 W01" panose="02020400000000000000" pitchFamily="18" charset="-122"/>
              <a:sym typeface="Bodoni SvtyTwo ITC TT-Book"/>
            </a:endParaRPr>
          </a:p>
        </p:txBody>
      </p:sp>
      <p:grpSp>
        <p:nvGrpSpPr>
          <p:cNvPr id="8" name="组合 7"/>
          <p:cNvGrpSpPr/>
          <p:nvPr/>
        </p:nvGrpSpPr>
        <p:grpSpPr>
          <a:xfrm>
            <a:off x="2848520" y="2708384"/>
            <a:ext cx="443955" cy="967722"/>
            <a:chOff x="20222703" y="11058283"/>
            <a:chExt cx="887909" cy="1935443"/>
          </a:xfrm>
        </p:grpSpPr>
        <p:pic>
          <p:nvPicPr>
            <p:cNvPr id="9" name="Picture" descr="Picture"/>
            <p:cNvPicPr>
              <a:picLocks noChangeAspect="1"/>
            </p:cNvPicPr>
            <p:nvPr/>
          </p:nvPicPr>
          <p:blipFill>
            <a:blip r:embed="rId2" cstate="print"/>
            <a:stretch>
              <a:fillRect/>
            </a:stretch>
          </p:blipFill>
          <p:spPr>
            <a:xfrm>
              <a:off x="20222703" y="11058283"/>
              <a:ext cx="887909" cy="1935443"/>
            </a:xfrm>
            <a:prstGeom prst="rect">
              <a:avLst/>
            </a:prstGeom>
          </p:spPr>
        </p:pic>
        <p:sp>
          <p:nvSpPr>
            <p:cNvPr id="10" name="文本框 9"/>
            <p:cNvSpPr txBox="1"/>
            <p:nvPr/>
          </p:nvSpPr>
          <p:spPr>
            <a:xfrm>
              <a:off x="20251421" y="11231953"/>
              <a:ext cx="555661" cy="699770"/>
            </a:xfrm>
            <a:prstGeom prst="rect">
              <a:avLst/>
            </a:prstGeom>
            <a:noFill/>
          </p:spPr>
          <p:txBody>
            <a:bodyPr wrap="square" rtlCol="0">
              <a:spAutoFit/>
            </a:bodyPr>
            <a:lstStyle/>
            <a:p>
              <a:endParaRPr lang="zh-CN" altLang="en-US" sz="1600" dirty="0">
                <a:solidFill>
                  <a:srgbClr val="FFFFDF"/>
                </a:solidFill>
                <a:latin typeface="汉仪尚巍手书W" panose="00020600040101010101" pitchFamily="18" charset="-122"/>
                <a:ea typeface="汉仪尚巍手书W" panose="00020600040101010101" pitchFamily="18" charset="-122"/>
              </a:endParaRPr>
            </a:p>
          </p:txBody>
        </p:sp>
      </p:grpSp>
      <p:sp>
        <p:nvSpPr>
          <p:cNvPr id="11" name="文本框 10"/>
          <p:cNvSpPr txBox="1"/>
          <p:nvPr/>
        </p:nvSpPr>
        <p:spPr>
          <a:xfrm>
            <a:off x="1388534" y="4311961"/>
            <a:ext cx="6247864" cy="1694747"/>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50000"/>
              </a:lnSpc>
            </a:pPr>
            <a:r>
              <a:rPr lang="zh-CN" altLang="en-US" sz="16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a:t>
            </a:r>
            <a:endParaRPr lang="zh-CN" altLang="en-US" sz="160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endParaRPr>
          </a:p>
        </p:txBody>
      </p:sp>
      <p:sp>
        <p:nvSpPr>
          <p:cNvPr id="21" name="文本框 20"/>
          <p:cNvSpPr txBox="1"/>
          <p:nvPr/>
        </p:nvSpPr>
        <p:spPr>
          <a:xfrm>
            <a:off x="2890520" y="2795270"/>
            <a:ext cx="360045" cy="829945"/>
          </a:xfrm>
          <a:prstGeom prst="rect">
            <a:avLst/>
          </a:prstGeom>
          <a:noFill/>
        </p:spPr>
        <p:txBody>
          <a:bodyPr wrap="square" rtlCol="0" anchor="t">
            <a:spAutoFit/>
          </a:bodyPr>
          <a:p>
            <a:pPr algn="ctr"/>
            <a:r>
              <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rPr>
              <a:t>好客模板</a:t>
            </a:r>
            <a:endPar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82462" y="1021080"/>
            <a:ext cx="7979898" cy="4815840"/>
          </a:xfrm>
          <a:prstGeom prst="rect">
            <a:avLst/>
          </a:prstGeom>
          <a:solidFill>
            <a:srgbClr val="FFFF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5" name="组合 13"/>
          <p:cNvGrpSpPr/>
          <p:nvPr/>
        </p:nvGrpSpPr>
        <p:grpSpPr bwMode="auto">
          <a:xfrm>
            <a:off x="7756835" y="2351253"/>
            <a:ext cx="977900" cy="954627"/>
            <a:chOff x="2879678" y="2429301"/>
            <a:chExt cx="1440000" cy="1440000"/>
          </a:xfrm>
          <a:solidFill>
            <a:srgbClr val="46505C"/>
          </a:solidFill>
        </p:grpSpPr>
        <p:sp>
          <p:nvSpPr>
            <p:cNvPr id="6" name="矩形 5"/>
            <p:cNvSpPr/>
            <p:nvPr/>
          </p:nvSpPr>
          <p:spPr>
            <a:xfrm>
              <a:off x="2879678" y="2430116"/>
              <a:ext cx="1440000" cy="14391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方正清刻本悦宋简体" panose="02000000000000000000" charset="-122"/>
                <a:ea typeface="方正清刻本悦宋简体" panose="02000000000000000000" charset="-122"/>
              </a:endParaRPr>
            </a:p>
          </p:txBody>
        </p:sp>
        <p:cxnSp>
          <p:nvCxnSpPr>
            <p:cNvPr id="7" name="直接连接符 6"/>
            <p:cNvCxnSpPr/>
            <p:nvPr/>
          </p:nvCxnSpPr>
          <p:spPr>
            <a:xfrm>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599678" y="2430116"/>
              <a:ext cx="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879678" y="3150905"/>
              <a:ext cx="1425974" cy="4789"/>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7643575" y="2228671"/>
            <a:ext cx="1346114" cy="1200329"/>
          </a:xfrm>
          <a:prstGeom prst="rect">
            <a:avLst/>
          </a:prstGeom>
          <a:noFill/>
        </p:spPr>
        <p:txBody>
          <a:bodyPr wrap="square" rtlCol="0">
            <a:spAutoFit/>
          </a:bodyPr>
          <a:lstStyle/>
          <a:p>
            <a:r>
              <a:rPr lang="zh-CN" altLang="en-US" sz="7200" dirty="0">
                <a:solidFill>
                  <a:srgbClr val="FFFFDF"/>
                </a:solidFill>
                <a:latin typeface="仓耳天群行楷 W01" panose="02020400000000000000" pitchFamily="18" charset="-122"/>
                <a:ea typeface="仓耳天群行楷 W01" panose="02020400000000000000" pitchFamily="18" charset="-122"/>
              </a:rPr>
              <a:t>国</a:t>
            </a:r>
            <a:endParaRPr lang="zh-CN" altLang="en-US" sz="7200" dirty="0">
              <a:solidFill>
                <a:srgbClr val="FFFFDF"/>
              </a:solidFill>
              <a:latin typeface="仓耳天群行楷 W01" panose="02020400000000000000" pitchFamily="18" charset="-122"/>
              <a:ea typeface="仓耳天群行楷 W01" panose="02020400000000000000" pitchFamily="18" charset="-122"/>
            </a:endParaRPr>
          </a:p>
        </p:txBody>
      </p:sp>
      <p:grpSp>
        <p:nvGrpSpPr>
          <p:cNvPr id="12" name="组合 11"/>
          <p:cNvGrpSpPr/>
          <p:nvPr/>
        </p:nvGrpSpPr>
        <p:grpSpPr>
          <a:xfrm>
            <a:off x="6108276" y="3767656"/>
            <a:ext cx="443955" cy="967722"/>
            <a:chOff x="20222703" y="11058283"/>
            <a:chExt cx="887909" cy="1935443"/>
          </a:xfrm>
        </p:grpSpPr>
        <p:pic>
          <p:nvPicPr>
            <p:cNvPr id="13" name="Picture" descr="Picture"/>
            <p:cNvPicPr>
              <a:picLocks noChangeAspect="1"/>
            </p:cNvPicPr>
            <p:nvPr/>
          </p:nvPicPr>
          <p:blipFill>
            <a:blip r:embed="rId1" cstate="print"/>
            <a:stretch>
              <a:fillRect/>
            </a:stretch>
          </p:blipFill>
          <p:spPr>
            <a:xfrm>
              <a:off x="20222703" y="11058283"/>
              <a:ext cx="887909" cy="1935443"/>
            </a:xfrm>
            <a:prstGeom prst="rect">
              <a:avLst/>
            </a:prstGeom>
          </p:spPr>
        </p:pic>
        <p:sp>
          <p:nvSpPr>
            <p:cNvPr id="14" name="文本框 13"/>
            <p:cNvSpPr txBox="1"/>
            <p:nvPr/>
          </p:nvSpPr>
          <p:spPr>
            <a:xfrm>
              <a:off x="20251421" y="11231953"/>
              <a:ext cx="555661" cy="699770"/>
            </a:xfrm>
            <a:prstGeom prst="rect">
              <a:avLst/>
            </a:prstGeom>
            <a:noFill/>
          </p:spPr>
          <p:txBody>
            <a:bodyPr wrap="square" rtlCol="0">
              <a:spAutoFit/>
            </a:bodyPr>
            <a:lstStyle/>
            <a:p>
              <a:endParaRPr lang="zh-CN" altLang="en-US" sz="1600" dirty="0">
                <a:solidFill>
                  <a:srgbClr val="FFFFDF"/>
                </a:solidFill>
                <a:latin typeface="汉仪尚巍手书W" panose="00020600040101010101" pitchFamily="18" charset="-122"/>
                <a:ea typeface="汉仪尚巍手书W" panose="00020600040101010101" pitchFamily="18" charset="-122"/>
              </a:endParaRPr>
            </a:p>
          </p:txBody>
        </p:sp>
      </p:grpSp>
      <p:grpSp>
        <p:nvGrpSpPr>
          <p:cNvPr id="15" name="组合 13"/>
          <p:cNvGrpSpPr/>
          <p:nvPr/>
        </p:nvGrpSpPr>
        <p:grpSpPr bwMode="auto">
          <a:xfrm>
            <a:off x="7756835" y="3551582"/>
            <a:ext cx="977900" cy="954627"/>
            <a:chOff x="2879678" y="2429301"/>
            <a:chExt cx="1440000" cy="1440000"/>
          </a:xfrm>
          <a:solidFill>
            <a:srgbClr val="46505C"/>
          </a:solidFill>
        </p:grpSpPr>
        <p:sp>
          <p:nvSpPr>
            <p:cNvPr id="16" name="矩形 15"/>
            <p:cNvSpPr/>
            <p:nvPr/>
          </p:nvSpPr>
          <p:spPr>
            <a:xfrm>
              <a:off x="2879678" y="2430116"/>
              <a:ext cx="1440000" cy="14391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方正清刻本悦宋简体" panose="02000000000000000000" charset="-122"/>
                <a:ea typeface="方正清刻本悦宋简体" panose="02000000000000000000" charset="-122"/>
              </a:endParaRPr>
            </a:p>
          </p:txBody>
        </p:sp>
        <p:cxnSp>
          <p:nvCxnSpPr>
            <p:cNvPr id="17" name="直接连接符 16"/>
            <p:cNvCxnSpPr/>
            <p:nvPr/>
          </p:nvCxnSpPr>
          <p:spPr>
            <a:xfrm>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599678" y="2430116"/>
              <a:ext cx="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2879678" y="3150905"/>
              <a:ext cx="1425974" cy="4789"/>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7643575" y="3429000"/>
            <a:ext cx="1346114" cy="1200329"/>
          </a:xfrm>
          <a:prstGeom prst="rect">
            <a:avLst/>
          </a:prstGeom>
          <a:noFill/>
        </p:spPr>
        <p:txBody>
          <a:bodyPr wrap="square" rtlCol="0">
            <a:spAutoFit/>
          </a:bodyPr>
          <a:lstStyle/>
          <a:p>
            <a:r>
              <a:rPr lang="zh-CN" altLang="en-US" sz="7200" dirty="0">
                <a:solidFill>
                  <a:srgbClr val="FFFFDF"/>
                </a:solidFill>
                <a:latin typeface="仓耳天群行楷 W01" panose="02020400000000000000" pitchFamily="18" charset="-122"/>
                <a:ea typeface="仓耳天群行楷 W01" panose="02020400000000000000" pitchFamily="18" charset="-122"/>
              </a:rPr>
              <a:t>潮</a:t>
            </a:r>
            <a:endParaRPr lang="zh-CN" altLang="en-US" sz="7200" dirty="0">
              <a:solidFill>
                <a:srgbClr val="FFFFDF"/>
              </a:solidFill>
              <a:latin typeface="仓耳天群行楷 W01" panose="02020400000000000000" pitchFamily="18" charset="-122"/>
              <a:ea typeface="仓耳天群行楷 W01" panose="02020400000000000000" pitchFamily="18" charset="-122"/>
            </a:endParaRPr>
          </a:p>
        </p:txBody>
      </p:sp>
      <p:cxnSp>
        <p:nvCxnSpPr>
          <p:cNvPr id="22" name="直接连接符 21"/>
          <p:cNvCxnSpPr/>
          <p:nvPr/>
        </p:nvCxnSpPr>
        <p:spPr>
          <a:xfrm>
            <a:off x="7512360" y="2399768"/>
            <a:ext cx="0" cy="25339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6219698" y="2321004"/>
            <a:ext cx="1292662" cy="2215991"/>
          </a:xfrm>
          <a:prstGeom prst="rect">
            <a:avLst/>
          </a:prstGeom>
          <a:noFill/>
        </p:spPr>
        <p:txBody>
          <a:bodyPr vert="eaVert" wrap="square" rtlCol="0">
            <a:spAutoFit/>
          </a:bodyPr>
          <a:lstStyle/>
          <a:p>
            <a:pPr>
              <a:lnSpc>
                <a:spcPct val="200000"/>
              </a:lnSpc>
            </a:pPr>
            <a:r>
              <a:rPr lang="zh-CN" altLang="en-US" sz="1200" kern="0" dirty="0">
                <a:latin typeface="仓耳天群行楷 W01" panose="02020400000000000000" pitchFamily="18" charset="-122"/>
                <a:ea typeface="仓耳天群行楷 W01" panose="02020400000000000000" pitchFamily="18" charset="-122"/>
                <a:cs typeface="华文仿宋" panose="02010600040101010101" charset="-122"/>
              </a:rPr>
              <a:t>点击输入本栏的具体文字，简明扼要的说明分项内容，此为概念图解</a:t>
            </a:r>
            <a:endParaRPr lang="zh-CN" altLang="en-US" sz="1200" dirty="0">
              <a:latin typeface="仓耳天群行楷 W01" panose="02020400000000000000" pitchFamily="18" charset="-122"/>
              <a:ea typeface="仓耳天群行楷 W01" panose="02020400000000000000" pitchFamily="18" charset="-122"/>
            </a:endParaRPr>
          </a:p>
        </p:txBody>
      </p:sp>
      <p:sp>
        <p:nvSpPr>
          <p:cNvPr id="24" name="任意多边形: 形状 59"/>
          <p:cNvSpPr/>
          <p:nvPr/>
        </p:nvSpPr>
        <p:spPr bwMode="auto">
          <a:xfrm>
            <a:off x="9176677" y="1469212"/>
            <a:ext cx="975378" cy="511209"/>
          </a:xfrm>
          <a:custGeom>
            <a:avLst/>
            <a:gdLst>
              <a:gd name="connsiteX0" fmla="*/ 268146 w 975378"/>
              <a:gd name="connsiteY0" fmla="*/ 181807 h 511209"/>
              <a:gd name="connsiteX1" fmla="*/ 350016 w 975378"/>
              <a:gd name="connsiteY1" fmla="*/ 214065 h 511209"/>
              <a:gd name="connsiteX2" fmla="*/ 425422 w 975378"/>
              <a:gd name="connsiteY2" fmla="*/ 220516 h 511209"/>
              <a:gd name="connsiteX3" fmla="*/ 490056 w 975378"/>
              <a:gd name="connsiteY3" fmla="*/ 250624 h 511209"/>
              <a:gd name="connsiteX4" fmla="*/ 418959 w 975378"/>
              <a:gd name="connsiteY4" fmla="*/ 343096 h 511209"/>
              <a:gd name="connsiteX5" fmla="*/ 418959 w 975378"/>
              <a:gd name="connsiteY5" fmla="*/ 317289 h 511209"/>
              <a:gd name="connsiteX6" fmla="*/ 421113 w 975378"/>
              <a:gd name="connsiteY6" fmla="*/ 310838 h 511209"/>
              <a:gd name="connsiteX7" fmla="*/ 410341 w 975378"/>
              <a:gd name="connsiteY7" fmla="*/ 381805 h 511209"/>
              <a:gd name="connsiteX8" fmla="*/ 492211 w 975378"/>
              <a:gd name="connsiteY8" fmla="*/ 454922 h 511209"/>
              <a:gd name="connsiteX9" fmla="*/ 714121 w 975378"/>
              <a:gd name="connsiteY9" fmla="*/ 459223 h 511209"/>
              <a:gd name="connsiteX10" fmla="*/ 795990 w 975378"/>
              <a:gd name="connsiteY10" fmla="*/ 390407 h 511209"/>
              <a:gd name="connsiteX11" fmla="*/ 869242 w 975378"/>
              <a:gd name="connsiteY11" fmla="*/ 364601 h 511209"/>
              <a:gd name="connsiteX12" fmla="*/ 916640 w 975378"/>
              <a:gd name="connsiteY12" fmla="*/ 373203 h 511209"/>
              <a:gd name="connsiteX13" fmla="*/ 811071 w 975378"/>
              <a:gd name="connsiteY13" fmla="*/ 401159 h 511209"/>
              <a:gd name="connsiteX14" fmla="*/ 709812 w 975378"/>
              <a:gd name="connsiteY14" fmla="*/ 487180 h 511209"/>
              <a:gd name="connsiteX15" fmla="*/ 365097 w 975378"/>
              <a:gd name="connsiteY15" fmla="*/ 420514 h 511209"/>
              <a:gd name="connsiteX16" fmla="*/ 313390 w 975378"/>
              <a:gd name="connsiteY16" fmla="*/ 325891 h 511209"/>
              <a:gd name="connsiteX17" fmla="*/ 283228 w 975378"/>
              <a:gd name="connsiteY17" fmla="*/ 276430 h 511209"/>
              <a:gd name="connsiteX18" fmla="*/ 248756 w 975378"/>
              <a:gd name="connsiteY18" fmla="*/ 257075 h 511209"/>
              <a:gd name="connsiteX19" fmla="*/ 233675 w 975378"/>
              <a:gd name="connsiteY19" fmla="*/ 269978 h 511209"/>
              <a:gd name="connsiteX20" fmla="*/ 270301 w 975378"/>
              <a:gd name="connsiteY20" fmla="*/ 278580 h 511209"/>
              <a:gd name="connsiteX21" fmla="*/ 272455 w 975378"/>
              <a:gd name="connsiteY21" fmla="*/ 289333 h 511209"/>
              <a:gd name="connsiteX22" fmla="*/ 227212 w 975378"/>
              <a:gd name="connsiteY22" fmla="*/ 310838 h 511209"/>
              <a:gd name="connsiteX23" fmla="*/ 209976 w 975378"/>
              <a:gd name="connsiteY23" fmla="*/ 209764 h 511209"/>
              <a:gd name="connsiteX24" fmla="*/ 268146 w 975378"/>
              <a:gd name="connsiteY24" fmla="*/ 181807 h 511209"/>
              <a:gd name="connsiteX25" fmla="*/ 704318 w 975378"/>
              <a:gd name="connsiteY25" fmla="*/ 166112 h 511209"/>
              <a:gd name="connsiteX26" fmla="*/ 772807 w 975378"/>
              <a:gd name="connsiteY26" fmla="*/ 171236 h 511209"/>
              <a:gd name="connsiteX27" fmla="*/ 805132 w 975378"/>
              <a:gd name="connsiteY27" fmla="*/ 199096 h 511209"/>
              <a:gd name="connsiteX28" fmla="*/ 876248 w 975378"/>
              <a:gd name="connsiteY28" fmla="*/ 233386 h 511209"/>
              <a:gd name="connsiteX29" fmla="*/ 830992 w 975378"/>
              <a:gd name="connsiteY29" fmla="*/ 323398 h 511209"/>
              <a:gd name="connsiteX30" fmla="*/ 809442 w 975378"/>
              <a:gd name="connsiteY30" fmla="*/ 321255 h 511209"/>
              <a:gd name="connsiteX31" fmla="*/ 790047 w 975378"/>
              <a:gd name="connsiteY31" fmla="*/ 269819 h 511209"/>
              <a:gd name="connsiteX32" fmla="*/ 787892 w 975378"/>
              <a:gd name="connsiteY32" fmla="*/ 261247 h 511209"/>
              <a:gd name="connsiteX33" fmla="*/ 772807 w 975378"/>
              <a:gd name="connsiteY33" fmla="*/ 310539 h 511209"/>
              <a:gd name="connsiteX34" fmla="*/ 880558 w 975378"/>
              <a:gd name="connsiteY34" fmla="*/ 314825 h 511209"/>
              <a:gd name="connsiteX35" fmla="*/ 975378 w 975378"/>
              <a:gd name="connsiteY35" fmla="*/ 374833 h 511209"/>
              <a:gd name="connsiteX36" fmla="*/ 899953 w 975378"/>
              <a:gd name="connsiteY36" fmla="*/ 353401 h 511209"/>
              <a:gd name="connsiteX37" fmla="*/ 779272 w 975378"/>
              <a:gd name="connsiteY37" fmla="*/ 376976 h 511209"/>
              <a:gd name="connsiteX38" fmla="*/ 649971 w 975378"/>
              <a:gd name="connsiteY38" fmla="*/ 454128 h 511209"/>
              <a:gd name="connsiteX39" fmla="*/ 537910 w 975378"/>
              <a:gd name="connsiteY39" fmla="*/ 372690 h 511209"/>
              <a:gd name="connsiteX40" fmla="*/ 552995 w 975378"/>
              <a:gd name="connsiteY40" fmla="*/ 349115 h 511209"/>
              <a:gd name="connsiteX41" fmla="*/ 563770 w 975378"/>
              <a:gd name="connsiteY41" fmla="*/ 346972 h 511209"/>
              <a:gd name="connsiteX42" fmla="*/ 667211 w 975378"/>
              <a:gd name="connsiteY42" fmla="*/ 424125 h 511209"/>
              <a:gd name="connsiteX43" fmla="*/ 712466 w 975378"/>
              <a:gd name="connsiteY43" fmla="*/ 353401 h 511209"/>
              <a:gd name="connsiteX44" fmla="*/ 686606 w 975378"/>
              <a:gd name="connsiteY44" fmla="*/ 280535 h 511209"/>
              <a:gd name="connsiteX45" fmla="*/ 684451 w 975378"/>
              <a:gd name="connsiteY45" fmla="*/ 211955 h 511209"/>
              <a:gd name="connsiteX46" fmla="*/ 686606 w 975378"/>
              <a:gd name="connsiteY46" fmla="*/ 166949 h 511209"/>
              <a:gd name="connsiteX47" fmla="*/ 704318 w 975378"/>
              <a:gd name="connsiteY47" fmla="*/ 166112 h 511209"/>
              <a:gd name="connsiteX48" fmla="*/ 301081 w 975378"/>
              <a:gd name="connsiteY48" fmla="*/ 269 h 511209"/>
              <a:gd name="connsiteX49" fmla="*/ 385057 w 975378"/>
              <a:gd name="connsiteY49" fmla="*/ 32535 h 511209"/>
              <a:gd name="connsiteX50" fmla="*/ 473338 w 975378"/>
              <a:gd name="connsiteY50" fmla="*/ 49743 h 511209"/>
              <a:gd name="connsiteX51" fmla="*/ 432427 w 975378"/>
              <a:gd name="connsiteY51" fmla="*/ 172352 h 511209"/>
              <a:gd name="connsiteX52" fmla="*/ 369984 w 975378"/>
              <a:gd name="connsiteY52" fmla="*/ 142237 h 511209"/>
              <a:gd name="connsiteX53" fmla="*/ 410895 w 975378"/>
              <a:gd name="connsiteY53" fmla="*/ 137935 h 511209"/>
              <a:gd name="connsiteX54" fmla="*/ 410895 w 975378"/>
              <a:gd name="connsiteY54" fmla="*/ 140086 h 511209"/>
              <a:gd name="connsiteX55" fmla="*/ 419508 w 975378"/>
              <a:gd name="connsiteY55" fmla="*/ 127180 h 511209"/>
              <a:gd name="connsiteX56" fmla="*/ 402282 w 975378"/>
              <a:gd name="connsiteY56" fmla="*/ 101368 h 511209"/>
              <a:gd name="connsiteX57" fmla="*/ 378597 w 975378"/>
              <a:gd name="connsiteY57" fmla="*/ 174503 h 511209"/>
              <a:gd name="connsiteX58" fmla="*/ 568080 w 975378"/>
              <a:gd name="connsiteY58" fmla="*/ 129331 h 511209"/>
              <a:gd name="connsiteX59" fmla="*/ 615450 w 975378"/>
              <a:gd name="connsiteY59" fmla="*/ 178805 h 511209"/>
              <a:gd name="connsiteX60" fmla="*/ 664974 w 975378"/>
              <a:gd name="connsiteY60" fmla="*/ 198164 h 511209"/>
              <a:gd name="connsiteX61" fmla="*/ 673587 w 975378"/>
              <a:gd name="connsiteY61" fmla="*/ 284205 h 511209"/>
              <a:gd name="connsiteX62" fmla="*/ 699426 w 975378"/>
              <a:gd name="connsiteY62" fmla="*/ 314320 h 511209"/>
              <a:gd name="connsiteX63" fmla="*/ 699426 w 975378"/>
              <a:gd name="connsiteY63" fmla="*/ 348736 h 511209"/>
              <a:gd name="connsiteX64" fmla="*/ 585305 w 975378"/>
              <a:gd name="connsiteY64" fmla="*/ 337981 h 511209"/>
              <a:gd name="connsiteX65" fmla="*/ 602531 w 975378"/>
              <a:gd name="connsiteY65" fmla="*/ 333679 h 511209"/>
              <a:gd name="connsiteX66" fmla="*/ 615450 w 975378"/>
              <a:gd name="connsiteY66" fmla="*/ 346585 h 511209"/>
              <a:gd name="connsiteX67" fmla="*/ 613297 w 975378"/>
              <a:gd name="connsiteY67" fmla="*/ 376699 h 511209"/>
              <a:gd name="connsiteX68" fmla="*/ 535781 w 975378"/>
              <a:gd name="connsiteY68" fmla="*/ 353038 h 511209"/>
              <a:gd name="connsiteX69" fmla="*/ 529322 w 975378"/>
              <a:gd name="connsiteY69" fmla="*/ 408965 h 511209"/>
              <a:gd name="connsiteX70" fmla="*/ 576692 w 975378"/>
              <a:gd name="connsiteY70" fmla="*/ 456288 h 511209"/>
              <a:gd name="connsiteX71" fmla="*/ 714498 w 975378"/>
              <a:gd name="connsiteY71" fmla="*/ 432626 h 511209"/>
              <a:gd name="connsiteX72" fmla="*/ 776941 w 975378"/>
              <a:gd name="connsiteY72" fmla="*/ 391757 h 511209"/>
              <a:gd name="connsiteX73" fmla="*/ 576692 w 975378"/>
              <a:gd name="connsiteY73" fmla="*/ 475647 h 511209"/>
              <a:gd name="connsiteX74" fmla="*/ 471185 w 975378"/>
              <a:gd name="connsiteY74" fmla="*/ 428324 h 511209"/>
              <a:gd name="connsiteX75" fmla="*/ 419508 w 975378"/>
              <a:gd name="connsiteY75" fmla="*/ 376699 h 511209"/>
              <a:gd name="connsiteX76" fmla="*/ 413048 w 975378"/>
              <a:gd name="connsiteY76" fmla="*/ 350887 h 511209"/>
              <a:gd name="connsiteX77" fmla="*/ 512096 w 975378"/>
              <a:gd name="connsiteY77" fmla="*/ 282054 h 511209"/>
              <a:gd name="connsiteX78" fmla="*/ 505636 w 975378"/>
              <a:gd name="connsiteY78" fmla="*/ 251940 h 511209"/>
              <a:gd name="connsiteX79" fmla="*/ 438887 w 975378"/>
              <a:gd name="connsiteY79" fmla="*/ 215372 h 511209"/>
              <a:gd name="connsiteX80" fmla="*/ 352758 w 975378"/>
              <a:gd name="connsiteY80" fmla="*/ 193862 h 511209"/>
              <a:gd name="connsiteX81" fmla="*/ 279549 w 975378"/>
              <a:gd name="connsiteY81" fmla="*/ 165898 h 511209"/>
              <a:gd name="connsiteX82" fmla="*/ 189114 w 975378"/>
              <a:gd name="connsiteY82" fmla="*/ 234731 h 511209"/>
              <a:gd name="connsiteX83" fmla="*/ 210646 w 975378"/>
              <a:gd name="connsiteY83" fmla="*/ 322924 h 511209"/>
              <a:gd name="connsiteX84" fmla="*/ 154663 w 975378"/>
              <a:gd name="connsiteY84" fmla="*/ 260544 h 511209"/>
              <a:gd name="connsiteX85" fmla="*/ 120211 w 975378"/>
              <a:gd name="connsiteY85" fmla="*/ 294960 h 511209"/>
              <a:gd name="connsiteX86" fmla="*/ 128824 w 975378"/>
              <a:gd name="connsiteY86" fmla="*/ 314320 h 511209"/>
              <a:gd name="connsiteX87" fmla="*/ 141743 w 975378"/>
              <a:gd name="connsiteY87" fmla="*/ 318622 h 511209"/>
              <a:gd name="connsiteX88" fmla="*/ 165429 w 975378"/>
              <a:gd name="connsiteY88" fmla="*/ 275601 h 511209"/>
              <a:gd name="connsiteX89" fmla="*/ 167582 w 975378"/>
              <a:gd name="connsiteY89" fmla="*/ 355189 h 511209"/>
              <a:gd name="connsiteX90" fmla="*/ 81454 w 975378"/>
              <a:gd name="connsiteY90" fmla="*/ 368095 h 511209"/>
              <a:gd name="connsiteX91" fmla="*/ 6091 w 975378"/>
              <a:gd name="connsiteY91" fmla="*/ 310018 h 511209"/>
              <a:gd name="connsiteX92" fmla="*/ 1785 w 975378"/>
              <a:gd name="connsiteY92" fmla="*/ 254091 h 511209"/>
              <a:gd name="connsiteX93" fmla="*/ 14704 w 975378"/>
              <a:gd name="connsiteY93" fmla="*/ 234731 h 511209"/>
              <a:gd name="connsiteX94" fmla="*/ 16857 w 975378"/>
              <a:gd name="connsiteY94" fmla="*/ 215372 h 511209"/>
              <a:gd name="connsiteX95" fmla="*/ 62075 w 975378"/>
              <a:gd name="connsiteY95" fmla="*/ 146539 h 511209"/>
              <a:gd name="connsiteX96" fmla="*/ 167582 w 975378"/>
              <a:gd name="connsiteY96" fmla="*/ 189560 h 511209"/>
              <a:gd name="connsiteX97" fmla="*/ 197727 w 975378"/>
              <a:gd name="connsiteY97" fmla="*/ 168050 h 511209"/>
              <a:gd name="connsiteX98" fmla="*/ 174042 w 975378"/>
              <a:gd name="connsiteY98" fmla="*/ 105670 h 511209"/>
              <a:gd name="connsiteX99" fmla="*/ 139590 w 975378"/>
              <a:gd name="connsiteY99" fmla="*/ 114274 h 511209"/>
              <a:gd name="connsiteX100" fmla="*/ 141743 w 975378"/>
              <a:gd name="connsiteY100" fmla="*/ 142237 h 511209"/>
              <a:gd name="connsiteX101" fmla="*/ 189114 w 975378"/>
              <a:gd name="connsiteY101" fmla="*/ 146539 h 511209"/>
              <a:gd name="connsiteX102" fmla="*/ 113752 w 975378"/>
              <a:gd name="connsiteY102" fmla="*/ 58347 h 511209"/>
              <a:gd name="connsiteX103" fmla="*/ 253711 w 975378"/>
              <a:gd name="connsiteY103" fmla="*/ 34686 h 511209"/>
              <a:gd name="connsiteX104" fmla="*/ 301081 w 975378"/>
              <a:gd name="connsiteY104" fmla="*/ 269 h 5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8" h="511209">
                <a:moveTo>
                  <a:pt x="268146" y="181807"/>
                </a:moveTo>
                <a:cubicBezTo>
                  <a:pt x="304772" y="177506"/>
                  <a:pt x="328471" y="201162"/>
                  <a:pt x="350016" y="214065"/>
                </a:cubicBezTo>
                <a:cubicBezTo>
                  <a:pt x="360788" y="205463"/>
                  <a:pt x="406032" y="196861"/>
                  <a:pt x="425422" y="220516"/>
                </a:cubicBezTo>
                <a:cubicBezTo>
                  <a:pt x="442658" y="244172"/>
                  <a:pt x="464203" y="211914"/>
                  <a:pt x="490056" y="250624"/>
                </a:cubicBezTo>
                <a:cubicBezTo>
                  <a:pt x="530991" y="310838"/>
                  <a:pt x="444813" y="399009"/>
                  <a:pt x="418959" y="343096"/>
                </a:cubicBezTo>
                <a:cubicBezTo>
                  <a:pt x="414650" y="334493"/>
                  <a:pt x="418959" y="317289"/>
                  <a:pt x="418959" y="317289"/>
                </a:cubicBezTo>
                <a:cubicBezTo>
                  <a:pt x="418959" y="317289"/>
                  <a:pt x="421113" y="312988"/>
                  <a:pt x="421113" y="310838"/>
                </a:cubicBezTo>
                <a:cubicBezTo>
                  <a:pt x="401723" y="325891"/>
                  <a:pt x="397414" y="353848"/>
                  <a:pt x="410341" y="381805"/>
                </a:cubicBezTo>
                <a:cubicBezTo>
                  <a:pt x="425422" y="414062"/>
                  <a:pt x="462048" y="435568"/>
                  <a:pt x="492211" y="454922"/>
                </a:cubicBezTo>
                <a:cubicBezTo>
                  <a:pt x="574080" y="506534"/>
                  <a:pt x="647332" y="500083"/>
                  <a:pt x="714121" y="459223"/>
                </a:cubicBezTo>
                <a:cubicBezTo>
                  <a:pt x="742129" y="444170"/>
                  <a:pt x="776600" y="405460"/>
                  <a:pt x="795990" y="390407"/>
                </a:cubicBezTo>
                <a:cubicBezTo>
                  <a:pt x="813226" y="373203"/>
                  <a:pt x="839080" y="364601"/>
                  <a:pt x="869242" y="364601"/>
                </a:cubicBezTo>
                <a:cubicBezTo>
                  <a:pt x="869242" y="364601"/>
                  <a:pt x="916640" y="371052"/>
                  <a:pt x="916640" y="373203"/>
                </a:cubicBezTo>
                <a:cubicBezTo>
                  <a:pt x="862779" y="381805"/>
                  <a:pt x="828307" y="386106"/>
                  <a:pt x="811071" y="401159"/>
                </a:cubicBezTo>
                <a:cubicBezTo>
                  <a:pt x="780909" y="429116"/>
                  <a:pt x="748592" y="465675"/>
                  <a:pt x="709812" y="487180"/>
                </a:cubicBezTo>
                <a:cubicBezTo>
                  <a:pt x="593471" y="547394"/>
                  <a:pt x="427577" y="482879"/>
                  <a:pt x="365097" y="420514"/>
                </a:cubicBezTo>
                <a:cubicBezTo>
                  <a:pt x="339244" y="396858"/>
                  <a:pt x="328471" y="362450"/>
                  <a:pt x="313390" y="325891"/>
                </a:cubicBezTo>
                <a:cubicBezTo>
                  <a:pt x="302618" y="304386"/>
                  <a:pt x="296155" y="293634"/>
                  <a:pt x="283228" y="276430"/>
                </a:cubicBezTo>
                <a:cubicBezTo>
                  <a:pt x="274610" y="263527"/>
                  <a:pt x="263838" y="257075"/>
                  <a:pt x="248756" y="257075"/>
                </a:cubicBezTo>
                <a:cubicBezTo>
                  <a:pt x="248756" y="257075"/>
                  <a:pt x="233675" y="269978"/>
                  <a:pt x="233675" y="269978"/>
                </a:cubicBezTo>
                <a:cubicBezTo>
                  <a:pt x="259529" y="261376"/>
                  <a:pt x="265992" y="269978"/>
                  <a:pt x="270301" y="278580"/>
                </a:cubicBezTo>
                <a:cubicBezTo>
                  <a:pt x="270301" y="276430"/>
                  <a:pt x="272455" y="287182"/>
                  <a:pt x="272455" y="289333"/>
                </a:cubicBezTo>
                <a:cubicBezTo>
                  <a:pt x="272455" y="310838"/>
                  <a:pt x="259529" y="321590"/>
                  <a:pt x="227212" y="310838"/>
                </a:cubicBezTo>
                <a:cubicBezTo>
                  <a:pt x="201358" y="300085"/>
                  <a:pt x="192740" y="235570"/>
                  <a:pt x="209976" y="209764"/>
                </a:cubicBezTo>
                <a:cubicBezTo>
                  <a:pt x="220748" y="196861"/>
                  <a:pt x="246602" y="183958"/>
                  <a:pt x="268146" y="181807"/>
                </a:cubicBezTo>
                <a:close/>
                <a:moveTo>
                  <a:pt x="704318" y="166112"/>
                </a:moveTo>
                <a:cubicBezTo>
                  <a:pt x="728360" y="166012"/>
                  <a:pt x="766342" y="168021"/>
                  <a:pt x="772807" y="171236"/>
                </a:cubicBezTo>
                <a:cubicBezTo>
                  <a:pt x="785737" y="175522"/>
                  <a:pt x="792202" y="194810"/>
                  <a:pt x="805132" y="199096"/>
                </a:cubicBezTo>
                <a:cubicBezTo>
                  <a:pt x="835302" y="205526"/>
                  <a:pt x="863317" y="201239"/>
                  <a:pt x="876248" y="233386"/>
                </a:cubicBezTo>
                <a:cubicBezTo>
                  <a:pt x="891333" y="276249"/>
                  <a:pt x="861162" y="316968"/>
                  <a:pt x="830992" y="323398"/>
                </a:cubicBezTo>
                <a:cubicBezTo>
                  <a:pt x="822372" y="325541"/>
                  <a:pt x="809442" y="321255"/>
                  <a:pt x="809442" y="321255"/>
                </a:cubicBezTo>
                <a:cubicBezTo>
                  <a:pt x="783582" y="310539"/>
                  <a:pt x="766342" y="289108"/>
                  <a:pt x="790047" y="269819"/>
                </a:cubicBezTo>
                <a:cubicBezTo>
                  <a:pt x="792202" y="267676"/>
                  <a:pt x="787892" y="261247"/>
                  <a:pt x="787892" y="261247"/>
                </a:cubicBezTo>
                <a:cubicBezTo>
                  <a:pt x="764187" y="276249"/>
                  <a:pt x="757722" y="293394"/>
                  <a:pt x="772807" y="310539"/>
                </a:cubicBezTo>
                <a:cubicBezTo>
                  <a:pt x="822372" y="357688"/>
                  <a:pt x="848232" y="314825"/>
                  <a:pt x="880558" y="314825"/>
                </a:cubicBezTo>
                <a:cubicBezTo>
                  <a:pt x="912883" y="314825"/>
                  <a:pt x="962448" y="353401"/>
                  <a:pt x="975378" y="374833"/>
                </a:cubicBezTo>
                <a:cubicBezTo>
                  <a:pt x="947363" y="361974"/>
                  <a:pt x="919348" y="355545"/>
                  <a:pt x="899953" y="353401"/>
                </a:cubicBezTo>
                <a:cubicBezTo>
                  <a:pt x="846077" y="346972"/>
                  <a:pt x="809442" y="359831"/>
                  <a:pt x="779272" y="376976"/>
                </a:cubicBezTo>
                <a:cubicBezTo>
                  <a:pt x="738327" y="400550"/>
                  <a:pt x="699536" y="445556"/>
                  <a:pt x="649971" y="454128"/>
                </a:cubicBezTo>
                <a:cubicBezTo>
                  <a:pt x="587476" y="464844"/>
                  <a:pt x="529290" y="430554"/>
                  <a:pt x="537910" y="372690"/>
                </a:cubicBezTo>
                <a:cubicBezTo>
                  <a:pt x="540065" y="364117"/>
                  <a:pt x="548685" y="355545"/>
                  <a:pt x="552995" y="349115"/>
                </a:cubicBezTo>
                <a:cubicBezTo>
                  <a:pt x="552995" y="349115"/>
                  <a:pt x="561615" y="346972"/>
                  <a:pt x="563770" y="346972"/>
                </a:cubicBezTo>
                <a:cubicBezTo>
                  <a:pt x="544375" y="424125"/>
                  <a:pt x="619801" y="451985"/>
                  <a:pt x="667211" y="424125"/>
                </a:cubicBezTo>
                <a:cubicBezTo>
                  <a:pt x="690916" y="409123"/>
                  <a:pt x="706001" y="385548"/>
                  <a:pt x="712466" y="353401"/>
                </a:cubicBezTo>
                <a:cubicBezTo>
                  <a:pt x="718932" y="323398"/>
                  <a:pt x="710311" y="299823"/>
                  <a:pt x="686606" y="280535"/>
                </a:cubicBezTo>
                <a:cubicBezTo>
                  <a:pt x="693071" y="256961"/>
                  <a:pt x="693071" y="235529"/>
                  <a:pt x="684451" y="211955"/>
                </a:cubicBezTo>
                <a:cubicBezTo>
                  <a:pt x="677986" y="196953"/>
                  <a:pt x="652126" y="173379"/>
                  <a:pt x="686606" y="166949"/>
                </a:cubicBezTo>
                <a:cubicBezTo>
                  <a:pt x="689839" y="166414"/>
                  <a:pt x="696304" y="166146"/>
                  <a:pt x="704318" y="166112"/>
                </a:cubicBezTo>
                <a:close/>
                <a:moveTo>
                  <a:pt x="301081" y="269"/>
                </a:moveTo>
                <a:cubicBezTo>
                  <a:pt x="346299" y="-1882"/>
                  <a:pt x="365678" y="8873"/>
                  <a:pt x="385057" y="32535"/>
                </a:cubicBezTo>
                <a:cubicBezTo>
                  <a:pt x="404435" y="21779"/>
                  <a:pt x="451806" y="26082"/>
                  <a:pt x="473338" y="49743"/>
                </a:cubicBezTo>
                <a:cubicBezTo>
                  <a:pt x="520709" y="99217"/>
                  <a:pt x="484104" y="146539"/>
                  <a:pt x="432427" y="172352"/>
                </a:cubicBezTo>
                <a:cubicBezTo>
                  <a:pt x="408742" y="185258"/>
                  <a:pt x="365678" y="170201"/>
                  <a:pt x="369984" y="142237"/>
                </a:cubicBezTo>
                <a:cubicBezTo>
                  <a:pt x="376444" y="107821"/>
                  <a:pt x="419508" y="99217"/>
                  <a:pt x="410895" y="137935"/>
                </a:cubicBezTo>
                <a:cubicBezTo>
                  <a:pt x="402282" y="137935"/>
                  <a:pt x="408742" y="142237"/>
                  <a:pt x="410895" y="140086"/>
                </a:cubicBezTo>
                <a:cubicBezTo>
                  <a:pt x="410895" y="140086"/>
                  <a:pt x="417355" y="137935"/>
                  <a:pt x="419508" y="127180"/>
                </a:cubicBezTo>
                <a:cubicBezTo>
                  <a:pt x="421661" y="112123"/>
                  <a:pt x="413048" y="103519"/>
                  <a:pt x="402282" y="101368"/>
                </a:cubicBezTo>
                <a:cubicBezTo>
                  <a:pt x="361371" y="97066"/>
                  <a:pt x="335533" y="150841"/>
                  <a:pt x="378597" y="174503"/>
                </a:cubicBezTo>
                <a:cubicBezTo>
                  <a:pt x="469032" y="223976"/>
                  <a:pt x="479798" y="109972"/>
                  <a:pt x="568080" y="129331"/>
                </a:cubicBezTo>
                <a:cubicBezTo>
                  <a:pt x="598225" y="135784"/>
                  <a:pt x="600378" y="168050"/>
                  <a:pt x="615450" y="178805"/>
                </a:cubicBezTo>
                <a:cubicBezTo>
                  <a:pt x="634829" y="189560"/>
                  <a:pt x="652055" y="180956"/>
                  <a:pt x="664974" y="198164"/>
                </a:cubicBezTo>
                <a:cubicBezTo>
                  <a:pt x="680047" y="221825"/>
                  <a:pt x="680047" y="254091"/>
                  <a:pt x="673587" y="284205"/>
                </a:cubicBezTo>
                <a:cubicBezTo>
                  <a:pt x="682200" y="292809"/>
                  <a:pt x="695119" y="307867"/>
                  <a:pt x="699426" y="314320"/>
                </a:cubicBezTo>
                <a:cubicBezTo>
                  <a:pt x="703732" y="322924"/>
                  <a:pt x="699426" y="348736"/>
                  <a:pt x="699426" y="348736"/>
                </a:cubicBezTo>
                <a:cubicBezTo>
                  <a:pt x="680047" y="473496"/>
                  <a:pt x="529322" y="413267"/>
                  <a:pt x="585305" y="337981"/>
                </a:cubicBezTo>
                <a:cubicBezTo>
                  <a:pt x="585305" y="337981"/>
                  <a:pt x="598225" y="333679"/>
                  <a:pt x="602531" y="333679"/>
                </a:cubicBezTo>
                <a:cubicBezTo>
                  <a:pt x="606837" y="335830"/>
                  <a:pt x="611144" y="342283"/>
                  <a:pt x="615450" y="346585"/>
                </a:cubicBezTo>
                <a:cubicBezTo>
                  <a:pt x="615450" y="357340"/>
                  <a:pt x="606837" y="365944"/>
                  <a:pt x="613297" y="376699"/>
                </a:cubicBezTo>
                <a:cubicBezTo>
                  <a:pt x="652055" y="305715"/>
                  <a:pt x="559467" y="307867"/>
                  <a:pt x="535781" y="353038"/>
                </a:cubicBezTo>
                <a:cubicBezTo>
                  <a:pt x="529322" y="365944"/>
                  <a:pt x="525015" y="389606"/>
                  <a:pt x="529322" y="408965"/>
                </a:cubicBezTo>
                <a:cubicBezTo>
                  <a:pt x="535781" y="430475"/>
                  <a:pt x="557314" y="447683"/>
                  <a:pt x="576692" y="456288"/>
                </a:cubicBezTo>
                <a:cubicBezTo>
                  <a:pt x="632676" y="477798"/>
                  <a:pt x="682200" y="460590"/>
                  <a:pt x="714498" y="432626"/>
                </a:cubicBezTo>
                <a:cubicBezTo>
                  <a:pt x="720958" y="428324"/>
                  <a:pt x="759716" y="400361"/>
                  <a:pt x="776941" y="391757"/>
                </a:cubicBezTo>
                <a:cubicBezTo>
                  <a:pt x="733877" y="434777"/>
                  <a:pt x="671434" y="495006"/>
                  <a:pt x="576692" y="475647"/>
                </a:cubicBezTo>
                <a:cubicBezTo>
                  <a:pt x="540088" y="467043"/>
                  <a:pt x="499177" y="449835"/>
                  <a:pt x="471185" y="428324"/>
                </a:cubicBezTo>
                <a:cubicBezTo>
                  <a:pt x="460419" y="417569"/>
                  <a:pt x="425968" y="391757"/>
                  <a:pt x="419508" y="376699"/>
                </a:cubicBezTo>
                <a:cubicBezTo>
                  <a:pt x="415201" y="368095"/>
                  <a:pt x="415201" y="363793"/>
                  <a:pt x="413048" y="350887"/>
                </a:cubicBezTo>
                <a:cubicBezTo>
                  <a:pt x="451806" y="404663"/>
                  <a:pt x="516402" y="337981"/>
                  <a:pt x="512096" y="282054"/>
                </a:cubicBezTo>
                <a:cubicBezTo>
                  <a:pt x="512096" y="271299"/>
                  <a:pt x="509943" y="260544"/>
                  <a:pt x="505636" y="251940"/>
                </a:cubicBezTo>
                <a:cubicBezTo>
                  <a:pt x="488411" y="215372"/>
                  <a:pt x="466879" y="215372"/>
                  <a:pt x="438887" y="215372"/>
                </a:cubicBezTo>
                <a:cubicBezTo>
                  <a:pt x="428121" y="202466"/>
                  <a:pt x="393669" y="176654"/>
                  <a:pt x="352758" y="193862"/>
                </a:cubicBezTo>
                <a:cubicBezTo>
                  <a:pt x="329073" y="178805"/>
                  <a:pt x="296775" y="165898"/>
                  <a:pt x="279549" y="165898"/>
                </a:cubicBezTo>
                <a:cubicBezTo>
                  <a:pt x="225719" y="170201"/>
                  <a:pt x="197727" y="185258"/>
                  <a:pt x="189114" y="234731"/>
                </a:cubicBezTo>
                <a:cubicBezTo>
                  <a:pt x="182655" y="273450"/>
                  <a:pt x="204187" y="297111"/>
                  <a:pt x="210646" y="322924"/>
                </a:cubicBezTo>
                <a:cubicBezTo>
                  <a:pt x="195574" y="288507"/>
                  <a:pt x="180501" y="260544"/>
                  <a:pt x="154663" y="260544"/>
                </a:cubicBezTo>
                <a:cubicBezTo>
                  <a:pt x="130977" y="262695"/>
                  <a:pt x="118058" y="277752"/>
                  <a:pt x="120211" y="294960"/>
                </a:cubicBezTo>
                <a:cubicBezTo>
                  <a:pt x="120211" y="299262"/>
                  <a:pt x="122365" y="307867"/>
                  <a:pt x="128824" y="314320"/>
                </a:cubicBezTo>
                <a:cubicBezTo>
                  <a:pt x="128824" y="314320"/>
                  <a:pt x="139590" y="318622"/>
                  <a:pt x="141743" y="318622"/>
                </a:cubicBezTo>
                <a:cubicBezTo>
                  <a:pt x="120211" y="297111"/>
                  <a:pt x="135284" y="266997"/>
                  <a:pt x="165429" y="275601"/>
                </a:cubicBezTo>
                <a:cubicBezTo>
                  <a:pt x="193421" y="282054"/>
                  <a:pt x="195574" y="333679"/>
                  <a:pt x="167582" y="355189"/>
                </a:cubicBezTo>
                <a:cubicBezTo>
                  <a:pt x="154663" y="365944"/>
                  <a:pt x="105139" y="370246"/>
                  <a:pt x="81454" y="368095"/>
                </a:cubicBezTo>
                <a:cubicBezTo>
                  <a:pt x="44849" y="365944"/>
                  <a:pt x="12551" y="342283"/>
                  <a:pt x="6091" y="310018"/>
                </a:cubicBezTo>
                <a:cubicBezTo>
                  <a:pt x="1785" y="294960"/>
                  <a:pt x="-2522" y="271299"/>
                  <a:pt x="1785" y="254091"/>
                </a:cubicBezTo>
                <a:cubicBezTo>
                  <a:pt x="3938" y="251940"/>
                  <a:pt x="10398" y="241185"/>
                  <a:pt x="14704" y="234731"/>
                </a:cubicBezTo>
                <a:cubicBezTo>
                  <a:pt x="14704" y="234731"/>
                  <a:pt x="16857" y="219674"/>
                  <a:pt x="16857" y="215372"/>
                </a:cubicBezTo>
                <a:cubicBezTo>
                  <a:pt x="12551" y="185258"/>
                  <a:pt x="25470" y="150841"/>
                  <a:pt x="62075" y="146539"/>
                </a:cubicBezTo>
                <a:cubicBezTo>
                  <a:pt x="94373" y="144388"/>
                  <a:pt x="83607" y="196013"/>
                  <a:pt x="167582" y="189560"/>
                </a:cubicBezTo>
                <a:cubicBezTo>
                  <a:pt x="178348" y="187409"/>
                  <a:pt x="191267" y="176654"/>
                  <a:pt x="197727" y="168050"/>
                </a:cubicBezTo>
                <a:cubicBezTo>
                  <a:pt x="208493" y="148690"/>
                  <a:pt x="199880" y="116425"/>
                  <a:pt x="174042" y="105670"/>
                </a:cubicBezTo>
                <a:cubicBezTo>
                  <a:pt x="163276" y="103519"/>
                  <a:pt x="146050" y="103519"/>
                  <a:pt x="139590" y="114274"/>
                </a:cubicBezTo>
                <a:cubicBezTo>
                  <a:pt x="139590" y="114274"/>
                  <a:pt x="139590" y="131482"/>
                  <a:pt x="141743" y="142237"/>
                </a:cubicBezTo>
                <a:cubicBezTo>
                  <a:pt x="139590" y="109972"/>
                  <a:pt x="189114" y="101368"/>
                  <a:pt x="189114" y="146539"/>
                </a:cubicBezTo>
                <a:cubicBezTo>
                  <a:pt x="189114" y="223976"/>
                  <a:pt x="10398" y="159445"/>
                  <a:pt x="113752" y="58347"/>
                </a:cubicBezTo>
                <a:cubicBezTo>
                  <a:pt x="148203" y="26082"/>
                  <a:pt x="199880" y="19628"/>
                  <a:pt x="253711" y="34686"/>
                </a:cubicBezTo>
                <a:cubicBezTo>
                  <a:pt x="264477" y="17477"/>
                  <a:pt x="275243" y="2420"/>
                  <a:pt x="301081" y="269"/>
                </a:cubicBezTo>
                <a:close/>
              </a:path>
            </a:pathLst>
          </a:custGeom>
          <a:solidFill>
            <a:srgbClr val="074054"/>
          </a:solidFill>
          <a:ln w="0" cap="flat">
            <a:noFill/>
            <a:prstDash val="solid"/>
            <a:miter lim="800000"/>
          </a:ln>
        </p:spPr>
        <p:txBody>
          <a:bodyPr vert="horz" wrap="square" lIns="91440" tIns="45720" rIns="91440" bIns="45720" numCol="1" anchor="t" anchorCtr="0" compatLnSpc="1">
            <a:noAutofit/>
          </a:bodyPr>
          <a:lstStyle/>
          <a:p>
            <a:endParaRPr lang="zh-CN" altLang="en-US">
              <a:latin typeface="Arial" panose="020B0604020202020204"/>
              <a:ea typeface="微软雅黑" panose="020B0503020204020204" charset="-122"/>
              <a:sym typeface="Arial" panose="020B0604020202020204"/>
            </a:endParaRPr>
          </a:p>
        </p:txBody>
      </p:sp>
      <p:pic>
        <p:nvPicPr>
          <p:cNvPr id="25" name="图片 24" descr="图片包含 室内, 建筑物, 餐桌&#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8834" r="38867"/>
          <a:stretch>
            <a:fillRect/>
          </a:stretch>
        </p:blipFill>
        <p:spPr>
          <a:xfrm>
            <a:off x="788494" y="1029837"/>
            <a:ext cx="4815840" cy="4815840"/>
          </a:xfrm>
          <a:prstGeom prst="ellipse">
            <a:avLst/>
          </a:prstGeom>
        </p:spPr>
      </p:pic>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5502" y="2496213"/>
            <a:ext cx="4621599" cy="4478330"/>
          </a:xfrm>
          <a:prstGeom prst="rect">
            <a:avLst/>
          </a:prstGeom>
        </p:spPr>
      </p:pic>
      <p:sp>
        <p:nvSpPr>
          <p:cNvPr id="3" name="文本框 2"/>
          <p:cNvSpPr txBox="1"/>
          <p:nvPr/>
        </p:nvSpPr>
        <p:spPr>
          <a:xfrm>
            <a:off x="6149975" y="3854450"/>
            <a:ext cx="360045" cy="829945"/>
          </a:xfrm>
          <a:prstGeom prst="rect">
            <a:avLst/>
          </a:prstGeom>
          <a:noFill/>
        </p:spPr>
        <p:txBody>
          <a:bodyPr wrap="square" rtlCol="0" anchor="t">
            <a:spAutoFit/>
          </a:bodyPr>
          <a:p>
            <a:pPr algn="ctr"/>
            <a:r>
              <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rPr>
              <a:t>好客模板</a:t>
            </a:r>
            <a:endPar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250"/>
                                        <p:tgtEl>
                                          <p:spTgt spid="22"/>
                                        </p:tgtEl>
                                      </p:cBhvr>
                                    </p:animEffect>
                                    <p:anim calcmode="lin" valueType="num">
                                      <p:cBhvr>
                                        <p:cTn id="38" dur="1250" fill="hold"/>
                                        <p:tgtEl>
                                          <p:spTgt spid="22"/>
                                        </p:tgtEl>
                                        <p:attrNameLst>
                                          <p:attrName>ppt_x</p:attrName>
                                        </p:attrNameLst>
                                      </p:cBhvr>
                                      <p:tavLst>
                                        <p:tav tm="0">
                                          <p:val>
                                            <p:strVal val="#ppt_x"/>
                                          </p:val>
                                        </p:tav>
                                        <p:tav tm="100000">
                                          <p:val>
                                            <p:strVal val="#ppt_x"/>
                                          </p:val>
                                        </p:tav>
                                      </p:tavLst>
                                    </p:anim>
                                    <p:anim calcmode="lin" valueType="num">
                                      <p:cBhvr>
                                        <p:cTn id="39" dur="1250" fill="hold"/>
                                        <p:tgtEl>
                                          <p:spTgt spid="22"/>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randombar(horizont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餐桌, 花瓶, 室内&#10;&#10;自动生成的说明"/>
          <p:cNvPicPr>
            <a:picLocks noChangeAspect="1"/>
          </p:cNvPicPr>
          <p:nvPr/>
        </p:nvPicPr>
        <p:blipFill>
          <a:blip r:embed="rId1" cstate="email"/>
          <a:stretch>
            <a:fillRect/>
          </a:stretch>
        </p:blipFill>
        <p:spPr>
          <a:xfrm>
            <a:off x="1218474" y="0"/>
            <a:ext cx="10973526" cy="6858000"/>
          </a:xfrm>
          <a:prstGeom prst="rect">
            <a:avLst/>
          </a:prstGeom>
        </p:spPr>
      </p:pic>
      <p:cxnSp>
        <p:nvCxnSpPr>
          <p:cNvPr id="3" name="直接连接符 2"/>
          <p:cNvCxnSpPr/>
          <p:nvPr/>
        </p:nvCxnSpPr>
        <p:spPr>
          <a:xfrm>
            <a:off x="3326325" y="2731948"/>
            <a:ext cx="0" cy="25339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559100" y="2731948"/>
            <a:ext cx="509431" cy="924194"/>
          </a:xfrm>
          <a:prstGeom prst="rect">
            <a:avLst/>
          </a:prstGeom>
          <a:solidFill>
            <a:srgbClr val="46505C"/>
          </a:solidFill>
          <a:ln>
            <a:solidFill>
              <a:srgbClr val="46505C"/>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zh-CN" altLang="en-US" sz="2400">
              <a:solidFill>
                <a:srgbClr val="FFFFDF"/>
              </a:solidFill>
              <a:latin typeface="方正苏新诗柳楷简体" panose="02000000000000000000" pitchFamily="2" charset="-122"/>
              <a:ea typeface="方正苏新诗柳楷简体" panose="02000000000000000000" pitchFamily="2" charset="-122"/>
            </a:endParaRPr>
          </a:p>
        </p:txBody>
      </p:sp>
      <p:sp>
        <p:nvSpPr>
          <p:cNvPr id="5" name="MAON"/>
          <p:cNvSpPr txBox="1"/>
          <p:nvPr/>
        </p:nvSpPr>
        <p:spPr>
          <a:xfrm>
            <a:off x="3581014" y="2731948"/>
            <a:ext cx="679632" cy="954107"/>
          </a:xfrm>
          <a:prstGeom prst="rect">
            <a:avLst/>
          </a:prstGeom>
          <a:ln w="12700">
            <a:miter lim="400000"/>
          </a:ln>
        </p:spPr>
        <p:txBody>
          <a:bodyPr wrap="square" lIns="22860" rIns="22860" anchor="ctr">
            <a:spAutoFit/>
          </a:bodyPr>
          <a:lstStyle/>
          <a:p>
            <a:pPr defTabSz="412750" hangingPunct="0"/>
            <a:r>
              <a:rPr lang="zh-CN" altLang="en-US" sz="2800" kern="0" spc="170" dirty="0">
                <a:solidFill>
                  <a:srgbClr val="FFFFDF"/>
                </a:solidFill>
                <a:latin typeface="仓耳天群行楷 W01" panose="02020400000000000000" pitchFamily="18" charset="-122"/>
                <a:ea typeface="仓耳天群行楷 W01" panose="02020400000000000000" pitchFamily="18" charset="-122"/>
                <a:sym typeface="Bodoni SvtyTwo ITC TT-Book"/>
              </a:rPr>
              <a:t>国潮</a:t>
            </a:r>
            <a:endParaRPr sz="2800" kern="0" spc="170" dirty="0">
              <a:solidFill>
                <a:srgbClr val="FFFFDF"/>
              </a:solidFill>
              <a:latin typeface="仓耳天群行楷 W01" panose="02020400000000000000" pitchFamily="18" charset="-122"/>
              <a:ea typeface="仓耳天群行楷 W01" panose="02020400000000000000" pitchFamily="18" charset="-122"/>
              <a:sym typeface="Bodoni SvtyTwo ITC TT-Book"/>
            </a:endParaRPr>
          </a:p>
        </p:txBody>
      </p:sp>
      <p:grpSp>
        <p:nvGrpSpPr>
          <p:cNvPr id="6" name="组合 5"/>
          <p:cNvGrpSpPr/>
          <p:nvPr/>
        </p:nvGrpSpPr>
        <p:grpSpPr>
          <a:xfrm>
            <a:off x="1258459" y="2793457"/>
            <a:ext cx="443955" cy="967722"/>
            <a:chOff x="20222703" y="11058283"/>
            <a:chExt cx="887909" cy="1935443"/>
          </a:xfrm>
        </p:grpSpPr>
        <p:pic>
          <p:nvPicPr>
            <p:cNvPr id="7" name="Picture" descr="Picture"/>
            <p:cNvPicPr>
              <a:picLocks noChangeAspect="1"/>
            </p:cNvPicPr>
            <p:nvPr/>
          </p:nvPicPr>
          <p:blipFill>
            <a:blip r:embed="rId2" cstate="print"/>
            <a:stretch>
              <a:fillRect/>
            </a:stretch>
          </p:blipFill>
          <p:spPr>
            <a:xfrm>
              <a:off x="20222703" y="11058283"/>
              <a:ext cx="887909" cy="1935443"/>
            </a:xfrm>
            <a:prstGeom prst="rect">
              <a:avLst/>
            </a:prstGeom>
          </p:spPr>
        </p:pic>
        <p:sp>
          <p:nvSpPr>
            <p:cNvPr id="8" name="文本框 7"/>
            <p:cNvSpPr txBox="1"/>
            <p:nvPr/>
          </p:nvSpPr>
          <p:spPr>
            <a:xfrm>
              <a:off x="20251421" y="11231953"/>
              <a:ext cx="555661" cy="699770"/>
            </a:xfrm>
            <a:prstGeom prst="rect">
              <a:avLst/>
            </a:prstGeom>
            <a:noFill/>
          </p:spPr>
          <p:txBody>
            <a:bodyPr wrap="square" rtlCol="0">
              <a:spAutoFit/>
            </a:bodyPr>
            <a:lstStyle/>
            <a:p>
              <a:endParaRPr lang="zh-CN" altLang="en-US" sz="1600" dirty="0">
                <a:solidFill>
                  <a:srgbClr val="FFFFDF"/>
                </a:solidFill>
                <a:latin typeface="汉仪尚巍手书W" panose="00020600040101010101" pitchFamily="18" charset="-122"/>
                <a:ea typeface="汉仪尚巍手书W" panose="00020600040101010101" pitchFamily="18" charset="-122"/>
              </a:endParaRPr>
            </a:p>
          </p:txBody>
        </p:sp>
      </p:grpSp>
      <p:sp>
        <p:nvSpPr>
          <p:cNvPr id="9" name="文本框 8"/>
          <p:cNvSpPr txBox="1"/>
          <p:nvPr/>
        </p:nvSpPr>
        <p:spPr>
          <a:xfrm>
            <a:off x="2033663" y="2653184"/>
            <a:ext cx="1292662" cy="2215991"/>
          </a:xfrm>
          <a:prstGeom prst="rect">
            <a:avLst/>
          </a:prstGeom>
          <a:noFill/>
        </p:spPr>
        <p:txBody>
          <a:bodyPr vert="eaVert" wrap="square" rtlCol="0">
            <a:spAutoFit/>
          </a:bodyPr>
          <a:lstStyle/>
          <a:p>
            <a:pPr>
              <a:lnSpc>
                <a:spcPct val="200000"/>
              </a:lnSpc>
            </a:pPr>
            <a:r>
              <a:rPr lang="zh-CN" altLang="en-US" sz="1200" kern="0" dirty="0">
                <a:solidFill>
                  <a:srgbClr val="FFFFDF"/>
                </a:solidFill>
                <a:latin typeface="仓耳天群行楷 W01" panose="02020400000000000000" pitchFamily="18" charset="-122"/>
                <a:ea typeface="仓耳天群行楷 W01" panose="02020400000000000000" pitchFamily="18" charset="-122"/>
                <a:cs typeface="华文仿宋" panose="02010600040101010101" charset="-122"/>
              </a:rPr>
              <a:t>点击输入本栏的具体文字，简明扼要的说明分项内容，此为概念图解</a:t>
            </a:r>
            <a:endParaRPr lang="zh-CN" altLang="en-US" sz="1200" dirty="0">
              <a:solidFill>
                <a:srgbClr val="FFFFDF"/>
              </a:solidFill>
              <a:latin typeface="仓耳天群行楷 W01" panose="02020400000000000000" pitchFamily="18" charset="-122"/>
              <a:ea typeface="仓耳天群行楷 W01" panose="02020400000000000000" pitchFamily="18" charset="-122"/>
            </a:endParaRPr>
          </a:p>
        </p:txBody>
      </p:sp>
      <p:cxnSp>
        <p:nvCxnSpPr>
          <p:cNvPr id="10" name="直接连接符 9"/>
          <p:cNvCxnSpPr/>
          <p:nvPr/>
        </p:nvCxnSpPr>
        <p:spPr>
          <a:xfrm>
            <a:off x="7825776" y="1437654"/>
            <a:ext cx="0" cy="25339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8058551" y="1437654"/>
            <a:ext cx="509431" cy="924194"/>
          </a:xfrm>
          <a:prstGeom prst="rect">
            <a:avLst/>
          </a:prstGeom>
          <a:solidFill>
            <a:srgbClr val="46505C"/>
          </a:solidFill>
          <a:ln>
            <a:solidFill>
              <a:srgbClr val="46505C"/>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zh-CN" altLang="en-US" sz="2400">
              <a:solidFill>
                <a:srgbClr val="FFFFDF"/>
              </a:solidFill>
              <a:latin typeface="方正苏新诗柳楷简体" panose="02000000000000000000" pitchFamily="2" charset="-122"/>
              <a:ea typeface="方正苏新诗柳楷简体" panose="02000000000000000000" pitchFamily="2" charset="-122"/>
            </a:endParaRPr>
          </a:p>
        </p:txBody>
      </p:sp>
      <p:sp>
        <p:nvSpPr>
          <p:cNvPr id="12" name="MAON"/>
          <p:cNvSpPr txBox="1"/>
          <p:nvPr/>
        </p:nvSpPr>
        <p:spPr>
          <a:xfrm>
            <a:off x="8080465" y="1437654"/>
            <a:ext cx="679632" cy="954107"/>
          </a:xfrm>
          <a:prstGeom prst="rect">
            <a:avLst/>
          </a:prstGeom>
          <a:ln w="12700">
            <a:miter lim="400000"/>
          </a:ln>
        </p:spPr>
        <p:txBody>
          <a:bodyPr wrap="square" lIns="22860" rIns="22860" anchor="ctr">
            <a:spAutoFit/>
          </a:bodyPr>
          <a:lstStyle/>
          <a:p>
            <a:pPr defTabSz="412750" hangingPunct="0"/>
            <a:r>
              <a:rPr lang="zh-CN" altLang="en-US" sz="2800" kern="0" spc="170" dirty="0">
                <a:solidFill>
                  <a:srgbClr val="FFFFDF"/>
                </a:solidFill>
                <a:latin typeface="仓耳天群行楷 W01" panose="02020400000000000000" pitchFamily="18" charset="-122"/>
                <a:ea typeface="仓耳天群行楷 W01" panose="02020400000000000000" pitchFamily="18" charset="-122"/>
                <a:sym typeface="Bodoni SvtyTwo ITC TT-Book"/>
              </a:rPr>
              <a:t>国潮</a:t>
            </a:r>
            <a:endParaRPr sz="2800" kern="0" spc="170" dirty="0">
              <a:solidFill>
                <a:srgbClr val="FFFFDF"/>
              </a:solidFill>
              <a:latin typeface="仓耳天群行楷 W01" panose="02020400000000000000" pitchFamily="18" charset="-122"/>
              <a:ea typeface="仓耳天群行楷 W01" panose="02020400000000000000" pitchFamily="18" charset="-122"/>
              <a:sym typeface="Bodoni SvtyTwo ITC TT-Book"/>
            </a:endParaRPr>
          </a:p>
        </p:txBody>
      </p:sp>
      <p:grpSp>
        <p:nvGrpSpPr>
          <p:cNvPr id="13" name="组合 12"/>
          <p:cNvGrpSpPr/>
          <p:nvPr/>
        </p:nvGrpSpPr>
        <p:grpSpPr>
          <a:xfrm>
            <a:off x="5757910" y="1499163"/>
            <a:ext cx="443955" cy="967722"/>
            <a:chOff x="20222703" y="11058283"/>
            <a:chExt cx="887909" cy="1935443"/>
          </a:xfrm>
        </p:grpSpPr>
        <p:pic>
          <p:nvPicPr>
            <p:cNvPr id="14" name="Picture" descr="Picture"/>
            <p:cNvPicPr>
              <a:picLocks noChangeAspect="1"/>
            </p:cNvPicPr>
            <p:nvPr/>
          </p:nvPicPr>
          <p:blipFill>
            <a:blip r:embed="rId2" cstate="print"/>
            <a:stretch>
              <a:fillRect/>
            </a:stretch>
          </p:blipFill>
          <p:spPr>
            <a:xfrm>
              <a:off x="20222703" y="11058283"/>
              <a:ext cx="887909" cy="1935443"/>
            </a:xfrm>
            <a:prstGeom prst="rect">
              <a:avLst/>
            </a:prstGeom>
          </p:spPr>
        </p:pic>
        <p:sp>
          <p:nvSpPr>
            <p:cNvPr id="15" name="文本框 14"/>
            <p:cNvSpPr txBox="1"/>
            <p:nvPr/>
          </p:nvSpPr>
          <p:spPr>
            <a:xfrm>
              <a:off x="20251421" y="11231953"/>
              <a:ext cx="555661" cy="699770"/>
            </a:xfrm>
            <a:prstGeom prst="rect">
              <a:avLst/>
            </a:prstGeom>
            <a:noFill/>
          </p:spPr>
          <p:txBody>
            <a:bodyPr wrap="square" rtlCol="0">
              <a:spAutoFit/>
            </a:bodyPr>
            <a:lstStyle/>
            <a:p>
              <a:endParaRPr lang="zh-CN" altLang="en-US" sz="1600" dirty="0">
                <a:solidFill>
                  <a:srgbClr val="FFFFDF"/>
                </a:solidFill>
                <a:latin typeface="汉仪尚巍手书W" panose="00020600040101010101" pitchFamily="18" charset="-122"/>
                <a:ea typeface="汉仪尚巍手书W" panose="00020600040101010101" pitchFamily="18" charset="-122"/>
              </a:endParaRPr>
            </a:p>
          </p:txBody>
        </p:sp>
      </p:grpSp>
      <p:sp>
        <p:nvSpPr>
          <p:cNvPr id="16" name="文本框 15"/>
          <p:cNvSpPr txBox="1"/>
          <p:nvPr/>
        </p:nvSpPr>
        <p:spPr>
          <a:xfrm>
            <a:off x="6533114" y="1358890"/>
            <a:ext cx="1292662" cy="2215991"/>
          </a:xfrm>
          <a:prstGeom prst="rect">
            <a:avLst/>
          </a:prstGeom>
          <a:noFill/>
        </p:spPr>
        <p:txBody>
          <a:bodyPr vert="eaVert" wrap="square" rtlCol="0">
            <a:spAutoFit/>
          </a:bodyPr>
          <a:lstStyle/>
          <a:p>
            <a:pPr>
              <a:lnSpc>
                <a:spcPct val="200000"/>
              </a:lnSpc>
            </a:pPr>
            <a:r>
              <a:rPr lang="zh-CN" altLang="en-US" sz="1200" kern="0" dirty="0">
                <a:solidFill>
                  <a:srgbClr val="FFFFDF"/>
                </a:solidFill>
                <a:latin typeface="仓耳天群行楷 W01" panose="02020400000000000000" pitchFamily="18" charset="-122"/>
                <a:ea typeface="仓耳天群行楷 W01" panose="02020400000000000000" pitchFamily="18" charset="-122"/>
                <a:cs typeface="华文仿宋" panose="02010600040101010101" charset="-122"/>
              </a:rPr>
              <a:t>点击输入本栏的具体文字，简明扼要的说明分项内容，此为概念图解</a:t>
            </a:r>
            <a:endParaRPr lang="zh-CN" altLang="en-US" sz="1200" dirty="0">
              <a:solidFill>
                <a:srgbClr val="FFFFDF"/>
              </a:solidFill>
              <a:latin typeface="仓耳天群行楷 W01" panose="02020400000000000000" pitchFamily="18" charset="-122"/>
              <a:ea typeface="仓耳天群行楷 W01" panose="02020400000000000000" pitchFamily="18" charset="-122"/>
            </a:endParaRPr>
          </a:p>
        </p:txBody>
      </p:sp>
      <p:sp>
        <p:nvSpPr>
          <p:cNvPr id="21" name="文本框 20"/>
          <p:cNvSpPr txBox="1"/>
          <p:nvPr/>
        </p:nvSpPr>
        <p:spPr>
          <a:xfrm>
            <a:off x="5800090" y="1586230"/>
            <a:ext cx="360045" cy="829945"/>
          </a:xfrm>
          <a:prstGeom prst="rect">
            <a:avLst/>
          </a:prstGeom>
          <a:noFill/>
        </p:spPr>
        <p:txBody>
          <a:bodyPr wrap="square" rtlCol="0" anchor="t">
            <a:spAutoFit/>
          </a:bodyPr>
          <a:p>
            <a:pPr algn="ctr"/>
            <a:r>
              <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rPr>
              <a:t>好客模板</a:t>
            </a:r>
            <a:endPar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endParaRPr>
          </a:p>
        </p:txBody>
      </p:sp>
      <p:sp>
        <p:nvSpPr>
          <p:cNvPr id="17" name="文本框 16"/>
          <p:cNvSpPr txBox="1"/>
          <p:nvPr/>
        </p:nvSpPr>
        <p:spPr>
          <a:xfrm>
            <a:off x="1300480" y="2862580"/>
            <a:ext cx="360045" cy="829945"/>
          </a:xfrm>
          <a:prstGeom prst="rect">
            <a:avLst/>
          </a:prstGeom>
          <a:noFill/>
        </p:spPr>
        <p:txBody>
          <a:bodyPr wrap="square" rtlCol="0" anchor="t">
            <a:spAutoFit/>
          </a:bodyPr>
          <a:p>
            <a:pPr algn="ctr"/>
            <a:r>
              <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rPr>
              <a:t>好客模板</a:t>
            </a:r>
            <a:endParaRPr lang="zh-CN" altLang="en-US" sz="12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250"/>
                                        <p:tgtEl>
                                          <p:spTgt spid="3"/>
                                        </p:tgtEl>
                                      </p:cBhvr>
                                    </p:animEffect>
                                    <p:anim calcmode="lin" valueType="num">
                                      <p:cBhvr>
                                        <p:cTn id="12" dur="1250" fill="hold"/>
                                        <p:tgtEl>
                                          <p:spTgt spid="3"/>
                                        </p:tgtEl>
                                        <p:attrNameLst>
                                          <p:attrName>ppt_x</p:attrName>
                                        </p:attrNameLst>
                                      </p:cBhvr>
                                      <p:tavLst>
                                        <p:tav tm="0">
                                          <p:val>
                                            <p:strVal val="#ppt_x"/>
                                          </p:val>
                                        </p:tav>
                                        <p:tav tm="100000">
                                          <p:val>
                                            <p:strVal val="#ppt_x"/>
                                          </p:val>
                                        </p:tav>
                                      </p:tavLst>
                                    </p:anim>
                                    <p:anim calcmode="lin" valueType="num">
                                      <p:cBhvr>
                                        <p:cTn id="13" dur="12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250"/>
                                        <p:tgtEl>
                                          <p:spTgt spid="4"/>
                                        </p:tgtEl>
                                      </p:cBhvr>
                                    </p:animEffect>
                                    <p:anim calcmode="lin" valueType="num">
                                      <p:cBhvr>
                                        <p:cTn id="18" dur="1250" fill="hold"/>
                                        <p:tgtEl>
                                          <p:spTgt spid="4"/>
                                        </p:tgtEl>
                                        <p:attrNameLst>
                                          <p:attrName>ppt_x</p:attrName>
                                        </p:attrNameLst>
                                      </p:cBhvr>
                                      <p:tavLst>
                                        <p:tav tm="0">
                                          <p:val>
                                            <p:strVal val="#ppt_x"/>
                                          </p:val>
                                        </p:tav>
                                        <p:tav tm="100000">
                                          <p:val>
                                            <p:strVal val="#ppt_x"/>
                                          </p:val>
                                        </p:tav>
                                      </p:tavLst>
                                    </p:anim>
                                    <p:anim calcmode="lin" valueType="num">
                                      <p:cBhvr>
                                        <p:cTn id="19" dur="1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250"/>
                                        <p:tgtEl>
                                          <p:spTgt spid="10"/>
                                        </p:tgtEl>
                                      </p:cBhvr>
                                    </p:animEffect>
                                    <p:anim calcmode="lin" valueType="num">
                                      <p:cBhvr>
                                        <p:cTn id="32" dur="1250" fill="hold"/>
                                        <p:tgtEl>
                                          <p:spTgt spid="10"/>
                                        </p:tgtEl>
                                        <p:attrNameLst>
                                          <p:attrName>ppt_x</p:attrName>
                                        </p:attrNameLst>
                                      </p:cBhvr>
                                      <p:tavLst>
                                        <p:tav tm="0">
                                          <p:val>
                                            <p:strVal val="#ppt_x"/>
                                          </p:val>
                                        </p:tav>
                                        <p:tav tm="100000">
                                          <p:val>
                                            <p:strVal val="#ppt_x"/>
                                          </p:val>
                                        </p:tav>
                                      </p:tavLst>
                                    </p:anim>
                                    <p:anim calcmode="lin" valueType="num">
                                      <p:cBhvr>
                                        <p:cTn id="33" dur="125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250"/>
                                        <p:tgtEl>
                                          <p:spTgt spid="11"/>
                                        </p:tgtEl>
                                      </p:cBhvr>
                                    </p:animEffect>
                                    <p:anim calcmode="lin" valueType="num">
                                      <p:cBhvr>
                                        <p:cTn id="38" dur="1250" fill="hold"/>
                                        <p:tgtEl>
                                          <p:spTgt spid="11"/>
                                        </p:tgtEl>
                                        <p:attrNameLst>
                                          <p:attrName>ppt_x</p:attrName>
                                        </p:attrNameLst>
                                      </p:cBhvr>
                                      <p:tavLst>
                                        <p:tav tm="0">
                                          <p:val>
                                            <p:strVal val="#ppt_x"/>
                                          </p:val>
                                        </p:tav>
                                        <p:tav tm="100000">
                                          <p:val>
                                            <p:strVal val="#ppt_x"/>
                                          </p:val>
                                        </p:tav>
                                      </p:tavLst>
                                    </p:anim>
                                    <p:anim calcmode="lin" valueType="num">
                                      <p:cBhvr>
                                        <p:cTn id="39"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1"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74054"/>
        </a:solidFill>
        <a:effectLst/>
      </p:bgPr>
    </p:bg>
    <p:spTree>
      <p:nvGrpSpPr>
        <p:cNvPr id="1" name=""/>
        <p:cNvGrpSpPr/>
        <p:nvPr/>
      </p:nvGrpSpPr>
      <p:grpSpPr>
        <a:xfrm>
          <a:off x="0" y="0"/>
          <a:ext cx="0" cy="0"/>
          <a:chOff x="0" y="0"/>
          <a:chExt cx="0" cy="0"/>
        </a:xfrm>
      </p:grpSpPr>
      <p:pic>
        <p:nvPicPr>
          <p:cNvPr id="2" name="图片 1" descr="图片包含 花瓶, 墙壁, 室内, 瓶子&#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26673" r="-1" b="1827"/>
          <a:stretch>
            <a:fillRect/>
          </a:stretch>
        </p:blipFill>
        <p:spPr>
          <a:xfrm>
            <a:off x="976784" y="1251143"/>
            <a:ext cx="2472054" cy="2472055"/>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3" name="图片 2" descr="图片包含 绿色, 墙壁, 室内&#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28500" r="-1" b="-1"/>
          <a:stretch>
            <a:fillRect/>
          </a:stretch>
        </p:blipFill>
        <p:spPr>
          <a:xfrm>
            <a:off x="3053117" y="3429000"/>
            <a:ext cx="2472054" cy="2472055"/>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4" name="椭圆 3"/>
          <p:cNvSpPr/>
          <p:nvPr/>
        </p:nvSpPr>
        <p:spPr>
          <a:xfrm>
            <a:off x="4147560" y="936919"/>
            <a:ext cx="2208627" cy="2177857"/>
          </a:xfrm>
          <a:prstGeom prst="ellipse">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文本框 4"/>
          <p:cNvSpPr txBox="1"/>
          <p:nvPr/>
        </p:nvSpPr>
        <p:spPr>
          <a:xfrm>
            <a:off x="10408734" y="1477574"/>
            <a:ext cx="668909"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4000" dirty="0">
                <a:solidFill>
                  <a:srgbClr val="FFFFDF"/>
                </a:solidFill>
                <a:latin typeface="杨任东竹石体-Bold" panose="02000000000000000000" pitchFamily="2" charset="-122"/>
                <a:ea typeface="杨任东竹石体-Bold" panose="02000000000000000000" pitchFamily="2" charset="-122"/>
                <a:cs typeface="方正清刻本悦宋简体" panose="02000000000000000000" charset="-122"/>
              </a:rPr>
              <a:t>中国风</a:t>
            </a:r>
            <a:endParaRPr kumimoji="1" lang="zh-CN" altLang="en-US" sz="4000" dirty="0">
              <a:solidFill>
                <a:srgbClr val="FFFFDF"/>
              </a:solidFill>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cxnSp>
        <p:nvCxnSpPr>
          <p:cNvPr id="6" name="直线连接符 14"/>
          <p:cNvCxnSpPr/>
          <p:nvPr/>
        </p:nvCxnSpPr>
        <p:spPr>
          <a:xfrm>
            <a:off x="9846080" y="1572885"/>
            <a:ext cx="0" cy="3890211"/>
          </a:xfrm>
          <a:prstGeom prst="line">
            <a:avLst/>
          </a:prstGeom>
          <a:ln>
            <a:solidFill>
              <a:srgbClr val="E5C18C"/>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096000" y="1572885"/>
            <a:ext cx="3631763" cy="371223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600" kern="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此为概念图解，请根据您的具体内容酌情修点击输入本栏的具体</a:t>
            </a:r>
            <a:endParaRPr lang="zh-CN" altLang="en-US" sz="160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endParaRPr>
          </a:p>
          <a:p>
            <a:pPr algn="just">
              <a:lnSpc>
                <a:spcPct val="200000"/>
              </a:lnSpc>
            </a:pPr>
            <a:endParaRPr lang="zh-CN" altLang="en-US" sz="1600" dirty="0">
              <a:solidFill>
                <a:srgbClr val="FFFFDF"/>
              </a:solidFill>
              <a:latin typeface="杨任东竹石体-Bold" panose="02000000000000000000" pitchFamily="2" charset="-122"/>
              <a:ea typeface="杨任东竹石体-Bold" panose="02000000000000000000" pitchFamily="2" charset="-122"/>
              <a:cs typeface="华文仿宋" panose="02010600040101010101" charset="-122"/>
            </a:endParaRPr>
          </a:p>
        </p:txBody>
      </p:sp>
      <p:sp>
        <p:nvSpPr>
          <p:cNvPr id="8" name="文本框 7"/>
          <p:cNvSpPr txBox="1"/>
          <p:nvPr/>
        </p:nvSpPr>
        <p:spPr>
          <a:xfrm>
            <a:off x="10038582" y="1631552"/>
            <a:ext cx="438582" cy="2966449"/>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100" dirty="0">
                <a:solidFill>
                  <a:srgbClr val="FFFFDF"/>
                </a:solidFill>
                <a:latin typeface="杨任东竹石体-Bold" panose="02000000000000000000" pitchFamily="2" charset="-122"/>
                <a:ea typeface="杨任东竹石体-Bold" panose="02000000000000000000" pitchFamily="2" charset="-122"/>
                <a:cs typeface="方正清刻本悦宋简体" panose="02000000000000000000" charset="-122"/>
              </a:rPr>
              <a:t>惊风吹雨过，历历大槐踪。</a:t>
            </a:r>
            <a:endParaRPr kumimoji="1" lang="zh-CN" altLang="en-US" sz="1100" dirty="0">
              <a:solidFill>
                <a:srgbClr val="FFFFDF"/>
              </a:solidFill>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pic>
        <p:nvPicPr>
          <p:cNvPr id="9" name="图片 8"/>
          <p:cNvPicPr>
            <a:picLocks noChangeAspect="1"/>
          </p:cNvPicPr>
          <p:nvPr/>
        </p:nvPicPr>
        <p:blipFill>
          <a:blip r:embed="rId3" cstate="email"/>
          <a:stretch>
            <a:fillRect/>
          </a:stretch>
        </p:blipFill>
        <p:spPr>
          <a:xfrm>
            <a:off x="10573015" y="3416566"/>
            <a:ext cx="340345" cy="350593"/>
          </a:xfrm>
          <a:prstGeom prst="rect">
            <a:avLst/>
          </a:prstGeom>
        </p:spPr>
      </p:pic>
      <p:sp>
        <p:nvSpPr>
          <p:cNvPr id="10" name="任意多边形: 形状 59"/>
          <p:cNvSpPr/>
          <p:nvPr/>
        </p:nvSpPr>
        <p:spPr bwMode="auto">
          <a:xfrm>
            <a:off x="4407746" y="1572885"/>
            <a:ext cx="1820548" cy="946353"/>
          </a:xfrm>
          <a:custGeom>
            <a:avLst/>
            <a:gdLst>
              <a:gd name="connsiteX0" fmla="*/ 268146 w 975378"/>
              <a:gd name="connsiteY0" fmla="*/ 181807 h 511209"/>
              <a:gd name="connsiteX1" fmla="*/ 350016 w 975378"/>
              <a:gd name="connsiteY1" fmla="*/ 214065 h 511209"/>
              <a:gd name="connsiteX2" fmla="*/ 425422 w 975378"/>
              <a:gd name="connsiteY2" fmla="*/ 220516 h 511209"/>
              <a:gd name="connsiteX3" fmla="*/ 490056 w 975378"/>
              <a:gd name="connsiteY3" fmla="*/ 250624 h 511209"/>
              <a:gd name="connsiteX4" fmla="*/ 418959 w 975378"/>
              <a:gd name="connsiteY4" fmla="*/ 343096 h 511209"/>
              <a:gd name="connsiteX5" fmla="*/ 418959 w 975378"/>
              <a:gd name="connsiteY5" fmla="*/ 317289 h 511209"/>
              <a:gd name="connsiteX6" fmla="*/ 421113 w 975378"/>
              <a:gd name="connsiteY6" fmla="*/ 310838 h 511209"/>
              <a:gd name="connsiteX7" fmla="*/ 410341 w 975378"/>
              <a:gd name="connsiteY7" fmla="*/ 381805 h 511209"/>
              <a:gd name="connsiteX8" fmla="*/ 492211 w 975378"/>
              <a:gd name="connsiteY8" fmla="*/ 454922 h 511209"/>
              <a:gd name="connsiteX9" fmla="*/ 714121 w 975378"/>
              <a:gd name="connsiteY9" fmla="*/ 459223 h 511209"/>
              <a:gd name="connsiteX10" fmla="*/ 795990 w 975378"/>
              <a:gd name="connsiteY10" fmla="*/ 390407 h 511209"/>
              <a:gd name="connsiteX11" fmla="*/ 869242 w 975378"/>
              <a:gd name="connsiteY11" fmla="*/ 364601 h 511209"/>
              <a:gd name="connsiteX12" fmla="*/ 916640 w 975378"/>
              <a:gd name="connsiteY12" fmla="*/ 373203 h 511209"/>
              <a:gd name="connsiteX13" fmla="*/ 811071 w 975378"/>
              <a:gd name="connsiteY13" fmla="*/ 401159 h 511209"/>
              <a:gd name="connsiteX14" fmla="*/ 709812 w 975378"/>
              <a:gd name="connsiteY14" fmla="*/ 487180 h 511209"/>
              <a:gd name="connsiteX15" fmla="*/ 365097 w 975378"/>
              <a:gd name="connsiteY15" fmla="*/ 420514 h 511209"/>
              <a:gd name="connsiteX16" fmla="*/ 313390 w 975378"/>
              <a:gd name="connsiteY16" fmla="*/ 325891 h 511209"/>
              <a:gd name="connsiteX17" fmla="*/ 283228 w 975378"/>
              <a:gd name="connsiteY17" fmla="*/ 276430 h 511209"/>
              <a:gd name="connsiteX18" fmla="*/ 248756 w 975378"/>
              <a:gd name="connsiteY18" fmla="*/ 257075 h 511209"/>
              <a:gd name="connsiteX19" fmla="*/ 233675 w 975378"/>
              <a:gd name="connsiteY19" fmla="*/ 269978 h 511209"/>
              <a:gd name="connsiteX20" fmla="*/ 270301 w 975378"/>
              <a:gd name="connsiteY20" fmla="*/ 278580 h 511209"/>
              <a:gd name="connsiteX21" fmla="*/ 272455 w 975378"/>
              <a:gd name="connsiteY21" fmla="*/ 289333 h 511209"/>
              <a:gd name="connsiteX22" fmla="*/ 227212 w 975378"/>
              <a:gd name="connsiteY22" fmla="*/ 310838 h 511209"/>
              <a:gd name="connsiteX23" fmla="*/ 209976 w 975378"/>
              <a:gd name="connsiteY23" fmla="*/ 209764 h 511209"/>
              <a:gd name="connsiteX24" fmla="*/ 268146 w 975378"/>
              <a:gd name="connsiteY24" fmla="*/ 181807 h 511209"/>
              <a:gd name="connsiteX25" fmla="*/ 704318 w 975378"/>
              <a:gd name="connsiteY25" fmla="*/ 166112 h 511209"/>
              <a:gd name="connsiteX26" fmla="*/ 772807 w 975378"/>
              <a:gd name="connsiteY26" fmla="*/ 171236 h 511209"/>
              <a:gd name="connsiteX27" fmla="*/ 805132 w 975378"/>
              <a:gd name="connsiteY27" fmla="*/ 199096 h 511209"/>
              <a:gd name="connsiteX28" fmla="*/ 876248 w 975378"/>
              <a:gd name="connsiteY28" fmla="*/ 233386 h 511209"/>
              <a:gd name="connsiteX29" fmla="*/ 830992 w 975378"/>
              <a:gd name="connsiteY29" fmla="*/ 323398 h 511209"/>
              <a:gd name="connsiteX30" fmla="*/ 809442 w 975378"/>
              <a:gd name="connsiteY30" fmla="*/ 321255 h 511209"/>
              <a:gd name="connsiteX31" fmla="*/ 790047 w 975378"/>
              <a:gd name="connsiteY31" fmla="*/ 269819 h 511209"/>
              <a:gd name="connsiteX32" fmla="*/ 787892 w 975378"/>
              <a:gd name="connsiteY32" fmla="*/ 261247 h 511209"/>
              <a:gd name="connsiteX33" fmla="*/ 772807 w 975378"/>
              <a:gd name="connsiteY33" fmla="*/ 310539 h 511209"/>
              <a:gd name="connsiteX34" fmla="*/ 880558 w 975378"/>
              <a:gd name="connsiteY34" fmla="*/ 314825 h 511209"/>
              <a:gd name="connsiteX35" fmla="*/ 975378 w 975378"/>
              <a:gd name="connsiteY35" fmla="*/ 374833 h 511209"/>
              <a:gd name="connsiteX36" fmla="*/ 899953 w 975378"/>
              <a:gd name="connsiteY36" fmla="*/ 353401 h 511209"/>
              <a:gd name="connsiteX37" fmla="*/ 779272 w 975378"/>
              <a:gd name="connsiteY37" fmla="*/ 376976 h 511209"/>
              <a:gd name="connsiteX38" fmla="*/ 649971 w 975378"/>
              <a:gd name="connsiteY38" fmla="*/ 454128 h 511209"/>
              <a:gd name="connsiteX39" fmla="*/ 537910 w 975378"/>
              <a:gd name="connsiteY39" fmla="*/ 372690 h 511209"/>
              <a:gd name="connsiteX40" fmla="*/ 552995 w 975378"/>
              <a:gd name="connsiteY40" fmla="*/ 349115 h 511209"/>
              <a:gd name="connsiteX41" fmla="*/ 563770 w 975378"/>
              <a:gd name="connsiteY41" fmla="*/ 346972 h 511209"/>
              <a:gd name="connsiteX42" fmla="*/ 667211 w 975378"/>
              <a:gd name="connsiteY42" fmla="*/ 424125 h 511209"/>
              <a:gd name="connsiteX43" fmla="*/ 712466 w 975378"/>
              <a:gd name="connsiteY43" fmla="*/ 353401 h 511209"/>
              <a:gd name="connsiteX44" fmla="*/ 686606 w 975378"/>
              <a:gd name="connsiteY44" fmla="*/ 280535 h 511209"/>
              <a:gd name="connsiteX45" fmla="*/ 684451 w 975378"/>
              <a:gd name="connsiteY45" fmla="*/ 211955 h 511209"/>
              <a:gd name="connsiteX46" fmla="*/ 686606 w 975378"/>
              <a:gd name="connsiteY46" fmla="*/ 166949 h 511209"/>
              <a:gd name="connsiteX47" fmla="*/ 704318 w 975378"/>
              <a:gd name="connsiteY47" fmla="*/ 166112 h 511209"/>
              <a:gd name="connsiteX48" fmla="*/ 301081 w 975378"/>
              <a:gd name="connsiteY48" fmla="*/ 269 h 511209"/>
              <a:gd name="connsiteX49" fmla="*/ 385057 w 975378"/>
              <a:gd name="connsiteY49" fmla="*/ 32535 h 511209"/>
              <a:gd name="connsiteX50" fmla="*/ 473338 w 975378"/>
              <a:gd name="connsiteY50" fmla="*/ 49743 h 511209"/>
              <a:gd name="connsiteX51" fmla="*/ 432427 w 975378"/>
              <a:gd name="connsiteY51" fmla="*/ 172352 h 511209"/>
              <a:gd name="connsiteX52" fmla="*/ 369984 w 975378"/>
              <a:gd name="connsiteY52" fmla="*/ 142237 h 511209"/>
              <a:gd name="connsiteX53" fmla="*/ 410895 w 975378"/>
              <a:gd name="connsiteY53" fmla="*/ 137935 h 511209"/>
              <a:gd name="connsiteX54" fmla="*/ 410895 w 975378"/>
              <a:gd name="connsiteY54" fmla="*/ 140086 h 511209"/>
              <a:gd name="connsiteX55" fmla="*/ 419508 w 975378"/>
              <a:gd name="connsiteY55" fmla="*/ 127180 h 511209"/>
              <a:gd name="connsiteX56" fmla="*/ 402282 w 975378"/>
              <a:gd name="connsiteY56" fmla="*/ 101368 h 511209"/>
              <a:gd name="connsiteX57" fmla="*/ 378597 w 975378"/>
              <a:gd name="connsiteY57" fmla="*/ 174503 h 511209"/>
              <a:gd name="connsiteX58" fmla="*/ 568080 w 975378"/>
              <a:gd name="connsiteY58" fmla="*/ 129331 h 511209"/>
              <a:gd name="connsiteX59" fmla="*/ 615450 w 975378"/>
              <a:gd name="connsiteY59" fmla="*/ 178805 h 511209"/>
              <a:gd name="connsiteX60" fmla="*/ 664974 w 975378"/>
              <a:gd name="connsiteY60" fmla="*/ 198164 h 511209"/>
              <a:gd name="connsiteX61" fmla="*/ 673587 w 975378"/>
              <a:gd name="connsiteY61" fmla="*/ 284205 h 511209"/>
              <a:gd name="connsiteX62" fmla="*/ 699426 w 975378"/>
              <a:gd name="connsiteY62" fmla="*/ 314320 h 511209"/>
              <a:gd name="connsiteX63" fmla="*/ 699426 w 975378"/>
              <a:gd name="connsiteY63" fmla="*/ 348736 h 511209"/>
              <a:gd name="connsiteX64" fmla="*/ 585305 w 975378"/>
              <a:gd name="connsiteY64" fmla="*/ 337981 h 511209"/>
              <a:gd name="connsiteX65" fmla="*/ 602531 w 975378"/>
              <a:gd name="connsiteY65" fmla="*/ 333679 h 511209"/>
              <a:gd name="connsiteX66" fmla="*/ 615450 w 975378"/>
              <a:gd name="connsiteY66" fmla="*/ 346585 h 511209"/>
              <a:gd name="connsiteX67" fmla="*/ 613297 w 975378"/>
              <a:gd name="connsiteY67" fmla="*/ 376699 h 511209"/>
              <a:gd name="connsiteX68" fmla="*/ 535781 w 975378"/>
              <a:gd name="connsiteY68" fmla="*/ 353038 h 511209"/>
              <a:gd name="connsiteX69" fmla="*/ 529322 w 975378"/>
              <a:gd name="connsiteY69" fmla="*/ 408965 h 511209"/>
              <a:gd name="connsiteX70" fmla="*/ 576692 w 975378"/>
              <a:gd name="connsiteY70" fmla="*/ 456288 h 511209"/>
              <a:gd name="connsiteX71" fmla="*/ 714498 w 975378"/>
              <a:gd name="connsiteY71" fmla="*/ 432626 h 511209"/>
              <a:gd name="connsiteX72" fmla="*/ 776941 w 975378"/>
              <a:gd name="connsiteY72" fmla="*/ 391757 h 511209"/>
              <a:gd name="connsiteX73" fmla="*/ 576692 w 975378"/>
              <a:gd name="connsiteY73" fmla="*/ 475647 h 511209"/>
              <a:gd name="connsiteX74" fmla="*/ 471185 w 975378"/>
              <a:gd name="connsiteY74" fmla="*/ 428324 h 511209"/>
              <a:gd name="connsiteX75" fmla="*/ 419508 w 975378"/>
              <a:gd name="connsiteY75" fmla="*/ 376699 h 511209"/>
              <a:gd name="connsiteX76" fmla="*/ 413048 w 975378"/>
              <a:gd name="connsiteY76" fmla="*/ 350887 h 511209"/>
              <a:gd name="connsiteX77" fmla="*/ 512096 w 975378"/>
              <a:gd name="connsiteY77" fmla="*/ 282054 h 511209"/>
              <a:gd name="connsiteX78" fmla="*/ 505636 w 975378"/>
              <a:gd name="connsiteY78" fmla="*/ 251940 h 511209"/>
              <a:gd name="connsiteX79" fmla="*/ 438887 w 975378"/>
              <a:gd name="connsiteY79" fmla="*/ 215372 h 511209"/>
              <a:gd name="connsiteX80" fmla="*/ 352758 w 975378"/>
              <a:gd name="connsiteY80" fmla="*/ 193862 h 511209"/>
              <a:gd name="connsiteX81" fmla="*/ 279549 w 975378"/>
              <a:gd name="connsiteY81" fmla="*/ 165898 h 511209"/>
              <a:gd name="connsiteX82" fmla="*/ 189114 w 975378"/>
              <a:gd name="connsiteY82" fmla="*/ 234731 h 511209"/>
              <a:gd name="connsiteX83" fmla="*/ 210646 w 975378"/>
              <a:gd name="connsiteY83" fmla="*/ 322924 h 511209"/>
              <a:gd name="connsiteX84" fmla="*/ 154663 w 975378"/>
              <a:gd name="connsiteY84" fmla="*/ 260544 h 511209"/>
              <a:gd name="connsiteX85" fmla="*/ 120211 w 975378"/>
              <a:gd name="connsiteY85" fmla="*/ 294960 h 511209"/>
              <a:gd name="connsiteX86" fmla="*/ 128824 w 975378"/>
              <a:gd name="connsiteY86" fmla="*/ 314320 h 511209"/>
              <a:gd name="connsiteX87" fmla="*/ 141743 w 975378"/>
              <a:gd name="connsiteY87" fmla="*/ 318622 h 511209"/>
              <a:gd name="connsiteX88" fmla="*/ 165429 w 975378"/>
              <a:gd name="connsiteY88" fmla="*/ 275601 h 511209"/>
              <a:gd name="connsiteX89" fmla="*/ 167582 w 975378"/>
              <a:gd name="connsiteY89" fmla="*/ 355189 h 511209"/>
              <a:gd name="connsiteX90" fmla="*/ 81454 w 975378"/>
              <a:gd name="connsiteY90" fmla="*/ 368095 h 511209"/>
              <a:gd name="connsiteX91" fmla="*/ 6091 w 975378"/>
              <a:gd name="connsiteY91" fmla="*/ 310018 h 511209"/>
              <a:gd name="connsiteX92" fmla="*/ 1785 w 975378"/>
              <a:gd name="connsiteY92" fmla="*/ 254091 h 511209"/>
              <a:gd name="connsiteX93" fmla="*/ 14704 w 975378"/>
              <a:gd name="connsiteY93" fmla="*/ 234731 h 511209"/>
              <a:gd name="connsiteX94" fmla="*/ 16857 w 975378"/>
              <a:gd name="connsiteY94" fmla="*/ 215372 h 511209"/>
              <a:gd name="connsiteX95" fmla="*/ 62075 w 975378"/>
              <a:gd name="connsiteY95" fmla="*/ 146539 h 511209"/>
              <a:gd name="connsiteX96" fmla="*/ 167582 w 975378"/>
              <a:gd name="connsiteY96" fmla="*/ 189560 h 511209"/>
              <a:gd name="connsiteX97" fmla="*/ 197727 w 975378"/>
              <a:gd name="connsiteY97" fmla="*/ 168050 h 511209"/>
              <a:gd name="connsiteX98" fmla="*/ 174042 w 975378"/>
              <a:gd name="connsiteY98" fmla="*/ 105670 h 511209"/>
              <a:gd name="connsiteX99" fmla="*/ 139590 w 975378"/>
              <a:gd name="connsiteY99" fmla="*/ 114274 h 511209"/>
              <a:gd name="connsiteX100" fmla="*/ 141743 w 975378"/>
              <a:gd name="connsiteY100" fmla="*/ 142237 h 511209"/>
              <a:gd name="connsiteX101" fmla="*/ 189114 w 975378"/>
              <a:gd name="connsiteY101" fmla="*/ 146539 h 511209"/>
              <a:gd name="connsiteX102" fmla="*/ 113752 w 975378"/>
              <a:gd name="connsiteY102" fmla="*/ 58347 h 511209"/>
              <a:gd name="connsiteX103" fmla="*/ 253711 w 975378"/>
              <a:gd name="connsiteY103" fmla="*/ 34686 h 511209"/>
              <a:gd name="connsiteX104" fmla="*/ 301081 w 975378"/>
              <a:gd name="connsiteY104" fmla="*/ 269 h 5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8" h="511209">
                <a:moveTo>
                  <a:pt x="268146" y="181807"/>
                </a:moveTo>
                <a:cubicBezTo>
                  <a:pt x="304772" y="177506"/>
                  <a:pt x="328471" y="201162"/>
                  <a:pt x="350016" y="214065"/>
                </a:cubicBezTo>
                <a:cubicBezTo>
                  <a:pt x="360788" y="205463"/>
                  <a:pt x="406032" y="196861"/>
                  <a:pt x="425422" y="220516"/>
                </a:cubicBezTo>
                <a:cubicBezTo>
                  <a:pt x="442658" y="244172"/>
                  <a:pt x="464203" y="211914"/>
                  <a:pt x="490056" y="250624"/>
                </a:cubicBezTo>
                <a:cubicBezTo>
                  <a:pt x="530991" y="310838"/>
                  <a:pt x="444813" y="399009"/>
                  <a:pt x="418959" y="343096"/>
                </a:cubicBezTo>
                <a:cubicBezTo>
                  <a:pt x="414650" y="334493"/>
                  <a:pt x="418959" y="317289"/>
                  <a:pt x="418959" y="317289"/>
                </a:cubicBezTo>
                <a:cubicBezTo>
                  <a:pt x="418959" y="317289"/>
                  <a:pt x="421113" y="312988"/>
                  <a:pt x="421113" y="310838"/>
                </a:cubicBezTo>
                <a:cubicBezTo>
                  <a:pt x="401723" y="325891"/>
                  <a:pt x="397414" y="353848"/>
                  <a:pt x="410341" y="381805"/>
                </a:cubicBezTo>
                <a:cubicBezTo>
                  <a:pt x="425422" y="414062"/>
                  <a:pt x="462048" y="435568"/>
                  <a:pt x="492211" y="454922"/>
                </a:cubicBezTo>
                <a:cubicBezTo>
                  <a:pt x="574080" y="506534"/>
                  <a:pt x="647332" y="500083"/>
                  <a:pt x="714121" y="459223"/>
                </a:cubicBezTo>
                <a:cubicBezTo>
                  <a:pt x="742129" y="444170"/>
                  <a:pt x="776600" y="405460"/>
                  <a:pt x="795990" y="390407"/>
                </a:cubicBezTo>
                <a:cubicBezTo>
                  <a:pt x="813226" y="373203"/>
                  <a:pt x="839080" y="364601"/>
                  <a:pt x="869242" y="364601"/>
                </a:cubicBezTo>
                <a:cubicBezTo>
                  <a:pt x="869242" y="364601"/>
                  <a:pt x="916640" y="371052"/>
                  <a:pt x="916640" y="373203"/>
                </a:cubicBezTo>
                <a:cubicBezTo>
                  <a:pt x="862779" y="381805"/>
                  <a:pt x="828307" y="386106"/>
                  <a:pt x="811071" y="401159"/>
                </a:cubicBezTo>
                <a:cubicBezTo>
                  <a:pt x="780909" y="429116"/>
                  <a:pt x="748592" y="465675"/>
                  <a:pt x="709812" y="487180"/>
                </a:cubicBezTo>
                <a:cubicBezTo>
                  <a:pt x="593471" y="547394"/>
                  <a:pt x="427577" y="482879"/>
                  <a:pt x="365097" y="420514"/>
                </a:cubicBezTo>
                <a:cubicBezTo>
                  <a:pt x="339244" y="396858"/>
                  <a:pt x="328471" y="362450"/>
                  <a:pt x="313390" y="325891"/>
                </a:cubicBezTo>
                <a:cubicBezTo>
                  <a:pt x="302618" y="304386"/>
                  <a:pt x="296155" y="293634"/>
                  <a:pt x="283228" y="276430"/>
                </a:cubicBezTo>
                <a:cubicBezTo>
                  <a:pt x="274610" y="263527"/>
                  <a:pt x="263838" y="257075"/>
                  <a:pt x="248756" y="257075"/>
                </a:cubicBezTo>
                <a:cubicBezTo>
                  <a:pt x="248756" y="257075"/>
                  <a:pt x="233675" y="269978"/>
                  <a:pt x="233675" y="269978"/>
                </a:cubicBezTo>
                <a:cubicBezTo>
                  <a:pt x="259529" y="261376"/>
                  <a:pt x="265992" y="269978"/>
                  <a:pt x="270301" y="278580"/>
                </a:cubicBezTo>
                <a:cubicBezTo>
                  <a:pt x="270301" y="276430"/>
                  <a:pt x="272455" y="287182"/>
                  <a:pt x="272455" y="289333"/>
                </a:cubicBezTo>
                <a:cubicBezTo>
                  <a:pt x="272455" y="310838"/>
                  <a:pt x="259529" y="321590"/>
                  <a:pt x="227212" y="310838"/>
                </a:cubicBezTo>
                <a:cubicBezTo>
                  <a:pt x="201358" y="300085"/>
                  <a:pt x="192740" y="235570"/>
                  <a:pt x="209976" y="209764"/>
                </a:cubicBezTo>
                <a:cubicBezTo>
                  <a:pt x="220748" y="196861"/>
                  <a:pt x="246602" y="183958"/>
                  <a:pt x="268146" y="181807"/>
                </a:cubicBezTo>
                <a:close/>
                <a:moveTo>
                  <a:pt x="704318" y="166112"/>
                </a:moveTo>
                <a:cubicBezTo>
                  <a:pt x="728360" y="166012"/>
                  <a:pt x="766342" y="168021"/>
                  <a:pt x="772807" y="171236"/>
                </a:cubicBezTo>
                <a:cubicBezTo>
                  <a:pt x="785737" y="175522"/>
                  <a:pt x="792202" y="194810"/>
                  <a:pt x="805132" y="199096"/>
                </a:cubicBezTo>
                <a:cubicBezTo>
                  <a:pt x="835302" y="205526"/>
                  <a:pt x="863317" y="201239"/>
                  <a:pt x="876248" y="233386"/>
                </a:cubicBezTo>
                <a:cubicBezTo>
                  <a:pt x="891333" y="276249"/>
                  <a:pt x="861162" y="316968"/>
                  <a:pt x="830992" y="323398"/>
                </a:cubicBezTo>
                <a:cubicBezTo>
                  <a:pt x="822372" y="325541"/>
                  <a:pt x="809442" y="321255"/>
                  <a:pt x="809442" y="321255"/>
                </a:cubicBezTo>
                <a:cubicBezTo>
                  <a:pt x="783582" y="310539"/>
                  <a:pt x="766342" y="289108"/>
                  <a:pt x="790047" y="269819"/>
                </a:cubicBezTo>
                <a:cubicBezTo>
                  <a:pt x="792202" y="267676"/>
                  <a:pt x="787892" y="261247"/>
                  <a:pt x="787892" y="261247"/>
                </a:cubicBezTo>
                <a:cubicBezTo>
                  <a:pt x="764187" y="276249"/>
                  <a:pt x="757722" y="293394"/>
                  <a:pt x="772807" y="310539"/>
                </a:cubicBezTo>
                <a:cubicBezTo>
                  <a:pt x="822372" y="357688"/>
                  <a:pt x="848232" y="314825"/>
                  <a:pt x="880558" y="314825"/>
                </a:cubicBezTo>
                <a:cubicBezTo>
                  <a:pt x="912883" y="314825"/>
                  <a:pt x="962448" y="353401"/>
                  <a:pt x="975378" y="374833"/>
                </a:cubicBezTo>
                <a:cubicBezTo>
                  <a:pt x="947363" y="361974"/>
                  <a:pt x="919348" y="355545"/>
                  <a:pt x="899953" y="353401"/>
                </a:cubicBezTo>
                <a:cubicBezTo>
                  <a:pt x="846077" y="346972"/>
                  <a:pt x="809442" y="359831"/>
                  <a:pt x="779272" y="376976"/>
                </a:cubicBezTo>
                <a:cubicBezTo>
                  <a:pt x="738327" y="400550"/>
                  <a:pt x="699536" y="445556"/>
                  <a:pt x="649971" y="454128"/>
                </a:cubicBezTo>
                <a:cubicBezTo>
                  <a:pt x="587476" y="464844"/>
                  <a:pt x="529290" y="430554"/>
                  <a:pt x="537910" y="372690"/>
                </a:cubicBezTo>
                <a:cubicBezTo>
                  <a:pt x="540065" y="364117"/>
                  <a:pt x="548685" y="355545"/>
                  <a:pt x="552995" y="349115"/>
                </a:cubicBezTo>
                <a:cubicBezTo>
                  <a:pt x="552995" y="349115"/>
                  <a:pt x="561615" y="346972"/>
                  <a:pt x="563770" y="346972"/>
                </a:cubicBezTo>
                <a:cubicBezTo>
                  <a:pt x="544375" y="424125"/>
                  <a:pt x="619801" y="451985"/>
                  <a:pt x="667211" y="424125"/>
                </a:cubicBezTo>
                <a:cubicBezTo>
                  <a:pt x="690916" y="409123"/>
                  <a:pt x="706001" y="385548"/>
                  <a:pt x="712466" y="353401"/>
                </a:cubicBezTo>
                <a:cubicBezTo>
                  <a:pt x="718932" y="323398"/>
                  <a:pt x="710311" y="299823"/>
                  <a:pt x="686606" y="280535"/>
                </a:cubicBezTo>
                <a:cubicBezTo>
                  <a:pt x="693071" y="256961"/>
                  <a:pt x="693071" y="235529"/>
                  <a:pt x="684451" y="211955"/>
                </a:cubicBezTo>
                <a:cubicBezTo>
                  <a:pt x="677986" y="196953"/>
                  <a:pt x="652126" y="173379"/>
                  <a:pt x="686606" y="166949"/>
                </a:cubicBezTo>
                <a:cubicBezTo>
                  <a:pt x="689839" y="166414"/>
                  <a:pt x="696304" y="166146"/>
                  <a:pt x="704318" y="166112"/>
                </a:cubicBezTo>
                <a:close/>
                <a:moveTo>
                  <a:pt x="301081" y="269"/>
                </a:moveTo>
                <a:cubicBezTo>
                  <a:pt x="346299" y="-1882"/>
                  <a:pt x="365678" y="8873"/>
                  <a:pt x="385057" y="32535"/>
                </a:cubicBezTo>
                <a:cubicBezTo>
                  <a:pt x="404435" y="21779"/>
                  <a:pt x="451806" y="26082"/>
                  <a:pt x="473338" y="49743"/>
                </a:cubicBezTo>
                <a:cubicBezTo>
                  <a:pt x="520709" y="99217"/>
                  <a:pt x="484104" y="146539"/>
                  <a:pt x="432427" y="172352"/>
                </a:cubicBezTo>
                <a:cubicBezTo>
                  <a:pt x="408742" y="185258"/>
                  <a:pt x="365678" y="170201"/>
                  <a:pt x="369984" y="142237"/>
                </a:cubicBezTo>
                <a:cubicBezTo>
                  <a:pt x="376444" y="107821"/>
                  <a:pt x="419508" y="99217"/>
                  <a:pt x="410895" y="137935"/>
                </a:cubicBezTo>
                <a:cubicBezTo>
                  <a:pt x="402282" y="137935"/>
                  <a:pt x="408742" y="142237"/>
                  <a:pt x="410895" y="140086"/>
                </a:cubicBezTo>
                <a:cubicBezTo>
                  <a:pt x="410895" y="140086"/>
                  <a:pt x="417355" y="137935"/>
                  <a:pt x="419508" y="127180"/>
                </a:cubicBezTo>
                <a:cubicBezTo>
                  <a:pt x="421661" y="112123"/>
                  <a:pt x="413048" y="103519"/>
                  <a:pt x="402282" y="101368"/>
                </a:cubicBezTo>
                <a:cubicBezTo>
                  <a:pt x="361371" y="97066"/>
                  <a:pt x="335533" y="150841"/>
                  <a:pt x="378597" y="174503"/>
                </a:cubicBezTo>
                <a:cubicBezTo>
                  <a:pt x="469032" y="223976"/>
                  <a:pt x="479798" y="109972"/>
                  <a:pt x="568080" y="129331"/>
                </a:cubicBezTo>
                <a:cubicBezTo>
                  <a:pt x="598225" y="135784"/>
                  <a:pt x="600378" y="168050"/>
                  <a:pt x="615450" y="178805"/>
                </a:cubicBezTo>
                <a:cubicBezTo>
                  <a:pt x="634829" y="189560"/>
                  <a:pt x="652055" y="180956"/>
                  <a:pt x="664974" y="198164"/>
                </a:cubicBezTo>
                <a:cubicBezTo>
                  <a:pt x="680047" y="221825"/>
                  <a:pt x="680047" y="254091"/>
                  <a:pt x="673587" y="284205"/>
                </a:cubicBezTo>
                <a:cubicBezTo>
                  <a:pt x="682200" y="292809"/>
                  <a:pt x="695119" y="307867"/>
                  <a:pt x="699426" y="314320"/>
                </a:cubicBezTo>
                <a:cubicBezTo>
                  <a:pt x="703732" y="322924"/>
                  <a:pt x="699426" y="348736"/>
                  <a:pt x="699426" y="348736"/>
                </a:cubicBezTo>
                <a:cubicBezTo>
                  <a:pt x="680047" y="473496"/>
                  <a:pt x="529322" y="413267"/>
                  <a:pt x="585305" y="337981"/>
                </a:cubicBezTo>
                <a:cubicBezTo>
                  <a:pt x="585305" y="337981"/>
                  <a:pt x="598225" y="333679"/>
                  <a:pt x="602531" y="333679"/>
                </a:cubicBezTo>
                <a:cubicBezTo>
                  <a:pt x="606837" y="335830"/>
                  <a:pt x="611144" y="342283"/>
                  <a:pt x="615450" y="346585"/>
                </a:cubicBezTo>
                <a:cubicBezTo>
                  <a:pt x="615450" y="357340"/>
                  <a:pt x="606837" y="365944"/>
                  <a:pt x="613297" y="376699"/>
                </a:cubicBezTo>
                <a:cubicBezTo>
                  <a:pt x="652055" y="305715"/>
                  <a:pt x="559467" y="307867"/>
                  <a:pt x="535781" y="353038"/>
                </a:cubicBezTo>
                <a:cubicBezTo>
                  <a:pt x="529322" y="365944"/>
                  <a:pt x="525015" y="389606"/>
                  <a:pt x="529322" y="408965"/>
                </a:cubicBezTo>
                <a:cubicBezTo>
                  <a:pt x="535781" y="430475"/>
                  <a:pt x="557314" y="447683"/>
                  <a:pt x="576692" y="456288"/>
                </a:cubicBezTo>
                <a:cubicBezTo>
                  <a:pt x="632676" y="477798"/>
                  <a:pt x="682200" y="460590"/>
                  <a:pt x="714498" y="432626"/>
                </a:cubicBezTo>
                <a:cubicBezTo>
                  <a:pt x="720958" y="428324"/>
                  <a:pt x="759716" y="400361"/>
                  <a:pt x="776941" y="391757"/>
                </a:cubicBezTo>
                <a:cubicBezTo>
                  <a:pt x="733877" y="434777"/>
                  <a:pt x="671434" y="495006"/>
                  <a:pt x="576692" y="475647"/>
                </a:cubicBezTo>
                <a:cubicBezTo>
                  <a:pt x="540088" y="467043"/>
                  <a:pt x="499177" y="449835"/>
                  <a:pt x="471185" y="428324"/>
                </a:cubicBezTo>
                <a:cubicBezTo>
                  <a:pt x="460419" y="417569"/>
                  <a:pt x="425968" y="391757"/>
                  <a:pt x="419508" y="376699"/>
                </a:cubicBezTo>
                <a:cubicBezTo>
                  <a:pt x="415201" y="368095"/>
                  <a:pt x="415201" y="363793"/>
                  <a:pt x="413048" y="350887"/>
                </a:cubicBezTo>
                <a:cubicBezTo>
                  <a:pt x="451806" y="404663"/>
                  <a:pt x="516402" y="337981"/>
                  <a:pt x="512096" y="282054"/>
                </a:cubicBezTo>
                <a:cubicBezTo>
                  <a:pt x="512096" y="271299"/>
                  <a:pt x="509943" y="260544"/>
                  <a:pt x="505636" y="251940"/>
                </a:cubicBezTo>
                <a:cubicBezTo>
                  <a:pt x="488411" y="215372"/>
                  <a:pt x="466879" y="215372"/>
                  <a:pt x="438887" y="215372"/>
                </a:cubicBezTo>
                <a:cubicBezTo>
                  <a:pt x="428121" y="202466"/>
                  <a:pt x="393669" y="176654"/>
                  <a:pt x="352758" y="193862"/>
                </a:cubicBezTo>
                <a:cubicBezTo>
                  <a:pt x="329073" y="178805"/>
                  <a:pt x="296775" y="165898"/>
                  <a:pt x="279549" y="165898"/>
                </a:cubicBezTo>
                <a:cubicBezTo>
                  <a:pt x="225719" y="170201"/>
                  <a:pt x="197727" y="185258"/>
                  <a:pt x="189114" y="234731"/>
                </a:cubicBezTo>
                <a:cubicBezTo>
                  <a:pt x="182655" y="273450"/>
                  <a:pt x="204187" y="297111"/>
                  <a:pt x="210646" y="322924"/>
                </a:cubicBezTo>
                <a:cubicBezTo>
                  <a:pt x="195574" y="288507"/>
                  <a:pt x="180501" y="260544"/>
                  <a:pt x="154663" y="260544"/>
                </a:cubicBezTo>
                <a:cubicBezTo>
                  <a:pt x="130977" y="262695"/>
                  <a:pt x="118058" y="277752"/>
                  <a:pt x="120211" y="294960"/>
                </a:cubicBezTo>
                <a:cubicBezTo>
                  <a:pt x="120211" y="299262"/>
                  <a:pt x="122365" y="307867"/>
                  <a:pt x="128824" y="314320"/>
                </a:cubicBezTo>
                <a:cubicBezTo>
                  <a:pt x="128824" y="314320"/>
                  <a:pt x="139590" y="318622"/>
                  <a:pt x="141743" y="318622"/>
                </a:cubicBezTo>
                <a:cubicBezTo>
                  <a:pt x="120211" y="297111"/>
                  <a:pt x="135284" y="266997"/>
                  <a:pt x="165429" y="275601"/>
                </a:cubicBezTo>
                <a:cubicBezTo>
                  <a:pt x="193421" y="282054"/>
                  <a:pt x="195574" y="333679"/>
                  <a:pt x="167582" y="355189"/>
                </a:cubicBezTo>
                <a:cubicBezTo>
                  <a:pt x="154663" y="365944"/>
                  <a:pt x="105139" y="370246"/>
                  <a:pt x="81454" y="368095"/>
                </a:cubicBezTo>
                <a:cubicBezTo>
                  <a:pt x="44849" y="365944"/>
                  <a:pt x="12551" y="342283"/>
                  <a:pt x="6091" y="310018"/>
                </a:cubicBezTo>
                <a:cubicBezTo>
                  <a:pt x="1785" y="294960"/>
                  <a:pt x="-2522" y="271299"/>
                  <a:pt x="1785" y="254091"/>
                </a:cubicBezTo>
                <a:cubicBezTo>
                  <a:pt x="3938" y="251940"/>
                  <a:pt x="10398" y="241185"/>
                  <a:pt x="14704" y="234731"/>
                </a:cubicBezTo>
                <a:cubicBezTo>
                  <a:pt x="14704" y="234731"/>
                  <a:pt x="16857" y="219674"/>
                  <a:pt x="16857" y="215372"/>
                </a:cubicBezTo>
                <a:cubicBezTo>
                  <a:pt x="12551" y="185258"/>
                  <a:pt x="25470" y="150841"/>
                  <a:pt x="62075" y="146539"/>
                </a:cubicBezTo>
                <a:cubicBezTo>
                  <a:pt x="94373" y="144388"/>
                  <a:pt x="83607" y="196013"/>
                  <a:pt x="167582" y="189560"/>
                </a:cubicBezTo>
                <a:cubicBezTo>
                  <a:pt x="178348" y="187409"/>
                  <a:pt x="191267" y="176654"/>
                  <a:pt x="197727" y="168050"/>
                </a:cubicBezTo>
                <a:cubicBezTo>
                  <a:pt x="208493" y="148690"/>
                  <a:pt x="199880" y="116425"/>
                  <a:pt x="174042" y="105670"/>
                </a:cubicBezTo>
                <a:cubicBezTo>
                  <a:pt x="163276" y="103519"/>
                  <a:pt x="146050" y="103519"/>
                  <a:pt x="139590" y="114274"/>
                </a:cubicBezTo>
                <a:cubicBezTo>
                  <a:pt x="139590" y="114274"/>
                  <a:pt x="139590" y="131482"/>
                  <a:pt x="141743" y="142237"/>
                </a:cubicBezTo>
                <a:cubicBezTo>
                  <a:pt x="139590" y="109972"/>
                  <a:pt x="189114" y="101368"/>
                  <a:pt x="189114" y="146539"/>
                </a:cubicBezTo>
                <a:cubicBezTo>
                  <a:pt x="189114" y="223976"/>
                  <a:pt x="10398" y="159445"/>
                  <a:pt x="113752" y="58347"/>
                </a:cubicBezTo>
                <a:cubicBezTo>
                  <a:pt x="148203" y="26082"/>
                  <a:pt x="199880" y="19628"/>
                  <a:pt x="253711" y="34686"/>
                </a:cubicBezTo>
                <a:cubicBezTo>
                  <a:pt x="264477" y="17477"/>
                  <a:pt x="275243" y="2420"/>
                  <a:pt x="301081" y="269"/>
                </a:cubicBezTo>
                <a:close/>
              </a:path>
            </a:pathLst>
          </a:custGeom>
          <a:solidFill>
            <a:srgbClr val="074054"/>
          </a:solidFill>
          <a:ln w="0" cap="flat">
            <a:noFill/>
            <a:prstDash val="solid"/>
            <a:miter lim="800000"/>
          </a:ln>
        </p:spPr>
        <p:txBody>
          <a:bodyPr vert="horz" wrap="square" lIns="91440" tIns="45720" rIns="91440" bIns="45720" numCol="1" anchor="t" anchorCtr="0" compatLnSpc="1">
            <a:noAutofit/>
          </a:bodyPr>
          <a:lstStyle/>
          <a:p>
            <a:endParaRPr lang="zh-CN" altLang="en-US">
              <a:solidFill>
                <a:srgbClr val="FFFFDF"/>
              </a:solidFill>
              <a:latin typeface="Arial" panose="020B0604020202020204"/>
              <a:ea typeface="微软雅黑" panose="020B0503020204020204"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餐桌, 室内, 美食&#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文本框 5"/>
          <p:cNvSpPr txBox="1"/>
          <p:nvPr/>
        </p:nvSpPr>
        <p:spPr>
          <a:xfrm>
            <a:off x="4915065" y="2442924"/>
            <a:ext cx="2361867" cy="3154710"/>
          </a:xfrm>
          <a:prstGeom prst="rect">
            <a:avLst/>
          </a:prstGeom>
          <a:noFill/>
        </p:spPr>
        <p:txBody>
          <a:bodyPr wrap="square" rtlCol="0">
            <a:spAutoFit/>
            <a:scene3d>
              <a:camera prst="orthographicFront"/>
              <a:lightRig rig="threePt" dir="t"/>
            </a:scene3d>
            <a:sp3d extrusionH="57150" contourW="12700" prstMaterial="metal">
              <a:bevelT w="127000" h="127000"/>
              <a:contourClr>
                <a:srgbClr val="A88755"/>
              </a:contourClr>
            </a:sp3d>
          </a:bodyPr>
          <a:lstStyle/>
          <a:p>
            <a:pPr algn="ctr"/>
            <a:r>
              <a:rPr lang="zh-CN" altLang="en-US" sz="19900" dirty="0">
                <a:solidFill>
                  <a:schemeClr val="bg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cs typeface="+mn-ea"/>
                <a:sym typeface="+mn-lt"/>
              </a:rPr>
              <a:t>再</a:t>
            </a:r>
            <a:endParaRPr lang="zh-CN" altLang="en-US" sz="19900" dirty="0">
              <a:solidFill>
                <a:schemeClr val="bg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cs typeface="+mn-ea"/>
              <a:sym typeface="+mn-lt"/>
            </a:endParaRPr>
          </a:p>
        </p:txBody>
      </p:sp>
      <p:sp>
        <p:nvSpPr>
          <p:cNvPr id="7" name="文本框 6"/>
          <p:cNvSpPr txBox="1"/>
          <p:nvPr/>
        </p:nvSpPr>
        <p:spPr>
          <a:xfrm>
            <a:off x="7155345" y="1495752"/>
            <a:ext cx="2361867" cy="3154710"/>
          </a:xfrm>
          <a:prstGeom prst="rect">
            <a:avLst/>
          </a:prstGeom>
          <a:noFill/>
        </p:spPr>
        <p:txBody>
          <a:bodyPr wrap="square" rtlCol="0">
            <a:spAutoFit/>
            <a:scene3d>
              <a:camera prst="orthographicFront"/>
              <a:lightRig rig="threePt" dir="t"/>
            </a:scene3d>
            <a:sp3d extrusionH="57150" contourW="12700" prstMaterial="metal">
              <a:bevelT w="127000" h="127000"/>
              <a:contourClr>
                <a:srgbClr val="A88755"/>
              </a:contourClr>
            </a:sp3d>
          </a:bodyPr>
          <a:lstStyle/>
          <a:p>
            <a:pPr algn="ctr"/>
            <a:r>
              <a:rPr lang="zh-CN" altLang="en-US" sz="19900" dirty="0">
                <a:solidFill>
                  <a:schemeClr val="bg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cs typeface="+mn-ea"/>
                <a:sym typeface="+mn-lt"/>
              </a:rPr>
              <a:t>会</a:t>
            </a:r>
            <a:endParaRPr lang="zh-CN" altLang="en-US" sz="19900" dirty="0">
              <a:solidFill>
                <a:schemeClr val="bg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cs typeface="+mn-ea"/>
              <a:sym typeface="+mn-lt"/>
            </a:endParaRPr>
          </a:p>
        </p:txBody>
      </p:sp>
      <p:sp>
        <p:nvSpPr>
          <p:cNvPr id="8" name="文本框 7"/>
          <p:cNvSpPr txBox="1"/>
          <p:nvPr/>
        </p:nvSpPr>
        <p:spPr>
          <a:xfrm>
            <a:off x="10591215" y="627072"/>
            <a:ext cx="1292662" cy="2268528"/>
          </a:xfrm>
          <a:prstGeom prst="rect">
            <a:avLst/>
          </a:prstGeom>
          <a:noFill/>
        </p:spPr>
        <p:txBody>
          <a:bodyPr vert="eaVert" wrap="square" rtlCol="0">
            <a:spAutoFit/>
          </a:bodyPr>
          <a:lstStyle/>
          <a:p>
            <a:pPr>
              <a:lnSpc>
                <a:spcPct val="200000"/>
              </a:lnSpc>
            </a:pPr>
            <a:r>
              <a:rPr lang="zh-CN" altLang="en-US" sz="1200" dirty="0">
                <a:solidFill>
                  <a:schemeClr val="bg1"/>
                </a:solidFill>
                <a:latin typeface="仓耳天群行楷 W01" panose="02020400000000000000" pitchFamily="18" charset="-122"/>
                <a:ea typeface="仓耳天群行楷 W01" panose="02020400000000000000" pitchFamily="18" charset="-122"/>
                <a:cs typeface="Hiragino Sans GB W3" charset="-122"/>
                <a:sym typeface="+mn-lt"/>
              </a:rPr>
              <a:t>单击此处输入文本内容单击此处输入文本内容输入文本内容单击此处输入文本内容。</a:t>
            </a:r>
            <a:endParaRPr lang="zh-CN" altLang="en-US" sz="1200" dirty="0">
              <a:solidFill>
                <a:schemeClr val="bg1"/>
              </a:solidFill>
              <a:latin typeface="仓耳天群行楷 W01" panose="02020400000000000000" pitchFamily="18" charset="-122"/>
              <a:ea typeface="仓耳天群行楷 W01" panose="02020400000000000000" pitchFamily="18" charset="-122"/>
              <a:cs typeface="Hiragino Sans GB W3" charset="-122"/>
              <a:sym typeface="+mn-lt"/>
            </a:endParaRPr>
          </a:p>
        </p:txBody>
      </p:sp>
      <p:pic>
        <p:nvPicPr>
          <p:cNvPr id="9" name="图片 8"/>
          <p:cNvPicPr>
            <a:picLocks noChangeAspect="1"/>
          </p:cNvPicPr>
          <p:nvPr/>
        </p:nvPicPr>
        <p:blipFill>
          <a:blip r:embed="rId2" cstate="email"/>
          <a:stretch>
            <a:fillRect/>
          </a:stretch>
        </p:blipFill>
        <p:spPr>
          <a:xfrm>
            <a:off x="7276932" y="3907223"/>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网球&#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6550" b="3450"/>
          <a:stretch>
            <a:fillRect/>
          </a:stretch>
        </p:blipFill>
        <p:spPr>
          <a:xfrm>
            <a:off x="20" y="10"/>
            <a:ext cx="12191980" cy="6857990"/>
          </a:xfrm>
          <a:prstGeom prst="rect">
            <a:avLst/>
          </a:prstGeom>
        </p:spPr>
      </p:pic>
      <p:pic>
        <p:nvPicPr>
          <p:cNvPr id="4" name="图片 3" descr="图片包含 照片, 美食, 室内&#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 y="0"/>
            <a:ext cx="12191999" cy="6858000"/>
          </a:xfrm>
          <a:prstGeom prst="rect">
            <a:avLst/>
          </a:prstGeom>
        </p:spPr>
      </p:pic>
      <p:pic>
        <p:nvPicPr>
          <p:cNvPr id="5" name="图片 4"/>
          <p:cNvPicPr>
            <a:picLocks noChangeAspect="1"/>
          </p:cNvPicPr>
          <p:nvPr/>
        </p:nvPicPr>
        <p:blipFill>
          <a:blip r:embed="rId3" cstate="email"/>
          <a:stretch>
            <a:fillRect/>
          </a:stretch>
        </p:blipFill>
        <p:spPr>
          <a:xfrm>
            <a:off x="756315" y="671381"/>
            <a:ext cx="4196329" cy="3667582"/>
          </a:xfrm>
          <a:prstGeom prst="rect">
            <a:avLst/>
          </a:prstGeom>
        </p:spPr>
      </p:pic>
      <p:sp>
        <p:nvSpPr>
          <p:cNvPr id="8" name="文本框 7"/>
          <p:cNvSpPr txBox="1"/>
          <p:nvPr/>
        </p:nvSpPr>
        <p:spPr>
          <a:xfrm>
            <a:off x="5029511" y="2016204"/>
            <a:ext cx="2361867" cy="3154710"/>
          </a:xfrm>
          <a:prstGeom prst="rect">
            <a:avLst/>
          </a:prstGeom>
          <a:noFill/>
        </p:spPr>
        <p:txBody>
          <a:bodyPr wrap="square" rtlCol="0">
            <a:spAutoFit/>
            <a:scene3d>
              <a:camera prst="orthographicFront"/>
              <a:lightRig rig="threePt" dir="t"/>
            </a:scene3d>
            <a:sp3d extrusionH="57150" contourW="12700" prstMaterial="metal">
              <a:bevelT w="127000" h="127000"/>
              <a:contourClr>
                <a:srgbClr val="A88755"/>
              </a:contourClr>
            </a:sp3d>
          </a:bodyPr>
          <a:lstStyle/>
          <a:p>
            <a:pPr algn="ctr"/>
            <a:r>
              <a:rPr lang="zh-CN" altLang="en-US" sz="19900" dirty="0">
                <a:solidFill>
                  <a:schemeClr val="bg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cs typeface="+mn-ea"/>
                <a:sym typeface="+mn-lt"/>
              </a:rPr>
              <a:t>壹</a:t>
            </a:r>
            <a:endParaRPr lang="zh-CN" altLang="en-US" sz="19900" dirty="0">
              <a:solidFill>
                <a:schemeClr val="bg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cs typeface="+mn-ea"/>
              <a:sym typeface="+mn-lt"/>
            </a:endParaRPr>
          </a:p>
        </p:txBody>
      </p:sp>
      <p:sp>
        <p:nvSpPr>
          <p:cNvPr id="9" name="文本框 8"/>
          <p:cNvSpPr txBox="1"/>
          <p:nvPr/>
        </p:nvSpPr>
        <p:spPr>
          <a:xfrm>
            <a:off x="8599293" y="1576899"/>
            <a:ext cx="1661993" cy="1856545"/>
          </a:xfrm>
          <a:prstGeom prst="rect">
            <a:avLst/>
          </a:prstGeom>
          <a:noFill/>
        </p:spPr>
        <p:txBody>
          <a:bodyPr vert="eaVert" wrap="square" rtlCol="0">
            <a:spAutoFit/>
          </a:bodyPr>
          <a:lstStyle/>
          <a:p>
            <a:pPr>
              <a:lnSpc>
                <a:spcPct val="200000"/>
              </a:lnSpc>
            </a:pPr>
            <a:r>
              <a:rPr lang="zh-CN" altLang="en-US" sz="1200" dirty="0">
                <a:solidFill>
                  <a:schemeClr val="bg1"/>
                </a:solidFill>
                <a:latin typeface="仓耳天群行楷 W01" panose="02020400000000000000" pitchFamily="18" charset="-122"/>
                <a:ea typeface="仓耳天群行楷 W01" panose="02020400000000000000" pitchFamily="18" charset="-122"/>
                <a:cs typeface="Hiragino Sans GB W3" charset="-122"/>
                <a:sym typeface="+mn-lt"/>
              </a:rPr>
              <a:t>单击此处输入文本内容单击此处输入文本内容输入文本内容单击此处输入文本内容。</a:t>
            </a:r>
            <a:endParaRPr lang="zh-CN" altLang="en-US" sz="1200" dirty="0">
              <a:solidFill>
                <a:schemeClr val="bg1"/>
              </a:solidFill>
              <a:latin typeface="仓耳天群行楷 W01" panose="02020400000000000000" pitchFamily="18" charset="-122"/>
              <a:ea typeface="仓耳天群行楷 W01" panose="02020400000000000000" pitchFamily="18" charset="-122"/>
              <a:cs typeface="Hiragino Sans GB W3" charset="-122"/>
              <a:sym typeface="+mn-lt"/>
            </a:endParaRPr>
          </a:p>
        </p:txBody>
      </p:sp>
      <p:pic>
        <p:nvPicPr>
          <p:cNvPr id="10" name="图片 9"/>
          <p:cNvPicPr>
            <a:picLocks noChangeAspect="1"/>
          </p:cNvPicPr>
          <p:nvPr/>
        </p:nvPicPr>
        <p:blipFill>
          <a:blip r:embed="rId4" cstate="email"/>
          <a:stretch>
            <a:fillRect/>
          </a:stretch>
        </p:blipFill>
        <p:spPr>
          <a:xfrm>
            <a:off x="7654990" y="3988370"/>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79342" y="1215683"/>
            <a:ext cx="5928360" cy="4815840"/>
          </a:xfrm>
          <a:prstGeom prst="rect">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descr="图片包含 室内, 餐桌, 鲜花&#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20242" y="0"/>
            <a:ext cx="4571758" cy="6858000"/>
          </a:xfrm>
          <a:prstGeom prst="rect">
            <a:avLst/>
          </a:prstGeom>
        </p:spPr>
      </p:pic>
      <p:sp>
        <p:nvSpPr>
          <p:cNvPr id="3" name="文本框 2"/>
          <p:cNvSpPr txBox="1"/>
          <p:nvPr/>
        </p:nvSpPr>
        <p:spPr>
          <a:xfrm>
            <a:off x="5835806" y="1783247"/>
            <a:ext cx="668909"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4000" dirty="0">
                <a:latin typeface="杨任东竹石体-Bold" panose="02000000000000000000" pitchFamily="2" charset="-122"/>
                <a:ea typeface="杨任东竹石体-Bold" panose="02000000000000000000" pitchFamily="2" charset="-122"/>
                <a:cs typeface="方正清刻本悦宋简体" panose="02000000000000000000" charset="-122"/>
              </a:rPr>
              <a:t>中国风</a:t>
            </a:r>
            <a:endParaRPr kumimoji="1" lang="zh-CN" altLang="en-US" sz="4000" dirty="0">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cxnSp>
        <p:nvCxnSpPr>
          <p:cNvPr id="4" name="直线连接符 14"/>
          <p:cNvCxnSpPr/>
          <p:nvPr/>
        </p:nvCxnSpPr>
        <p:spPr>
          <a:xfrm>
            <a:off x="5273152" y="1878558"/>
            <a:ext cx="0" cy="3890211"/>
          </a:xfrm>
          <a:prstGeom prst="line">
            <a:avLst/>
          </a:prstGeom>
          <a:ln>
            <a:solidFill>
              <a:srgbClr val="E5C18C"/>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523072" y="1878558"/>
            <a:ext cx="3631763" cy="371223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600" kern="0" dirty="0">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此为概念图解，请根据您的具体内容酌情修点击输入本栏的具体</a:t>
            </a:r>
            <a:endParaRPr lang="zh-CN" altLang="en-US" sz="1600" dirty="0">
              <a:latin typeface="杨任东竹石体-Bold" panose="02000000000000000000" pitchFamily="2" charset="-122"/>
              <a:ea typeface="杨任东竹石体-Bold" panose="02000000000000000000" pitchFamily="2" charset="-122"/>
              <a:cs typeface="华文仿宋" panose="02010600040101010101" charset="-122"/>
            </a:endParaRPr>
          </a:p>
          <a:p>
            <a:pPr algn="just">
              <a:lnSpc>
                <a:spcPct val="200000"/>
              </a:lnSpc>
            </a:pPr>
            <a:endParaRPr lang="zh-CN" altLang="en-US" sz="1600" dirty="0">
              <a:latin typeface="杨任东竹石体-Bold" panose="02000000000000000000" pitchFamily="2" charset="-122"/>
              <a:ea typeface="杨任东竹石体-Bold" panose="02000000000000000000" pitchFamily="2" charset="-122"/>
              <a:cs typeface="华文仿宋" panose="02010600040101010101" charset="-122"/>
            </a:endParaRPr>
          </a:p>
        </p:txBody>
      </p:sp>
      <p:sp>
        <p:nvSpPr>
          <p:cNvPr id="6" name="文本框 5"/>
          <p:cNvSpPr txBox="1"/>
          <p:nvPr/>
        </p:nvSpPr>
        <p:spPr>
          <a:xfrm>
            <a:off x="5465654" y="1937225"/>
            <a:ext cx="438582" cy="2966449"/>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100" dirty="0">
                <a:latin typeface="杨任东竹石体-Bold" panose="02000000000000000000" pitchFamily="2" charset="-122"/>
                <a:ea typeface="杨任东竹石体-Bold" panose="02000000000000000000" pitchFamily="2" charset="-122"/>
                <a:cs typeface="方正清刻本悦宋简体" panose="02000000000000000000" charset="-122"/>
              </a:rPr>
              <a:t>惊风吹雨过，历历大槐踪。</a:t>
            </a:r>
            <a:endParaRPr kumimoji="1" lang="zh-CN" altLang="en-US" sz="1100" dirty="0">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pic>
        <p:nvPicPr>
          <p:cNvPr id="7" name="图片 6"/>
          <p:cNvPicPr>
            <a:picLocks noChangeAspect="1"/>
          </p:cNvPicPr>
          <p:nvPr/>
        </p:nvPicPr>
        <p:blipFill>
          <a:blip r:embed="rId2" cstate="email"/>
          <a:stretch>
            <a:fillRect/>
          </a:stretch>
        </p:blipFill>
        <p:spPr>
          <a:xfrm>
            <a:off x="6000087" y="3722239"/>
            <a:ext cx="340345" cy="350593"/>
          </a:xfrm>
          <a:prstGeom prst="rect">
            <a:avLst/>
          </a:prstGeom>
        </p:spPr>
      </p:pic>
      <p:sp>
        <p:nvSpPr>
          <p:cNvPr id="9" name="任意多边形: 形状 59"/>
          <p:cNvSpPr/>
          <p:nvPr/>
        </p:nvSpPr>
        <p:spPr bwMode="auto">
          <a:xfrm>
            <a:off x="5852743" y="5202776"/>
            <a:ext cx="975378" cy="511209"/>
          </a:xfrm>
          <a:custGeom>
            <a:avLst/>
            <a:gdLst>
              <a:gd name="connsiteX0" fmla="*/ 268146 w 975378"/>
              <a:gd name="connsiteY0" fmla="*/ 181807 h 511209"/>
              <a:gd name="connsiteX1" fmla="*/ 350016 w 975378"/>
              <a:gd name="connsiteY1" fmla="*/ 214065 h 511209"/>
              <a:gd name="connsiteX2" fmla="*/ 425422 w 975378"/>
              <a:gd name="connsiteY2" fmla="*/ 220516 h 511209"/>
              <a:gd name="connsiteX3" fmla="*/ 490056 w 975378"/>
              <a:gd name="connsiteY3" fmla="*/ 250624 h 511209"/>
              <a:gd name="connsiteX4" fmla="*/ 418959 w 975378"/>
              <a:gd name="connsiteY4" fmla="*/ 343096 h 511209"/>
              <a:gd name="connsiteX5" fmla="*/ 418959 w 975378"/>
              <a:gd name="connsiteY5" fmla="*/ 317289 h 511209"/>
              <a:gd name="connsiteX6" fmla="*/ 421113 w 975378"/>
              <a:gd name="connsiteY6" fmla="*/ 310838 h 511209"/>
              <a:gd name="connsiteX7" fmla="*/ 410341 w 975378"/>
              <a:gd name="connsiteY7" fmla="*/ 381805 h 511209"/>
              <a:gd name="connsiteX8" fmla="*/ 492211 w 975378"/>
              <a:gd name="connsiteY8" fmla="*/ 454922 h 511209"/>
              <a:gd name="connsiteX9" fmla="*/ 714121 w 975378"/>
              <a:gd name="connsiteY9" fmla="*/ 459223 h 511209"/>
              <a:gd name="connsiteX10" fmla="*/ 795990 w 975378"/>
              <a:gd name="connsiteY10" fmla="*/ 390407 h 511209"/>
              <a:gd name="connsiteX11" fmla="*/ 869242 w 975378"/>
              <a:gd name="connsiteY11" fmla="*/ 364601 h 511209"/>
              <a:gd name="connsiteX12" fmla="*/ 916640 w 975378"/>
              <a:gd name="connsiteY12" fmla="*/ 373203 h 511209"/>
              <a:gd name="connsiteX13" fmla="*/ 811071 w 975378"/>
              <a:gd name="connsiteY13" fmla="*/ 401159 h 511209"/>
              <a:gd name="connsiteX14" fmla="*/ 709812 w 975378"/>
              <a:gd name="connsiteY14" fmla="*/ 487180 h 511209"/>
              <a:gd name="connsiteX15" fmla="*/ 365097 w 975378"/>
              <a:gd name="connsiteY15" fmla="*/ 420514 h 511209"/>
              <a:gd name="connsiteX16" fmla="*/ 313390 w 975378"/>
              <a:gd name="connsiteY16" fmla="*/ 325891 h 511209"/>
              <a:gd name="connsiteX17" fmla="*/ 283228 w 975378"/>
              <a:gd name="connsiteY17" fmla="*/ 276430 h 511209"/>
              <a:gd name="connsiteX18" fmla="*/ 248756 w 975378"/>
              <a:gd name="connsiteY18" fmla="*/ 257075 h 511209"/>
              <a:gd name="connsiteX19" fmla="*/ 233675 w 975378"/>
              <a:gd name="connsiteY19" fmla="*/ 269978 h 511209"/>
              <a:gd name="connsiteX20" fmla="*/ 270301 w 975378"/>
              <a:gd name="connsiteY20" fmla="*/ 278580 h 511209"/>
              <a:gd name="connsiteX21" fmla="*/ 272455 w 975378"/>
              <a:gd name="connsiteY21" fmla="*/ 289333 h 511209"/>
              <a:gd name="connsiteX22" fmla="*/ 227212 w 975378"/>
              <a:gd name="connsiteY22" fmla="*/ 310838 h 511209"/>
              <a:gd name="connsiteX23" fmla="*/ 209976 w 975378"/>
              <a:gd name="connsiteY23" fmla="*/ 209764 h 511209"/>
              <a:gd name="connsiteX24" fmla="*/ 268146 w 975378"/>
              <a:gd name="connsiteY24" fmla="*/ 181807 h 511209"/>
              <a:gd name="connsiteX25" fmla="*/ 704318 w 975378"/>
              <a:gd name="connsiteY25" fmla="*/ 166112 h 511209"/>
              <a:gd name="connsiteX26" fmla="*/ 772807 w 975378"/>
              <a:gd name="connsiteY26" fmla="*/ 171236 h 511209"/>
              <a:gd name="connsiteX27" fmla="*/ 805132 w 975378"/>
              <a:gd name="connsiteY27" fmla="*/ 199096 h 511209"/>
              <a:gd name="connsiteX28" fmla="*/ 876248 w 975378"/>
              <a:gd name="connsiteY28" fmla="*/ 233386 h 511209"/>
              <a:gd name="connsiteX29" fmla="*/ 830992 w 975378"/>
              <a:gd name="connsiteY29" fmla="*/ 323398 h 511209"/>
              <a:gd name="connsiteX30" fmla="*/ 809442 w 975378"/>
              <a:gd name="connsiteY30" fmla="*/ 321255 h 511209"/>
              <a:gd name="connsiteX31" fmla="*/ 790047 w 975378"/>
              <a:gd name="connsiteY31" fmla="*/ 269819 h 511209"/>
              <a:gd name="connsiteX32" fmla="*/ 787892 w 975378"/>
              <a:gd name="connsiteY32" fmla="*/ 261247 h 511209"/>
              <a:gd name="connsiteX33" fmla="*/ 772807 w 975378"/>
              <a:gd name="connsiteY33" fmla="*/ 310539 h 511209"/>
              <a:gd name="connsiteX34" fmla="*/ 880558 w 975378"/>
              <a:gd name="connsiteY34" fmla="*/ 314825 h 511209"/>
              <a:gd name="connsiteX35" fmla="*/ 975378 w 975378"/>
              <a:gd name="connsiteY35" fmla="*/ 374833 h 511209"/>
              <a:gd name="connsiteX36" fmla="*/ 899953 w 975378"/>
              <a:gd name="connsiteY36" fmla="*/ 353401 h 511209"/>
              <a:gd name="connsiteX37" fmla="*/ 779272 w 975378"/>
              <a:gd name="connsiteY37" fmla="*/ 376976 h 511209"/>
              <a:gd name="connsiteX38" fmla="*/ 649971 w 975378"/>
              <a:gd name="connsiteY38" fmla="*/ 454128 h 511209"/>
              <a:gd name="connsiteX39" fmla="*/ 537910 w 975378"/>
              <a:gd name="connsiteY39" fmla="*/ 372690 h 511209"/>
              <a:gd name="connsiteX40" fmla="*/ 552995 w 975378"/>
              <a:gd name="connsiteY40" fmla="*/ 349115 h 511209"/>
              <a:gd name="connsiteX41" fmla="*/ 563770 w 975378"/>
              <a:gd name="connsiteY41" fmla="*/ 346972 h 511209"/>
              <a:gd name="connsiteX42" fmla="*/ 667211 w 975378"/>
              <a:gd name="connsiteY42" fmla="*/ 424125 h 511209"/>
              <a:gd name="connsiteX43" fmla="*/ 712466 w 975378"/>
              <a:gd name="connsiteY43" fmla="*/ 353401 h 511209"/>
              <a:gd name="connsiteX44" fmla="*/ 686606 w 975378"/>
              <a:gd name="connsiteY44" fmla="*/ 280535 h 511209"/>
              <a:gd name="connsiteX45" fmla="*/ 684451 w 975378"/>
              <a:gd name="connsiteY45" fmla="*/ 211955 h 511209"/>
              <a:gd name="connsiteX46" fmla="*/ 686606 w 975378"/>
              <a:gd name="connsiteY46" fmla="*/ 166949 h 511209"/>
              <a:gd name="connsiteX47" fmla="*/ 704318 w 975378"/>
              <a:gd name="connsiteY47" fmla="*/ 166112 h 511209"/>
              <a:gd name="connsiteX48" fmla="*/ 301081 w 975378"/>
              <a:gd name="connsiteY48" fmla="*/ 269 h 511209"/>
              <a:gd name="connsiteX49" fmla="*/ 385057 w 975378"/>
              <a:gd name="connsiteY49" fmla="*/ 32535 h 511209"/>
              <a:gd name="connsiteX50" fmla="*/ 473338 w 975378"/>
              <a:gd name="connsiteY50" fmla="*/ 49743 h 511209"/>
              <a:gd name="connsiteX51" fmla="*/ 432427 w 975378"/>
              <a:gd name="connsiteY51" fmla="*/ 172352 h 511209"/>
              <a:gd name="connsiteX52" fmla="*/ 369984 w 975378"/>
              <a:gd name="connsiteY52" fmla="*/ 142237 h 511209"/>
              <a:gd name="connsiteX53" fmla="*/ 410895 w 975378"/>
              <a:gd name="connsiteY53" fmla="*/ 137935 h 511209"/>
              <a:gd name="connsiteX54" fmla="*/ 410895 w 975378"/>
              <a:gd name="connsiteY54" fmla="*/ 140086 h 511209"/>
              <a:gd name="connsiteX55" fmla="*/ 419508 w 975378"/>
              <a:gd name="connsiteY55" fmla="*/ 127180 h 511209"/>
              <a:gd name="connsiteX56" fmla="*/ 402282 w 975378"/>
              <a:gd name="connsiteY56" fmla="*/ 101368 h 511209"/>
              <a:gd name="connsiteX57" fmla="*/ 378597 w 975378"/>
              <a:gd name="connsiteY57" fmla="*/ 174503 h 511209"/>
              <a:gd name="connsiteX58" fmla="*/ 568080 w 975378"/>
              <a:gd name="connsiteY58" fmla="*/ 129331 h 511209"/>
              <a:gd name="connsiteX59" fmla="*/ 615450 w 975378"/>
              <a:gd name="connsiteY59" fmla="*/ 178805 h 511209"/>
              <a:gd name="connsiteX60" fmla="*/ 664974 w 975378"/>
              <a:gd name="connsiteY60" fmla="*/ 198164 h 511209"/>
              <a:gd name="connsiteX61" fmla="*/ 673587 w 975378"/>
              <a:gd name="connsiteY61" fmla="*/ 284205 h 511209"/>
              <a:gd name="connsiteX62" fmla="*/ 699426 w 975378"/>
              <a:gd name="connsiteY62" fmla="*/ 314320 h 511209"/>
              <a:gd name="connsiteX63" fmla="*/ 699426 w 975378"/>
              <a:gd name="connsiteY63" fmla="*/ 348736 h 511209"/>
              <a:gd name="connsiteX64" fmla="*/ 585305 w 975378"/>
              <a:gd name="connsiteY64" fmla="*/ 337981 h 511209"/>
              <a:gd name="connsiteX65" fmla="*/ 602531 w 975378"/>
              <a:gd name="connsiteY65" fmla="*/ 333679 h 511209"/>
              <a:gd name="connsiteX66" fmla="*/ 615450 w 975378"/>
              <a:gd name="connsiteY66" fmla="*/ 346585 h 511209"/>
              <a:gd name="connsiteX67" fmla="*/ 613297 w 975378"/>
              <a:gd name="connsiteY67" fmla="*/ 376699 h 511209"/>
              <a:gd name="connsiteX68" fmla="*/ 535781 w 975378"/>
              <a:gd name="connsiteY68" fmla="*/ 353038 h 511209"/>
              <a:gd name="connsiteX69" fmla="*/ 529322 w 975378"/>
              <a:gd name="connsiteY69" fmla="*/ 408965 h 511209"/>
              <a:gd name="connsiteX70" fmla="*/ 576692 w 975378"/>
              <a:gd name="connsiteY70" fmla="*/ 456288 h 511209"/>
              <a:gd name="connsiteX71" fmla="*/ 714498 w 975378"/>
              <a:gd name="connsiteY71" fmla="*/ 432626 h 511209"/>
              <a:gd name="connsiteX72" fmla="*/ 776941 w 975378"/>
              <a:gd name="connsiteY72" fmla="*/ 391757 h 511209"/>
              <a:gd name="connsiteX73" fmla="*/ 576692 w 975378"/>
              <a:gd name="connsiteY73" fmla="*/ 475647 h 511209"/>
              <a:gd name="connsiteX74" fmla="*/ 471185 w 975378"/>
              <a:gd name="connsiteY74" fmla="*/ 428324 h 511209"/>
              <a:gd name="connsiteX75" fmla="*/ 419508 w 975378"/>
              <a:gd name="connsiteY75" fmla="*/ 376699 h 511209"/>
              <a:gd name="connsiteX76" fmla="*/ 413048 w 975378"/>
              <a:gd name="connsiteY76" fmla="*/ 350887 h 511209"/>
              <a:gd name="connsiteX77" fmla="*/ 512096 w 975378"/>
              <a:gd name="connsiteY77" fmla="*/ 282054 h 511209"/>
              <a:gd name="connsiteX78" fmla="*/ 505636 w 975378"/>
              <a:gd name="connsiteY78" fmla="*/ 251940 h 511209"/>
              <a:gd name="connsiteX79" fmla="*/ 438887 w 975378"/>
              <a:gd name="connsiteY79" fmla="*/ 215372 h 511209"/>
              <a:gd name="connsiteX80" fmla="*/ 352758 w 975378"/>
              <a:gd name="connsiteY80" fmla="*/ 193862 h 511209"/>
              <a:gd name="connsiteX81" fmla="*/ 279549 w 975378"/>
              <a:gd name="connsiteY81" fmla="*/ 165898 h 511209"/>
              <a:gd name="connsiteX82" fmla="*/ 189114 w 975378"/>
              <a:gd name="connsiteY82" fmla="*/ 234731 h 511209"/>
              <a:gd name="connsiteX83" fmla="*/ 210646 w 975378"/>
              <a:gd name="connsiteY83" fmla="*/ 322924 h 511209"/>
              <a:gd name="connsiteX84" fmla="*/ 154663 w 975378"/>
              <a:gd name="connsiteY84" fmla="*/ 260544 h 511209"/>
              <a:gd name="connsiteX85" fmla="*/ 120211 w 975378"/>
              <a:gd name="connsiteY85" fmla="*/ 294960 h 511209"/>
              <a:gd name="connsiteX86" fmla="*/ 128824 w 975378"/>
              <a:gd name="connsiteY86" fmla="*/ 314320 h 511209"/>
              <a:gd name="connsiteX87" fmla="*/ 141743 w 975378"/>
              <a:gd name="connsiteY87" fmla="*/ 318622 h 511209"/>
              <a:gd name="connsiteX88" fmla="*/ 165429 w 975378"/>
              <a:gd name="connsiteY88" fmla="*/ 275601 h 511209"/>
              <a:gd name="connsiteX89" fmla="*/ 167582 w 975378"/>
              <a:gd name="connsiteY89" fmla="*/ 355189 h 511209"/>
              <a:gd name="connsiteX90" fmla="*/ 81454 w 975378"/>
              <a:gd name="connsiteY90" fmla="*/ 368095 h 511209"/>
              <a:gd name="connsiteX91" fmla="*/ 6091 w 975378"/>
              <a:gd name="connsiteY91" fmla="*/ 310018 h 511209"/>
              <a:gd name="connsiteX92" fmla="*/ 1785 w 975378"/>
              <a:gd name="connsiteY92" fmla="*/ 254091 h 511209"/>
              <a:gd name="connsiteX93" fmla="*/ 14704 w 975378"/>
              <a:gd name="connsiteY93" fmla="*/ 234731 h 511209"/>
              <a:gd name="connsiteX94" fmla="*/ 16857 w 975378"/>
              <a:gd name="connsiteY94" fmla="*/ 215372 h 511209"/>
              <a:gd name="connsiteX95" fmla="*/ 62075 w 975378"/>
              <a:gd name="connsiteY95" fmla="*/ 146539 h 511209"/>
              <a:gd name="connsiteX96" fmla="*/ 167582 w 975378"/>
              <a:gd name="connsiteY96" fmla="*/ 189560 h 511209"/>
              <a:gd name="connsiteX97" fmla="*/ 197727 w 975378"/>
              <a:gd name="connsiteY97" fmla="*/ 168050 h 511209"/>
              <a:gd name="connsiteX98" fmla="*/ 174042 w 975378"/>
              <a:gd name="connsiteY98" fmla="*/ 105670 h 511209"/>
              <a:gd name="connsiteX99" fmla="*/ 139590 w 975378"/>
              <a:gd name="connsiteY99" fmla="*/ 114274 h 511209"/>
              <a:gd name="connsiteX100" fmla="*/ 141743 w 975378"/>
              <a:gd name="connsiteY100" fmla="*/ 142237 h 511209"/>
              <a:gd name="connsiteX101" fmla="*/ 189114 w 975378"/>
              <a:gd name="connsiteY101" fmla="*/ 146539 h 511209"/>
              <a:gd name="connsiteX102" fmla="*/ 113752 w 975378"/>
              <a:gd name="connsiteY102" fmla="*/ 58347 h 511209"/>
              <a:gd name="connsiteX103" fmla="*/ 253711 w 975378"/>
              <a:gd name="connsiteY103" fmla="*/ 34686 h 511209"/>
              <a:gd name="connsiteX104" fmla="*/ 301081 w 975378"/>
              <a:gd name="connsiteY104" fmla="*/ 269 h 5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8" h="511209">
                <a:moveTo>
                  <a:pt x="268146" y="181807"/>
                </a:moveTo>
                <a:cubicBezTo>
                  <a:pt x="304772" y="177506"/>
                  <a:pt x="328471" y="201162"/>
                  <a:pt x="350016" y="214065"/>
                </a:cubicBezTo>
                <a:cubicBezTo>
                  <a:pt x="360788" y="205463"/>
                  <a:pt x="406032" y="196861"/>
                  <a:pt x="425422" y="220516"/>
                </a:cubicBezTo>
                <a:cubicBezTo>
                  <a:pt x="442658" y="244172"/>
                  <a:pt x="464203" y="211914"/>
                  <a:pt x="490056" y="250624"/>
                </a:cubicBezTo>
                <a:cubicBezTo>
                  <a:pt x="530991" y="310838"/>
                  <a:pt x="444813" y="399009"/>
                  <a:pt x="418959" y="343096"/>
                </a:cubicBezTo>
                <a:cubicBezTo>
                  <a:pt x="414650" y="334493"/>
                  <a:pt x="418959" y="317289"/>
                  <a:pt x="418959" y="317289"/>
                </a:cubicBezTo>
                <a:cubicBezTo>
                  <a:pt x="418959" y="317289"/>
                  <a:pt x="421113" y="312988"/>
                  <a:pt x="421113" y="310838"/>
                </a:cubicBezTo>
                <a:cubicBezTo>
                  <a:pt x="401723" y="325891"/>
                  <a:pt x="397414" y="353848"/>
                  <a:pt x="410341" y="381805"/>
                </a:cubicBezTo>
                <a:cubicBezTo>
                  <a:pt x="425422" y="414062"/>
                  <a:pt x="462048" y="435568"/>
                  <a:pt x="492211" y="454922"/>
                </a:cubicBezTo>
                <a:cubicBezTo>
                  <a:pt x="574080" y="506534"/>
                  <a:pt x="647332" y="500083"/>
                  <a:pt x="714121" y="459223"/>
                </a:cubicBezTo>
                <a:cubicBezTo>
                  <a:pt x="742129" y="444170"/>
                  <a:pt x="776600" y="405460"/>
                  <a:pt x="795990" y="390407"/>
                </a:cubicBezTo>
                <a:cubicBezTo>
                  <a:pt x="813226" y="373203"/>
                  <a:pt x="839080" y="364601"/>
                  <a:pt x="869242" y="364601"/>
                </a:cubicBezTo>
                <a:cubicBezTo>
                  <a:pt x="869242" y="364601"/>
                  <a:pt x="916640" y="371052"/>
                  <a:pt x="916640" y="373203"/>
                </a:cubicBezTo>
                <a:cubicBezTo>
                  <a:pt x="862779" y="381805"/>
                  <a:pt x="828307" y="386106"/>
                  <a:pt x="811071" y="401159"/>
                </a:cubicBezTo>
                <a:cubicBezTo>
                  <a:pt x="780909" y="429116"/>
                  <a:pt x="748592" y="465675"/>
                  <a:pt x="709812" y="487180"/>
                </a:cubicBezTo>
                <a:cubicBezTo>
                  <a:pt x="593471" y="547394"/>
                  <a:pt x="427577" y="482879"/>
                  <a:pt x="365097" y="420514"/>
                </a:cubicBezTo>
                <a:cubicBezTo>
                  <a:pt x="339244" y="396858"/>
                  <a:pt x="328471" y="362450"/>
                  <a:pt x="313390" y="325891"/>
                </a:cubicBezTo>
                <a:cubicBezTo>
                  <a:pt x="302618" y="304386"/>
                  <a:pt x="296155" y="293634"/>
                  <a:pt x="283228" y="276430"/>
                </a:cubicBezTo>
                <a:cubicBezTo>
                  <a:pt x="274610" y="263527"/>
                  <a:pt x="263838" y="257075"/>
                  <a:pt x="248756" y="257075"/>
                </a:cubicBezTo>
                <a:cubicBezTo>
                  <a:pt x="248756" y="257075"/>
                  <a:pt x="233675" y="269978"/>
                  <a:pt x="233675" y="269978"/>
                </a:cubicBezTo>
                <a:cubicBezTo>
                  <a:pt x="259529" y="261376"/>
                  <a:pt x="265992" y="269978"/>
                  <a:pt x="270301" y="278580"/>
                </a:cubicBezTo>
                <a:cubicBezTo>
                  <a:pt x="270301" y="276430"/>
                  <a:pt x="272455" y="287182"/>
                  <a:pt x="272455" y="289333"/>
                </a:cubicBezTo>
                <a:cubicBezTo>
                  <a:pt x="272455" y="310838"/>
                  <a:pt x="259529" y="321590"/>
                  <a:pt x="227212" y="310838"/>
                </a:cubicBezTo>
                <a:cubicBezTo>
                  <a:pt x="201358" y="300085"/>
                  <a:pt x="192740" y="235570"/>
                  <a:pt x="209976" y="209764"/>
                </a:cubicBezTo>
                <a:cubicBezTo>
                  <a:pt x="220748" y="196861"/>
                  <a:pt x="246602" y="183958"/>
                  <a:pt x="268146" y="181807"/>
                </a:cubicBezTo>
                <a:close/>
                <a:moveTo>
                  <a:pt x="704318" y="166112"/>
                </a:moveTo>
                <a:cubicBezTo>
                  <a:pt x="728360" y="166012"/>
                  <a:pt x="766342" y="168021"/>
                  <a:pt x="772807" y="171236"/>
                </a:cubicBezTo>
                <a:cubicBezTo>
                  <a:pt x="785737" y="175522"/>
                  <a:pt x="792202" y="194810"/>
                  <a:pt x="805132" y="199096"/>
                </a:cubicBezTo>
                <a:cubicBezTo>
                  <a:pt x="835302" y="205526"/>
                  <a:pt x="863317" y="201239"/>
                  <a:pt x="876248" y="233386"/>
                </a:cubicBezTo>
                <a:cubicBezTo>
                  <a:pt x="891333" y="276249"/>
                  <a:pt x="861162" y="316968"/>
                  <a:pt x="830992" y="323398"/>
                </a:cubicBezTo>
                <a:cubicBezTo>
                  <a:pt x="822372" y="325541"/>
                  <a:pt x="809442" y="321255"/>
                  <a:pt x="809442" y="321255"/>
                </a:cubicBezTo>
                <a:cubicBezTo>
                  <a:pt x="783582" y="310539"/>
                  <a:pt x="766342" y="289108"/>
                  <a:pt x="790047" y="269819"/>
                </a:cubicBezTo>
                <a:cubicBezTo>
                  <a:pt x="792202" y="267676"/>
                  <a:pt x="787892" y="261247"/>
                  <a:pt x="787892" y="261247"/>
                </a:cubicBezTo>
                <a:cubicBezTo>
                  <a:pt x="764187" y="276249"/>
                  <a:pt x="757722" y="293394"/>
                  <a:pt x="772807" y="310539"/>
                </a:cubicBezTo>
                <a:cubicBezTo>
                  <a:pt x="822372" y="357688"/>
                  <a:pt x="848232" y="314825"/>
                  <a:pt x="880558" y="314825"/>
                </a:cubicBezTo>
                <a:cubicBezTo>
                  <a:pt x="912883" y="314825"/>
                  <a:pt x="962448" y="353401"/>
                  <a:pt x="975378" y="374833"/>
                </a:cubicBezTo>
                <a:cubicBezTo>
                  <a:pt x="947363" y="361974"/>
                  <a:pt x="919348" y="355545"/>
                  <a:pt x="899953" y="353401"/>
                </a:cubicBezTo>
                <a:cubicBezTo>
                  <a:pt x="846077" y="346972"/>
                  <a:pt x="809442" y="359831"/>
                  <a:pt x="779272" y="376976"/>
                </a:cubicBezTo>
                <a:cubicBezTo>
                  <a:pt x="738327" y="400550"/>
                  <a:pt x="699536" y="445556"/>
                  <a:pt x="649971" y="454128"/>
                </a:cubicBezTo>
                <a:cubicBezTo>
                  <a:pt x="587476" y="464844"/>
                  <a:pt x="529290" y="430554"/>
                  <a:pt x="537910" y="372690"/>
                </a:cubicBezTo>
                <a:cubicBezTo>
                  <a:pt x="540065" y="364117"/>
                  <a:pt x="548685" y="355545"/>
                  <a:pt x="552995" y="349115"/>
                </a:cubicBezTo>
                <a:cubicBezTo>
                  <a:pt x="552995" y="349115"/>
                  <a:pt x="561615" y="346972"/>
                  <a:pt x="563770" y="346972"/>
                </a:cubicBezTo>
                <a:cubicBezTo>
                  <a:pt x="544375" y="424125"/>
                  <a:pt x="619801" y="451985"/>
                  <a:pt x="667211" y="424125"/>
                </a:cubicBezTo>
                <a:cubicBezTo>
                  <a:pt x="690916" y="409123"/>
                  <a:pt x="706001" y="385548"/>
                  <a:pt x="712466" y="353401"/>
                </a:cubicBezTo>
                <a:cubicBezTo>
                  <a:pt x="718932" y="323398"/>
                  <a:pt x="710311" y="299823"/>
                  <a:pt x="686606" y="280535"/>
                </a:cubicBezTo>
                <a:cubicBezTo>
                  <a:pt x="693071" y="256961"/>
                  <a:pt x="693071" y="235529"/>
                  <a:pt x="684451" y="211955"/>
                </a:cubicBezTo>
                <a:cubicBezTo>
                  <a:pt x="677986" y="196953"/>
                  <a:pt x="652126" y="173379"/>
                  <a:pt x="686606" y="166949"/>
                </a:cubicBezTo>
                <a:cubicBezTo>
                  <a:pt x="689839" y="166414"/>
                  <a:pt x="696304" y="166146"/>
                  <a:pt x="704318" y="166112"/>
                </a:cubicBezTo>
                <a:close/>
                <a:moveTo>
                  <a:pt x="301081" y="269"/>
                </a:moveTo>
                <a:cubicBezTo>
                  <a:pt x="346299" y="-1882"/>
                  <a:pt x="365678" y="8873"/>
                  <a:pt x="385057" y="32535"/>
                </a:cubicBezTo>
                <a:cubicBezTo>
                  <a:pt x="404435" y="21779"/>
                  <a:pt x="451806" y="26082"/>
                  <a:pt x="473338" y="49743"/>
                </a:cubicBezTo>
                <a:cubicBezTo>
                  <a:pt x="520709" y="99217"/>
                  <a:pt x="484104" y="146539"/>
                  <a:pt x="432427" y="172352"/>
                </a:cubicBezTo>
                <a:cubicBezTo>
                  <a:pt x="408742" y="185258"/>
                  <a:pt x="365678" y="170201"/>
                  <a:pt x="369984" y="142237"/>
                </a:cubicBezTo>
                <a:cubicBezTo>
                  <a:pt x="376444" y="107821"/>
                  <a:pt x="419508" y="99217"/>
                  <a:pt x="410895" y="137935"/>
                </a:cubicBezTo>
                <a:cubicBezTo>
                  <a:pt x="402282" y="137935"/>
                  <a:pt x="408742" y="142237"/>
                  <a:pt x="410895" y="140086"/>
                </a:cubicBezTo>
                <a:cubicBezTo>
                  <a:pt x="410895" y="140086"/>
                  <a:pt x="417355" y="137935"/>
                  <a:pt x="419508" y="127180"/>
                </a:cubicBezTo>
                <a:cubicBezTo>
                  <a:pt x="421661" y="112123"/>
                  <a:pt x="413048" y="103519"/>
                  <a:pt x="402282" y="101368"/>
                </a:cubicBezTo>
                <a:cubicBezTo>
                  <a:pt x="361371" y="97066"/>
                  <a:pt x="335533" y="150841"/>
                  <a:pt x="378597" y="174503"/>
                </a:cubicBezTo>
                <a:cubicBezTo>
                  <a:pt x="469032" y="223976"/>
                  <a:pt x="479798" y="109972"/>
                  <a:pt x="568080" y="129331"/>
                </a:cubicBezTo>
                <a:cubicBezTo>
                  <a:pt x="598225" y="135784"/>
                  <a:pt x="600378" y="168050"/>
                  <a:pt x="615450" y="178805"/>
                </a:cubicBezTo>
                <a:cubicBezTo>
                  <a:pt x="634829" y="189560"/>
                  <a:pt x="652055" y="180956"/>
                  <a:pt x="664974" y="198164"/>
                </a:cubicBezTo>
                <a:cubicBezTo>
                  <a:pt x="680047" y="221825"/>
                  <a:pt x="680047" y="254091"/>
                  <a:pt x="673587" y="284205"/>
                </a:cubicBezTo>
                <a:cubicBezTo>
                  <a:pt x="682200" y="292809"/>
                  <a:pt x="695119" y="307867"/>
                  <a:pt x="699426" y="314320"/>
                </a:cubicBezTo>
                <a:cubicBezTo>
                  <a:pt x="703732" y="322924"/>
                  <a:pt x="699426" y="348736"/>
                  <a:pt x="699426" y="348736"/>
                </a:cubicBezTo>
                <a:cubicBezTo>
                  <a:pt x="680047" y="473496"/>
                  <a:pt x="529322" y="413267"/>
                  <a:pt x="585305" y="337981"/>
                </a:cubicBezTo>
                <a:cubicBezTo>
                  <a:pt x="585305" y="337981"/>
                  <a:pt x="598225" y="333679"/>
                  <a:pt x="602531" y="333679"/>
                </a:cubicBezTo>
                <a:cubicBezTo>
                  <a:pt x="606837" y="335830"/>
                  <a:pt x="611144" y="342283"/>
                  <a:pt x="615450" y="346585"/>
                </a:cubicBezTo>
                <a:cubicBezTo>
                  <a:pt x="615450" y="357340"/>
                  <a:pt x="606837" y="365944"/>
                  <a:pt x="613297" y="376699"/>
                </a:cubicBezTo>
                <a:cubicBezTo>
                  <a:pt x="652055" y="305715"/>
                  <a:pt x="559467" y="307867"/>
                  <a:pt x="535781" y="353038"/>
                </a:cubicBezTo>
                <a:cubicBezTo>
                  <a:pt x="529322" y="365944"/>
                  <a:pt x="525015" y="389606"/>
                  <a:pt x="529322" y="408965"/>
                </a:cubicBezTo>
                <a:cubicBezTo>
                  <a:pt x="535781" y="430475"/>
                  <a:pt x="557314" y="447683"/>
                  <a:pt x="576692" y="456288"/>
                </a:cubicBezTo>
                <a:cubicBezTo>
                  <a:pt x="632676" y="477798"/>
                  <a:pt x="682200" y="460590"/>
                  <a:pt x="714498" y="432626"/>
                </a:cubicBezTo>
                <a:cubicBezTo>
                  <a:pt x="720958" y="428324"/>
                  <a:pt x="759716" y="400361"/>
                  <a:pt x="776941" y="391757"/>
                </a:cubicBezTo>
                <a:cubicBezTo>
                  <a:pt x="733877" y="434777"/>
                  <a:pt x="671434" y="495006"/>
                  <a:pt x="576692" y="475647"/>
                </a:cubicBezTo>
                <a:cubicBezTo>
                  <a:pt x="540088" y="467043"/>
                  <a:pt x="499177" y="449835"/>
                  <a:pt x="471185" y="428324"/>
                </a:cubicBezTo>
                <a:cubicBezTo>
                  <a:pt x="460419" y="417569"/>
                  <a:pt x="425968" y="391757"/>
                  <a:pt x="419508" y="376699"/>
                </a:cubicBezTo>
                <a:cubicBezTo>
                  <a:pt x="415201" y="368095"/>
                  <a:pt x="415201" y="363793"/>
                  <a:pt x="413048" y="350887"/>
                </a:cubicBezTo>
                <a:cubicBezTo>
                  <a:pt x="451806" y="404663"/>
                  <a:pt x="516402" y="337981"/>
                  <a:pt x="512096" y="282054"/>
                </a:cubicBezTo>
                <a:cubicBezTo>
                  <a:pt x="512096" y="271299"/>
                  <a:pt x="509943" y="260544"/>
                  <a:pt x="505636" y="251940"/>
                </a:cubicBezTo>
                <a:cubicBezTo>
                  <a:pt x="488411" y="215372"/>
                  <a:pt x="466879" y="215372"/>
                  <a:pt x="438887" y="215372"/>
                </a:cubicBezTo>
                <a:cubicBezTo>
                  <a:pt x="428121" y="202466"/>
                  <a:pt x="393669" y="176654"/>
                  <a:pt x="352758" y="193862"/>
                </a:cubicBezTo>
                <a:cubicBezTo>
                  <a:pt x="329073" y="178805"/>
                  <a:pt x="296775" y="165898"/>
                  <a:pt x="279549" y="165898"/>
                </a:cubicBezTo>
                <a:cubicBezTo>
                  <a:pt x="225719" y="170201"/>
                  <a:pt x="197727" y="185258"/>
                  <a:pt x="189114" y="234731"/>
                </a:cubicBezTo>
                <a:cubicBezTo>
                  <a:pt x="182655" y="273450"/>
                  <a:pt x="204187" y="297111"/>
                  <a:pt x="210646" y="322924"/>
                </a:cubicBezTo>
                <a:cubicBezTo>
                  <a:pt x="195574" y="288507"/>
                  <a:pt x="180501" y="260544"/>
                  <a:pt x="154663" y="260544"/>
                </a:cubicBezTo>
                <a:cubicBezTo>
                  <a:pt x="130977" y="262695"/>
                  <a:pt x="118058" y="277752"/>
                  <a:pt x="120211" y="294960"/>
                </a:cubicBezTo>
                <a:cubicBezTo>
                  <a:pt x="120211" y="299262"/>
                  <a:pt x="122365" y="307867"/>
                  <a:pt x="128824" y="314320"/>
                </a:cubicBezTo>
                <a:cubicBezTo>
                  <a:pt x="128824" y="314320"/>
                  <a:pt x="139590" y="318622"/>
                  <a:pt x="141743" y="318622"/>
                </a:cubicBezTo>
                <a:cubicBezTo>
                  <a:pt x="120211" y="297111"/>
                  <a:pt x="135284" y="266997"/>
                  <a:pt x="165429" y="275601"/>
                </a:cubicBezTo>
                <a:cubicBezTo>
                  <a:pt x="193421" y="282054"/>
                  <a:pt x="195574" y="333679"/>
                  <a:pt x="167582" y="355189"/>
                </a:cubicBezTo>
                <a:cubicBezTo>
                  <a:pt x="154663" y="365944"/>
                  <a:pt x="105139" y="370246"/>
                  <a:pt x="81454" y="368095"/>
                </a:cubicBezTo>
                <a:cubicBezTo>
                  <a:pt x="44849" y="365944"/>
                  <a:pt x="12551" y="342283"/>
                  <a:pt x="6091" y="310018"/>
                </a:cubicBezTo>
                <a:cubicBezTo>
                  <a:pt x="1785" y="294960"/>
                  <a:pt x="-2522" y="271299"/>
                  <a:pt x="1785" y="254091"/>
                </a:cubicBezTo>
                <a:cubicBezTo>
                  <a:pt x="3938" y="251940"/>
                  <a:pt x="10398" y="241185"/>
                  <a:pt x="14704" y="234731"/>
                </a:cubicBezTo>
                <a:cubicBezTo>
                  <a:pt x="14704" y="234731"/>
                  <a:pt x="16857" y="219674"/>
                  <a:pt x="16857" y="215372"/>
                </a:cubicBezTo>
                <a:cubicBezTo>
                  <a:pt x="12551" y="185258"/>
                  <a:pt x="25470" y="150841"/>
                  <a:pt x="62075" y="146539"/>
                </a:cubicBezTo>
                <a:cubicBezTo>
                  <a:pt x="94373" y="144388"/>
                  <a:pt x="83607" y="196013"/>
                  <a:pt x="167582" y="189560"/>
                </a:cubicBezTo>
                <a:cubicBezTo>
                  <a:pt x="178348" y="187409"/>
                  <a:pt x="191267" y="176654"/>
                  <a:pt x="197727" y="168050"/>
                </a:cubicBezTo>
                <a:cubicBezTo>
                  <a:pt x="208493" y="148690"/>
                  <a:pt x="199880" y="116425"/>
                  <a:pt x="174042" y="105670"/>
                </a:cubicBezTo>
                <a:cubicBezTo>
                  <a:pt x="163276" y="103519"/>
                  <a:pt x="146050" y="103519"/>
                  <a:pt x="139590" y="114274"/>
                </a:cubicBezTo>
                <a:cubicBezTo>
                  <a:pt x="139590" y="114274"/>
                  <a:pt x="139590" y="131482"/>
                  <a:pt x="141743" y="142237"/>
                </a:cubicBezTo>
                <a:cubicBezTo>
                  <a:pt x="139590" y="109972"/>
                  <a:pt x="189114" y="101368"/>
                  <a:pt x="189114" y="146539"/>
                </a:cubicBezTo>
                <a:cubicBezTo>
                  <a:pt x="189114" y="223976"/>
                  <a:pt x="10398" y="159445"/>
                  <a:pt x="113752" y="58347"/>
                </a:cubicBezTo>
                <a:cubicBezTo>
                  <a:pt x="148203" y="26082"/>
                  <a:pt x="199880" y="19628"/>
                  <a:pt x="253711" y="34686"/>
                </a:cubicBezTo>
                <a:cubicBezTo>
                  <a:pt x="264477" y="17477"/>
                  <a:pt x="275243" y="2420"/>
                  <a:pt x="301081" y="269"/>
                </a:cubicBezTo>
                <a:close/>
              </a:path>
            </a:pathLst>
          </a:custGeom>
          <a:solidFill>
            <a:srgbClr val="074054"/>
          </a:solidFill>
          <a:ln w="0" cap="flat">
            <a:noFill/>
            <a:prstDash val="solid"/>
            <a:miter lim="800000"/>
          </a:ln>
        </p:spPr>
        <p:txBody>
          <a:bodyPr vert="horz" wrap="square" lIns="91440" tIns="45720" rIns="91440" bIns="45720" numCol="1" anchor="t" anchorCtr="0" compatLnSpc="1">
            <a:noAutofit/>
          </a:bodyPr>
          <a:lstStyle/>
          <a:p>
            <a:endParaRPr lang="zh-CN" altLang="en-US">
              <a:latin typeface="Arial" panose="020B0604020202020204"/>
              <a:ea typeface="微软雅黑" panose="020B0503020204020204"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6456" t="740" r="985" b="76846"/>
          <a:stretch>
            <a:fillRect/>
          </a:stretch>
        </p:blipFill>
        <p:spPr>
          <a:xfrm flipH="1">
            <a:off x="5637580" y="-154824"/>
            <a:ext cx="7028080" cy="7711488"/>
          </a:xfrm>
          <a:prstGeom prst="rect">
            <a:avLst/>
          </a:prstGeom>
        </p:spPr>
      </p:pic>
      <p:pic>
        <p:nvPicPr>
          <p:cNvPr id="4" name="图片 3" descr="图片包含 室内, 建筑物, 餐桌&#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r="30033"/>
          <a:stretch>
            <a:fillRect/>
          </a:stretch>
        </p:blipFill>
        <p:spPr>
          <a:xfrm>
            <a:off x="1111112" y="733920"/>
            <a:ext cx="3771900" cy="2819400"/>
          </a:xfrm>
          <a:prstGeom prst="rect">
            <a:avLst/>
          </a:prstGeom>
        </p:spPr>
      </p:pic>
      <p:pic>
        <p:nvPicPr>
          <p:cNvPr id="6" name="图片 5" descr="图片包含 地面, 建筑物, 户外&#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447" y="3792360"/>
            <a:ext cx="3771900" cy="25146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1183" y="4462906"/>
            <a:ext cx="379360" cy="379477"/>
          </a:xfrm>
          <a:prstGeom prst="rect">
            <a:avLst/>
          </a:prstGeom>
        </p:spPr>
      </p:pic>
      <p:sp>
        <p:nvSpPr>
          <p:cNvPr id="8" name="文本框 7"/>
          <p:cNvSpPr txBox="1"/>
          <p:nvPr/>
        </p:nvSpPr>
        <p:spPr>
          <a:xfrm>
            <a:off x="4975470" y="4385997"/>
            <a:ext cx="2769989" cy="1189227"/>
          </a:xfrm>
          <a:prstGeom prst="rect">
            <a:avLst/>
          </a:prstGeom>
          <a:noFill/>
        </p:spPr>
        <p:txBody>
          <a:bodyPr vert="eaVert" wrap="square" rtlCol="0">
            <a:spAutoFit/>
          </a:bodyPr>
          <a:lstStyle/>
          <a:p>
            <a:pPr>
              <a:lnSpc>
                <a:spcPct val="150000"/>
              </a:lnSpc>
            </a:pPr>
            <a:r>
              <a:rPr lang="zh-CN" altLang="en-US" sz="1400" dirty="0">
                <a:solidFill>
                  <a:srgbClr val="FFFFDF"/>
                </a:solidFill>
                <a:latin typeface="仓耳天群行楷 W01" panose="02020400000000000000" pitchFamily="18" charset="-122"/>
                <a:ea typeface="仓耳天群行楷 W01" panose="02020400000000000000" pitchFamily="18" charset="-122"/>
              </a:rPr>
              <a:t>意境是指抒情性作品中呈现的那种情景交融、虚实相生、活跃着生命律动的韵味无穷的诗意空间</a:t>
            </a:r>
            <a:endParaRPr lang="zh-CN" altLang="en-US" sz="1400" dirty="0">
              <a:solidFill>
                <a:srgbClr val="FFFFDF"/>
              </a:solidFill>
              <a:latin typeface="仓耳天群行楷 W01" panose="02020400000000000000" pitchFamily="18" charset="-122"/>
              <a:ea typeface="仓耳天群行楷 W01" panose="02020400000000000000" pitchFamily="18" charset="-122"/>
            </a:endParaRPr>
          </a:p>
          <a:p>
            <a:pPr>
              <a:lnSpc>
                <a:spcPct val="150000"/>
              </a:lnSpc>
            </a:pPr>
            <a:endParaRPr lang="zh-CN" altLang="en-US" sz="1400" dirty="0">
              <a:solidFill>
                <a:srgbClr val="FFFFDF"/>
              </a:solidFill>
              <a:latin typeface="仓耳天群行楷 W01" panose="02020400000000000000" pitchFamily="18" charset="-122"/>
              <a:ea typeface="仓耳天群行楷 W01"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14692" y="955446"/>
            <a:ext cx="3297896" cy="4947107"/>
          </a:xfrm>
          <a:prstGeom prst="rect">
            <a:avLst/>
          </a:prstGeom>
          <a:ln>
            <a:solidFill>
              <a:srgbClr val="FFFFDF"/>
            </a:solidFill>
          </a:ln>
        </p:spPr>
      </p:pic>
      <p:sp>
        <p:nvSpPr>
          <p:cNvPr id="4" name="矩形 3"/>
          <p:cNvSpPr/>
          <p:nvPr/>
        </p:nvSpPr>
        <p:spPr>
          <a:xfrm>
            <a:off x="1133622" y="1331741"/>
            <a:ext cx="2859258" cy="4194517"/>
          </a:xfrm>
          <a:prstGeom prst="rect">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矩形 4"/>
          <p:cNvSpPr/>
          <p:nvPr/>
        </p:nvSpPr>
        <p:spPr>
          <a:xfrm>
            <a:off x="8534400" y="1331741"/>
            <a:ext cx="2859258" cy="4194517"/>
          </a:xfrm>
          <a:prstGeom prst="rect">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矩形 5"/>
          <p:cNvSpPr/>
          <p:nvPr/>
        </p:nvSpPr>
        <p:spPr>
          <a:xfrm>
            <a:off x="2240439" y="1935966"/>
            <a:ext cx="753349" cy="690842"/>
          </a:xfrm>
          <a:prstGeom prst="rect">
            <a:avLst/>
          </a:prstGeom>
          <a:solidFill>
            <a:srgbClr val="465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217002" y="1947693"/>
            <a:ext cx="800219" cy="690843"/>
          </a:xfrm>
          <a:prstGeom prst="rect">
            <a:avLst/>
          </a:prstGeom>
        </p:spPr>
        <p:txBody>
          <a:bodyPr vert="eaVert" wrap="square">
            <a:spAutoFit/>
          </a:bodyPr>
          <a:lstStyle/>
          <a:p>
            <a:pPr algn="dist"/>
            <a:r>
              <a:rPr lang="zh-CN" altLang="en-US" sz="4000" spc="600" dirty="0">
                <a:solidFill>
                  <a:schemeClr val="bg1"/>
                </a:solidFill>
                <a:latin typeface="仓耳天群行楷 W01" panose="02020400000000000000" pitchFamily="18" charset="-122"/>
                <a:ea typeface="仓耳天群行楷 W01" panose="02020400000000000000" pitchFamily="18" charset="-122"/>
              </a:rPr>
              <a:t>壹</a:t>
            </a:r>
            <a:endParaRPr lang="zh-CN" altLang="en-US" sz="4000" spc="600" dirty="0">
              <a:solidFill>
                <a:schemeClr val="bg1"/>
              </a:solidFill>
              <a:latin typeface="仓耳天群行楷 W01" panose="02020400000000000000" pitchFamily="18" charset="-122"/>
              <a:ea typeface="仓耳天群行楷 W01" panose="02020400000000000000" pitchFamily="18" charset="-122"/>
            </a:endParaRPr>
          </a:p>
        </p:txBody>
      </p:sp>
      <p:sp>
        <p:nvSpPr>
          <p:cNvPr id="8" name="矩形 7"/>
          <p:cNvSpPr/>
          <p:nvPr/>
        </p:nvSpPr>
        <p:spPr>
          <a:xfrm>
            <a:off x="2154592" y="1841767"/>
            <a:ext cx="925041" cy="848288"/>
          </a:xfrm>
          <a:prstGeom prst="rect">
            <a:avLst/>
          </a:prstGeom>
          <a:noFill/>
          <a:ln>
            <a:solidFill>
              <a:srgbClr val="465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33622" y="2902403"/>
            <a:ext cx="2308324" cy="2279197"/>
          </a:xfrm>
          <a:prstGeom prst="rect">
            <a:avLst/>
          </a:prstGeom>
          <a:noFill/>
        </p:spPr>
        <p:txBody>
          <a:bodyPr vert="eaVert" wrap="square" rtlCol="0">
            <a:spAutoFit/>
          </a:bodyPr>
          <a:lstStyle/>
          <a:p>
            <a:pPr algn="just">
              <a:lnSpc>
                <a:spcPct val="200000"/>
              </a:lnSpc>
            </a:pPr>
            <a:r>
              <a:rPr lang="zh-CN" altLang="en-US" sz="1200" kern="0" dirty="0">
                <a:latin typeface="仓耳天群行楷 W01" panose="02020400000000000000" pitchFamily="18" charset="-122"/>
                <a:ea typeface="仓耳天群行楷 W01" panose="02020400000000000000" pitchFamily="18" charset="-122"/>
                <a:cs typeface="华文仿宋" panose="02010600040101010101" charset="-122"/>
              </a:rPr>
              <a:t>根据您的具体内容酌情修点击输入本栏的具体文字，简明扼要的说明分项内容，此为概念图解，请根据您的具体</a:t>
            </a:r>
            <a:endParaRPr lang="zh-CN" altLang="en-US" sz="1200" dirty="0">
              <a:solidFill>
                <a:schemeClr val="bg1">
                  <a:lumMod val="50000"/>
                </a:schemeClr>
              </a:solidFill>
              <a:latin typeface="仓耳天群行楷 W01" panose="02020400000000000000" pitchFamily="18" charset="-122"/>
              <a:ea typeface="仓耳天群行楷 W01" panose="02020400000000000000" pitchFamily="18" charset="-122"/>
            </a:endParaRPr>
          </a:p>
        </p:txBody>
      </p:sp>
      <p:pic>
        <p:nvPicPr>
          <p:cNvPr id="10" name="图片 9"/>
          <p:cNvPicPr>
            <a:picLocks noChangeAspect="1"/>
          </p:cNvPicPr>
          <p:nvPr/>
        </p:nvPicPr>
        <p:blipFill>
          <a:blip r:embed="rId2" cstate="email"/>
          <a:stretch>
            <a:fillRect/>
          </a:stretch>
        </p:blipFill>
        <p:spPr>
          <a:xfrm>
            <a:off x="1685911" y="4499479"/>
            <a:ext cx="340345" cy="350593"/>
          </a:xfrm>
          <a:prstGeom prst="rect">
            <a:avLst/>
          </a:prstGeom>
        </p:spPr>
      </p:pic>
      <p:sp>
        <p:nvSpPr>
          <p:cNvPr id="11" name="矩形 10"/>
          <p:cNvSpPr/>
          <p:nvPr/>
        </p:nvSpPr>
        <p:spPr>
          <a:xfrm>
            <a:off x="9640553" y="1935966"/>
            <a:ext cx="753349" cy="690842"/>
          </a:xfrm>
          <a:prstGeom prst="rect">
            <a:avLst/>
          </a:prstGeom>
          <a:solidFill>
            <a:srgbClr val="465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617116" y="1947693"/>
            <a:ext cx="800219" cy="690843"/>
          </a:xfrm>
          <a:prstGeom prst="rect">
            <a:avLst/>
          </a:prstGeom>
        </p:spPr>
        <p:txBody>
          <a:bodyPr vert="eaVert" wrap="square">
            <a:spAutoFit/>
          </a:bodyPr>
          <a:lstStyle/>
          <a:p>
            <a:pPr algn="dist"/>
            <a:r>
              <a:rPr lang="zh-CN" altLang="en-US" sz="4000" spc="600" dirty="0">
                <a:solidFill>
                  <a:schemeClr val="bg1"/>
                </a:solidFill>
                <a:latin typeface="仓耳天群行楷 W01" panose="02020400000000000000" pitchFamily="18" charset="-122"/>
                <a:ea typeface="仓耳天群行楷 W01" panose="02020400000000000000" pitchFamily="18" charset="-122"/>
              </a:rPr>
              <a:t>贰</a:t>
            </a:r>
            <a:endParaRPr lang="zh-CN" altLang="en-US" sz="4000" spc="600" dirty="0">
              <a:solidFill>
                <a:schemeClr val="bg1"/>
              </a:solidFill>
              <a:latin typeface="仓耳天群行楷 W01" panose="02020400000000000000" pitchFamily="18" charset="-122"/>
              <a:ea typeface="仓耳天群行楷 W01" panose="02020400000000000000" pitchFamily="18" charset="-122"/>
            </a:endParaRPr>
          </a:p>
        </p:txBody>
      </p:sp>
      <p:sp>
        <p:nvSpPr>
          <p:cNvPr id="13" name="矩形 12"/>
          <p:cNvSpPr/>
          <p:nvPr/>
        </p:nvSpPr>
        <p:spPr>
          <a:xfrm>
            <a:off x="9554706" y="1841767"/>
            <a:ext cx="925041" cy="848288"/>
          </a:xfrm>
          <a:prstGeom prst="rect">
            <a:avLst/>
          </a:prstGeom>
          <a:noFill/>
          <a:ln>
            <a:solidFill>
              <a:srgbClr val="465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8533736" y="2902403"/>
            <a:ext cx="2308324" cy="2279197"/>
          </a:xfrm>
          <a:prstGeom prst="rect">
            <a:avLst/>
          </a:prstGeom>
          <a:noFill/>
        </p:spPr>
        <p:txBody>
          <a:bodyPr vert="eaVert" wrap="square" rtlCol="0">
            <a:spAutoFit/>
          </a:bodyPr>
          <a:lstStyle/>
          <a:p>
            <a:pPr algn="just">
              <a:lnSpc>
                <a:spcPct val="200000"/>
              </a:lnSpc>
            </a:pPr>
            <a:r>
              <a:rPr lang="zh-CN" altLang="en-US" sz="1200" kern="0" dirty="0">
                <a:latin typeface="仓耳天群行楷 W01" panose="02020400000000000000" pitchFamily="18" charset="-122"/>
                <a:ea typeface="仓耳天群行楷 W01" panose="02020400000000000000" pitchFamily="18" charset="-122"/>
                <a:cs typeface="华文仿宋" panose="02010600040101010101" charset="-122"/>
              </a:rPr>
              <a:t>根据您的具体内容酌情修点击输入本栏的具体文字，简明扼要的说明分项内容，此为概念图解，请根据您的具体</a:t>
            </a:r>
            <a:endParaRPr lang="zh-CN" altLang="en-US" sz="1200" dirty="0">
              <a:solidFill>
                <a:schemeClr val="bg1">
                  <a:lumMod val="50000"/>
                </a:schemeClr>
              </a:solidFill>
              <a:latin typeface="仓耳天群行楷 W01" panose="02020400000000000000" pitchFamily="18" charset="-122"/>
              <a:ea typeface="仓耳天群行楷 W01" panose="02020400000000000000" pitchFamily="18" charset="-122"/>
            </a:endParaRPr>
          </a:p>
        </p:txBody>
      </p:sp>
      <p:pic>
        <p:nvPicPr>
          <p:cNvPr id="15" name="图片 14"/>
          <p:cNvPicPr>
            <a:picLocks noChangeAspect="1"/>
          </p:cNvPicPr>
          <p:nvPr/>
        </p:nvPicPr>
        <p:blipFill>
          <a:blip r:embed="rId2" cstate="email"/>
          <a:stretch>
            <a:fillRect/>
          </a:stretch>
        </p:blipFill>
        <p:spPr>
          <a:xfrm>
            <a:off x="9086025" y="4499479"/>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1" grpId="0" animBg="1"/>
      <p:bldP spid="12" grpId="0"/>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11702" y="1468901"/>
            <a:ext cx="9397218" cy="4194517"/>
          </a:xfrm>
          <a:prstGeom prst="rect">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 name="图片 2" descr="图片包含 室内, 餐桌, 就坐&#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51713"/>
          <a:stretch>
            <a:fillRect/>
          </a:stretch>
        </p:blipFill>
        <p:spPr>
          <a:xfrm>
            <a:off x="6893168" y="0"/>
            <a:ext cx="5298831" cy="6858000"/>
          </a:xfrm>
          <a:prstGeom prst="rect">
            <a:avLst/>
          </a:prstGeom>
        </p:spPr>
      </p:pic>
      <p:pic>
        <p:nvPicPr>
          <p:cNvPr id="5" name="图片 4" descr="图片包含 室内, 建筑物, 餐桌&#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r="30033"/>
          <a:stretch>
            <a:fillRect/>
          </a:stretch>
        </p:blipFill>
        <p:spPr>
          <a:xfrm>
            <a:off x="1472771" y="2247966"/>
            <a:ext cx="3771900" cy="2819400"/>
          </a:xfrm>
          <a:prstGeom prst="rect">
            <a:avLst/>
          </a:prstGeom>
        </p:spPr>
      </p:pic>
      <p:sp>
        <p:nvSpPr>
          <p:cNvPr id="6" name="文本框 5"/>
          <p:cNvSpPr txBox="1"/>
          <p:nvPr/>
        </p:nvSpPr>
        <p:spPr>
          <a:xfrm>
            <a:off x="5059749" y="2518068"/>
            <a:ext cx="2308324" cy="2279197"/>
          </a:xfrm>
          <a:prstGeom prst="rect">
            <a:avLst/>
          </a:prstGeom>
          <a:noFill/>
        </p:spPr>
        <p:txBody>
          <a:bodyPr vert="eaVert" wrap="square" rtlCol="0">
            <a:spAutoFit/>
          </a:bodyPr>
          <a:lstStyle/>
          <a:p>
            <a:pPr algn="just">
              <a:lnSpc>
                <a:spcPct val="200000"/>
              </a:lnSpc>
            </a:pPr>
            <a:r>
              <a:rPr lang="zh-CN" altLang="en-US" sz="1200" kern="0" dirty="0">
                <a:latin typeface="仓耳天群行楷 W01" panose="02020400000000000000" pitchFamily="18" charset="-122"/>
                <a:ea typeface="仓耳天群行楷 W01" panose="02020400000000000000" pitchFamily="18" charset="-122"/>
                <a:cs typeface="华文仿宋" panose="02010600040101010101" charset="-122"/>
              </a:rPr>
              <a:t>根据您的具体内容酌情修点击输入本栏的具体文字，简明扼要的说明分项内容，此为概念图解，请根据您的具体</a:t>
            </a:r>
            <a:endParaRPr lang="zh-CN" altLang="en-US" sz="1200" dirty="0">
              <a:solidFill>
                <a:schemeClr val="bg1">
                  <a:lumMod val="50000"/>
                </a:schemeClr>
              </a:solidFill>
              <a:latin typeface="仓耳天群行楷 W01" panose="02020400000000000000" pitchFamily="18" charset="-122"/>
              <a:ea typeface="仓耳天群行楷 W01" panose="02020400000000000000" pitchFamily="18" charset="-122"/>
            </a:endParaRPr>
          </a:p>
        </p:txBody>
      </p:sp>
      <p:pic>
        <p:nvPicPr>
          <p:cNvPr id="7" name="图片 6"/>
          <p:cNvPicPr>
            <a:picLocks noChangeAspect="1"/>
          </p:cNvPicPr>
          <p:nvPr/>
        </p:nvPicPr>
        <p:blipFill>
          <a:blip r:embed="rId3" cstate="email"/>
          <a:stretch>
            <a:fillRect/>
          </a:stretch>
        </p:blipFill>
        <p:spPr>
          <a:xfrm>
            <a:off x="5612038" y="4115144"/>
            <a:ext cx="340345" cy="350593"/>
          </a:xfrm>
          <a:prstGeom prst="rect">
            <a:avLst/>
          </a:prstGeom>
        </p:spPr>
      </p:pic>
      <p:sp>
        <p:nvSpPr>
          <p:cNvPr id="8" name="文本框 7"/>
          <p:cNvSpPr txBox="1"/>
          <p:nvPr/>
        </p:nvSpPr>
        <p:spPr>
          <a:xfrm>
            <a:off x="7368073" y="1733522"/>
            <a:ext cx="2485922" cy="3046988"/>
          </a:xfrm>
          <a:prstGeom prst="rect">
            <a:avLst/>
          </a:prstGeom>
          <a:noFill/>
        </p:spPr>
        <p:txBody>
          <a:bodyPr wrap="square" rtlCol="0">
            <a:spAutoFit/>
          </a:bodyPr>
          <a:lstStyle/>
          <a:p>
            <a:r>
              <a:rPr lang="zh-CN" altLang="en-US" sz="9600" b="1" dirty="0">
                <a:solidFill>
                  <a:srgbClr val="46505C"/>
                </a:solidFill>
                <a:latin typeface="仓耳天群行楷 W01" panose="02020400000000000000" pitchFamily="18" charset="-122"/>
                <a:ea typeface="仓耳天群行楷 W01" panose="02020400000000000000" pitchFamily="18" charset="-122"/>
              </a:rPr>
              <a:t>国潮</a:t>
            </a:r>
            <a:endParaRPr lang="zh-CN" altLang="en-US" sz="9600" b="1" dirty="0">
              <a:solidFill>
                <a:srgbClr val="46505C"/>
              </a:solidFill>
              <a:latin typeface="仓耳天群行楷 W01" panose="02020400000000000000" pitchFamily="18" charset="-122"/>
              <a:ea typeface="仓耳天群行楷 W01"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网球&#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6550" b="3450"/>
          <a:stretch>
            <a:fillRect/>
          </a:stretch>
        </p:blipFill>
        <p:spPr>
          <a:xfrm>
            <a:off x="20" y="10"/>
            <a:ext cx="12191980" cy="6857990"/>
          </a:xfrm>
          <a:prstGeom prst="rect">
            <a:avLst/>
          </a:prstGeom>
        </p:spPr>
      </p:pic>
      <p:pic>
        <p:nvPicPr>
          <p:cNvPr id="4" name="图片 3" descr="图片包含 照片, 美食, 室内&#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 y="0"/>
            <a:ext cx="12191999" cy="6858000"/>
          </a:xfrm>
          <a:prstGeom prst="rect">
            <a:avLst/>
          </a:prstGeom>
        </p:spPr>
      </p:pic>
      <p:pic>
        <p:nvPicPr>
          <p:cNvPr id="5" name="图片 4"/>
          <p:cNvPicPr>
            <a:picLocks noChangeAspect="1"/>
          </p:cNvPicPr>
          <p:nvPr/>
        </p:nvPicPr>
        <p:blipFill>
          <a:blip r:embed="rId3" cstate="email"/>
          <a:stretch>
            <a:fillRect/>
          </a:stretch>
        </p:blipFill>
        <p:spPr>
          <a:xfrm>
            <a:off x="756315" y="671381"/>
            <a:ext cx="4196329" cy="3667582"/>
          </a:xfrm>
          <a:prstGeom prst="rect">
            <a:avLst/>
          </a:prstGeom>
        </p:spPr>
      </p:pic>
      <p:sp>
        <p:nvSpPr>
          <p:cNvPr id="8" name="文本框 7"/>
          <p:cNvSpPr txBox="1"/>
          <p:nvPr/>
        </p:nvSpPr>
        <p:spPr>
          <a:xfrm>
            <a:off x="5029511" y="2016204"/>
            <a:ext cx="2361867" cy="3154710"/>
          </a:xfrm>
          <a:prstGeom prst="rect">
            <a:avLst/>
          </a:prstGeom>
          <a:noFill/>
        </p:spPr>
        <p:txBody>
          <a:bodyPr wrap="square" rtlCol="0">
            <a:spAutoFit/>
            <a:scene3d>
              <a:camera prst="orthographicFront"/>
              <a:lightRig rig="threePt" dir="t"/>
            </a:scene3d>
            <a:sp3d extrusionH="57150" contourW="12700" prstMaterial="metal">
              <a:bevelT w="127000" h="127000"/>
              <a:contourClr>
                <a:srgbClr val="A88755"/>
              </a:contourClr>
            </a:sp3d>
          </a:bodyPr>
          <a:lstStyle/>
          <a:p>
            <a:pPr algn="ctr"/>
            <a:r>
              <a:rPr lang="zh-CN" altLang="en-US" sz="19900" dirty="0">
                <a:solidFill>
                  <a:schemeClr val="bg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cs typeface="+mn-ea"/>
                <a:sym typeface="+mn-lt"/>
              </a:rPr>
              <a:t>贰</a:t>
            </a:r>
            <a:endParaRPr lang="zh-CN" altLang="en-US" sz="19900" dirty="0">
              <a:solidFill>
                <a:schemeClr val="bg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cs typeface="+mn-ea"/>
              <a:sym typeface="+mn-lt"/>
            </a:endParaRPr>
          </a:p>
        </p:txBody>
      </p:sp>
      <p:sp>
        <p:nvSpPr>
          <p:cNvPr id="9" name="文本框 8"/>
          <p:cNvSpPr txBox="1"/>
          <p:nvPr/>
        </p:nvSpPr>
        <p:spPr>
          <a:xfrm>
            <a:off x="8599293" y="1576899"/>
            <a:ext cx="1661993" cy="1856545"/>
          </a:xfrm>
          <a:prstGeom prst="rect">
            <a:avLst/>
          </a:prstGeom>
          <a:noFill/>
        </p:spPr>
        <p:txBody>
          <a:bodyPr vert="eaVert" wrap="square" rtlCol="0">
            <a:spAutoFit/>
          </a:bodyPr>
          <a:lstStyle/>
          <a:p>
            <a:pPr>
              <a:lnSpc>
                <a:spcPct val="200000"/>
              </a:lnSpc>
            </a:pPr>
            <a:r>
              <a:rPr lang="zh-CN" altLang="en-US" sz="1200" dirty="0">
                <a:solidFill>
                  <a:schemeClr val="bg1"/>
                </a:solidFill>
                <a:latin typeface="仓耳天群行楷 W01" panose="02020400000000000000" pitchFamily="18" charset="-122"/>
                <a:ea typeface="仓耳天群行楷 W01" panose="02020400000000000000" pitchFamily="18" charset="-122"/>
                <a:cs typeface="Hiragino Sans GB W3" charset="-122"/>
                <a:sym typeface="+mn-lt"/>
              </a:rPr>
              <a:t>单击此处输入文本内容单击此处输入文本内容输入文本内容单击此处输入文本内容。</a:t>
            </a:r>
            <a:endParaRPr lang="zh-CN" altLang="en-US" sz="1200" dirty="0">
              <a:solidFill>
                <a:schemeClr val="bg1"/>
              </a:solidFill>
              <a:latin typeface="仓耳天群行楷 W01" panose="02020400000000000000" pitchFamily="18" charset="-122"/>
              <a:ea typeface="仓耳天群行楷 W01" panose="02020400000000000000" pitchFamily="18" charset="-122"/>
              <a:cs typeface="Hiragino Sans GB W3" charset="-122"/>
              <a:sym typeface="+mn-lt"/>
            </a:endParaRPr>
          </a:p>
        </p:txBody>
      </p:sp>
      <p:pic>
        <p:nvPicPr>
          <p:cNvPr id="10" name="图片 9"/>
          <p:cNvPicPr>
            <a:picLocks noChangeAspect="1"/>
          </p:cNvPicPr>
          <p:nvPr/>
        </p:nvPicPr>
        <p:blipFill>
          <a:blip r:embed="rId4" cstate="email"/>
          <a:stretch>
            <a:fillRect/>
          </a:stretch>
        </p:blipFill>
        <p:spPr>
          <a:xfrm>
            <a:off x="7654990" y="3988370"/>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餐桌, 花瓶, 植物&#10;&#10;自动生成的说明"/>
          <p:cNvPicPr>
            <a:picLocks noChangeAspect="1"/>
          </p:cNvPicPr>
          <p:nvPr/>
        </p:nvPicPr>
        <p:blipFill rotWithShape="1">
          <a:blip r:embed="rId1" cstate="email"/>
          <a:srcRect/>
          <a:stretch>
            <a:fillRect/>
          </a:stretch>
        </p:blipFill>
        <p:spPr>
          <a:xfrm>
            <a:off x="5027645" y="-464509"/>
            <a:ext cx="8284967" cy="5540095"/>
          </a:xfrm>
          <a:prstGeom prst="rect">
            <a:avLst/>
          </a:prstGeom>
        </p:spPr>
      </p:pic>
      <p:sp>
        <p:nvSpPr>
          <p:cNvPr id="3" name="TextBox 46"/>
          <p:cNvSpPr txBox="1">
            <a:spLocks noChangeArrowheads="1"/>
          </p:cNvSpPr>
          <p:nvPr/>
        </p:nvSpPr>
        <p:spPr bwMode="auto">
          <a:xfrm>
            <a:off x="1068891" y="4733679"/>
            <a:ext cx="3316929" cy="102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21970">
              <a:defRPr sz="1300">
                <a:solidFill>
                  <a:schemeClr val="tx1"/>
                </a:solidFill>
                <a:latin typeface="Calibri" panose="020F0502020204030204" pitchFamily="34" charset="0"/>
                <a:ea typeface="宋体" panose="02010600030101010101" pitchFamily="2" charset="-122"/>
              </a:defRPr>
            </a:lvl1pPr>
            <a:lvl2pPr marL="742950" indent="-285750" defTabSz="521970">
              <a:defRPr sz="1300">
                <a:solidFill>
                  <a:schemeClr val="tx1"/>
                </a:solidFill>
                <a:latin typeface="Calibri" panose="020F0502020204030204" pitchFamily="34" charset="0"/>
                <a:ea typeface="宋体" panose="02010600030101010101" pitchFamily="2" charset="-122"/>
              </a:defRPr>
            </a:lvl2pPr>
            <a:lvl3pPr marL="1143000" indent="-228600" defTabSz="521970">
              <a:defRPr sz="1300">
                <a:solidFill>
                  <a:schemeClr val="tx1"/>
                </a:solidFill>
                <a:latin typeface="Calibri" panose="020F0502020204030204" pitchFamily="34" charset="0"/>
                <a:ea typeface="宋体" panose="02010600030101010101" pitchFamily="2" charset="-122"/>
              </a:defRPr>
            </a:lvl3pPr>
            <a:lvl4pPr marL="1600200" indent="-228600" defTabSz="521970">
              <a:defRPr sz="1300">
                <a:solidFill>
                  <a:schemeClr val="tx1"/>
                </a:solidFill>
                <a:latin typeface="Calibri" panose="020F0502020204030204" pitchFamily="34" charset="0"/>
                <a:ea typeface="宋体" panose="02010600030101010101" pitchFamily="2" charset="-122"/>
              </a:defRPr>
            </a:lvl4pPr>
            <a:lvl5pPr marL="2057400" indent="-228600" defTabSz="521970">
              <a:defRPr sz="1300">
                <a:solidFill>
                  <a:schemeClr val="tx1"/>
                </a:solidFill>
                <a:latin typeface="Calibri" panose="020F0502020204030204" pitchFamily="34" charset="0"/>
                <a:ea typeface="宋体" panose="02010600030101010101" pitchFamily="2" charset="-122"/>
              </a:defRPr>
            </a:lvl5pPr>
            <a:lvl6pPr marL="25146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9718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34290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8862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defTabSz="1218565">
              <a:lnSpc>
                <a:spcPts val="2500"/>
              </a:lnSpc>
            </a:pPr>
            <a:r>
              <a:rPr lang="zh-CN" altLang="en-US" sz="1600" dirty="0">
                <a:solidFill>
                  <a:srgbClr val="FFFFDF"/>
                </a:solidFill>
                <a:latin typeface="仓耳天群行楷 W01" panose="02020400000000000000" pitchFamily="18" charset="-122"/>
                <a:ea typeface="仓耳天群行楷 W01" panose="02020400000000000000" pitchFamily="18" charset="-122"/>
                <a:sym typeface="方正黑体简体" panose="02010601030101010101" pitchFamily="2" charset="-122"/>
              </a:rPr>
              <a:t>请在此处添加具体内容，文字尽量言简意赅，简单说明即可，不必过于繁琐，注意板面美观度。</a:t>
            </a:r>
            <a:endParaRPr lang="zh-CN" altLang="en-US" sz="1600" dirty="0">
              <a:solidFill>
                <a:srgbClr val="FFFFDF"/>
              </a:solidFill>
              <a:latin typeface="仓耳天群行楷 W01" panose="02020400000000000000" pitchFamily="18" charset="-122"/>
              <a:ea typeface="仓耳天群行楷 W01" panose="02020400000000000000" pitchFamily="18" charset="-122"/>
              <a:sym typeface="方正黑体简体" panose="02010601030101010101" pitchFamily="2" charset="-122"/>
            </a:endParaRPr>
          </a:p>
        </p:txBody>
      </p:sp>
      <p:sp>
        <p:nvSpPr>
          <p:cNvPr id="4" name="文本框 3"/>
          <p:cNvSpPr txBox="1">
            <a:spLocks noChangeArrowheads="1"/>
          </p:cNvSpPr>
          <p:nvPr/>
        </p:nvSpPr>
        <p:spPr bwMode="auto">
          <a:xfrm>
            <a:off x="1068694" y="4083247"/>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defTabSz="608965"/>
            <a:r>
              <a:rPr lang="zh-CN" altLang="en-US" sz="2800" dirty="0">
                <a:ln w="18415" cmpd="sng">
                  <a:noFill/>
                  <a:prstDash val="solid"/>
                </a:ln>
                <a:solidFill>
                  <a:srgbClr val="FFFFDF"/>
                </a:solidFill>
                <a:latin typeface="仓耳天群行楷 W01" panose="02020400000000000000" pitchFamily="18" charset="-122"/>
                <a:ea typeface="仓耳天群行楷 W01" panose="02020400000000000000" pitchFamily="18" charset="-122"/>
                <a:sym typeface="方正仿宋简体" panose="03000509000000000000" pitchFamily="2" charset="-122"/>
              </a:rPr>
              <a:t>点击添加标题</a:t>
            </a:r>
            <a:endParaRPr lang="zh-CN" altLang="en-US" sz="2800" dirty="0">
              <a:ln w="18415" cmpd="sng">
                <a:noFill/>
                <a:prstDash val="solid"/>
              </a:ln>
              <a:solidFill>
                <a:srgbClr val="FFFFDF"/>
              </a:solidFill>
              <a:latin typeface="仓耳天群行楷 W01" panose="02020400000000000000" pitchFamily="18" charset="-122"/>
              <a:ea typeface="仓耳天群行楷 W01" panose="02020400000000000000" pitchFamily="18" charset="-122"/>
              <a:sym typeface="方正仿宋简体" panose="03000509000000000000" pitchFamily="2" charset="-122"/>
            </a:endParaRPr>
          </a:p>
        </p:txBody>
      </p:sp>
      <p:sp>
        <p:nvSpPr>
          <p:cNvPr id="5" name="文本框 4"/>
          <p:cNvSpPr txBox="1"/>
          <p:nvPr/>
        </p:nvSpPr>
        <p:spPr>
          <a:xfrm>
            <a:off x="862337" y="2305539"/>
            <a:ext cx="3791311" cy="1862048"/>
          </a:xfrm>
          <a:prstGeom prst="rect">
            <a:avLst/>
          </a:prstGeom>
          <a:noFill/>
        </p:spPr>
        <p:txBody>
          <a:bodyPr wrap="square" rtlCol="0">
            <a:spAutoFit/>
          </a:bodyPr>
          <a:lstStyle/>
          <a:p>
            <a:r>
              <a:rPr lang="zh-CN" altLang="en-US" sz="11500" dirty="0">
                <a:solidFill>
                  <a:srgbClr val="FFFFDF"/>
                </a:solidFill>
                <a:latin typeface="仓耳天群行楷 W01" panose="02020400000000000000" pitchFamily="18" charset="-122"/>
                <a:ea typeface="仓耳天群行楷 W01" panose="02020400000000000000" pitchFamily="18" charset="-122"/>
              </a:rPr>
              <a:t>国潮</a:t>
            </a:r>
            <a:endParaRPr lang="zh-CN" altLang="en-US" sz="11500" dirty="0">
              <a:solidFill>
                <a:srgbClr val="FFFFDF"/>
              </a:solidFill>
              <a:latin typeface="仓耳天群行楷 W01" panose="02020400000000000000" pitchFamily="18" charset="-122"/>
              <a:ea typeface="仓耳天群行楷 W01" panose="02020400000000000000" pitchFamily="18" charset="-122"/>
            </a:endParaRPr>
          </a:p>
        </p:txBody>
      </p:sp>
      <p:pic>
        <p:nvPicPr>
          <p:cNvPr id="6" name="图片 5"/>
          <p:cNvPicPr>
            <a:picLocks noChangeAspect="1"/>
          </p:cNvPicPr>
          <p:nvPr/>
        </p:nvPicPr>
        <p:blipFill>
          <a:blip r:embed="rId2" cstate="email"/>
          <a:stretch>
            <a:fillRect/>
          </a:stretch>
        </p:blipFill>
        <p:spPr>
          <a:xfrm>
            <a:off x="3971676" y="1366417"/>
            <a:ext cx="1545397" cy="552825"/>
          </a:xfrm>
          <a:prstGeom prst="rect">
            <a:avLst/>
          </a:prstGeom>
        </p:spPr>
      </p:pic>
      <p:cxnSp>
        <p:nvCxnSpPr>
          <p:cNvPr id="7" name="直接连接符 6"/>
          <p:cNvCxnSpPr/>
          <p:nvPr/>
        </p:nvCxnSpPr>
        <p:spPr>
          <a:xfrm>
            <a:off x="1236334" y="3914346"/>
            <a:ext cx="4147189" cy="0"/>
          </a:xfrm>
          <a:prstGeom prst="line">
            <a:avLst/>
          </a:prstGeom>
          <a:ln>
            <a:solidFill>
              <a:srgbClr val="FFFFD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cstate="email"/>
          <a:stretch>
            <a:fillRect/>
          </a:stretch>
        </p:blipFill>
        <p:spPr>
          <a:xfrm>
            <a:off x="4159868" y="3337512"/>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500"/>
                            </p:stCondLst>
                            <p:childTnLst>
                              <p:par>
                                <p:cTn id="13" presetID="14" presetClass="entr" presetSubtype="5"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vertical)">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好客模板www.haoke.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1492</Words>
  <Application>WPS 演示</Application>
  <PresentationFormat>宽屏</PresentationFormat>
  <Paragraphs>150</Paragraphs>
  <Slides>24</Slides>
  <Notes>0</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24</vt:i4>
      </vt:variant>
    </vt:vector>
  </HeadingPairs>
  <TitlesOfParts>
    <vt:vector size="48" baseType="lpstr">
      <vt:lpstr>Arial</vt:lpstr>
      <vt:lpstr>宋体</vt:lpstr>
      <vt:lpstr>Wingdings</vt:lpstr>
      <vt:lpstr>韩绍杰邯郸体</vt:lpstr>
      <vt:lpstr>仓耳天群行楷 W01</vt:lpstr>
      <vt:lpstr>楷体_GB2312</vt:lpstr>
      <vt:lpstr>Hiragino Sans GB W3</vt:lpstr>
      <vt:lpstr>杨任东竹石体-Bold</vt:lpstr>
      <vt:lpstr>方正清刻本悦宋简体</vt:lpstr>
      <vt:lpstr>华文仿宋</vt:lpstr>
      <vt:lpstr>Arial</vt:lpstr>
      <vt:lpstr>微软雅黑</vt:lpstr>
      <vt:lpstr>Calibri</vt:lpstr>
      <vt:lpstr>方正黑体简体</vt:lpstr>
      <vt:lpstr>方正仿宋简体</vt:lpstr>
      <vt:lpstr>汉仪尚巍手书W</vt:lpstr>
      <vt:lpstr>等线</vt:lpstr>
      <vt:lpstr>仿宋</vt:lpstr>
      <vt:lpstr>Arial Unicode MS</vt:lpstr>
      <vt:lpstr>Helvetica Light</vt:lpstr>
      <vt:lpstr>Bodoni SvtyTwo ITC TT-Book</vt:lpstr>
      <vt:lpstr>方正苏新诗柳楷简体</vt:lpstr>
      <vt:lpstr>Hilda Sonnenschein</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一颗苹果</cp:lastModifiedBy>
  <cp:revision>4</cp:revision>
  <dcterms:created xsi:type="dcterms:W3CDTF">2019-04-23T08:28:00Z</dcterms:created>
  <dcterms:modified xsi:type="dcterms:W3CDTF">2021-09-07T03:57:42Z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2182667848984E4895508495D4CD41D9</vt:lpwstr>
  </property>
</Properties>
</file>