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4270" r:id="rId6"/>
    <p:sldId id="4271" r:id="rId7"/>
    <p:sldId id="4272" r:id="rId8"/>
    <p:sldId id="4294" r:id="rId9"/>
    <p:sldId id="4295" r:id="rId10"/>
    <p:sldId id="4296" r:id="rId11"/>
    <p:sldId id="4297" r:id="rId12"/>
    <p:sldId id="4298" r:id="rId13"/>
    <p:sldId id="4300" r:id="rId14"/>
    <p:sldId id="4301" r:id="rId15"/>
    <p:sldId id="4302" r:id="rId16"/>
    <p:sldId id="4303" r:id="rId17"/>
    <p:sldId id="4304" r:id="rId18"/>
    <p:sldId id="4305" r:id="rId19"/>
    <p:sldId id="4306" r:id="rId20"/>
    <p:sldId id="4307" r:id="rId21"/>
    <p:sldId id="4308" r:id="rId22"/>
    <p:sldId id="4309" r:id="rId23"/>
    <p:sldId id="4310" r:id="rId24"/>
    <p:sldId id="4311" r:id="rId25"/>
    <p:sldId id="4312" r:id="rId26"/>
    <p:sldId id="4313" r:id="rId27"/>
    <p:sldId id="4314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CC8"/>
    <a:srgbClr val="C3D6E7"/>
    <a:srgbClr val="AAB2D7"/>
    <a:srgbClr val="B29FCC"/>
    <a:srgbClr val="B6A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7C1E4-2EE8-4656-A565-53DBAFE8D2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2295-8137-4DF9-AE1E-68DCFA74BA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161520">
                  <a:alpha val="85000"/>
                </a:srgbClr>
              </a:gs>
              <a:gs pos="100000">
                <a:srgbClr val="5F1FEB">
                  <a:alpha val="85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814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6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11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2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4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7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8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9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4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7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8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9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7"/>
          <p:cNvSpPr>
            <a:spLocks noGrp="1"/>
          </p:cNvSpPr>
          <p:nvPr>
            <p:ph type="pic" sz="quarter" idx="10"/>
          </p:nvPr>
        </p:nvSpPr>
        <p:spPr>
          <a:xfrm flipH="1">
            <a:off x="-1971" y="0"/>
            <a:ext cx="12193969" cy="6857999"/>
          </a:xfrm>
          <a:prstGeom prst="rtTriangle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4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7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8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9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750344" y="2365375"/>
            <a:ext cx="1764506" cy="1470025"/>
          </a:xfrm>
          <a:custGeom>
            <a:avLst/>
            <a:gdLst>
              <a:gd name="connsiteX0" fmla="*/ 0 w 1759744"/>
              <a:gd name="connsiteY0" fmla="*/ 0 h 1322387"/>
              <a:gd name="connsiteX1" fmla="*/ 1759744 w 1759744"/>
              <a:gd name="connsiteY1" fmla="*/ 0 h 1322387"/>
              <a:gd name="connsiteX2" fmla="*/ 1759744 w 1759744"/>
              <a:gd name="connsiteY2" fmla="*/ 1322387 h 1322387"/>
              <a:gd name="connsiteX3" fmla="*/ 0 w 1759744"/>
              <a:gd name="connsiteY3" fmla="*/ 1322387 h 1322387"/>
              <a:gd name="connsiteX4" fmla="*/ 0 w 1759744"/>
              <a:gd name="connsiteY4" fmla="*/ 0 h 1322387"/>
              <a:gd name="connsiteX0-1" fmla="*/ 0 w 1764506"/>
              <a:gd name="connsiteY0-2" fmla="*/ 147638 h 1470025"/>
              <a:gd name="connsiteX1-3" fmla="*/ 1764506 w 1764506"/>
              <a:gd name="connsiteY1-4" fmla="*/ 0 h 1470025"/>
              <a:gd name="connsiteX2-5" fmla="*/ 1759744 w 1764506"/>
              <a:gd name="connsiteY2-6" fmla="*/ 1470025 h 1470025"/>
              <a:gd name="connsiteX3-7" fmla="*/ 0 w 1764506"/>
              <a:gd name="connsiteY3-8" fmla="*/ 1470025 h 1470025"/>
              <a:gd name="connsiteX4-9" fmla="*/ 0 w 1764506"/>
              <a:gd name="connsiteY4-10" fmla="*/ 147638 h 1470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64506" h="1470025">
                <a:moveTo>
                  <a:pt x="0" y="147638"/>
                </a:moveTo>
                <a:lnTo>
                  <a:pt x="1764506" y="0"/>
                </a:lnTo>
                <a:cubicBezTo>
                  <a:pt x="1762919" y="490008"/>
                  <a:pt x="1761331" y="980017"/>
                  <a:pt x="1759744" y="1470025"/>
                </a:cubicBezTo>
                <a:lnTo>
                  <a:pt x="0" y="1470025"/>
                </a:lnTo>
                <a:lnTo>
                  <a:pt x="0" y="147638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953000" y="2365375"/>
            <a:ext cx="2347913" cy="15160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7705725" y="2365375"/>
            <a:ext cx="1766888" cy="1470025"/>
          </a:xfrm>
          <a:custGeom>
            <a:avLst/>
            <a:gdLst>
              <a:gd name="connsiteX0" fmla="*/ 0 w 1766888"/>
              <a:gd name="connsiteY0" fmla="*/ 0 h 1470025"/>
              <a:gd name="connsiteX1" fmla="*/ 1766888 w 1766888"/>
              <a:gd name="connsiteY1" fmla="*/ 0 h 1470025"/>
              <a:gd name="connsiteX2" fmla="*/ 1766888 w 1766888"/>
              <a:gd name="connsiteY2" fmla="*/ 1470025 h 1470025"/>
              <a:gd name="connsiteX3" fmla="*/ 0 w 1766888"/>
              <a:gd name="connsiteY3" fmla="*/ 1470025 h 1470025"/>
              <a:gd name="connsiteX4" fmla="*/ 0 w 1766888"/>
              <a:gd name="connsiteY4" fmla="*/ 0 h 1470025"/>
              <a:gd name="connsiteX0-1" fmla="*/ 0 w 1766888"/>
              <a:gd name="connsiteY0-2" fmla="*/ 0 h 1470025"/>
              <a:gd name="connsiteX1-3" fmla="*/ 1757363 w 1766888"/>
              <a:gd name="connsiteY1-4" fmla="*/ 166688 h 1470025"/>
              <a:gd name="connsiteX2-5" fmla="*/ 1766888 w 1766888"/>
              <a:gd name="connsiteY2-6" fmla="*/ 1470025 h 1470025"/>
              <a:gd name="connsiteX3-7" fmla="*/ 0 w 1766888"/>
              <a:gd name="connsiteY3-8" fmla="*/ 1470025 h 1470025"/>
              <a:gd name="connsiteX4-9" fmla="*/ 0 w 1766888"/>
              <a:gd name="connsiteY4-10" fmla="*/ 0 h 1470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66888" h="1470025">
                <a:moveTo>
                  <a:pt x="0" y="0"/>
                </a:moveTo>
                <a:lnTo>
                  <a:pt x="1757363" y="166688"/>
                </a:lnTo>
                <a:lnTo>
                  <a:pt x="1766888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4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7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9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99886" y="2106386"/>
            <a:ext cx="4789714" cy="26275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4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7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9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097969" y="1"/>
            <a:ext cx="6094031" cy="6857999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4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7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9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570838"/>
            <a:ext cx="12192000" cy="34132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401210" y="415931"/>
            <a:ext cx="2101289" cy="398780"/>
            <a:chOff x="401210" y="415931"/>
            <a:chExt cx="2101289" cy="398780"/>
          </a:xfrm>
        </p:grpSpPr>
        <p:sp>
          <p:nvSpPr>
            <p:cNvPr id="3" name="矩形 3"/>
            <p:cNvSpPr>
              <a:spLocks noChangeArrowheads="1"/>
            </p:cNvSpPr>
            <p:nvPr userDrawn="1"/>
          </p:nvSpPr>
          <p:spPr bwMode="auto">
            <a:xfrm>
              <a:off x="795619" y="415931"/>
              <a:ext cx="1706880" cy="39878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marL="0" indent="0"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输入标题内容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18289"/>
            <p:cNvGrpSpPr/>
            <p:nvPr userDrawn="1"/>
          </p:nvGrpSpPr>
          <p:grpSpPr>
            <a:xfrm>
              <a:off x="401210" y="479892"/>
              <a:ext cx="350594" cy="267483"/>
              <a:chOff x="2897188" y="2074863"/>
              <a:chExt cx="582613" cy="444500"/>
            </a:xfrm>
            <a:gradFill>
              <a:gsLst>
                <a:gs pos="0">
                  <a:srgbClr val="7200F5"/>
                </a:gs>
                <a:gs pos="66000">
                  <a:srgbClr val="310A88"/>
                </a:gs>
              </a:gsLst>
              <a:lin ang="2700000" scaled="1"/>
            </a:gradFill>
          </p:grpSpPr>
          <p:sp>
            <p:nvSpPr>
              <p:cNvPr id="9" name="Freeform 29"/>
              <p:cNvSpPr/>
              <p:nvPr/>
            </p:nvSpPr>
            <p:spPr bwMode="auto">
              <a:xfrm>
                <a:off x="2897188" y="2236788"/>
                <a:ext cx="582613" cy="282575"/>
              </a:xfrm>
              <a:custGeom>
                <a:avLst/>
                <a:gdLst>
                  <a:gd name="T0" fmla="*/ 192 w 196"/>
                  <a:gd name="T1" fmla="*/ 36 h 95"/>
                  <a:gd name="T2" fmla="*/ 175 w 196"/>
                  <a:gd name="T3" fmla="*/ 33 h 95"/>
                  <a:gd name="T4" fmla="*/ 23 w 196"/>
                  <a:gd name="T5" fmla="*/ 7 h 95"/>
                  <a:gd name="T6" fmla="*/ 7 w 196"/>
                  <a:gd name="T7" fmla="*/ 4 h 95"/>
                  <a:gd name="T8" fmla="*/ 4 w 196"/>
                  <a:gd name="T9" fmla="*/ 21 h 95"/>
                  <a:gd name="T10" fmla="*/ 91 w 196"/>
                  <a:gd name="T11" fmla="*/ 78 h 95"/>
                  <a:gd name="T12" fmla="*/ 111 w 196"/>
                  <a:gd name="T13" fmla="*/ 80 h 95"/>
                  <a:gd name="T14" fmla="*/ 189 w 196"/>
                  <a:gd name="T15" fmla="*/ 53 h 95"/>
                  <a:gd name="T16" fmla="*/ 192 w 196"/>
                  <a:gd name="T17" fmla="*/ 3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5">
                    <a:moveTo>
                      <a:pt x="192" y="36"/>
                    </a:moveTo>
                    <a:cubicBezTo>
                      <a:pt x="188" y="31"/>
                      <a:pt x="180" y="29"/>
                      <a:pt x="175" y="33"/>
                    </a:cubicBezTo>
                    <a:cubicBezTo>
                      <a:pt x="86" y="95"/>
                      <a:pt x="26" y="11"/>
                      <a:pt x="23" y="7"/>
                    </a:cubicBezTo>
                    <a:cubicBezTo>
                      <a:pt x="20" y="2"/>
                      <a:pt x="12" y="0"/>
                      <a:pt x="7" y="4"/>
                    </a:cubicBezTo>
                    <a:cubicBezTo>
                      <a:pt x="1" y="8"/>
                      <a:pt x="0" y="16"/>
                      <a:pt x="4" y="21"/>
                    </a:cubicBezTo>
                    <a:cubicBezTo>
                      <a:pt x="5" y="23"/>
                      <a:pt x="37" y="69"/>
                      <a:pt x="91" y="78"/>
                    </a:cubicBezTo>
                    <a:cubicBezTo>
                      <a:pt x="97" y="80"/>
                      <a:pt x="104" y="80"/>
                      <a:pt x="111" y="80"/>
                    </a:cubicBezTo>
                    <a:cubicBezTo>
                      <a:pt x="137" y="80"/>
                      <a:pt x="163" y="71"/>
                      <a:pt x="189" y="53"/>
                    </a:cubicBezTo>
                    <a:cubicBezTo>
                      <a:pt x="194" y="49"/>
                      <a:pt x="196" y="42"/>
                      <a:pt x="19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3" name="Oval 30"/>
              <p:cNvSpPr>
                <a:spLocks noChangeArrowheads="1"/>
              </p:cNvSpPr>
              <p:nvPr/>
            </p:nvSpPr>
            <p:spPr bwMode="auto">
              <a:xfrm>
                <a:off x="3257550" y="2114550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3036888" y="2074863"/>
                <a:ext cx="115888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0682955" y="442806"/>
            <a:ext cx="135857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altLang="zh-CN" spc="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LOGO</a:t>
            </a:r>
            <a:endParaRPr lang="en-US" altLang="ko-KR" spc="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等腰三角形 4"/>
          <p:cNvSpPr/>
          <p:nvPr userDrawn="1"/>
        </p:nvSpPr>
        <p:spPr>
          <a:xfrm>
            <a:off x="10799172" y="6476669"/>
            <a:ext cx="711994" cy="392906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灯片编号占位符 1"/>
          <p:cNvSpPr txBox="1"/>
          <p:nvPr userDrawn="1"/>
        </p:nvSpPr>
        <p:spPr>
          <a:xfrm>
            <a:off x="10770192" y="6595735"/>
            <a:ext cx="5238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BCDC8-8E65-43F5-AF26-2CEF1C6C8E15}" type="slidenum">
              <a:rPr lang="zh-CN" altLang="en-US" smtClean="0">
                <a:solidFill>
                  <a:schemeClr val="bg1"/>
                </a:solidFill>
                <a:latin typeface="Impact" panose="020B0806030902050204" pitchFamily="34" charset="0"/>
              </a:rPr>
            </a:fld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C265-F57F-4483-B2E0-F1DC67B7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7465-ECC0-45FA-86B1-2B6A51A6B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123543"/>
            <a:ext cx="12192000" cy="1734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67" y="5213030"/>
            <a:ext cx="3465677" cy="1555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49" y="3029351"/>
            <a:ext cx="3782590" cy="25591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51280"/>
            <a:ext cx="1555482" cy="155548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02724" y="5123543"/>
            <a:ext cx="4398233" cy="1325563"/>
          </a:xfrm>
        </p:spPr>
        <p:txBody>
          <a:bodyPr>
            <a:noAutofit/>
          </a:bodyPr>
          <a:lstStyle/>
          <a:p>
            <a:r>
              <a:rPr lang="en-US" altLang="zh-CN" sz="9600" spc="600" dirty="0">
                <a:solidFill>
                  <a:srgbClr val="B6AC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rPr>
              <a:t>20XX</a:t>
            </a:r>
            <a:endParaRPr lang="zh-CN" altLang="en-US" sz="9600" spc="600" dirty="0">
              <a:solidFill>
                <a:srgbClr val="B6AC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911 Porscha" panose="0000040000000000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9551" y="3425742"/>
            <a:ext cx="5229216" cy="4616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汇报</a:t>
            </a:r>
            <a:r>
              <a:rPr lang="zh-CN" altLang="en-US" sz="240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人</a:t>
            </a:r>
            <a:r>
              <a:rPr lang="zh-CN" altLang="en-US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：</a:t>
            </a:r>
            <a:r>
              <a:rPr lang="en-US" altLang="zh-CN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xx   </a:t>
            </a:r>
            <a:r>
              <a:rPr lang="zh-CN" altLang="en-US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汇报</a:t>
            </a:r>
            <a:r>
              <a:rPr lang="zh-CN" altLang="en-US" sz="2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时间</a:t>
            </a:r>
            <a:r>
              <a:rPr lang="zh-CN" altLang="en-US" sz="240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：</a:t>
            </a:r>
            <a:r>
              <a:rPr lang="en-US" altLang="zh-CN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20XX.9</a:t>
            </a:r>
            <a:endParaRPr lang="ko-KR" altLang="en-US" sz="2400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字迹-鸿飞汉魏简体" panose="0201060001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38" y="2371667"/>
            <a:ext cx="7659471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60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营销活动策划</a:t>
            </a:r>
            <a:r>
              <a:rPr lang="en-US" altLang="zh-CN" sz="60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PPT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模板</a:t>
            </a:r>
            <a:endParaRPr lang="ko-KR" altLang="en-US" sz="6000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字迹-鸿飞汉魏简体" panose="0201060001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89627" y="1414287"/>
            <a:ext cx="5217092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插画风小清新</a:t>
            </a:r>
            <a:endParaRPr lang="ko-KR" altLang="en-US" sz="6000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字迹-鸿飞汉魏简体" panose="0201060001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605" y="369570"/>
            <a:ext cx="11377295" cy="6094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38747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TWO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活动运作策略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18934" y="1953074"/>
            <a:ext cx="1429925" cy="158044"/>
            <a:chOff x="3579813" y="2773363"/>
            <a:chExt cx="1508125" cy="166687"/>
          </a:xfrm>
          <a:solidFill>
            <a:schemeClr val="bg1">
              <a:lumMod val="65000"/>
            </a:schemeClr>
          </a:solidFill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3579813" y="2773363"/>
              <a:ext cx="166688" cy="166687"/>
            </a:xfrm>
            <a:custGeom>
              <a:avLst/>
              <a:gdLst>
                <a:gd name="T0" fmla="*/ 43 w 105"/>
                <a:gd name="T1" fmla="*/ 9 h 105"/>
                <a:gd name="T2" fmla="*/ 29 w 105"/>
                <a:gd name="T3" fmla="*/ 16 h 105"/>
                <a:gd name="T4" fmla="*/ 16 w 105"/>
                <a:gd name="T5" fmla="*/ 29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77 w 105"/>
                <a:gd name="T27" fmla="*/ 16 h 105"/>
                <a:gd name="T28" fmla="*/ 68 w 105"/>
                <a:gd name="T29" fmla="*/ 12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5 h 105"/>
                <a:gd name="T36" fmla="*/ 90 w 105"/>
                <a:gd name="T37" fmla="*/ 15 h 105"/>
                <a:gd name="T38" fmla="*/ 102 w 105"/>
                <a:gd name="T39" fmla="*/ 33 h 105"/>
                <a:gd name="T40" fmla="*/ 105 w 105"/>
                <a:gd name="T41" fmla="*/ 52 h 105"/>
                <a:gd name="T42" fmla="*/ 102 w 105"/>
                <a:gd name="T43" fmla="*/ 71 h 105"/>
                <a:gd name="T44" fmla="*/ 90 w 105"/>
                <a:gd name="T45" fmla="*/ 90 h 105"/>
                <a:gd name="T46" fmla="*/ 75 w 105"/>
                <a:gd name="T47" fmla="*/ 101 h 105"/>
                <a:gd name="T48" fmla="*/ 63 w 105"/>
                <a:gd name="T49" fmla="*/ 104 h 105"/>
                <a:gd name="T50" fmla="*/ 43 w 105"/>
                <a:gd name="T51" fmla="*/ 104 h 105"/>
                <a:gd name="T52" fmla="*/ 30 w 105"/>
                <a:gd name="T53" fmla="*/ 101 h 105"/>
                <a:gd name="T54" fmla="*/ 10 w 105"/>
                <a:gd name="T55" fmla="*/ 82 h 105"/>
                <a:gd name="T56" fmla="*/ 1 w 105"/>
                <a:gd name="T57" fmla="*/ 62 h 105"/>
                <a:gd name="T58" fmla="*/ 0 w 105"/>
                <a:gd name="T59" fmla="*/ 52 h 105"/>
                <a:gd name="T60" fmla="*/ 4 w 105"/>
                <a:gd name="T61" fmla="*/ 33 h 105"/>
                <a:gd name="T62" fmla="*/ 10 w 105"/>
                <a:gd name="T63" fmla="*/ 23 h 105"/>
                <a:gd name="T64" fmla="*/ 23 w 105"/>
                <a:gd name="T65" fmla="*/ 9 h 105"/>
                <a:gd name="T66" fmla="*/ 43 w 105"/>
                <a:gd name="T6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9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2" y="21"/>
                  </a:lnTo>
                  <a:lnTo>
                    <a:pt x="16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7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0" y="15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1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622675" y="2816225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3 h 50"/>
                <a:gd name="T14" fmla="*/ 36 w 51"/>
                <a:gd name="T15" fmla="*/ 49 h 50"/>
                <a:gd name="T16" fmla="*/ 26 w 51"/>
                <a:gd name="T17" fmla="*/ 50 h 50"/>
                <a:gd name="T18" fmla="*/ 16 w 51"/>
                <a:gd name="T19" fmla="*/ 49 h 50"/>
                <a:gd name="T20" fmla="*/ 8 w 51"/>
                <a:gd name="T21" fmla="*/ 43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3"/>
                  </a:lnTo>
                  <a:lnTo>
                    <a:pt x="36" y="49"/>
                  </a:lnTo>
                  <a:lnTo>
                    <a:pt x="26" y="50"/>
                  </a:lnTo>
                  <a:lnTo>
                    <a:pt x="16" y="49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40150" y="2849563"/>
              <a:ext cx="14288" cy="12700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781425" y="2849563"/>
              <a:ext cx="1265238" cy="12700"/>
            </a:xfrm>
            <a:custGeom>
              <a:avLst/>
              <a:gdLst>
                <a:gd name="T0" fmla="*/ 797 w 797"/>
                <a:gd name="T1" fmla="*/ 0 h 8"/>
                <a:gd name="T2" fmla="*/ 780 w 797"/>
                <a:gd name="T3" fmla="*/ 8 h 8"/>
                <a:gd name="T4" fmla="*/ 746 w 797"/>
                <a:gd name="T5" fmla="*/ 0 h 8"/>
                <a:gd name="T6" fmla="*/ 764 w 797"/>
                <a:gd name="T7" fmla="*/ 8 h 8"/>
                <a:gd name="T8" fmla="*/ 746 w 797"/>
                <a:gd name="T9" fmla="*/ 0 h 8"/>
                <a:gd name="T10" fmla="*/ 730 w 797"/>
                <a:gd name="T11" fmla="*/ 0 h 8"/>
                <a:gd name="T12" fmla="*/ 713 w 797"/>
                <a:gd name="T13" fmla="*/ 8 h 8"/>
                <a:gd name="T14" fmla="*/ 679 w 797"/>
                <a:gd name="T15" fmla="*/ 0 h 8"/>
                <a:gd name="T16" fmla="*/ 695 w 797"/>
                <a:gd name="T17" fmla="*/ 8 h 8"/>
                <a:gd name="T18" fmla="*/ 679 w 797"/>
                <a:gd name="T19" fmla="*/ 0 h 8"/>
                <a:gd name="T20" fmla="*/ 661 w 797"/>
                <a:gd name="T21" fmla="*/ 0 h 8"/>
                <a:gd name="T22" fmla="*/ 645 w 797"/>
                <a:gd name="T23" fmla="*/ 8 h 8"/>
                <a:gd name="T24" fmla="*/ 610 w 797"/>
                <a:gd name="T25" fmla="*/ 0 h 8"/>
                <a:gd name="T26" fmla="*/ 628 w 797"/>
                <a:gd name="T27" fmla="*/ 8 h 8"/>
                <a:gd name="T28" fmla="*/ 610 w 797"/>
                <a:gd name="T29" fmla="*/ 0 h 8"/>
                <a:gd name="T30" fmla="*/ 594 w 797"/>
                <a:gd name="T31" fmla="*/ 0 h 8"/>
                <a:gd name="T32" fmla="*/ 577 w 797"/>
                <a:gd name="T33" fmla="*/ 8 h 8"/>
                <a:gd name="T34" fmla="*/ 543 w 797"/>
                <a:gd name="T35" fmla="*/ 0 h 8"/>
                <a:gd name="T36" fmla="*/ 560 w 797"/>
                <a:gd name="T37" fmla="*/ 8 h 8"/>
                <a:gd name="T38" fmla="*/ 543 w 797"/>
                <a:gd name="T39" fmla="*/ 0 h 8"/>
                <a:gd name="T40" fmla="*/ 527 w 797"/>
                <a:gd name="T41" fmla="*/ 0 h 8"/>
                <a:gd name="T42" fmla="*/ 509 w 797"/>
                <a:gd name="T43" fmla="*/ 8 h 8"/>
                <a:gd name="T44" fmla="*/ 475 w 797"/>
                <a:gd name="T45" fmla="*/ 0 h 8"/>
                <a:gd name="T46" fmla="*/ 492 w 797"/>
                <a:gd name="T47" fmla="*/ 8 h 8"/>
                <a:gd name="T48" fmla="*/ 475 w 797"/>
                <a:gd name="T49" fmla="*/ 0 h 8"/>
                <a:gd name="T50" fmla="*/ 458 w 797"/>
                <a:gd name="T51" fmla="*/ 0 h 8"/>
                <a:gd name="T52" fmla="*/ 442 w 797"/>
                <a:gd name="T53" fmla="*/ 8 h 8"/>
                <a:gd name="T54" fmla="*/ 407 w 797"/>
                <a:gd name="T55" fmla="*/ 0 h 8"/>
                <a:gd name="T56" fmla="*/ 424 w 797"/>
                <a:gd name="T57" fmla="*/ 8 h 8"/>
                <a:gd name="T58" fmla="*/ 407 w 797"/>
                <a:gd name="T59" fmla="*/ 0 h 8"/>
                <a:gd name="T60" fmla="*/ 391 w 797"/>
                <a:gd name="T61" fmla="*/ 0 h 8"/>
                <a:gd name="T62" fmla="*/ 373 w 797"/>
                <a:gd name="T63" fmla="*/ 8 h 8"/>
                <a:gd name="T64" fmla="*/ 339 w 797"/>
                <a:gd name="T65" fmla="*/ 0 h 8"/>
                <a:gd name="T66" fmla="*/ 357 w 797"/>
                <a:gd name="T67" fmla="*/ 8 h 8"/>
                <a:gd name="T68" fmla="*/ 339 w 797"/>
                <a:gd name="T69" fmla="*/ 0 h 8"/>
                <a:gd name="T70" fmla="*/ 322 w 797"/>
                <a:gd name="T71" fmla="*/ 0 h 8"/>
                <a:gd name="T72" fmla="*/ 306 w 797"/>
                <a:gd name="T73" fmla="*/ 8 h 8"/>
                <a:gd name="T74" fmla="*/ 272 w 797"/>
                <a:gd name="T75" fmla="*/ 0 h 8"/>
                <a:gd name="T76" fmla="*/ 288 w 797"/>
                <a:gd name="T77" fmla="*/ 8 h 8"/>
                <a:gd name="T78" fmla="*/ 272 w 797"/>
                <a:gd name="T79" fmla="*/ 0 h 8"/>
                <a:gd name="T80" fmla="*/ 255 w 797"/>
                <a:gd name="T81" fmla="*/ 0 h 8"/>
                <a:gd name="T82" fmla="*/ 237 w 797"/>
                <a:gd name="T83" fmla="*/ 8 h 8"/>
                <a:gd name="T84" fmla="*/ 204 w 797"/>
                <a:gd name="T85" fmla="*/ 0 h 8"/>
                <a:gd name="T86" fmla="*/ 221 w 797"/>
                <a:gd name="T87" fmla="*/ 8 h 8"/>
                <a:gd name="T88" fmla="*/ 204 w 797"/>
                <a:gd name="T89" fmla="*/ 0 h 8"/>
                <a:gd name="T90" fmla="*/ 187 w 797"/>
                <a:gd name="T91" fmla="*/ 0 h 8"/>
                <a:gd name="T92" fmla="*/ 170 w 797"/>
                <a:gd name="T93" fmla="*/ 8 h 8"/>
                <a:gd name="T94" fmla="*/ 136 w 797"/>
                <a:gd name="T95" fmla="*/ 0 h 8"/>
                <a:gd name="T96" fmla="*/ 152 w 797"/>
                <a:gd name="T97" fmla="*/ 8 h 8"/>
                <a:gd name="T98" fmla="*/ 136 w 797"/>
                <a:gd name="T99" fmla="*/ 0 h 8"/>
                <a:gd name="T100" fmla="*/ 119 w 797"/>
                <a:gd name="T101" fmla="*/ 0 h 8"/>
                <a:gd name="T102" fmla="*/ 102 w 797"/>
                <a:gd name="T103" fmla="*/ 8 h 8"/>
                <a:gd name="T104" fmla="*/ 68 w 797"/>
                <a:gd name="T105" fmla="*/ 0 h 8"/>
                <a:gd name="T106" fmla="*/ 85 w 797"/>
                <a:gd name="T107" fmla="*/ 8 h 8"/>
                <a:gd name="T108" fmla="*/ 68 w 797"/>
                <a:gd name="T109" fmla="*/ 0 h 8"/>
                <a:gd name="T110" fmla="*/ 51 w 797"/>
                <a:gd name="T111" fmla="*/ 0 h 8"/>
                <a:gd name="T112" fmla="*/ 34 w 797"/>
                <a:gd name="T113" fmla="*/ 8 h 8"/>
                <a:gd name="T114" fmla="*/ 0 w 797"/>
                <a:gd name="T115" fmla="*/ 0 h 8"/>
                <a:gd name="T116" fmla="*/ 18 w 797"/>
                <a:gd name="T117" fmla="*/ 8 h 8"/>
                <a:gd name="T118" fmla="*/ 0 w 797"/>
                <a:gd name="T1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8">
                  <a:moveTo>
                    <a:pt x="780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0" y="8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8"/>
                  </a:lnTo>
                  <a:lnTo>
                    <a:pt x="679" y="8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0" y="8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8"/>
                  </a:lnTo>
                  <a:lnTo>
                    <a:pt x="442" y="8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3" y="8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8"/>
                  </a:lnTo>
                  <a:lnTo>
                    <a:pt x="306" y="8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7" y="8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70" y="8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075238" y="2849563"/>
              <a:ext cx="12700" cy="12700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18934" y="3218933"/>
            <a:ext cx="1390791" cy="161055"/>
            <a:chOff x="3579813" y="4108450"/>
            <a:chExt cx="1466850" cy="169862"/>
          </a:xfrm>
          <a:solidFill>
            <a:schemeClr val="bg1">
              <a:lumMod val="65000"/>
            </a:schemeClr>
          </a:solidFill>
        </p:grpSpPr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579813" y="4108450"/>
              <a:ext cx="166688" cy="169862"/>
            </a:xfrm>
            <a:custGeom>
              <a:avLst/>
              <a:gdLst>
                <a:gd name="T0" fmla="*/ 43 w 105"/>
                <a:gd name="T1" fmla="*/ 10 h 107"/>
                <a:gd name="T2" fmla="*/ 29 w 105"/>
                <a:gd name="T3" fmla="*/ 17 h 107"/>
                <a:gd name="T4" fmla="*/ 16 w 105"/>
                <a:gd name="T5" fmla="*/ 30 h 107"/>
                <a:gd name="T6" fmla="*/ 10 w 105"/>
                <a:gd name="T7" fmla="*/ 44 h 107"/>
                <a:gd name="T8" fmla="*/ 10 w 105"/>
                <a:gd name="T9" fmla="*/ 64 h 107"/>
                <a:gd name="T10" fmla="*/ 16 w 105"/>
                <a:gd name="T11" fmla="*/ 78 h 107"/>
                <a:gd name="T12" fmla="*/ 36 w 105"/>
                <a:gd name="T13" fmla="*/ 96 h 107"/>
                <a:gd name="T14" fmla="*/ 53 w 105"/>
                <a:gd name="T15" fmla="*/ 98 h 107"/>
                <a:gd name="T16" fmla="*/ 70 w 105"/>
                <a:gd name="T17" fmla="*/ 96 h 107"/>
                <a:gd name="T18" fmla="*/ 84 w 105"/>
                <a:gd name="T19" fmla="*/ 85 h 107"/>
                <a:gd name="T20" fmla="*/ 96 w 105"/>
                <a:gd name="T21" fmla="*/ 64 h 107"/>
                <a:gd name="T22" fmla="*/ 96 w 105"/>
                <a:gd name="T23" fmla="*/ 44 h 107"/>
                <a:gd name="T24" fmla="*/ 84 w 105"/>
                <a:gd name="T25" fmla="*/ 22 h 107"/>
                <a:gd name="T26" fmla="*/ 68 w 105"/>
                <a:gd name="T27" fmla="*/ 12 h 107"/>
                <a:gd name="T28" fmla="*/ 63 w 105"/>
                <a:gd name="T29" fmla="*/ 10 h 107"/>
                <a:gd name="T30" fmla="*/ 53 w 105"/>
                <a:gd name="T31" fmla="*/ 0 h 107"/>
                <a:gd name="T32" fmla="*/ 72 w 105"/>
                <a:gd name="T33" fmla="*/ 5 h 107"/>
                <a:gd name="T34" fmla="*/ 84 w 105"/>
                <a:gd name="T35" fmla="*/ 10 h 107"/>
                <a:gd name="T36" fmla="*/ 101 w 105"/>
                <a:gd name="T37" fmla="*/ 31 h 107"/>
                <a:gd name="T38" fmla="*/ 104 w 105"/>
                <a:gd name="T39" fmla="*/ 44 h 107"/>
                <a:gd name="T40" fmla="*/ 104 w 105"/>
                <a:gd name="T41" fmla="*/ 64 h 107"/>
                <a:gd name="T42" fmla="*/ 101 w 105"/>
                <a:gd name="T43" fmla="*/ 77 h 107"/>
                <a:gd name="T44" fmla="*/ 84 w 105"/>
                <a:gd name="T45" fmla="*/ 97 h 107"/>
                <a:gd name="T46" fmla="*/ 72 w 105"/>
                <a:gd name="T47" fmla="*/ 104 h 107"/>
                <a:gd name="T48" fmla="*/ 53 w 105"/>
                <a:gd name="T49" fmla="*/ 107 h 107"/>
                <a:gd name="T50" fmla="*/ 34 w 105"/>
                <a:gd name="T51" fmla="*/ 104 h 107"/>
                <a:gd name="T52" fmla="*/ 15 w 105"/>
                <a:gd name="T53" fmla="*/ 92 h 107"/>
                <a:gd name="T54" fmla="*/ 5 w 105"/>
                <a:gd name="T55" fmla="*/ 77 h 107"/>
                <a:gd name="T56" fmla="*/ 0 w 105"/>
                <a:gd name="T57" fmla="*/ 54 h 107"/>
                <a:gd name="T58" fmla="*/ 1 w 105"/>
                <a:gd name="T59" fmla="*/ 44 h 107"/>
                <a:gd name="T60" fmla="*/ 10 w 105"/>
                <a:gd name="T61" fmla="*/ 23 h 107"/>
                <a:gd name="T62" fmla="*/ 23 w 105"/>
                <a:gd name="T63" fmla="*/ 10 h 107"/>
                <a:gd name="T64" fmla="*/ 43 w 105"/>
                <a:gd name="T6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9"/>
                  </a:moveTo>
                  <a:lnTo>
                    <a:pt x="43" y="10"/>
                  </a:lnTo>
                  <a:lnTo>
                    <a:pt x="37" y="12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6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3" y="97"/>
                  </a:lnTo>
                  <a:lnTo>
                    <a:pt x="53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7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10"/>
                  </a:lnTo>
                  <a:lnTo>
                    <a:pt x="53" y="9"/>
                  </a:lnTo>
                  <a:close/>
                  <a:moveTo>
                    <a:pt x="53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0" y="16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4" y="44"/>
                  </a:lnTo>
                  <a:lnTo>
                    <a:pt x="105" y="54"/>
                  </a:lnTo>
                  <a:lnTo>
                    <a:pt x="104" y="64"/>
                  </a:lnTo>
                  <a:lnTo>
                    <a:pt x="102" y="73"/>
                  </a:lnTo>
                  <a:lnTo>
                    <a:pt x="101" y="77"/>
                  </a:lnTo>
                  <a:lnTo>
                    <a:pt x="90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4" y="104"/>
                  </a:lnTo>
                  <a:lnTo>
                    <a:pt x="30" y="103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5" y="77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1"/>
                  </a:lnTo>
                  <a:lnTo>
                    <a:pt x="10" y="23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622675" y="4154488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40150" y="4186238"/>
              <a:ext cx="14288" cy="14287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781425" y="4186238"/>
              <a:ext cx="1265238" cy="14287"/>
            </a:xfrm>
            <a:custGeom>
              <a:avLst/>
              <a:gdLst>
                <a:gd name="T0" fmla="*/ 797 w 797"/>
                <a:gd name="T1" fmla="*/ 0 h 9"/>
                <a:gd name="T2" fmla="*/ 780 w 797"/>
                <a:gd name="T3" fmla="*/ 9 h 9"/>
                <a:gd name="T4" fmla="*/ 746 w 797"/>
                <a:gd name="T5" fmla="*/ 0 h 9"/>
                <a:gd name="T6" fmla="*/ 764 w 797"/>
                <a:gd name="T7" fmla="*/ 9 h 9"/>
                <a:gd name="T8" fmla="*/ 746 w 797"/>
                <a:gd name="T9" fmla="*/ 0 h 9"/>
                <a:gd name="T10" fmla="*/ 730 w 797"/>
                <a:gd name="T11" fmla="*/ 0 h 9"/>
                <a:gd name="T12" fmla="*/ 713 w 797"/>
                <a:gd name="T13" fmla="*/ 9 h 9"/>
                <a:gd name="T14" fmla="*/ 679 w 797"/>
                <a:gd name="T15" fmla="*/ 0 h 9"/>
                <a:gd name="T16" fmla="*/ 695 w 797"/>
                <a:gd name="T17" fmla="*/ 9 h 9"/>
                <a:gd name="T18" fmla="*/ 679 w 797"/>
                <a:gd name="T19" fmla="*/ 0 h 9"/>
                <a:gd name="T20" fmla="*/ 661 w 797"/>
                <a:gd name="T21" fmla="*/ 0 h 9"/>
                <a:gd name="T22" fmla="*/ 645 w 797"/>
                <a:gd name="T23" fmla="*/ 9 h 9"/>
                <a:gd name="T24" fmla="*/ 610 w 797"/>
                <a:gd name="T25" fmla="*/ 0 h 9"/>
                <a:gd name="T26" fmla="*/ 628 w 797"/>
                <a:gd name="T27" fmla="*/ 9 h 9"/>
                <a:gd name="T28" fmla="*/ 610 w 797"/>
                <a:gd name="T29" fmla="*/ 0 h 9"/>
                <a:gd name="T30" fmla="*/ 594 w 797"/>
                <a:gd name="T31" fmla="*/ 0 h 9"/>
                <a:gd name="T32" fmla="*/ 577 w 797"/>
                <a:gd name="T33" fmla="*/ 9 h 9"/>
                <a:gd name="T34" fmla="*/ 543 w 797"/>
                <a:gd name="T35" fmla="*/ 0 h 9"/>
                <a:gd name="T36" fmla="*/ 560 w 797"/>
                <a:gd name="T37" fmla="*/ 9 h 9"/>
                <a:gd name="T38" fmla="*/ 543 w 797"/>
                <a:gd name="T39" fmla="*/ 0 h 9"/>
                <a:gd name="T40" fmla="*/ 527 w 797"/>
                <a:gd name="T41" fmla="*/ 0 h 9"/>
                <a:gd name="T42" fmla="*/ 509 w 797"/>
                <a:gd name="T43" fmla="*/ 9 h 9"/>
                <a:gd name="T44" fmla="*/ 475 w 797"/>
                <a:gd name="T45" fmla="*/ 0 h 9"/>
                <a:gd name="T46" fmla="*/ 492 w 797"/>
                <a:gd name="T47" fmla="*/ 9 h 9"/>
                <a:gd name="T48" fmla="*/ 475 w 797"/>
                <a:gd name="T49" fmla="*/ 0 h 9"/>
                <a:gd name="T50" fmla="*/ 458 w 797"/>
                <a:gd name="T51" fmla="*/ 0 h 9"/>
                <a:gd name="T52" fmla="*/ 442 w 797"/>
                <a:gd name="T53" fmla="*/ 9 h 9"/>
                <a:gd name="T54" fmla="*/ 407 w 797"/>
                <a:gd name="T55" fmla="*/ 0 h 9"/>
                <a:gd name="T56" fmla="*/ 424 w 797"/>
                <a:gd name="T57" fmla="*/ 9 h 9"/>
                <a:gd name="T58" fmla="*/ 407 w 797"/>
                <a:gd name="T59" fmla="*/ 0 h 9"/>
                <a:gd name="T60" fmla="*/ 391 w 797"/>
                <a:gd name="T61" fmla="*/ 0 h 9"/>
                <a:gd name="T62" fmla="*/ 373 w 797"/>
                <a:gd name="T63" fmla="*/ 9 h 9"/>
                <a:gd name="T64" fmla="*/ 339 w 797"/>
                <a:gd name="T65" fmla="*/ 0 h 9"/>
                <a:gd name="T66" fmla="*/ 357 w 797"/>
                <a:gd name="T67" fmla="*/ 9 h 9"/>
                <a:gd name="T68" fmla="*/ 339 w 797"/>
                <a:gd name="T69" fmla="*/ 0 h 9"/>
                <a:gd name="T70" fmla="*/ 322 w 797"/>
                <a:gd name="T71" fmla="*/ 0 h 9"/>
                <a:gd name="T72" fmla="*/ 306 w 797"/>
                <a:gd name="T73" fmla="*/ 9 h 9"/>
                <a:gd name="T74" fmla="*/ 272 w 797"/>
                <a:gd name="T75" fmla="*/ 0 h 9"/>
                <a:gd name="T76" fmla="*/ 288 w 797"/>
                <a:gd name="T77" fmla="*/ 9 h 9"/>
                <a:gd name="T78" fmla="*/ 272 w 797"/>
                <a:gd name="T79" fmla="*/ 0 h 9"/>
                <a:gd name="T80" fmla="*/ 255 w 797"/>
                <a:gd name="T81" fmla="*/ 0 h 9"/>
                <a:gd name="T82" fmla="*/ 237 w 797"/>
                <a:gd name="T83" fmla="*/ 9 h 9"/>
                <a:gd name="T84" fmla="*/ 204 w 797"/>
                <a:gd name="T85" fmla="*/ 0 h 9"/>
                <a:gd name="T86" fmla="*/ 221 w 797"/>
                <a:gd name="T87" fmla="*/ 9 h 9"/>
                <a:gd name="T88" fmla="*/ 204 w 797"/>
                <a:gd name="T89" fmla="*/ 0 h 9"/>
                <a:gd name="T90" fmla="*/ 187 w 797"/>
                <a:gd name="T91" fmla="*/ 0 h 9"/>
                <a:gd name="T92" fmla="*/ 170 w 797"/>
                <a:gd name="T93" fmla="*/ 9 h 9"/>
                <a:gd name="T94" fmla="*/ 136 w 797"/>
                <a:gd name="T95" fmla="*/ 0 h 9"/>
                <a:gd name="T96" fmla="*/ 152 w 797"/>
                <a:gd name="T97" fmla="*/ 9 h 9"/>
                <a:gd name="T98" fmla="*/ 136 w 797"/>
                <a:gd name="T99" fmla="*/ 0 h 9"/>
                <a:gd name="T100" fmla="*/ 119 w 797"/>
                <a:gd name="T101" fmla="*/ 0 h 9"/>
                <a:gd name="T102" fmla="*/ 102 w 797"/>
                <a:gd name="T103" fmla="*/ 9 h 9"/>
                <a:gd name="T104" fmla="*/ 68 w 797"/>
                <a:gd name="T105" fmla="*/ 0 h 9"/>
                <a:gd name="T106" fmla="*/ 85 w 797"/>
                <a:gd name="T107" fmla="*/ 9 h 9"/>
                <a:gd name="T108" fmla="*/ 68 w 797"/>
                <a:gd name="T109" fmla="*/ 0 h 9"/>
                <a:gd name="T110" fmla="*/ 51 w 797"/>
                <a:gd name="T111" fmla="*/ 0 h 9"/>
                <a:gd name="T112" fmla="*/ 34 w 797"/>
                <a:gd name="T113" fmla="*/ 9 h 9"/>
                <a:gd name="T114" fmla="*/ 0 w 797"/>
                <a:gd name="T115" fmla="*/ 0 h 9"/>
                <a:gd name="T116" fmla="*/ 18 w 797"/>
                <a:gd name="T117" fmla="*/ 9 h 9"/>
                <a:gd name="T118" fmla="*/ 0 w 79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9">
                  <a:moveTo>
                    <a:pt x="780" y="0"/>
                  </a:moveTo>
                  <a:lnTo>
                    <a:pt x="797" y="0"/>
                  </a:lnTo>
                  <a:lnTo>
                    <a:pt x="797" y="9"/>
                  </a:lnTo>
                  <a:lnTo>
                    <a:pt x="780" y="9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9"/>
                  </a:lnTo>
                  <a:lnTo>
                    <a:pt x="746" y="9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13" y="9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9"/>
                  </a:lnTo>
                  <a:lnTo>
                    <a:pt x="645" y="9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9"/>
                  </a:lnTo>
                  <a:lnTo>
                    <a:pt x="610" y="9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9"/>
                  </a:lnTo>
                  <a:lnTo>
                    <a:pt x="577" y="9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9"/>
                  </a:lnTo>
                  <a:lnTo>
                    <a:pt x="543" y="9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9"/>
                  </a:lnTo>
                  <a:lnTo>
                    <a:pt x="475" y="9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9"/>
                  </a:lnTo>
                  <a:lnTo>
                    <a:pt x="442" y="9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9"/>
                  </a:lnTo>
                  <a:lnTo>
                    <a:pt x="407" y="9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9"/>
                  </a:lnTo>
                  <a:lnTo>
                    <a:pt x="373" y="9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9"/>
                  </a:lnTo>
                  <a:lnTo>
                    <a:pt x="339" y="9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9"/>
                  </a:lnTo>
                  <a:lnTo>
                    <a:pt x="306" y="9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72" y="9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37" y="9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9"/>
                  </a:lnTo>
                  <a:lnTo>
                    <a:pt x="204" y="9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36" y="9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02" y="9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68" y="9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4" y="9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636818" y="3292688"/>
            <a:ext cx="12041" cy="13547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18934" y="4256008"/>
            <a:ext cx="1175551" cy="398873"/>
            <a:chOff x="3579813" y="5202238"/>
            <a:chExt cx="1239838" cy="420687"/>
          </a:xfrm>
          <a:solidFill>
            <a:schemeClr val="bg1">
              <a:lumMod val="65000"/>
            </a:schemeClr>
          </a:solidFill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579813" y="5456238"/>
              <a:ext cx="166688" cy="166687"/>
            </a:xfrm>
            <a:custGeom>
              <a:avLst/>
              <a:gdLst>
                <a:gd name="T0" fmla="*/ 43 w 105"/>
                <a:gd name="T1" fmla="*/ 10 h 105"/>
                <a:gd name="T2" fmla="*/ 29 w 105"/>
                <a:gd name="T3" fmla="*/ 15 h 105"/>
                <a:gd name="T4" fmla="*/ 16 w 105"/>
                <a:gd name="T5" fmla="*/ 28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84 w 105"/>
                <a:gd name="T27" fmla="*/ 22 h 105"/>
                <a:gd name="T28" fmla="*/ 70 w 105"/>
                <a:gd name="T29" fmla="*/ 11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4 h 105"/>
                <a:gd name="T36" fmla="*/ 90 w 105"/>
                <a:gd name="T37" fmla="*/ 15 h 105"/>
                <a:gd name="T38" fmla="*/ 101 w 105"/>
                <a:gd name="T39" fmla="*/ 30 h 105"/>
                <a:gd name="T40" fmla="*/ 104 w 105"/>
                <a:gd name="T41" fmla="*/ 42 h 105"/>
                <a:gd name="T42" fmla="*/ 104 w 105"/>
                <a:gd name="T43" fmla="*/ 62 h 105"/>
                <a:gd name="T44" fmla="*/ 101 w 105"/>
                <a:gd name="T45" fmla="*/ 75 h 105"/>
                <a:gd name="T46" fmla="*/ 84 w 105"/>
                <a:gd name="T47" fmla="*/ 95 h 105"/>
                <a:gd name="T48" fmla="*/ 72 w 105"/>
                <a:gd name="T49" fmla="*/ 102 h 105"/>
                <a:gd name="T50" fmla="*/ 53 w 105"/>
                <a:gd name="T51" fmla="*/ 105 h 105"/>
                <a:gd name="T52" fmla="*/ 34 w 105"/>
                <a:gd name="T53" fmla="*/ 102 h 105"/>
                <a:gd name="T54" fmla="*/ 15 w 105"/>
                <a:gd name="T55" fmla="*/ 90 h 105"/>
                <a:gd name="T56" fmla="*/ 5 w 105"/>
                <a:gd name="T57" fmla="*/ 75 h 105"/>
                <a:gd name="T58" fmla="*/ 0 w 105"/>
                <a:gd name="T59" fmla="*/ 52 h 105"/>
                <a:gd name="T60" fmla="*/ 1 w 105"/>
                <a:gd name="T61" fmla="*/ 42 h 105"/>
                <a:gd name="T62" fmla="*/ 5 w 105"/>
                <a:gd name="T63" fmla="*/ 30 h 105"/>
                <a:gd name="T64" fmla="*/ 15 w 105"/>
                <a:gd name="T65" fmla="*/ 15 h 105"/>
                <a:gd name="T66" fmla="*/ 30 w 105"/>
                <a:gd name="T67" fmla="*/ 4 h 105"/>
                <a:gd name="T68" fmla="*/ 43 w 105"/>
                <a:gd name="T69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9" y="28"/>
                  </a:lnTo>
                  <a:lnTo>
                    <a:pt x="84" y="22"/>
                  </a:lnTo>
                  <a:lnTo>
                    <a:pt x="77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0" y="15"/>
                  </a:lnTo>
                  <a:lnTo>
                    <a:pt x="96" y="22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2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622675" y="5499100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8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8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8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740150" y="5532438"/>
              <a:ext cx="14288" cy="12700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3779838" y="5532438"/>
              <a:ext cx="989013" cy="12700"/>
            </a:xfrm>
            <a:custGeom>
              <a:avLst/>
              <a:gdLst>
                <a:gd name="T0" fmla="*/ 623 w 623"/>
                <a:gd name="T1" fmla="*/ 0 h 8"/>
                <a:gd name="T2" fmla="*/ 607 w 623"/>
                <a:gd name="T3" fmla="*/ 8 h 8"/>
                <a:gd name="T4" fmla="*/ 573 w 623"/>
                <a:gd name="T5" fmla="*/ 0 h 8"/>
                <a:gd name="T6" fmla="*/ 590 w 623"/>
                <a:gd name="T7" fmla="*/ 8 h 8"/>
                <a:gd name="T8" fmla="*/ 573 w 623"/>
                <a:gd name="T9" fmla="*/ 0 h 8"/>
                <a:gd name="T10" fmla="*/ 556 w 623"/>
                <a:gd name="T11" fmla="*/ 0 h 8"/>
                <a:gd name="T12" fmla="*/ 540 w 623"/>
                <a:gd name="T13" fmla="*/ 8 h 8"/>
                <a:gd name="T14" fmla="*/ 506 w 623"/>
                <a:gd name="T15" fmla="*/ 0 h 8"/>
                <a:gd name="T16" fmla="*/ 522 w 623"/>
                <a:gd name="T17" fmla="*/ 8 h 8"/>
                <a:gd name="T18" fmla="*/ 506 w 623"/>
                <a:gd name="T19" fmla="*/ 0 h 8"/>
                <a:gd name="T20" fmla="*/ 488 w 623"/>
                <a:gd name="T21" fmla="*/ 0 h 8"/>
                <a:gd name="T22" fmla="*/ 472 w 623"/>
                <a:gd name="T23" fmla="*/ 8 h 8"/>
                <a:gd name="T24" fmla="*/ 438 w 623"/>
                <a:gd name="T25" fmla="*/ 0 h 8"/>
                <a:gd name="T26" fmla="*/ 455 w 623"/>
                <a:gd name="T27" fmla="*/ 8 h 8"/>
                <a:gd name="T28" fmla="*/ 438 w 623"/>
                <a:gd name="T29" fmla="*/ 0 h 8"/>
                <a:gd name="T30" fmla="*/ 421 w 623"/>
                <a:gd name="T31" fmla="*/ 0 h 8"/>
                <a:gd name="T32" fmla="*/ 405 w 623"/>
                <a:gd name="T33" fmla="*/ 8 h 8"/>
                <a:gd name="T34" fmla="*/ 371 w 623"/>
                <a:gd name="T35" fmla="*/ 0 h 8"/>
                <a:gd name="T36" fmla="*/ 387 w 623"/>
                <a:gd name="T37" fmla="*/ 8 h 8"/>
                <a:gd name="T38" fmla="*/ 371 w 623"/>
                <a:gd name="T39" fmla="*/ 0 h 8"/>
                <a:gd name="T40" fmla="*/ 354 w 623"/>
                <a:gd name="T41" fmla="*/ 0 h 8"/>
                <a:gd name="T42" fmla="*/ 337 w 623"/>
                <a:gd name="T43" fmla="*/ 8 h 8"/>
                <a:gd name="T44" fmla="*/ 304 w 623"/>
                <a:gd name="T45" fmla="*/ 0 h 8"/>
                <a:gd name="T46" fmla="*/ 320 w 623"/>
                <a:gd name="T47" fmla="*/ 8 h 8"/>
                <a:gd name="T48" fmla="*/ 304 w 623"/>
                <a:gd name="T49" fmla="*/ 0 h 8"/>
                <a:gd name="T50" fmla="*/ 286 w 623"/>
                <a:gd name="T51" fmla="*/ 0 h 8"/>
                <a:gd name="T52" fmla="*/ 270 w 623"/>
                <a:gd name="T53" fmla="*/ 8 h 8"/>
                <a:gd name="T54" fmla="*/ 236 w 623"/>
                <a:gd name="T55" fmla="*/ 0 h 8"/>
                <a:gd name="T56" fmla="*/ 252 w 623"/>
                <a:gd name="T57" fmla="*/ 8 h 8"/>
                <a:gd name="T58" fmla="*/ 236 w 623"/>
                <a:gd name="T59" fmla="*/ 0 h 8"/>
                <a:gd name="T60" fmla="*/ 219 w 623"/>
                <a:gd name="T61" fmla="*/ 0 h 8"/>
                <a:gd name="T62" fmla="*/ 202 w 623"/>
                <a:gd name="T63" fmla="*/ 8 h 8"/>
                <a:gd name="T64" fmla="*/ 169 w 623"/>
                <a:gd name="T65" fmla="*/ 0 h 8"/>
                <a:gd name="T66" fmla="*/ 185 w 623"/>
                <a:gd name="T67" fmla="*/ 8 h 8"/>
                <a:gd name="T68" fmla="*/ 169 w 623"/>
                <a:gd name="T69" fmla="*/ 0 h 8"/>
                <a:gd name="T70" fmla="*/ 151 w 623"/>
                <a:gd name="T71" fmla="*/ 0 h 8"/>
                <a:gd name="T72" fmla="*/ 135 w 623"/>
                <a:gd name="T73" fmla="*/ 8 h 8"/>
                <a:gd name="T74" fmla="*/ 101 w 623"/>
                <a:gd name="T75" fmla="*/ 0 h 8"/>
                <a:gd name="T76" fmla="*/ 118 w 623"/>
                <a:gd name="T77" fmla="*/ 8 h 8"/>
                <a:gd name="T78" fmla="*/ 101 w 623"/>
                <a:gd name="T79" fmla="*/ 0 h 8"/>
                <a:gd name="T80" fmla="*/ 84 w 623"/>
                <a:gd name="T81" fmla="*/ 0 h 8"/>
                <a:gd name="T82" fmla="*/ 68 w 623"/>
                <a:gd name="T83" fmla="*/ 8 h 8"/>
                <a:gd name="T84" fmla="*/ 34 w 623"/>
                <a:gd name="T85" fmla="*/ 0 h 8"/>
                <a:gd name="T86" fmla="*/ 51 w 623"/>
                <a:gd name="T87" fmla="*/ 8 h 8"/>
                <a:gd name="T88" fmla="*/ 34 w 623"/>
                <a:gd name="T89" fmla="*/ 0 h 8"/>
                <a:gd name="T90" fmla="*/ 17 w 623"/>
                <a:gd name="T91" fmla="*/ 0 h 8"/>
                <a:gd name="T92" fmla="*/ 0 w 623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8">
                  <a:moveTo>
                    <a:pt x="607" y="0"/>
                  </a:moveTo>
                  <a:lnTo>
                    <a:pt x="623" y="0"/>
                  </a:lnTo>
                  <a:lnTo>
                    <a:pt x="623" y="8"/>
                  </a:lnTo>
                  <a:lnTo>
                    <a:pt x="607" y="8"/>
                  </a:lnTo>
                  <a:lnTo>
                    <a:pt x="607" y="0"/>
                  </a:lnTo>
                  <a:close/>
                  <a:moveTo>
                    <a:pt x="573" y="0"/>
                  </a:moveTo>
                  <a:lnTo>
                    <a:pt x="590" y="0"/>
                  </a:lnTo>
                  <a:lnTo>
                    <a:pt x="590" y="8"/>
                  </a:lnTo>
                  <a:lnTo>
                    <a:pt x="573" y="8"/>
                  </a:lnTo>
                  <a:lnTo>
                    <a:pt x="573" y="0"/>
                  </a:lnTo>
                  <a:close/>
                  <a:moveTo>
                    <a:pt x="540" y="0"/>
                  </a:moveTo>
                  <a:lnTo>
                    <a:pt x="556" y="0"/>
                  </a:lnTo>
                  <a:lnTo>
                    <a:pt x="556" y="8"/>
                  </a:lnTo>
                  <a:lnTo>
                    <a:pt x="540" y="8"/>
                  </a:lnTo>
                  <a:lnTo>
                    <a:pt x="540" y="0"/>
                  </a:lnTo>
                  <a:close/>
                  <a:moveTo>
                    <a:pt x="506" y="0"/>
                  </a:moveTo>
                  <a:lnTo>
                    <a:pt x="522" y="0"/>
                  </a:lnTo>
                  <a:lnTo>
                    <a:pt x="522" y="8"/>
                  </a:lnTo>
                  <a:lnTo>
                    <a:pt x="506" y="8"/>
                  </a:lnTo>
                  <a:lnTo>
                    <a:pt x="506" y="0"/>
                  </a:lnTo>
                  <a:close/>
                  <a:moveTo>
                    <a:pt x="472" y="0"/>
                  </a:moveTo>
                  <a:lnTo>
                    <a:pt x="488" y="0"/>
                  </a:lnTo>
                  <a:lnTo>
                    <a:pt x="488" y="8"/>
                  </a:lnTo>
                  <a:lnTo>
                    <a:pt x="472" y="8"/>
                  </a:lnTo>
                  <a:lnTo>
                    <a:pt x="472" y="0"/>
                  </a:lnTo>
                  <a:close/>
                  <a:moveTo>
                    <a:pt x="438" y="0"/>
                  </a:moveTo>
                  <a:lnTo>
                    <a:pt x="455" y="0"/>
                  </a:lnTo>
                  <a:lnTo>
                    <a:pt x="455" y="8"/>
                  </a:lnTo>
                  <a:lnTo>
                    <a:pt x="438" y="8"/>
                  </a:lnTo>
                  <a:lnTo>
                    <a:pt x="438" y="0"/>
                  </a:lnTo>
                  <a:close/>
                  <a:moveTo>
                    <a:pt x="405" y="0"/>
                  </a:moveTo>
                  <a:lnTo>
                    <a:pt x="421" y="0"/>
                  </a:lnTo>
                  <a:lnTo>
                    <a:pt x="421" y="8"/>
                  </a:lnTo>
                  <a:lnTo>
                    <a:pt x="405" y="8"/>
                  </a:lnTo>
                  <a:lnTo>
                    <a:pt x="405" y="0"/>
                  </a:lnTo>
                  <a:close/>
                  <a:moveTo>
                    <a:pt x="371" y="0"/>
                  </a:moveTo>
                  <a:lnTo>
                    <a:pt x="387" y="0"/>
                  </a:lnTo>
                  <a:lnTo>
                    <a:pt x="387" y="8"/>
                  </a:lnTo>
                  <a:lnTo>
                    <a:pt x="371" y="8"/>
                  </a:lnTo>
                  <a:lnTo>
                    <a:pt x="371" y="0"/>
                  </a:lnTo>
                  <a:close/>
                  <a:moveTo>
                    <a:pt x="337" y="0"/>
                  </a:moveTo>
                  <a:lnTo>
                    <a:pt x="354" y="0"/>
                  </a:lnTo>
                  <a:lnTo>
                    <a:pt x="354" y="8"/>
                  </a:lnTo>
                  <a:lnTo>
                    <a:pt x="337" y="8"/>
                  </a:lnTo>
                  <a:lnTo>
                    <a:pt x="337" y="0"/>
                  </a:lnTo>
                  <a:close/>
                  <a:moveTo>
                    <a:pt x="304" y="0"/>
                  </a:moveTo>
                  <a:lnTo>
                    <a:pt x="320" y="0"/>
                  </a:lnTo>
                  <a:lnTo>
                    <a:pt x="320" y="8"/>
                  </a:lnTo>
                  <a:lnTo>
                    <a:pt x="304" y="8"/>
                  </a:lnTo>
                  <a:lnTo>
                    <a:pt x="304" y="0"/>
                  </a:lnTo>
                  <a:close/>
                  <a:moveTo>
                    <a:pt x="270" y="0"/>
                  </a:moveTo>
                  <a:lnTo>
                    <a:pt x="286" y="0"/>
                  </a:lnTo>
                  <a:lnTo>
                    <a:pt x="286" y="8"/>
                  </a:lnTo>
                  <a:lnTo>
                    <a:pt x="270" y="8"/>
                  </a:lnTo>
                  <a:lnTo>
                    <a:pt x="270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8"/>
                  </a:lnTo>
                  <a:lnTo>
                    <a:pt x="236" y="8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8"/>
                  </a:lnTo>
                  <a:lnTo>
                    <a:pt x="202" y="8"/>
                  </a:lnTo>
                  <a:lnTo>
                    <a:pt x="202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5" y="0"/>
                  </a:moveTo>
                  <a:lnTo>
                    <a:pt x="151" y="0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35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101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799013" y="5524500"/>
              <a:ext cx="20638" cy="20637"/>
            </a:xfrm>
            <a:custGeom>
              <a:avLst/>
              <a:gdLst>
                <a:gd name="T0" fmla="*/ 4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5 h 13"/>
                <a:gd name="T10" fmla="*/ 4 w 13"/>
                <a:gd name="T11" fmla="*/ 5 h 13"/>
                <a:gd name="T12" fmla="*/ 4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4805363" y="5243513"/>
              <a:ext cx="14288" cy="254000"/>
            </a:xfrm>
            <a:custGeom>
              <a:avLst/>
              <a:gdLst>
                <a:gd name="T0" fmla="*/ 0 w 9"/>
                <a:gd name="T1" fmla="*/ 142 h 160"/>
                <a:gd name="T2" fmla="*/ 9 w 9"/>
                <a:gd name="T3" fmla="*/ 142 h 160"/>
                <a:gd name="T4" fmla="*/ 9 w 9"/>
                <a:gd name="T5" fmla="*/ 160 h 160"/>
                <a:gd name="T6" fmla="*/ 0 w 9"/>
                <a:gd name="T7" fmla="*/ 160 h 160"/>
                <a:gd name="T8" fmla="*/ 0 w 9"/>
                <a:gd name="T9" fmla="*/ 142 h 160"/>
                <a:gd name="T10" fmla="*/ 0 w 9"/>
                <a:gd name="T11" fmla="*/ 107 h 160"/>
                <a:gd name="T12" fmla="*/ 9 w 9"/>
                <a:gd name="T13" fmla="*/ 107 h 160"/>
                <a:gd name="T14" fmla="*/ 9 w 9"/>
                <a:gd name="T15" fmla="*/ 124 h 160"/>
                <a:gd name="T16" fmla="*/ 0 w 9"/>
                <a:gd name="T17" fmla="*/ 124 h 160"/>
                <a:gd name="T18" fmla="*/ 0 w 9"/>
                <a:gd name="T19" fmla="*/ 107 h 160"/>
                <a:gd name="T20" fmla="*/ 0 w 9"/>
                <a:gd name="T21" fmla="*/ 71 h 160"/>
                <a:gd name="T22" fmla="*/ 9 w 9"/>
                <a:gd name="T23" fmla="*/ 71 h 160"/>
                <a:gd name="T24" fmla="*/ 9 w 9"/>
                <a:gd name="T25" fmla="*/ 89 h 160"/>
                <a:gd name="T26" fmla="*/ 0 w 9"/>
                <a:gd name="T27" fmla="*/ 89 h 160"/>
                <a:gd name="T28" fmla="*/ 0 w 9"/>
                <a:gd name="T29" fmla="*/ 71 h 160"/>
                <a:gd name="T30" fmla="*/ 0 w 9"/>
                <a:gd name="T31" fmla="*/ 36 h 160"/>
                <a:gd name="T32" fmla="*/ 9 w 9"/>
                <a:gd name="T33" fmla="*/ 36 h 160"/>
                <a:gd name="T34" fmla="*/ 9 w 9"/>
                <a:gd name="T35" fmla="*/ 53 h 160"/>
                <a:gd name="T36" fmla="*/ 0 w 9"/>
                <a:gd name="T37" fmla="*/ 53 h 160"/>
                <a:gd name="T38" fmla="*/ 0 w 9"/>
                <a:gd name="T39" fmla="*/ 36 h 160"/>
                <a:gd name="T40" fmla="*/ 0 w 9"/>
                <a:gd name="T41" fmla="*/ 0 h 160"/>
                <a:gd name="T42" fmla="*/ 9 w 9"/>
                <a:gd name="T43" fmla="*/ 0 h 160"/>
                <a:gd name="T44" fmla="*/ 9 w 9"/>
                <a:gd name="T45" fmla="*/ 17 h 160"/>
                <a:gd name="T46" fmla="*/ 0 w 9"/>
                <a:gd name="T47" fmla="*/ 17 h 160"/>
                <a:gd name="T48" fmla="*/ 0 w 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60">
                  <a:moveTo>
                    <a:pt x="0" y="142"/>
                  </a:moveTo>
                  <a:lnTo>
                    <a:pt x="9" y="142"/>
                  </a:lnTo>
                  <a:lnTo>
                    <a:pt x="9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7"/>
                  </a:moveTo>
                  <a:lnTo>
                    <a:pt x="9" y="107"/>
                  </a:lnTo>
                  <a:lnTo>
                    <a:pt x="9" y="124"/>
                  </a:lnTo>
                  <a:lnTo>
                    <a:pt x="0" y="124"/>
                  </a:lnTo>
                  <a:lnTo>
                    <a:pt x="0" y="107"/>
                  </a:lnTo>
                  <a:close/>
                  <a:moveTo>
                    <a:pt x="0" y="71"/>
                  </a:moveTo>
                  <a:lnTo>
                    <a:pt x="9" y="71"/>
                  </a:lnTo>
                  <a:lnTo>
                    <a:pt x="9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6"/>
                  </a:moveTo>
                  <a:lnTo>
                    <a:pt x="9" y="36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36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805363" y="5202238"/>
              <a:ext cx="14288" cy="14287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81705" y="1953074"/>
            <a:ext cx="1837832" cy="158044"/>
            <a:chOff x="7337425" y="2773363"/>
            <a:chExt cx="1938338" cy="166687"/>
          </a:xfrm>
          <a:solidFill>
            <a:schemeClr val="bg1">
              <a:lumMod val="65000"/>
            </a:schemeClr>
          </a:solidFill>
        </p:grpSpPr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9107488" y="2773363"/>
              <a:ext cx="168275" cy="166687"/>
            </a:xfrm>
            <a:custGeom>
              <a:avLst/>
              <a:gdLst>
                <a:gd name="T0" fmla="*/ 44 w 106"/>
                <a:gd name="T1" fmla="*/ 9 h 105"/>
                <a:gd name="T2" fmla="*/ 30 w 106"/>
                <a:gd name="T3" fmla="*/ 16 h 105"/>
                <a:gd name="T4" fmla="*/ 17 w 106"/>
                <a:gd name="T5" fmla="*/ 29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78 w 106"/>
                <a:gd name="T27" fmla="*/ 16 h 105"/>
                <a:gd name="T28" fmla="*/ 69 w 106"/>
                <a:gd name="T29" fmla="*/ 12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5 h 105"/>
                <a:gd name="T36" fmla="*/ 91 w 106"/>
                <a:gd name="T37" fmla="*/ 15 h 105"/>
                <a:gd name="T38" fmla="*/ 103 w 106"/>
                <a:gd name="T39" fmla="*/ 33 h 105"/>
                <a:gd name="T40" fmla="*/ 106 w 106"/>
                <a:gd name="T41" fmla="*/ 52 h 105"/>
                <a:gd name="T42" fmla="*/ 103 w 106"/>
                <a:gd name="T43" fmla="*/ 71 h 105"/>
                <a:gd name="T44" fmla="*/ 91 w 106"/>
                <a:gd name="T45" fmla="*/ 90 h 105"/>
                <a:gd name="T46" fmla="*/ 75 w 106"/>
                <a:gd name="T47" fmla="*/ 101 h 105"/>
                <a:gd name="T48" fmla="*/ 63 w 106"/>
                <a:gd name="T49" fmla="*/ 104 h 105"/>
                <a:gd name="T50" fmla="*/ 44 w 106"/>
                <a:gd name="T51" fmla="*/ 104 h 105"/>
                <a:gd name="T52" fmla="*/ 31 w 106"/>
                <a:gd name="T53" fmla="*/ 101 h 105"/>
                <a:gd name="T54" fmla="*/ 10 w 106"/>
                <a:gd name="T55" fmla="*/ 82 h 105"/>
                <a:gd name="T56" fmla="*/ 2 w 106"/>
                <a:gd name="T57" fmla="*/ 62 h 105"/>
                <a:gd name="T58" fmla="*/ 2 w 106"/>
                <a:gd name="T59" fmla="*/ 42 h 105"/>
                <a:gd name="T60" fmla="*/ 6 w 106"/>
                <a:gd name="T61" fmla="*/ 30 h 105"/>
                <a:gd name="T62" fmla="*/ 16 w 106"/>
                <a:gd name="T63" fmla="*/ 15 h 105"/>
                <a:gd name="T64" fmla="*/ 31 w 106"/>
                <a:gd name="T65" fmla="*/ 5 h 105"/>
                <a:gd name="T66" fmla="*/ 54 w 106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9"/>
                  </a:lnTo>
                  <a:lnTo>
                    <a:pt x="37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8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9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1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9153525" y="2816225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3 h 50"/>
                <a:gd name="T14" fmla="*/ 34 w 50"/>
                <a:gd name="T15" fmla="*/ 49 h 50"/>
                <a:gd name="T16" fmla="*/ 25 w 50"/>
                <a:gd name="T17" fmla="*/ 50 h 50"/>
                <a:gd name="T18" fmla="*/ 15 w 50"/>
                <a:gd name="T19" fmla="*/ 49 h 50"/>
                <a:gd name="T20" fmla="*/ 6 w 50"/>
                <a:gd name="T21" fmla="*/ 43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3"/>
                  </a:lnTo>
                  <a:lnTo>
                    <a:pt x="34" y="49"/>
                  </a:lnTo>
                  <a:lnTo>
                    <a:pt x="25" y="50"/>
                  </a:lnTo>
                  <a:lnTo>
                    <a:pt x="15" y="49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9101138" y="2849563"/>
              <a:ext cx="14288" cy="12700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7378700" y="2849563"/>
              <a:ext cx="1697038" cy="12700"/>
            </a:xfrm>
            <a:custGeom>
              <a:avLst/>
              <a:gdLst>
                <a:gd name="T0" fmla="*/ 1069 w 1069"/>
                <a:gd name="T1" fmla="*/ 8 h 8"/>
                <a:gd name="T2" fmla="*/ 1018 w 1069"/>
                <a:gd name="T3" fmla="*/ 0 h 8"/>
                <a:gd name="T4" fmla="*/ 1018 w 1069"/>
                <a:gd name="T5" fmla="*/ 8 h 8"/>
                <a:gd name="T6" fmla="*/ 1001 w 1069"/>
                <a:gd name="T7" fmla="*/ 0 h 8"/>
                <a:gd name="T8" fmla="*/ 984 w 1069"/>
                <a:gd name="T9" fmla="*/ 0 h 8"/>
                <a:gd name="T10" fmla="*/ 967 w 1069"/>
                <a:gd name="T11" fmla="*/ 8 h 8"/>
                <a:gd name="T12" fmla="*/ 916 w 1069"/>
                <a:gd name="T13" fmla="*/ 0 h 8"/>
                <a:gd name="T14" fmla="*/ 916 w 1069"/>
                <a:gd name="T15" fmla="*/ 8 h 8"/>
                <a:gd name="T16" fmla="*/ 899 w 1069"/>
                <a:gd name="T17" fmla="*/ 0 h 8"/>
                <a:gd name="T18" fmla="*/ 882 w 1069"/>
                <a:gd name="T19" fmla="*/ 0 h 8"/>
                <a:gd name="T20" fmla="*/ 865 w 1069"/>
                <a:gd name="T21" fmla="*/ 8 h 8"/>
                <a:gd name="T22" fmla="*/ 814 w 1069"/>
                <a:gd name="T23" fmla="*/ 0 h 8"/>
                <a:gd name="T24" fmla="*/ 814 w 1069"/>
                <a:gd name="T25" fmla="*/ 8 h 8"/>
                <a:gd name="T26" fmla="*/ 797 w 1069"/>
                <a:gd name="T27" fmla="*/ 0 h 8"/>
                <a:gd name="T28" fmla="*/ 781 w 1069"/>
                <a:gd name="T29" fmla="*/ 0 h 8"/>
                <a:gd name="T30" fmla="*/ 763 w 1069"/>
                <a:gd name="T31" fmla="*/ 8 h 8"/>
                <a:gd name="T32" fmla="*/ 713 w 1069"/>
                <a:gd name="T33" fmla="*/ 0 h 8"/>
                <a:gd name="T34" fmla="*/ 713 w 1069"/>
                <a:gd name="T35" fmla="*/ 8 h 8"/>
                <a:gd name="T36" fmla="*/ 696 w 1069"/>
                <a:gd name="T37" fmla="*/ 0 h 8"/>
                <a:gd name="T38" fmla="*/ 678 w 1069"/>
                <a:gd name="T39" fmla="*/ 0 h 8"/>
                <a:gd name="T40" fmla="*/ 662 w 1069"/>
                <a:gd name="T41" fmla="*/ 8 h 8"/>
                <a:gd name="T42" fmla="*/ 611 w 1069"/>
                <a:gd name="T43" fmla="*/ 0 h 8"/>
                <a:gd name="T44" fmla="*/ 611 w 1069"/>
                <a:gd name="T45" fmla="*/ 8 h 8"/>
                <a:gd name="T46" fmla="*/ 593 w 1069"/>
                <a:gd name="T47" fmla="*/ 0 h 8"/>
                <a:gd name="T48" fmla="*/ 577 w 1069"/>
                <a:gd name="T49" fmla="*/ 0 h 8"/>
                <a:gd name="T50" fmla="*/ 560 w 1069"/>
                <a:gd name="T51" fmla="*/ 8 h 8"/>
                <a:gd name="T52" fmla="*/ 509 w 1069"/>
                <a:gd name="T53" fmla="*/ 0 h 8"/>
                <a:gd name="T54" fmla="*/ 509 w 1069"/>
                <a:gd name="T55" fmla="*/ 8 h 8"/>
                <a:gd name="T56" fmla="*/ 492 w 1069"/>
                <a:gd name="T57" fmla="*/ 0 h 8"/>
                <a:gd name="T58" fmla="*/ 475 w 1069"/>
                <a:gd name="T59" fmla="*/ 0 h 8"/>
                <a:gd name="T60" fmla="*/ 459 w 1069"/>
                <a:gd name="T61" fmla="*/ 8 h 8"/>
                <a:gd name="T62" fmla="*/ 407 w 1069"/>
                <a:gd name="T63" fmla="*/ 0 h 8"/>
                <a:gd name="T64" fmla="*/ 407 w 1069"/>
                <a:gd name="T65" fmla="*/ 8 h 8"/>
                <a:gd name="T66" fmla="*/ 390 w 1069"/>
                <a:gd name="T67" fmla="*/ 0 h 8"/>
                <a:gd name="T68" fmla="*/ 374 w 1069"/>
                <a:gd name="T69" fmla="*/ 0 h 8"/>
                <a:gd name="T70" fmla="*/ 356 w 1069"/>
                <a:gd name="T71" fmla="*/ 8 h 8"/>
                <a:gd name="T72" fmla="*/ 305 w 1069"/>
                <a:gd name="T73" fmla="*/ 0 h 8"/>
                <a:gd name="T74" fmla="*/ 305 w 1069"/>
                <a:gd name="T75" fmla="*/ 8 h 8"/>
                <a:gd name="T76" fmla="*/ 289 w 1069"/>
                <a:gd name="T77" fmla="*/ 0 h 8"/>
                <a:gd name="T78" fmla="*/ 272 w 1069"/>
                <a:gd name="T79" fmla="*/ 0 h 8"/>
                <a:gd name="T80" fmla="*/ 254 w 1069"/>
                <a:gd name="T81" fmla="*/ 8 h 8"/>
                <a:gd name="T82" fmla="*/ 204 w 1069"/>
                <a:gd name="T83" fmla="*/ 0 h 8"/>
                <a:gd name="T84" fmla="*/ 204 w 1069"/>
                <a:gd name="T85" fmla="*/ 8 h 8"/>
                <a:gd name="T86" fmla="*/ 187 w 1069"/>
                <a:gd name="T87" fmla="*/ 0 h 8"/>
                <a:gd name="T88" fmla="*/ 169 w 1069"/>
                <a:gd name="T89" fmla="*/ 0 h 8"/>
                <a:gd name="T90" fmla="*/ 153 w 1069"/>
                <a:gd name="T91" fmla="*/ 8 h 8"/>
                <a:gd name="T92" fmla="*/ 102 w 1069"/>
                <a:gd name="T93" fmla="*/ 0 h 8"/>
                <a:gd name="T94" fmla="*/ 102 w 1069"/>
                <a:gd name="T95" fmla="*/ 8 h 8"/>
                <a:gd name="T96" fmla="*/ 84 w 1069"/>
                <a:gd name="T97" fmla="*/ 0 h 8"/>
                <a:gd name="T98" fmla="*/ 68 w 1069"/>
                <a:gd name="T99" fmla="*/ 0 h 8"/>
                <a:gd name="T100" fmla="*/ 51 w 1069"/>
                <a:gd name="T101" fmla="*/ 8 h 8"/>
                <a:gd name="T102" fmla="*/ 0 w 1069"/>
                <a:gd name="T103" fmla="*/ 0 h 8"/>
                <a:gd name="T104" fmla="*/ 0 w 1069"/>
                <a:gd name="T10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9" h="8">
                  <a:moveTo>
                    <a:pt x="1051" y="0"/>
                  </a:moveTo>
                  <a:lnTo>
                    <a:pt x="1069" y="0"/>
                  </a:lnTo>
                  <a:lnTo>
                    <a:pt x="1069" y="8"/>
                  </a:lnTo>
                  <a:lnTo>
                    <a:pt x="1051" y="8"/>
                  </a:lnTo>
                  <a:lnTo>
                    <a:pt x="1051" y="0"/>
                  </a:lnTo>
                  <a:close/>
                  <a:moveTo>
                    <a:pt x="1018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8" y="8"/>
                  </a:lnTo>
                  <a:lnTo>
                    <a:pt x="1018" y="0"/>
                  </a:lnTo>
                  <a:close/>
                  <a:moveTo>
                    <a:pt x="984" y="0"/>
                  </a:moveTo>
                  <a:lnTo>
                    <a:pt x="1001" y="0"/>
                  </a:lnTo>
                  <a:lnTo>
                    <a:pt x="1001" y="8"/>
                  </a:lnTo>
                  <a:lnTo>
                    <a:pt x="984" y="8"/>
                  </a:lnTo>
                  <a:lnTo>
                    <a:pt x="984" y="0"/>
                  </a:lnTo>
                  <a:close/>
                  <a:moveTo>
                    <a:pt x="950" y="0"/>
                  </a:moveTo>
                  <a:lnTo>
                    <a:pt x="967" y="0"/>
                  </a:lnTo>
                  <a:lnTo>
                    <a:pt x="967" y="8"/>
                  </a:lnTo>
                  <a:lnTo>
                    <a:pt x="950" y="8"/>
                  </a:lnTo>
                  <a:lnTo>
                    <a:pt x="950" y="0"/>
                  </a:lnTo>
                  <a:close/>
                  <a:moveTo>
                    <a:pt x="916" y="0"/>
                  </a:moveTo>
                  <a:lnTo>
                    <a:pt x="933" y="0"/>
                  </a:lnTo>
                  <a:lnTo>
                    <a:pt x="933" y="8"/>
                  </a:lnTo>
                  <a:lnTo>
                    <a:pt x="916" y="8"/>
                  </a:lnTo>
                  <a:lnTo>
                    <a:pt x="916" y="0"/>
                  </a:lnTo>
                  <a:close/>
                  <a:moveTo>
                    <a:pt x="882" y="0"/>
                  </a:moveTo>
                  <a:lnTo>
                    <a:pt x="899" y="0"/>
                  </a:lnTo>
                  <a:lnTo>
                    <a:pt x="899" y="8"/>
                  </a:lnTo>
                  <a:lnTo>
                    <a:pt x="882" y="8"/>
                  </a:lnTo>
                  <a:lnTo>
                    <a:pt x="882" y="0"/>
                  </a:lnTo>
                  <a:close/>
                  <a:moveTo>
                    <a:pt x="848" y="0"/>
                  </a:moveTo>
                  <a:lnTo>
                    <a:pt x="865" y="0"/>
                  </a:lnTo>
                  <a:lnTo>
                    <a:pt x="865" y="8"/>
                  </a:lnTo>
                  <a:lnTo>
                    <a:pt x="848" y="8"/>
                  </a:lnTo>
                  <a:lnTo>
                    <a:pt x="848" y="0"/>
                  </a:lnTo>
                  <a:close/>
                  <a:moveTo>
                    <a:pt x="814" y="0"/>
                  </a:moveTo>
                  <a:lnTo>
                    <a:pt x="832" y="0"/>
                  </a:lnTo>
                  <a:lnTo>
                    <a:pt x="832" y="8"/>
                  </a:lnTo>
                  <a:lnTo>
                    <a:pt x="814" y="8"/>
                  </a:lnTo>
                  <a:lnTo>
                    <a:pt x="814" y="0"/>
                  </a:lnTo>
                  <a:close/>
                  <a:moveTo>
                    <a:pt x="781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1" y="8"/>
                  </a:lnTo>
                  <a:lnTo>
                    <a:pt x="781" y="0"/>
                  </a:lnTo>
                  <a:close/>
                  <a:moveTo>
                    <a:pt x="747" y="0"/>
                  </a:moveTo>
                  <a:lnTo>
                    <a:pt x="763" y="0"/>
                  </a:lnTo>
                  <a:lnTo>
                    <a:pt x="76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713" y="0"/>
                  </a:moveTo>
                  <a:lnTo>
                    <a:pt x="729" y="0"/>
                  </a:lnTo>
                  <a:lnTo>
                    <a:pt x="729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8" y="0"/>
                  </a:moveTo>
                  <a:lnTo>
                    <a:pt x="696" y="0"/>
                  </a:lnTo>
                  <a:lnTo>
                    <a:pt x="696" y="8"/>
                  </a:lnTo>
                  <a:lnTo>
                    <a:pt x="678" y="8"/>
                  </a:lnTo>
                  <a:lnTo>
                    <a:pt x="678" y="0"/>
                  </a:lnTo>
                  <a:close/>
                  <a:moveTo>
                    <a:pt x="645" y="0"/>
                  </a:moveTo>
                  <a:lnTo>
                    <a:pt x="662" y="0"/>
                  </a:lnTo>
                  <a:lnTo>
                    <a:pt x="662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1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1" y="8"/>
                  </a:lnTo>
                  <a:lnTo>
                    <a:pt x="611" y="0"/>
                  </a:lnTo>
                  <a:close/>
                  <a:moveTo>
                    <a:pt x="577" y="0"/>
                  </a:moveTo>
                  <a:lnTo>
                    <a:pt x="593" y="0"/>
                  </a:lnTo>
                  <a:lnTo>
                    <a:pt x="593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6" y="0"/>
                  </a:lnTo>
                  <a:lnTo>
                    <a:pt x="526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4" y="0"/>
                  </a:moveTo>
                  <a:lnTo>
                    <a:pt x="390" y="0"/>
                  </a:lnTo>
                  <a:lnTo>
                    <a:pt x="390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4" y="0"/>
                  </a:lnTo>
                  <a:lnTo>
                    <a:pt x="254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0" y="0"/>
                  </a:lnTo>
                  <a:lnTo>
                    <a:pt x="220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7337425" y="2849563"/>
              <a:ext cx="11113" cy="12700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09748" y="3218933"/>
            <a:ext cx="809789" cy="161055"/>
            <a:chOff x="8421688" y="4108450"/>
            <a:chExt cx="854075" cy="169862"/>
          </a:xfrm>
          <a:solidFill>
            <a:schemeClr val="bg1">
              <a:lumMod val="65000"/>
            </a:schemeClr>
          </a:solidFill>
        </p:grpSpPr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9107488" y="4108450"/>
              <a:ext cx="168275" cy="169862"/>
            </a:xfrm>
            <a:custGeom>
              <a:avLst/>
              <a:gdLst>
                <a:gd name="T0" fmla="*/ 44 w 106"/>
                <a:gd name="T1" fmla="*/ 10 h 107"/>
                <a:gd name="T2" fmla="*/ 30 w 106"/>
                <a:gd name="T3" fmla="*/ 17 h 107"/>
                <a:gd name="T4" fmla="*/ 17 w 106"/>
                <a:gd name="T5" fmla="*/ 30 h 107"/>
                <a:gd name="T6" fmla="*/ 10 w 106"/>
                <a:gd name="T7" fmla="*/ 44 h 107"/>
                <a:gd name="T8" fmla="*/ 10 w 106"/>
                <a:gd name="T9" fmla="*/ 64 h 107"/>
                <a:gd name="T10" fmla="*/ 17 w 106"/>
                <a:gd name="T11" fmla="*/ 78 h 107"/>
                <a:gd name="T12" fmla="*/ 36 w 106"/>
                <a:gd name="T13" fmla="*/ 96 h 107"/>
                <a:gd name="T14" fmla="*/ 54 w 106"/>
                <a:gd name="T15" fmla="*/ 98 h 107"/>
                <a:gd name="T16" fmla="*/ 70 w 106"/>
                <a:gd name="T17" fmla="*/ 96 h 107"/>
                <a:gd name="T18" fmla="*/ 84 w 106"/>
                <a:gd name="T19" fmla="*/ 85 h 107"/>
                <a:gd name="T20" fmla="*/ 96 w 106"/>
                <a:gd name="T21" fmla="*/ 64 h 107"/>
                <a:gd name="T22" fmla="*/ 96 w 106"/>
                <a:gd name="T23" fmla="*/ 44 h 107"/>
                <a:gd name="T24" fmla="*/ 84 w 106"/>
                <a:gd name="T25" fmla="*/ 22 h 107"/>
                <a:gd name="T26" fmla="*/ 69 w 106"/>
                <a:gd name="T27" fmla="*/ 12 h 107"/>
                <a:gd name="T28" fmla="*/ 63 w 106"/>
                <a:gd name="T29" fmla="*/ 10 h 107"/>
                <a:gd name="T30" fmla="*/ 54 w 106"/>
                <a:gd name="T31" fmla="*/ 0 h 107"/>
                <a:gd name="T32" fmla="*/ 72 w 106"/>
                <a:gd name="T33" fmla="*/ 5 h 107"/>
                <a:gd name="T34" fmla="*/ 84 w 106"/>
                <a:gd name="T35" fmla="*/ 10 h 107"/>
                <a:gd name="T36" fmla="*/ 102 w 106"/>
                <a:gd name="T37" fmla="*/ 31 h 107"/>
                <a:gd name="T38" fmla="*/ 105 w 106"/>
                <a:gd name="T39" fmla="*/ 44 h 107"/>
                <a:gd name="T40" fmla="*/ 105 w 106"/>
                <a:gd name="T41" fmla="*/ 64 h 107"/>
                <a:gd name="T42" fmla="*/ 102 w 106"/>
                <a:gd name="T43" fmla="*/ 77 h 107"/>
                <a:gd name="T44" fmla="*/ 84 w 106"/>
                <a:gd name="T45" fmla="*/ 97 h 107"/>
                <a:gd name="T46" fmla="*/ 72 w 106"/>
                <a:gd name="T47" fmla="*/ 104 h 107"/>
                <a:gd name="T48" fmla="*/ 54 w 106"/>
                <a:gd name="T49" fmla="*/ 107 h 107"/>
                <a:gd name="T50" fmla="*/ 34 w 106"/>
                <a:gd name="T51" fmla="*/ 104 h 107"/>
                <a:gd name="T52" fmla="*/ 16 w 106"/>
                <a:gd name="T53" fmla="*/ 92 h 107"/>
                <a:gd name="T54" fmla="*/ 6 w 106"/>
                <a:gd name="T55" fmla="*/ 77 h 107"/>
                <a:gd name="T56" fmla="*/ 0 w 106"/>
                <a:gd name="T57" fmla="*/ 54 h 107"/>
                <a:gd name="T58" fmla="*/ 6 w 106"/>
                <a:gd name="T59" fmla="*/ 31 h 107"/>
                <a:gd name="T60" fmla="*/ 16 w 106"/>
                <a:gd name="T61" fmla="*/ 16 h 107"/>
                <a:gd name="T62" fmla="*/ 31 w 106"/>
                <a:gd name="T63" fmla="*/ 6 h 107"/>
                <a:gd name="T64" fmla="*/ 54 w 106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54" y="9"/>
                  </a:moveTo>
                  <a:lnTo>
                    <a:pt x="44" y="10"/>
                  </a:lnTo>
                  <a:lnTo>
                    <a:pt x="37" y="12"/>
                  </a:lnTo>
                  <a:lnTo>
                    <a:pt x="30" y="17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7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4" y="97"/>
                  </a:lnTo>
                  <a:lnTo>
                    <a:pt x="54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8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8" y="17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10"/>
                  </a:lnTo>
                  <a:lnTo>
                    <a:pt x="54" y="9"/>
                  </a:lnTo>
                  <a:close/>
                  <a:moveTo>
                    <a:pt x="54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102" y="31"/>
                  </a:lnTo>
                  <a:lnTo>
                    <a:pt x="103" y="34"/>
                  </a:lnTo>
                  <a:lnTo>
                    <a:pt x="105" y="44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3"/>
                  </a:lnTo>
                  <a:lnTo>
                    <a:pt x="102" y="77"/>
                  </a:lnTo>
                  <a:lnTo>
                    <a:pt x="91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4" y="107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31" y="103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9153525" y="4154488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9101138" y="4186238"/>
              <a:ext cx="14288" cy="14287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8461375" y="4186238"/>
              <a:ext cx="614363" cy="14287"/>
            </a:xfrm>
            <a:custGeom>
              <a:avLst/>
              <a:gdLst>
                <a:gd name="T0" fmla="*/ 370 w 387"/>
                <a:gd name="T1" fmla="*/ 0 h 9"/>
                <a:gd name="T2" fmla="*/ 387 w 387"/>
                <a:gd name="T3" fmla="*/ 0 h 9"/>
                <a:gd name="T4" fmla="*/ 387 w 387"/>
                <a:gd name="T5" fmla="*/ 9 h 9"/>
                <a:gd name="T6" fmla="*/ 370 w 387"/>
                <a:gd name="T7" fmla="*/ 9 h 9"/>
                <a:gd name="T8" fmla="*/ 370 w 387"/>
                <a:gd name="T9" fmla="*/ 0 h 9"/>
                <a:gd name="T10" fmla="*/ 337 w 387"/>
                <a:gd name="T11" fmla="*/ 0 h 9"/>
                <a:gd name="T12" fmla="*/ 353 w 387"/>
                <a:gd name="T13" fmla="*/ 0 h 9"/>
                <a:gd name="T14" fmla="*/ 353 w 387"/>
                <a:gd name="T15" fmla="*/ 9 h 9"/>
                <a:gd name="T16" fmla="*/ 337 w 387"/>
                <a:gd name="T17" fmla="*/ 9 h 9"/>
                <a:gd name="T18" fmla="*/ 337 w 387"/>
                <a:gd name="T19" fmla="*/ 0 h 9"/>
                <a:gd name="T20" fmla="*/ 303 w 387"/>
                <a:gd name="T21" fmla="*/ 0 h 9"/>
                <a:gd name="T22" fmla="*/ 319 w 387"/>
                <a:gd name="T23" fmla="*/ 0 h 9"/>
                <a:gd name="T24" fmla="*/ 319 w 387"/>
                <a:gd name="T25" fmla="*/ 9 h 9"/>
                <a:gd name="T26" fmla="*/ 303 w 387"/>
                <a:gd name="T27" fmla="*/ 9 h 9"/>
                <a:gd name="T28" fmla="*/ 303 w 387"/>
                <a:gd name="T29" fmla="*/ 0 h 9"/>
                <a:gd name="T30" fmla="*/ 269 w 387"/>
                <a:gd name="T31" fmla="*/ 0 h 9"/>
                <a:gd name="T32" fmla="*/ 286 w 387"/>
                <a:gd name="T33" fmla="*/ 0 h 9"/>
                <a:gd name="T34" fmla="*/ 286 w 387"/>
                <a:gd name="T35" fmla="*/ 9 h 9"/>
                <a:gd name="T36" fmla="*/ 269 w 387"/>
                <a:gd name="T37" fmla="*/ 9 h 9"/>
                <a:gd name="T38" fmla="*/ 269 w 387"/>
                <a:gd name="T39" fmla="*/ 0 h 9"/>
                <a:gd name="T40" fmla="*/ 236 w 387"/>
                <a:gd name="T41" fmla="*/ 0 h 9"/>
                <a:gd name="T42" fmla="*/ 252 w 387"/>
                <a:gd name="T43" fmla="*/ 0 h 9"/>
                <a:gd name="T44" fmla="*/ 252 w 387"/>
                <a:gd name="T45" fmla="*/ 9 h 9"/>
                <a:gd name="T46" fmla="*/ 236 w 387"/>
                <a:gd name="T47" fmla="*/ 9 h 9"/>
                <a:gd name="T48" fmla="*/ 236 w 387"/>
                <a:gd name="T49" fmla="*/ 0 h 9"/>
                <a:gd name="T50" fmla="*/ 202 w 387"/>
                <a:gd name="T51" fmla="*/ 0 h 9"/>
                <a:gd name="T52" fmla="*/ 218 w 387"/>
                <a:gd name="T53" fmla="*/ 0 h 9"/>
                <a:gd name="T54" fmla="*/ 218 w 387"/>
                <a:gd name="T55" fmla="*/ 9 h 9"/>
                <a:gd name="T56" fmla="*/ 202 w 387"/>
                <a:gd name="T57" fmla="*/ 9 h 9"/>
                <a:gd name="T58" fmla="*/ 202 w 387"/>
                <a:gd name="T59" fmla="*/ 0 h 9"/>
                <a:gd name="T60" fmla="*/ 168 w 387"/>
                <a:gd name="T61" fmla="*/ 0 h 9"/>
                <a:gd name="T62" fmla="*/ 184 w 387"/>
                <a:gd name="T63" fmla="*/ 0 h 9"/>
                <a:gd name="T64" fmla="*/ 184 w 387"/>
                <a:gd name="T65" fmla="*/ 9 h 9"/>
                <a:gd name="T66" fmla="*/ 168 w 387"/>
                <a:gd name="T67" fmla="*/ 9 h 9"/>
                <a:gd name="T68" fmla="*/ 168 w 387"/>
                <a:gd name="T69" fmla="*/ 0 h 9"/>
                <a:gd name="T70" fmla="*/ 134 w 387"/>
                <a:gd name="T71" fmla="*/ 0 h 9"/>
                <a:gd name="T72" fmla="*/ 151 w 387"/>
                <a:gd name="T73" fmla="*/ 0 h 9"/>
                <a:gd name="T74" fmla="*/ 151 w 387"/>
                <a:gd name="T75" fmla="*/ 9 h 9"/>
                <a:gd name="T76" fmla="*/ 134 w 387"/>
                <a:gd name="T77" fmla="*/ 9 h 9"/>
                <a:gd name="T78" fmla="*/ 134 w 387"/>
                <a:gd name="T79" fmla="*/ 0 h 9"/>
                <a:gd name="T80" fmla="*/ 101 w 387"/>
                <a:gd name="T81" fmla="*/ 0 h 9"/>
                <a:gd name="T82" fmla="*/ 118 w 387"/>
                <a:gd name="T83" fmla="*/ 0 h 9"/>
                <a:gd name="T84" fmla="*/ 118 w 387"/>
                <a:gd name="T85" fmla="*/ 9 h 9"/>
                <a:gd name="T86" fmla="*/ 101 w 387"/>
                <a:gd name="T87" fmla="*/ 9 h 9"/>
                <a:gd name="T88" fmla="*/ 101 w 387"/>
                <a:gd name="T89" fmla="*/ 0 h 9"/>
                <a:gd name="T90" fmla="*/ 67 w 387"/>
                <a:gd name="T91" fmla="*/ 0 h 9"/>
                <a:gd name="T92" fmla="*/ 84 w 387"/>
                <a:gd name="T93" fmla="*/ 0 h 9"/>
                <a:gd name="T94" fmla="*/ 84 w 387"/>
                <a:gd name="T95" fmla="*/ 9 h 9"/>
                <a:gd name="T96" fmla="*/ 67 w 387"/>
                <a:gd name="T97" fmla="*/ 9 h 9"/>
                <a:gd name="T98" fmla="*/ 67 w 387"/>
                <a:gd name="T99" fmla="*/ 0 h 9"/>
                <a:gd name="T100" fmla="*/ 33 w 387"/>
                <a:gd name="T101" fmla="*/ 0 h 9"/>
                <a:gd name="T102" fmla="*/ 51 w 387"/>
                <a:gd name="T103" fmla="*/ 0 h 9"/>
                <a:gd name="T104" fmla="*/ 51 w 387"/>
                <a:gd name="T105" fmla="*/ 9 h 9"/>
                <a:gd name="T106" fmla="*/ 33 w 387"/>
                <a:gd name="T107" fmla="*/ 9 h 9"/>
                <a:gd name="T108" fmla="*/ 33 w 387"/>
                <a:gd name="T109" fmla="*/ 0 h 9"/>
                <a:gd name="T110" fmla="*/ 0 w 387"/>
                <a:gd name="T111" fmla="*/ 0 h 9"/>
                <a:gd name="T112" fmla="*/ 17 w 387"/>
                <a:gd name="T113" fmla="*/ 0 h 9"/>
                <a:gd name="T114" fmla="*/ 17 w 387"/>
                <a:gd name="T115" fmla="*/ 9 h 9"/>
                <a:gd name="T116" fmla="*/ 0 w 387"/>
                <a:gd name="T117" fmla="*/ 9 h 9"/>
                <a:gd name="T118" fmla="*/ 0 w 38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9">
                  <a:moveTo>
                    <a:pt x="370" y="0"/>
                  </a:moveTo>
                  <a:lnTo>
                    <a:pt x="387" y="0"/>
                  </a:lnTo>
                  <a:lnTo>
                    <a:pt x="387" y="9"/>
                  </a:lnTo>
                  <a:lnTo>
                    <a:pt x="370" y="9"/>
                  </a:lnTo>
                  <a:lnTo>
                    <a:pt x="370" y="0"/>
                  </a:lnTo>
                  <a:close/>
                  <a:moveTo>
                    <a:pt x="337" y="0"/>
                  </a:moveTo>
                  <a:lnTo>
                    <a:pt x="353" y="0"/>
                  </a:lnTo>
                  <a:lnTo>
                    <a:pt x="353" y="9"/>
                  </a:lnTo>
                  <a:lnTo>
                    <a:pt x="337" y="9"/>
                  </a:lnTo>
                  <a:lnTo>
                    <a:pt x="337" y="0"/>
                  </a:lnTo>
                  <a:close/>
                  <a:moveTo>
                    <a:pt x="303" y="0"/>
                  </a:moveTo>
                  <a:lnTo>
                    <a:pt x="319" y="0"/>
                  </a:lnTo>
                  <a:lnTo>
                    <a:pt x="319" y="9"/>
                  </a:lnTo>
                  <a:lnTo>
                    <a:pt x="303" y="9"/>
                  </a:lnTo>
                  <a:lnTo>
                    <a:pt x="303" y="0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86" y="9"/>
                  </a:lnTo>
                  <a:lnTo>
                    <a:pt x="269" y="9"/>
                  </a:lnTo>
                  <a:lnTo>
                    <a:pt x="269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9"/>
                  </a:lnTo>
                  <a:lnTo>
                    <a:pt x="236" y="9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8" y="0"/>
                  </a:lnTo>
                  <a:lnTo>
                    <a:pt x="218" y="9"/>
                  </a:lnTo>
                  <a:lnTo>
                    <a:pt x="202" y="9"/>
                  </a:lnTo>
                  <a:lnTo>
                    <a:pt x="202" y="0"/>
                  </a:lnTo>
                  <a:close/>
                  <a:moveTo>
                    <a:pt x="168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68" y="9"/>
                  </a:lnTo>
                  <a:lnTo>
                    <a:pt x="168" y="0"/>
                  </a:lnTo>
                  <a:close/>
                  <a:moveTo>
                    <a:pt x="134" y="0"/>
                  </a:moveTo>
                  <a:lnTo>
                    <a:pt x="151" y="0"/>
                  </a:lnTo>
                  <a:lnTo>
                    <a:pt x="151" y="9"/>
                  </a:lnTo>
                  <a:lnTo>
                    <a:pt x="134" y="9"/>
                  </a:lnTo>
                  <a:lnTo>
                    <a:pt x="134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9"/>
                  </a:lnTo>
                  <a:lnTo>
                    <a:pt x="101" y="9"/>
                  </a:lnTo>
                  <a:lnTo>
                    <a:pt x="101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67" y="9"/>
                  </a:lnTo>
                  <a:lnTo>
                    <a:pt x="67" y="0"/>
                  </a:lnTo>
                  <a:close/>
                  <a:moveTo>
                    <a:pt x="33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3" y="9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8421688" y="4186238"/>
              <a:ext cx="11113" cy="14287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487639" y="4391473"/>
            <a:ext cx="1131899" cy="263407"/>
            <a:chOff x="8081963" y="5345113"/>
            <a:chExt cx="1193800" cy="277812"/>
          </a:xfrm>
          <a:solidFill>
            <a:schemeClr val="bg1">
              <a:lumMod val="65000"/>
            </a:schemeClr>
          </a:solidFill>
        </p:grpSpPr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9107488" y="5456238"/>
              <a:ext cx="168275" cy="166687"/>
            </a:xfrm>
            <a:custGeom>
              <a:avLst/>
              <a:gdLst>
                <a:gd name="T0" fmla="*/ 44 w 106"/>
                <a:gd name="T1" fmla="*/ 10 h 105"/>
                <a:gd name="T2" fmla="*/ 30 w 106"/>
                <a:gd name="T3" fmla="*/ 15 h 105"/>
                <a:gd name="T4" fmla="*/ 17 w 106"/>
                <a:gd name="T5" fmla="*/ 28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84 w 106"/>
                <a:gd name="T27" fmla="*/ 22 h 105"/>
                <a:gd name="T28" fmla="*/ 70 w 106"/>
                <a:gd name="T29" fmla="*/ 11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4 h 105"/>
                <a:gd name="T36" fmla="*/ 91 w 106"/>
                <a:gd name="T37" fmla="*/ 15 h 105"/>
                <a:gd name="T38" fmla="*/ 102 w 106"/>
                <a:gd name="T39" fmla="*/ 30 h 105"/>
                <a:gd name="T40" fmla="*/ 105 w 106"/>
                <a:gd name="T41" fmla="*/ 42 h 105"/>
                <a:gd name="T42" fmla="*/ 105 w 106"/>
                <a:gd name="T43" fmla="*/ 62 h 105"/>
                <a:gd name="T44" fmla="*/ 102 w 106"/>
                <a:gd name="T45" fmla="*/ 75 h 105"/>
                <a:gd name="T46" fmla="*/ 84 w 106"/>
                <a:gd name="T47" fmla="*/ 95 h 105"/>
                <a:gd name="T48" fmla="*/ 72 w 106"/>
                <a:gd name="T49" fmla="*/ 102 h 105"/>
                <a:gd name="T50" fmla="*/ 54 w 106"/>
                <a:gd name="T51" fmla="*/ 105 h 105"/>
                <a:gd name="T52" fmla="*/ 34 w 106"/>
                <a:gd name="T53" fmla="*/ 102 h 105"/>
                <a:gd name="T54" fmla="*/ 16 w 106"/>
                <a:gd name="T55" fmla="*/ 90 h 105"/>
                <a:gd name="T56" fmla="*/ 6 w 106"/>
                <a:gd name="T57" fmla="*/ 75 h 105"/>
                <a:gd name="T58" fmla="*/ 0 w 106"/>
                <a:gd name="T59" fmla="*/ 52 h 105"/>
                <a:gd name="T60" fmla="*/ 5 w 106"/>
                <a:gd name="T61" fmla="*/ 33 h 105"/>
                <a:gd name="T62" fmla="*/ 10 w 106"/>
                <a:gd name="T63" fmla="*/ 22 h 105"/>
                <a:gd name="T64" fmla="*/ 23 w 106"/>
                <a:gd name="T65" fmla="*/ 8 h 105"/>
                <a:gd name="T66" fmla="*/ 34 w 106"/>
                <a:gd name="T67" fmla="*/ 3 h 105"/>
                <a:gd name="T68" fmla="*/ 54 w 106"/>
                <a:gd name="T6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10"/>
                  </a:lnTo>
                  <a:lnTo>
                    <a:pt x="36" y="12"/>
                  </a:lnTo>
                  <a:lnTo>
                    <a:pt x="30" y="15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8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6" y="22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2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2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9153525" y="5499100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8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8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9101138" y="5532438"/>
              <a:ext cx="14288" cy="12700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8131175" y="5532438"/>
              <a:ext cx="944563" cy="12700"/>
            </a:xfrm>
            <a:custGeom>
              <a:avLst/>
              <a:gdLst>
                <a:gd name="T0" fmla="*/ 595 w 595"/>
                <a:gd name="T1" fmla="*/ 0 h 8"/>
                <a:gd name="T2" fmla="*/ 577 w 595"/>
                <a:gd name="T3" fmla="*/ 8 h 8"/>
                <a:gd name="T4" fmla="*/ 544 w 595"/>
                <a:gd name="T5" fmla="*/ 0 h 8"/>
                <a:gd name="T6" fmla="*/ 561 w 595"/>
                <a:gd name="T7" fmla="*/ 8 h 8"/>
                <a:gd name="T8" fmla="*/ 544 w 595"/>
                <a:gd name="T9" fmla="*/ 0 h 8"/>
                <a:gd name="T10" fmla="*/ 527 w 595"/>
                <a:gd name="T11" fmla="*/ 0 h 8"/>
                <a:gd name="T12" fmla="*/ 510 w 595"/>
                <a:gd name="T13" fmla="*/ 8 h 8"/>
                <a:gd name="T14" fmla="*/ 476 w 595"/>
                <a:gd name="T15" fmla="*/ 0 h 8"/>
                <a:gd name="T16" fmla="*/ 493 w 595"/>
                <a:gd name="T17" fmla="*/ 8 h 8"/>
                <a:gd name="T18" fmla="*/ 476 w 595"/>
                <a:gd name="T19" fmla="*/ 0 h 8"/>
                <a:gd name="T20" fmla="*/ 459 w 595"/>
                <a:gd name="T21" fmla="*/ 0 h 8"/>
                <a:gd name="T22" fmla="*/ 441 w 595"/>
                <a:gd name="T23" fmla="*/ 8 h 8"/>
                <a:gd name="T24" fmla="*/ 408 w 595"/>
                <a:gd name="T25" fmla="*/ 0 h 8"/>
                <a:gd name="T26" fmla="*/ 425 w 595"/>
                <a:gd name="T27" fmla="*/ 8 h 8"/>
                <a:gd name="T28" fmla="*/ 408 w 595"/>
                <a:gd name="T29" fmla="*/ 0 h 8"/>
                <a:gd name="T30" fmla="*/ 391 w 595"/>
                <a:gd name="T31" fmla="*/ 0 h 8"/>
                <a:gd name="T32" fmla="*/ 374 w 595"/>
                <a:gd name="T33" fmla="*/ 8 h 8"/>
                <a:gd name="T34" fmla="*/ 340 w 595"/>
                <a:gd name="T35" fmla="*/ 0 h 8"/>
                <a:gd name="T36" fmla="*/ 357 w 595"/>
                <a:gd name="T37" fmla="*/ 8 h 8"/>
                <a:gd name="T38" fmla="*/ 340 w 595"/>
                <a:gd name="T39" fmla="*/ 0 h 8"/>
                <a:gd name="T40" fmla="*/ 323 w 595"/>
                <a:gd name="T41" fmla="*/ 0 h 8"/>
                <a:gd name="T42" fmla="*/ 305 w 595"/>
                <a:gd name="T43" fmla="*/ 8 h 8"/>
                <a:gd name="T44" fmla="*/ 272 w 595"/>
                <a:gd name="T45" fmla="*/ 0 h 8"/>
                <a:gd name="T46" fmla="*/ 289 w 595"/>
                <a:gd name="T47" fmla="*/ 8 h 8"/>
                <a:gd name="T48" fmla="*/ 272 w 595"/>
                <a:gd name="T49" fmla="*/ 0 h 8"/>
                <a:gd name="T50" fmla="*/ 255 w 595"/>
                <a:gd name="T51" fmla="*/ 0 h 8"/>
                <a:gd name="T52" fmla="*/ 238 w 595"/>
                <a:gd name="T53" fmla="*/ 8 h 8"/>
                <a:gd name="T54" fmla="*/ 204 w 595"/>
                <a:gd name="T55" fmla="*/ 0 h 8"/>
                <a:gd name="T56" fmla="*/ 221 w 595"/>
                <a:gd name="T57" fmla="*/ 8 h 8"/>
                <a:gd name="T58" fmla="*/ 204 w 595"/>
                <a:gd name="T59" fmla="*/ 0 h 8"/>
                <a:gd name="T60" fmla="*/ 187 w 595"/>
                <a:gd name="T61" fmla="*/ 0 h 8"/>
                <a:gd name="T62" fmla="*/ 169 w 595"/>
                <a:gd name="T63" fmla="*/ 8 h 8"/>
                <a:gd name="T64" fmla="*/ 136 w 595"/>
                <a:gd name="T65" fmla="*/ 0 h 8"/>
                <a:gd name="T66" fmla="*/ 153 w 595"/>
                <a:gd name="T67" fmla="*/ 8 h 8"/>
                <a:gd name="T68" fmla="*/ 136 w 595"/>
                <a:gd name="T69" fmla="*/ 0 h 8"/>
                <a:gd name="T70" fmla="*/ 119 w 595"/>
                <a:gd name="T71" fmla="*/ 0 h 8"/>
                <a:gd name="T72" fmla="*/ 102 w 595"/>
                <a:gd name="T73" fmla="*/ 8 h 8"/>
                <a:gd name="T74" fmla="*/ 68 w 595"/>
                <a:gd name="T75" fmla="*/ 0 h 8"/>
                <a:gd name="T76" fmla="*/ 85 w 595"/>
                <a:gd name="T77" fmla="*/ 8 h 8"/>
                <a:gd name="T78" fmla="*/ 68 w 595"/>
                <a:gd name="T79" fmla="*/ 0 h 8"/>
                <a:gd name="T80" fmla="*/ 51 w 595"/>
                <a:gd name="T81" fmla="*/ 0 h 8"/>
                <a:gd name="T82" fmla="*/ 35 w 595"/>
                <a:gd name="T83" fmla="*/ 8 h 8"/>
                <a:gd name="T84" fmla="*/ 0 w 595"/>
                <a:gd name="T85" fmla="*/ 0 h 8"/>
                <a:gd name="T86" fmla="*/ 17 w 595"/>
                <a:gd name="T87" fmla="*/ 8 h 8"/>
                <a:gd name="T88" fmla="*/ 0 w 595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8">
                  <a:moveTo>
                    <a:pt x="577" y="0"/>
                  </a:moveTo>
                  <a:lnTo>
                    <a:pt x="595" y="0"/>
                  </a:lnTo>
                  <a:lnTo>
                    <a:pt x="595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4" y="0"/>
                  </a:moveTo>
                  <a:lnTo>
                    <a:pt x="561" y="0"/>
                  </a:lnTo>
                  <a:lnTo>
                    <a:pt x="561" y="8"/>
                  </a:lnTo>
                  <a:lnTo>
                    <a:pt x="544" y="8"/>
                  </a:lnTo>
                  <a:lnTo>
                    <a:pt x="544" y="0"/>
                  </a:lnTo>
                  <a:close/>
                  <a:moveTo>
                    <a:pt x="510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10" y="8"/>
                  </a:lnTo>
                  <a:lnTo>
                    <a:pt x="510" y="0"/>
                  </a:lnTo>
                  <a:close/>
                  <a:moveTo>
                    <a:pt x="476" y="0"/>
                  </a:moveTo>
                  <a:lnTo>
                    <a:pt x="493" y="0"/>
                  </a:lnTo>
                  <a:lnTo>
                    <a:pt x="493" y="8"/>
                  </a:lnTo>
                  <a:lnTo>
                    <a:pt x="476" y="8"/>
                  </a:lnTo>
                  <a:lnTo>
                    <a:pt x="476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8" y="0"/>
                  </a:moveTo>
                  <a:lnTo>
                    <a:pt x="425" y="0"/>
                  </a:lnTo>
                  <a:lnTo>
                    <a:pt x="425" y="8"/>
                  </a:lnTo>
                  <a:lnTo>
                    <a:pt x="408" y="8"/>
                  </a:lnTo>
                  <a:lnTo>
                    <a:pt x="408" y="0"/>
                  </a:lnTo>
                  <a:close/>
                  <a:moveTo>
                    <a:pt x="374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40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40" y="8"/>
                  </a:lnTo>
                  <a:lnTo>
                    <a:pt x="340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5" y="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8081963" y="5524500"/>
              <a:ext cx="20638" cy="20637"/>
            </a:xfrm>
            <a:custGeom>
              <a:avLst/>
              <a:gdLst>
                <a:gd name="T0" fmla="*/ 0 w 13"/>
                <a:gd name="T1" fmla="*/ 0 h 13"/>
                <a:gd name="T2" fmla="*/ 9 w 13"/>
                <a:gd name="T3" fmla="*/ 0 h 13"/>
                <a:gd name="T4" fmla="*/ 9 w 13"/>
                <a:gd name="T5" fmla="*/ 5 h 13"/>
                <a:gd name="T6" fmla="*/ 13 w 13"/>
                <a:gd name="T7" fmla="*/ 5 h 13"/>
                <a:gd name="T8" fmla="*/ 13 w 13"/>
                <a:gd name="T9" fmla="*/ 13 h 13"/>
                <a:gd name="T10" fmla="*/ 0 w 13"/>
                <a:gd name="T11" fmla="*/ 13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8081963" y="5383213"/>
              <a:ext cx="14288" cy="119062"/>
            </a:xfrm>
            <a:custGeom>
              <a:avLst/>
              <a:gdLst>
                <a:gd name="T0" fmla="*/ 0 w 9"/>
                <a:gd name="T1" fmla="*/ 60 h 75"/>
                <a:gd name="T2" fmla="*/ 9 w 9"/>
                <a:gd name="T3" fmla="*/ 60 h 75"/>
                <a:gd name="T4" fmla="*/ 9 w 9"/>
                <a:gd name="T5" fmla="*/ 75 h 75"/>
                <a:gd name="T6" fmla="*/ 0 w 9"/>
                <a:gd name="T7" fmla="*/ 75 h 75"/>
                <a:gd name="T8" fmla="*/ 0 w 9"/>
                <a:gd name="T9" fmla="*/ 60 h 75"/>
                <a:gd name="T10" fmla="*/ 0 w 9"/>
                <a:gd name="T11" fmla="*/ 31 h 75"/>
                <a:gd name="T12" fmla="*/ 9 w 9"/>
                <a:gd name="T13" fmla="*/ 31 h 75"/>
                <a:gd name="T14" fmla="*/ 9 w 9"/>
                <a:gd name="T15" fmla="*/ 45 h 75"/>
                <a:gd name="T16" fmla="*/ 0 w 9"/>
                <a:gd name="T17" fmla="*/ 45 h 75"/>
                <a:gd name="T18" fmla="*/ 0 w 9"/>
                <a:gd name="T19" fmla="*/ 31 h 75"/>
                <a:gd name="T20" fmla="*/ 0 w 9"/>
                <a:gd name="T21" fmla="*/ 0 h 75"/>
                <a:gd name="T22" fmla="*/ 9 w 9"/>
                <a:gd name="T23" fmla="*/ 0 h 75"/>
                <a:gd name="T24" fmla="*/ 9 w 9"/>
                <a:gd name="T25" fmla="*/ 15 h 75"/>
                <a:gd name="T26" fmla="*/ 0 w 9"/>
                <a:gd name="T27" fmla="*/ 15 h 75"/>
                <a:gd name="T28" fmla="*/ 0 w 9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5">
                  <a:moveTo>
                    <a:pt x="0" y="60"/>
                  </a:moveTo>
                  <a:lnTo>
                    <a:pt x="9" y="6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60"/>
                  </a:lnTo>
                  <a:close/>
                  <a:moveTo>
                    <a:pt x="0" y="31"/>
                  </a:moveTo>
                  <a:lnTo>
                    <a:pt x="9" y="31"/>
                  </a:lnTo>
                  <a:lnTo>
                    <a:pt x="9" y="45"/>
                  </a:lnTo>
                  <a:lnTo>
                    <a:pt x="0" y="45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8081963" y="5345113"/>
              <a:ext cx="14288" cy="14287"/>
            </a:xfrm>
            <a:prstGeom prst="rect">
              <a:avLst/>
            </a:prstGeom>
            <a:grpFill/>
            <a:ln w="0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09814" y="1344979"/>
            <a:ext cx="4127217" cy="2992307"/>
            <a:chOff x="4308475" y="1747838"/>
            <a:chExt cx="4352925" cy="3155949"/>
          </a:xfrm>
        </p:grpSpPr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7162800" y="3367088"/>
              <a:ext cx="1358900" cy="889000"/>
            </a:xfrm>
            <a:custGeom>
              <a:avLst/>
              <a:gdLst>
                <a:gd name="T0" fmla="*/ 167 w 856"/>
                <a:gd name="T1" fmla="*/ 314 h 560"/>
                <a:gd name="T2" fmla="*/ 205 w 856"/>
                <a:gd name="T3" fmla="*/ 410 h 560"/>
                <a:gd name="T4" fmla="*/ 176 w 856"/>
                <a:gd name="T5" fmla="*/ 312 h 560"/>
                <a:gd name="T6" fmla="*/ 232 w 856"/>
                <a:gd name="T7" fmla="*/ 343 h 560"/>
                <a:gd name="T8" fmla="*/ 271 w 856"/>
                <a:gd name="T9" fmla="*/ 438 h 560"/>
                <a:gd name="T10" fmla="*/ 214 w 856"/>
                <a:gd name="T11" fmla="*/ 294 h 560"/>
                <a:gd name="T12" fmla="*/ 330 w 856"/>
                <a:gd name="T13" fmla="*/ 419 h 560"/>
                <a:gd name="T14" fmla="*/ 342 w 856"/>
                <a:gd name="T15" fmla="*/ 460 h 560"/>
                <a:gd name="T16" fmla="*/ 312 w 856"/>
                <a:gd name="T17" fmla="*/ 322 h 560"/>
                <a:gd name="T18" fmla="*/ 373 w 856"/>
                <a:gd name="T19" fmla="*/ 367 h 560"/>
                <a:gd name="T20" fmla="*/ 402 w 856"/>
                <a:gd name="T21" fmla="*/ 470 h 560"/>
                <a:gd name="T22" fmla="*/ 371 w 856"/>
                <a:gd name="T23" fmla="*/ 337 h 560"/>
                <a:gd name="T24" fmla="*/ 458 w 856"/>
                <a:gd name="T25" fmla="*/ 386 h 560"/>
                <a:gd name="T26" fmla="*/ 464 w 856"/>
                <a:gd name="T27" fmla="*/ 384 h 560"/>
                <a:gd name="T28" fmla="*/ 511 w 856"/>
                <a:gd name="T29" fmla="*/ 333 h 560"/>
                <a:gd name="T30" fmla="*/ 545 w 856"/>
                <a:gd name="T31" fmla="*/ 436 h 560"/>
                <a:gd name="T32" fmla="*/ 523 w 856"/>
                <a:gd name="T33" fmla="*/ 334 h 560"/>
                <a:gd name="T34" fmla="*/ 585 w 856"/>
                <a:gd name="T35" fmla="*/ 353 h 560"/>
                <a:gd name="T36" fmla="*/ 595 w 856"/>
                <a:gd name="T37" fmla="*/ 381 h 560"/>
                <a:gd name="T38" fmla="*/ 640 w 856"/>
                <a:gd name="T39" fmla="*/ 343 h 560"/>
                <a:gd name="T40" fmla="*/ 650 w 856"/>
                <a:gd name="T41" fmla="*/ 364 h 560"/>
                <a:gd name="T42" fmla="*/ 761 w 856"/>
                <a:gd name="T43" fmla="*/ 321 h 560"/>
                <a:gd name="T44" fmla="*/ 853 w 856"/>
                <a:gd name="T45" fmla="*/ 322 h 560"/>
                <a:gd name="T46" fmla="*/ 773 w 856"/>
                <a:gd name="T47" fmla="*/ 353 h 560"/>
                <a:gd name="T48" fmla="*/ 574 w 856"/>
                <a:gd name="T49" fmla="*/ 471 h 560"/>
                <a:gd name="T50" fmla="*/ 390 w 856"/>
                <a:gd name="T51" fmla="*/ 554 h 560"/>
                <a:gd name="T52" fmla="*/ 228 w 856"/>
                <a:gd name="T53" fmla="*/ 522 h 560"/>
                <a:gd name="T54" fmla="*/ 99 w 856"/>
                <a:gd name="T55" fmla="*/ 347 h 560"/>
                <a:gd name="T56" fmla="*/ 375 w 856"/>
                <a:gd name="T57" fmla="*/ 0 h 560"/>
                <a:gd name="T58" fmla="*/ 558 w 856"/>
                <a:gd name="T59" fmla="*/ 86 h 560"/>
                <a:gd name="T60" fmla="*/ 732 w 856"/>
                <a:gd name="T61" fmla="*/ 241 h 560"/>
                <a:gd name="T62" fmla="*/ 814 w 856"/>
                <a:gd name="T63" fmla="*/ 300 h 560"/>
                <a:gd name="T64" fmla="*/ 841 w 856"/>
                <a:gd name="T65" fmla="*/ 321 h 560"/>
                <a:gd name="T66" fmla="*/ 648 w 856"/>
                <a:gd name="T67" fmla="*/ 315 h 560"/>
                <a:gd name="T68" fmla="*/ 673 w 856"/>
                <a:gd name="T69" fmla="*/ 249 h 560"/>
                <a:gd name="T70" fmla="*/ 642 w 856"/>
                <a:gd name="T71" fmla="*/ 315 h 560"/>
                <a:gd name="T72" fmla="*/ 619 w 856"/>
                <a:gd name="T73" fmla="*/ 223 h 560"/>
                <a:gd name="T74" fmla="*/ 592 w 856"/>
                <a:gd name="T75" fmla="*/ 297 h 560"/>
                <a:gd name="T76" fmla="*/ 546 w 856"/>
                <a:gd name="T77" fmla="*/ 275 h 560"/>
                <a:gd name="T78" fmla="*/ 566 w 856"/>
                <a:gd name="T79" fmla="*/ 196 h 560"/>
                <a:gd name="T80" fmla="*/ 525 w 856"/>
                <a:gd name="T81" fmla="*/ 291 h 560"/>
                <a:gd name="T82" fmla="*/ 478 w 856"/>
                <a:gd name="T83" fmla="*/ 245 h 560"/>
                <a:gd name="T84" fmla="*/ 487 w 856"/>
                <a:gd name="T85" fmla="*/ 198 h 560"/>
                <a:gd name="T86" fmla="*/ 369 w 856"/>
                <a:gd name="T87" fmla="*/ 294 h 560"/>
                <a:gd name="T88" fmla="*/ 424 w 856"/>
                <a:gd name="T89" fmla="*/ 184 h 560"/>
                <a:gd name="T90" fmla="*/ 422 w 856"/>
                <a:gd name="T91" fmla="*/ 170 h 560"/>
                <a:gd name="T92" fmla="*/ 350 w 856"/>
                <a:gd name="T93" fmla="*/ 292 h 560"/>
                <a:gd name="T94" fmla="*/ 340 w 856"/>
                <a:gd name="T95" fmla="*/ 216 h 560"/>
                <a:gd name="T96" fmla="*/ 354 w 856"/>
                <a:gd name="T97" fmla="*/ 107 h 560"/>
                <a:gd name="T98" fmla="*/ 319 w 856"/>
                <a:gd name="T99" fmla="*/ 227 h 560"/>
                <a:gd name="T100" fmla="*/ 254 w 856"/>
                <a:gd name="T101" fmla="*/ 220 h 560"/>
                <a:gd name="T102" fmla="*/ 287 w 856"/>
                <a:gd name="T103" fmla="*/ 122 h 560"/>
                <a:gd name="T104" fmla="*/ 215 w 856"/>
                <a:gd name="T105" fmla="*/ 257 h 560"/>
                <a:gd name="T106" fmla="*/ 199 w 856"/>
                <a:gd name="T107" fmla="*/ 205 h 560"/>
                <a:gd name="T108" fmla="*/ 217 w 856"/>
                <a:gd name="T109" fmla="*/ 143 h 560"/>
                <a:gd name="T110" fmla="*/ 142 w 856"/>
                <a:gd name="T111" fmla="*/ 258 h 560"/>
                <a:gd name="T112" fmla="*/ 67 w 856"/>
                <a:gd name="T113" fmla="*/ 205 h 560"/>
                <a:gd name="T114" fmla="*/ 226 w 856"/>
                <a:gd name="T115" fmla="*/ 4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6" h="560">
                  <a:moveTo>
                    <a:pt x="6" y="262"/>
                  </a:moveTo>
                  <a:lnTo>
                    <a:pt x="51" y="271"/>
                  </a:lnTo>
                  <a:lnTo>
                    <a:pt x="98" y="279"/>
                  </a:lnTo>
                  <a:lnTo>
                    <a:pt x="147" y="286"/>
                  </a:lnTo>
                  <a:lnTo>
                    <a:pt x="156" y="297"/>
                  </a:lnTo>
                  <a:lnTo>
                    <a:pt x="167" y="314"/>
                  </a:lnTo>
                  <a:lnTo>
                    <a:pt x="179" y="334"/>
                  </a:lnTo>
                  <a:lnTo>
                    <a:pt x="190" y="358"/>
                  </a:lnTo>
                  <a:lnTo>
                    <a:pt x="199" y="386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5" y="410"/>
                  </a:lnTo>
                  <a:lnTo>
                    <a:pt x="205" y="402"/>
                  </a:lnTo>
                  <a:lnTo>
                    <a:pt x="205" y="390"/>
                  </a:lnTo>
                  <a:lnTo>
                    <a:pt x="202" y="374"/>
                  </a:lnTo>
                  <a:lnTo>
                    <a:pt x="198" y="356"/>
                  </a:lnTo>
                  <a:lnTo>
                    <a:pt x="189" y="335"/>
                  </a:lnTo>
                  <a:lnTo>
                    <a:pt x="176" y="312"/>
                  </a:lnTo>
                  <a:lnTo>
                    <a:pt x="158" y="287"/>
                  </a:lnTo>
                  <a:lnTo>
                    <a:pt x="194" y="292"/>
                  </a:lnTo>
                  <a:lnTo>
                    <a:pt x="201" y="299"/>
                  </a:lnTo>
                  <a:lnTo>
                    <a:pt x="211" y="310"/>
                  </a:lnTo>
                  <a:lnTo>
                    <a:pt x="222" y="324"/>
                  </a:lnTo>
                  <a:lnTo>
                    <a:pt x="232" y="343"/>
                  </a:lnTo>
                  <a:lnTo>
                    <a:pt x="244" y="365"/>
                  </a:lnTo>
                  <a:lnTo>
                    <a:pt x="255" y="390"/>
                  </a:lnTo>
                  <a:lnTo>
                    <a:pt x="264" y="419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1" y="438"/>
                  </a:lnTo>
                  <a:lnTo>
                    <a:pt x="268" y="422"/>
                  </a:lnTo>
                  <a:lnTo>
                    <a:pt x="265" y="403"/>
                  </a:lnTo>
                  <a:lnTo>
                    <a:pt x="259" y="379"/>
                  </a:lnTo>
                  <a:lnTo>
                    <a:pt x="248" y="353"/>
                  </a:lnTo>
                  <a:lnTo>
                    <a:pt x="234" y="323"/>
                  </a:lnTo>
                  <a:lnTo>
                    <a:pt x="214" y="294"/>
                  </a:lnTo>
                  <a:lnTo>
                    <a:pt x="272" y="299"/>
                  </a:lnTo>
                  <a:lnTo>
                    <a:pt x="290" y="320"/>
                  </a:lnTo>
                  <a:lnTo>
                    <a:pt x="304" y="343"/>
                  </a:lnTo>
                  <a:lnTo>
                    <a:pt x="315" y="368"/>
                  </a:lnTo>
                  <a:lnTo>
                    <a:pt x="324" y="394"/>
                  </a:lnTo>
                  <a:lnTo>
                    <a:pt x="330" y="419"/>
                  </a:lnTo>
                  <a:lnTo>
                    <a:pt x="334" y="443"/>
                  </a:lnTo>
                  <a:lnTo>
                    <a:pt x="337" y="464"/>
                  </a:lnTo>
                  <a:lnTo>
                    <a:pt x="338" y="480"/>
                  </a:lnTo>
                  <a:lnTo>
                    <a:pt x="338" y="491"/>
                  </a:lnTo>
                  <a:lnTo>
                    <a:pt x="338" y="495"/>
                  </a:lnTo>
                  <a:lnTo>
                    <a:pt x="342" y="460"/>
                  </a:lnTo>
                  <a:lnTo>
                    <a:pt x="341" y="430"/>
                  </a:lnTo>
                  <a:lnTo>
                    <a:pt x="339" y="402"/>
                  </a:lnTo>
                  <a:lnTo>
                    <a:pt x="334" y="378"/>
                  </a:lnTo>
                  <a:lnTo>
                    <a:pt x="327" y="356"/>
                  </a:lnTo>
                  <a:lnTo>
                    <a:pt x="319" y="337"/>
                  </a:lnTo>
                  <a:lnTo>
                    <a:pt x="312" y="322"/>
                  </a:lnTo>
                  <a:lnTo>
                    <a:pt x="304" y="310"/>
                  </a:lnTo>
                  <a:lnTo>
                    <a:pt x="298" y="302"/>
                  </a:lnTo>
                  <a:lnTo>
                    <a:pt x="335" y="305"/>
                  </a:lnTo>
                  <a:lnTo>
                    <a:pt x="350" y="324"/>
                  </a:lnTo>
                  <a:lnTo>
                    <a:pt x="362" y="345"/>
                  </a:lnTo>
                  <a:lnTo>
                    <a:pt x="373" y="367"/>
                  </a:lnTo>
                  <a:lnTo>
                    <a:pt x="381" y="390"/>
                  </a:lnTo>
                  <a:lnTo>
                    <a:pt x="389" y="411"/>
                  </a:lnTo>
                  <a:lnTo>
                    <a:pt x="394" y="431"/>
                  </a:lnTo>
                  <a:lnTo>
                    <a:pt x="398" y="448"/>
                  </a:lnTo>
                  <a:lnTo>
                    <a:pt x="401" y="461"/>
                  </a:lnTo>
                  <a:lnTo>
                    <a:pt x="402" y="470"/>
                  </a:lnTo>
                  <a:lnTo>
                    <a:pt x="403" y="473"/>
                  </a:lnTo>
                  <a:lnTo>
                    <a:pt x="401" y="442"/>
                  </a:lnTo>
                  <a:lnTo>
                    <a:pt x="396" y="411"/>
                  </a:lnTo>
                  <a:lnTo>
                    <a:pt x="389" y="384"/>
                  </a:lnTo>
                  <a:lnTo>
                    <a:pt x="380" y="359"/>
                  </a:lnTo>
                  <a:lnTo>
                    <a:pt x="371" y="337"/>
                  </a:lnTo>
                  <a:lnTo>
                    <a:pt x="362" y="320"/>
                  </a:lnTo>
                  <a:lnTo>
                    <a:pt x="354" y="306"/>
                  </a:lnTo>
                  <a:lnTo>
                    <a:pt x="415" y="310"/>
                  </a:lnTo>
                  <a:lnTo>
                    <a:pt x="435" y="336"/>
                  </a:lnTo>
                  <a:lnTo>
                    <a:pt x="448" y="362"/>
                  </a:lnTo>
                  <a:lnTo>
                    <a:pt x="458" y="386"/>
                  </a:lnTo>
                  <a:lnTo>
                    <a:pt x="463" y="408"/>
                  </a:lnTo>
                  <a:lnTo>
                    <a:pt x="465" y="426"/>
                  </a:lnTo>
                  <a:lnTo>
                    <a:pt x="466" y="436"/>
                  </a:lnTo>
                  <a:lnTo>
                    <a:pt x="466" y="440"/>
                  </a:lnTo>
                  <a:lnTo>
                    <a:pt x="467" y="411"/>
                  </a:lnTo>
                  <a:lnTo>
                    <a:pt x="464" y="384"/>
                  </a:lnTo>
                  <a:lnTo>
                    <a:pt x="456" y="360"/>
                  </a:lnTo>
                  <a:lnTo>
                    <a:pt x="448" y="340"/>
                  </a:lnTo>
                  <a:lnTo>
                    <a:pt x="439" y="323"/>
                  </a:lnTo>
                  <a:lnTo>
                    <a:pt x="431" y="311"/>
                  </a:lnTo>
                  <a:lnTo>
                    <a:pt x="498" y="315"/>
                  </a:lnTo>
                  <a:lnTo>
                    <a:pt x="511" y="333"/>
                  </a:lnTo>
                  <a:lnTo>
                    <a:pt x="522" y="354"/>
                  </a:lnTo>
                  <a:lnTo>
                    <a:pt x="529" y="374"/>
                  </a:lnTo>
                  <a:lnTo>
                    <a:pt x="536" y="394"/>
                  </a:lnTo>
                  <a:lnTo>
                    <a:pt x="540" y="413"/>
                  </a:lnTo>
                  <a:lnTo>
                    <a:pt x="542" y="427"/>
                  </a:lnTo>
                  <a:lnTo>
                    <a:pt x="545" y="436"/>
                  </a:lnTo>
                  <a:lnTo>
                    <a:pt x="545" y="440"/>
                  </a:lnTo>
                  <a:lnTo>
                    <a:pt x="545" y="413"/>
                  </a:lnTo>
                  <a:lnTo>
                    <a:pt x="541" y="387"/>
                  </a:lnTo>
                  <a:lnTo>
                    <a:pt x="536" y="366"/>
                  </a:lnTo>
                  <a:lnTo>
                    <a:pt x="529" y="348"/>
                  </a:lnTo>
                  <a:lnTo>
                    <a:pt x="523" y="334"/>
                  </a:lnTo>
                  <a:lnTo>
                    <a:pt x="516" y="322"/>
                  </a:lnTo>
                  <a:lnTo>
                    <a:pt x="512" y="315"/>
                  </a:lnTo>
                  <a:lnTo>
                    <a:pt x="571" y="317"/>
                  </a:lnTo>
                  <a:lnTo>
                    <a:pt x="574" y="326"/>
                  </a:lnTo>
                  <a:lnTo>
                    <a:pt x="579" y="337"/>
                  </a:lnTo>
                  <a:lnTo>
                    <a:pt x="585" y="353"/>
                  </a:lnTo>
                  <a:lnTo>
                    <a:pt x="589" y="370"/>
                  </a:lnTo>
                  <a:lnTo>
                    <a:pt x="594" y="389"/>
                  </a:lnTo>
                  <a:lnTo>
                    <a:pt x="597" y="408"/>
                  </a:lnTo>
                  <a:lnTo>
                    <a:pt x="597" y="405"/>
                  </a:lnTo>
                  <a:lnTo>
                    <a:pt x="596" y="395"/>
                  </a:lnTo>
                  <a:lnTo>
                    <a:pt x="595" y="381"/>
                  </a:lnTo>
                  <a:lnTo>
                    <a:pt x="591" y="361"/>
                  </a:lnTo>
                  <a:lnTo>
                    <a:pt x="586" y="341"/>
                  </a:lnTo>
                  <a:lnTo>
                    <a:pt x="576" y="318"/>
                  </a:lnTo>
                  <a:lnTo>
                    <a:pt x="629" y="319"/>
                  </a:lnTo>
                  <a:lnTo>
                    <a:pt x="635" y="330"/>
                  </a:lnTo>
                  <a:lnTo>
                    <a:pt x="640" y="343"/>
                  </a:lnTo>
                  <a:lnTo>
                    <a:pt x="645" y="356"/>
                  </a:lnTo>
                  <a:lnTo>
                    <a:pt x="648" y="368"/>
                  </a:lnTo>
                  <a:lnTo>
                    <a:pt x="651" y="378"/>
                  </a:lnTo>
                  <a:lnTo>
                    <a:pt x="653" y="384"/>
                  </a:lnTo>
                  <a:lnTo>
                    <a:pt x="653" y="387"/>
                  </a:lnTo>
                  <a:lnTo>
                    <a:pt x="650" y="364"/>
                  </a:lnTo>
                  <a:lnTo>
                    <a:pt x="645" y="344"/>
                  </a:lnTo>
                  <a:lnTo>
                    <a:pt x="639" y="329"/>
                  </a:lnTo>
                  <a:lnTo>
                    <a:pt x="634" y="319"/>
                  </a:lnTo>
                  <a:lnTo>
                    <a:pt x="681" y="320"/>
                  </a:lnTo>
                  <a:lnTo>
                    <a:pt x="723" y="321"/>
                  </a:lnTo>
                  <a:lnTo>
                    <a:pt x="761" y="321"/>
                  </a:lnTo>
                  <a:lnTo>
                    <a:pt x="794" y="321"/>
                  </a:lnTo>
                  <a:lnTo>
                    <a:pt x="821" y="321"/>
                  </a:lnTo>
                  <a:lnTo>
                    <a:pt x="840" y="321"/>
                  </a:lnTo>
                  <a:lnTo>
                    <a:pt x="853" y="321"/>
                  </a:lnTo>
                  <a:lnTo>
                    <a:pt x="856" y="322"/>
                  </a:lnTo>
                  <a:lnTo>
                    <a:pt x="853" y="322"/>
                  </a:lnTo>
                  <a:lnTo>
                    <a:pt x="849" y="323"/>
                  </a:lnTo>
                  <a:lnTo>
                    <a:pt x="840" y="326"/>
                  </a:lnTo>
                  <a:lnTo>
                    <a:pt x="828" y="329"/>
                  </a:lnTo>
                  <a:lnTo>
                    <a:pt x="813" y="334"/>
                  </a:lnTo>
                  <a:lnTo>
                    <a:pt x="795" y="342"/>
                  </a:lnTo>
                  <a:lnTo>
                    <a:pt x="773" y="353"/>
                  </a:lnTo>
                  <a:lnTo>
                    <a:pt x="747" y="366"/>
                  </a:lnTo>
                  <a:lnTo>
                    <a:pt x="716" y="381"/>
                  </a:lnTo>
                  <a:lnTo>
                    <a:pt x="683" y="401"/>
                  </a:lnTo>
                  <a:lnTo>
                    <a:pt x="646" y="423"/>
                  </a:lnTo>
                  <a:lnTo>
                    <a:pt x="604" y="452"/>
                  </a:lnTo>
                  <a:lnTo>
                    <a:pt x="574" y="471"/>
                  </a:lnTo>
                  <a:lnTo>
                    <a:pt x="543" y="490"/>
                  </a:lnTo>
                  <a:lnTo>
                    <a:pt x="512" y="507"/>
                  </a:lnTo>
                  <a:lnTo>
                    <a:pt x="481" y="522"/>
                  </a:lnTo>
                  <a:lnTo>
                    <a:pt x="451" y="535"/>
                  </a:lnTo>
                  <a:lnTo>
                    <a:pt x="421" y="546"/>
                  </a:lnTo>
                  <a:lnTo>
                    <a:pt x="390" y="554"/>
                  </a:lnTo>
                  <a:lnTo>
                    <a:pt x="361" y="559"/>
                  </a:lnTo>
                  <a:lnTo>
                    <a:pt x="332" y="560"/>
                  </a:lnTo>
                  <a:lnTo>
                    <a:pt x="304" y="557"/>
                  </a:lnTo>
                  <a:lnTo>
                    <a:pt x="278" y="551"/>
                  </a:lnTo>
                  <a:lnTo>
                    <a:pt x="252" y="539"/>
                  </a:lnTo>
                  <a:lnTo>
                    <a:pt x="228" y="522"/>
                  </a:lnTo>
                  <a:lnTo>
                    <a:pt x="205" y="502"/>
                  </a:lnTo>
                  <a:lnTo>
                    <a:pt x="185" y="473"/>
                  </a:lnTo>
                  <a:lnTo>
                    <a:pt x="158" y="436"/>
                  </a:lnTo>
                  <a:lnTo>
                    <a:pt x="137" y="403"/>
                  </a:lnTo>
                  <a:lnTo>
                    <a:pt x="116" y="373"/>
                  </a:lnTo>
                  <a:lnTo>
                    <a:pt x="99" y="347"/>
                  </a:lnTo>
                  <a:lnTo>
                    <a:pt x="80" y="324"/>
                  </a:lnTo>
                  <a:lnTo>
                    <a:pt x="64" y="305"/>
                  </a:lnTo>
                  <a:lnTo>
                    <a:pt x="45" y="289"/>
                  </a:lnTo>
                  <a:lnTo>
                    <a:pt x="27" y="274"/>
                  </a:lnTo>
                  <a:lnTo>
                    <a:pt x="6" y="262"/>
                  </a:lnTo>
                  <a:close/>
                  <a:moveTo>
                    <a:pt x="375" y="0"/>
                  </a:moveTo>
                  <a:lnTo>
                    <a:pt x="406" y="5"/>
                  </a:lnTo>
                  <a:lnTo>
                    <a:pt x="438" y="13"/>
                  </a:lnTo>
                  <a:lnTo>
                    <a:pt x="470" y="26"/>
                  </a:lnTo>
                  <a:lnTo>
                    <a:pt x="500" y="43"/>
                  </a:lnTo>
                  <a:lnTo>
                    <a:pt x="529" y="62"/>
                  </a:lnTo>
                  <a:lnTo>
                    <a:pt x="558" y="86"/>
                  </a:lnTo>
                  <a:lnTo>
                    <a:pt x="596" y="121"/>
                  </a:lnTo>
                  <a:lnTo>
                    <a:pt x="629" y="151"/>
                  </a:lnTo>
                  <a:lnTo>
                    <a:pt x="660" y="179"/>
                  </a:lnTo>
                  <a:lnTo>
                    <a:pt x="687" y="203"/>
                  </a:lnTo>
                  <a:lnTo>
                    <a:pt x="711" y="223"/>
                  </a:lnTo>
                  <a:lnTo>
                    <a:pt x="732" y="241"/>
                  </a:lnTo>
                  <a:lnTo>
                    <a:pt x="751" y="256"/>
                  </a:lnTo>
                  <a:lnTo>
                    <a:pt x="768" y="268"/>
                  </a:lnTo>
                  <a:lnTo>
                    <a:pt x="782" y="279"/>
                  </a:lnTo>
                  <a:lnTo>
                    <a:pt x="794" y="287"/>
                  </a:lnTo>
                  <a:lnTo>
                    <a:pt x="805" y="294"/>
                  </a:lnTo>
                  <a:lnTo>
                    <a:pt x="814" y="300"/>
                  </a:lnTo>
                  <a:lnTo>
                    <a:pt x="823" y="305"/>
                  </a:lnTo>
                  <a:lnTo>
                    <a:pt x="832" y="309"/>
                  </a:lnTo>
                  <a:lnTo>
                    <a:pt x="839" y="314"/>
                  </a:lnTo>
                  <a:lnTo>
                    <a:pt x="846" y="317"/>
                  </a:lnTo>
                  <a:lnTo>
                    <a:pt x="853" y="321"/>
                  </a:lnTo>
                  <a:lnTo>
                    <a:pt x="841" y="321"/>
                  </a:lnTo>
                  <a:lnTo>
                    <a:pt x="823" y="321"/>
                  </a:lnTo>
                  <a:lnTo>
                    <a:pt x="798" y="320"/>
                  </a:lnTo>
                  <a:lnTo>
                    <a:pt x="768" y="319"/>
                  </a:lnTo>
                  <a:lnTo>
                    <a:pt x="733" y="318"/>
                  </a:lnTo>
                  <a:lnTo>
                    <a:pt x="692" y="317"/>
                  </a:lnTo>
                  <a:lnTo>
                    <a:pt x="648" y="315"/>
                  </a:lnTo>
                  <a:lnTo>
                    <a:pt x="651" y="309"/>
                  </a:lnTo>
                  <a:lnTo>
                    <a:pt x="657" y="299"/>
                  </a:lnTo>
                  <a:lnTo>
                    <a:pt x="663" y="285"/>
                  </a:lnTo>
                  <a:lnTo>
                    <a:pt x="669" y="267"/>
                  </a:lnTo>
                  <a:lnTo>
                    <a:pt x="674" y="246"/>
                  </a:lnTo>
                  <a:lnTo>
                    <a:pt x="673" y="249"/>
                  </a:lnTo>
                  <a:lnTo>
                    <a:pt x="671" y="256"/>
                  </a:lnTo>
                  <a:lnTo>
                    <a:pt x="666" y="267"/>
                  </a:lnTo>
                  <a:lnTo>
                    <a:pt x="662" y="279"/>
                  </a:lnTo>
                  <a:lnTo>
                    <a:pt x="656" y="292"/>
                  </a:lnTo>
                  <a:lnTo>
                    <a:pt x="649" y="304"/>
                  </a:lnTo>
                  <a:lnTo>
                    <a:pt x="642" y="315"/>
                  </a:lnTo>
                  <a:lnTo>
                    <a:pt x="590" y="311"/>
                  </a:lnTo>
                  <a:lnTo>
                    <a:pt x="602" y="290"/>
                  </a:lnTo>
                  <a:lnTo>
                    <a:pt x="610" y="268"/>
                  </a:lnTo>
                  <a:lnTo>
                    <a:pt x="615" y="248"/>
                  </a:lnTo>
                  <a:lnTo>
                    <a:pt x="617" y="234"/>
                  </a:lnTo>
                  <a:lnTo>
                    <a:pt x="619" y="223"/>
                  </a:lnTo>
                  <a:lnTo>
                    <a:pt x="619" y="220"/>
                  </a:lnTo>
                  <a:lnTo>
                    <a:pt x="615" y="238"/>
                  </a:lnTo>
                  <a:lnTo>
                    <a:pt x="610" y="256"/>
                  </a:lnTo>
                  <a:lnTo>
                    <a:pt x="604" y="271"/>
                  </a:lnTo>
                  <a:lnTo>
                    <a:pt x="598" y="286"/>
                  </a:lnTo>
                  <a:lnTo>
                    <a:pt x="592" y="297"/>
                  </a:lnTo>
                  <a:lnTo>
                    <a:pt x="588" y="306"/>
                  </a:lnTo>
                  <a:lnTo>
                    <a:pt x="585" y="311"/>
                  </a:lnTo>
                  <a:lnTo>
                    <a:pt x="526" y="307"/>
                  </a:lnTo>
                  <a:lnTo>
                    <a:pt x="532" y="300"/>
                  </a:lnTo>
                  <a:lnTo>
                    <a:pt x="538" y="290"/>
                  </a:lnTo>
                  <a:lnTo>
                    <a:pt x="546" y="275"/>
                  </a:lnTo>
                  <a:lnTo>
                    <a:pt x="553" y="258"/>
                  </a:lnTo>
                  <a:lnTo>
                    <a:pt x="561" y="237"/>
                  </a:lnTo>
                  <a:lnTo>
                    <a:pt x="565" y="213"/>
                  </a:lnTo>
                  <a:lnTo>
                    <a:pt x="569" y="186"/>
                  </a:lnTo>
                  <a:lnTo>
                    <a:pt x="569" y="188"/>
                  </a:lnTo>
                  <a:lnTo>
                    <a:pt x="566" y="196"/>
                  </a:lnTo>
                  <a:lnTo>
                    <a:pt x="563" y="208"/>
                  </a:lnTo>
                  <a:lnTo>
                    <a:pt x="559" y="222"/>
                  </a:lnTo>
                  <a:lnTo>
                    <a:pt x="552" y="238"/>
                  </a:lnTo>
                  <a:lnTo>
                    <a:pt x="545" y="256"/>
                  </a:lnTo>
                  <a:lnTo>
                    <a:pt x="536" y="274"/>
                  </a:lnTo>
                  <a:lnTo>
                    <a:pt x="525" y="291"/>
                  </a:lnTo>
                  <a:lnTo>
                    <a:pt x="512" y="307"/>
                  </a:lnTo>
                  <a:lnTo>
                    <a:pt x="445" y="302"/>
                  </a:lnTo>
                  <a:lnTo>
                    <a:pt x="451" y="292"/>
                  </a:lnTo>
                  <a:lnTo>
                    <a:pt x="460" y="280"/>
                  </a:lnTo>
                  <a:lnTo>
                    <a:pt x="470" y="264"/>
                  </a:lnTo>
                  <a:lnTo>
                    <a:pt x="478" y="245"/>
                  </a:lnTo>
                  <a:lnTo>
                    <a:pt x="486" y="223"/>
                  </a:lnTo>
                  <a:lnTo>
                    <a:pt x="490" y="199"/>
                  </a:lnTo>
                  <a:lnTo>
                    <a:pt x="491" y="173"/>
                  </a:lnTo>
                  <a:lnTo>
                    <a:pt x="491" y="177"/>
                  </a:lnTo>
                  <a:lnTo>
                    <a:pt x="490" y="185"/>
                  </a:lnTo>
                  <a:lnTo>
                    <a:pt x="487" y="198"/>
                  </a:lnTo>
                  <a:lnTo>
                    <a:pt x="481" y="216"/>
                  </a:lnTo>
                  <a:lnTo>
                    <a:pt x="474" y="235"/>
                  </a:lnTo>
                  <a:lnTo>
                    <a:pt x="463" y="256"/>
                  </a:lnTo>
                  <a:lnTo>
                    <a:pt x="448" y="278"/>
                  </a:lnTo>
                  <a:lnTo>
                    <a:pt x="429" y="299"/>
                  </a:lnTo>
                  <a:lnTo>
                    <a:pt x="369" y="294"/>
                  </a:lnTo>
                  <a:lnTo>
                    <a:pt x="376" y="284"/>
                  </a:lnTo>
                  <a:lnTo>
                    <a:pt x="385" y="271"/>
                  </a:lnTo>
                  <a:lnTo>
                    <a:pt x="394" y="254"/>
                  </a:lnTo>
                  <a:lnTo>
                    <a:pt x="405" y="233"/>
                  </a:lnTo>
                  <a:lnTo>
                    <a:pt x="415" y="210"/>
                  </a:lnTo>
                  <a:lnTo>
                    <a:pt x="424" y="184"/>
                  </a:lnTo>
                  <a:lnTo>
                    <a:pt x="430" y="157"/>
                  </a:lnTo>
                  <a:lnTo>
                    <a:pt x="434" y="128"/>
                  </a:lnTo>
                  <a:lnTo>
                    <a:pt x="434" y="131"/>
                  </a:lnTo>
                  <a:lnTo>
                    <a:pt x="430" y="140"/>
                  </a:lnTo>
                  <a:lnTo>
                    <a:pt x="427" y="153"/>
                  </a:lnTo>
                  <a:lnTo>
                    <a:pt x="422" y="170"/>
                  </a:lnTo>
                  <a:lnTo>
                    <a:pt x="414" y="190"/>
                  </a:lnTo>
                  <a:lnTo>
                    <a:pt x="405" y="211"/>
                  </a:lnTo>
                  <a:lnTo>
                    <a:pt x="394" y="233"/>
                  </a:lnTo>
                  <a:lnTo>
                    <a:pt x="381" y="255"/>
                  </a:lnTo>
                  <a:lnTo>
                    <a:pt x="367" y="274"/>
                  </a:lnTo>
                  <a:lnTo>
                    <a:pt x="350" y="292"/>
                  </a:lnTo>
                  <a:lnTo>
                    <a:pt x="298" y="286"/>
                  </a:lnTo>
                  <a:lnTo>
                    <a:pt x="303" y="280"/>
                  </a:lnTo>
                  <a:lnTo>
                    <a:pt x="312" y="269"/>
                  </a:lnTo>
                  <a:lnTo>
                    <a:pt x="322" y="255"/>
                  </a:lnTo>
                  <a:lnTo>
                    <a:pt x="331" y="237"/>
                  </a:lnTo>
                  <a:lnTo>
                    <a:pt x="340" y="216"/>
                  </a:lnTo>
                  <a:lnTo>
                    <a:pt x="348" y="192"/>
                  </a:lnTo>
                  <a:lnTo>
                    <a:pt x="353" y="162"/>
                  </a:lnTo>
                  <a:lnTo>
                    <a:pt x="356" y="131"/>
                  </a:lnTo>
                  <a:lnTo>
                    <a:pt x="356" y="95"/>
                  </a:lnTo>
                  <a:lnTo>
                    <a:pt x="355" y="98"/>
                  </a:lnTo>
                  <a:lnTo>
                    <a:pt x="354" y="107"/>
                  </a:lnTo>
                  <a:lnTo>
                    <a:pt x="352" y="121"/>
                  </a:lnTo>
                  <a:lnTo>
                    <a:pt x="349" y="138"/>
                  </a:lnTo>
                  <a:lnTo>
                    <a:pt x="344" y="158"/>
                  </a:lnTo>
                  <a:lnTo>
                    <a:pt x="338" y="181"/>
                  </a:lnTo>
                  <a:lnTo>
                    <a:pt x="330" y="204"/>
                  </a:lnTo>
                  <a:lnTo>
                    <a:pt x="319" y="227"/>
                  </a:lnTo>
                  <a:lnTo>
                    <a:pt x="306" y="248"/>
                  </a:lnTo>
                  <a:lnTo>
                    <a:pt x="291" y="268"/>
                  </a:lnTo>
                  <a:lnTo>
                    <a:pt x="274" y="284"/>
                  </a:lnTo>
                  <a:lnTo>
                    <a:pt x="214" y="277"/>
                  </a:lnTo>
                  <a:lnTo>
                    <a:pt x="237" y="248"/>
                  </a:lnTo>
                  <a:lnTo>
                    <a:pt x="254" y="220"/>
                  </a:lnTo>
                  <a:lnTo>
                    <a:pt x="267" y="194"/>
                  </a:lnTo>
                  <a:lnTo>
                    <a:pt x="276" y="171"/>
                  </a:lnTo>
                  <a:lnTo>
                    <a:pt x="282" y="150"/>
                  </a:lnTo>
                  <a:lnTo>
                    <a:pt x="285" y="135"/>
                  </a:lnTo>
                  <a:lnTo>
                    <a:pt x="287" y="125"/>
                  </a:lnTo>
                  <a:lnTo>
                    <a:pt x="287" y="122"/>
                  </a:lnTo>
                  <a:lnTo>
                    <a:pt x="277" y="154"/>
                  </a:lnTo>
                  <a:lnTo>
                    <a:pt x="266" y="182"/>
                  </a:lnTo>
                  <a:lnTo>
                    <a:pt x="253" y="206"/>
                  </a:lnTo>
                  <a:lnTo>
                    <a:pt x="240" y="227"/>
                  </a:lnTo>
                  <a:lnTo>
                    <a:pt x="227" y="244"/>
                  </a:lnTo>
                  <a:lnTo>
                    <a:pt x="215" y="257"/>
                  </a:lnTo>
                  <a:lnTo>
                    <a:pt x="204" y="268"/>
                  </a:lnTo>
                  <a:lnTo>
                    <a:pt x="197" y="274"/>
                  </a:lnTo>
                  <a:lnTo>
                    <a:pt x="144" y="267"/>
                  </a:lnTo>
                  <a:lnTo>
                    <a:pt x="168" y="244"/>
                  </a:lnTo>
                  <a:lnTo>
                    <a:pt x="186" y="223"/>
                  </a:lnTo>
                  <a:lnTo>
                    <a:pt x="199" y="205"/>
                  </a:lnTo>
                  <a:lnTo>
                    <a:pt x="207" y="187"/>
                  </a:lnTo>
                  <a:lnTo>
                    <a:pt x="213" y="172"/>
                  </a:lnTo>
                  <a:lnTo>
                    <a:pt x="216" y="160"/>
                  </a:lnTo>
                  <a:lnTo>
                    <a:pt x="217" y="150"/>
                  </a:lnTo>
                  <a:lnTo>
                    <a:pt x="217" y="145"/>
                  </a:lnTo>
                  <a:lnTo>
                    <a:pt x="217" y="143"/>
                  </a:lnTo>
                  <a:lnTo>
                    <a:pt x="207" y="171"/>
                  </a:lnTo>
                  <a:lnTo>
                    <a:pt x="195" y="195"/>
                  </a:lnTo>
                  <a:lnTo>
                    <a:pt x="181" y="216"/>
                  </a:lnTo>
                  <a:lnTo>
                    <a:pt x="167" y="233"/>
                  </a:lnTo>
                  <a:lnTo>
                    <a:pt x="154" y="247"/>
                  </a:lnTo>
                  <a:lnTo>
                    <a:pt x="142" y="258"/>
                  </a:lnTo>
                  <a:lnTo>
                    <a:pt x="133" y="265"/>
                  </a:lnTo>
                  <a:lnTo>
                    <a:pt x="0" y="242"/>
                  </a:lnTo>
                  <a:lnTo>
                    <a:pt x="14" y="236"/>
                  </a:lnTo>
                  <a:lnTo>
                    <a:pt x="29" y="229"/>
                  </a:lnTo>
                  <a:lnTo>
                    <a:pt x="48" y="219"/>
                  </a:lnTo>
                  <a:lnTo>
                    <a:pt x="67" y="205"/>
                  </a:lnTo>
                  <a:lnTo>
                    <a:pt x="90" y="187"/>
                  </a:lnTo>
                  <a:lnTo>
                    <a:pt x="114" y="166"/>
                  </a:lnTo>
                  <a:lnTo>
                    <a:pt x="140" y="141"/>
                  </a:lnTo>
                  <a:lnTo>
                    <a:pt x="168" y="110"/>
                  </a:lnTo>
                  <a:lnTo>
                    <a:pt x="200" y="75"/>
                  </a:lnTo>
                  <a:lnTo>
                    <a:pt x="226" y="49"/>
                  </a:lnTo>
                  <a:lnTo>
                    <a:pt x="254" y="30"/>
                  </a:lnTo>
                  <a:lnTo>
                    <a:pt x="282" y="16"/>
                  </a:lnTo>
                  <a:lnTo>
                    <a:pt x="313" y="6"/>
                  </a:lnTo>
                  <a:lnTo>
                    <a:pt x="344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AAB2D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6162675" y="1747838"/>
              <a:ext cx="1209675" cy="1841500"/>
            </a:xfrm>
            <a:custGeom>
              <a:avLst/>
              <a:gdLst>
                <a:gd name="T0" fmla="*/ 472 w 762"/>
                <a:gd name="T1" fmla="*/ 180 h 1160"/>
                <a:gd name="T2" fmla="*/ 393 w 762"/>
                <a:gd name="T3" fmla="*/ 247 h 1160"/>
                <a:gd name="T4" fmla="*/ 433 w 762"/>
                <a:gd name="T5" fmla="*/ 271 h 1160"/>
                <a:gd name="T6" fmla="*/ 357 w 762"/>
                <a:gd name="T7" fmla="*/ 318 h 1160"/>
                <a:gd name="T8" fmla="*/ 406 w 762"/>
                <a:gd name="T9" fmla="*/ 343 h 1160"/>
                <a:gd name="T10" fmla="*/ 418 w 762"/>
                <a:gd name="T11" fmla="*/ 432 h 1160"/>
                <a:gd name="T12" fmla="*/ 278 w 762"/>
                <a:gd name="T13" fmla="*/ 378 h 1160"/>
                <a:gd name="T14" fmla="*/ 397 w 762"/>
                <a:gd name="T15" fmla="*/ 434 h 1160"/>
                <a:gd name="T16" fmla="*/ 360 w 762"/>
                <a:gd name="T17" fmla="*/ 514 h 1160"/>
                <a:gd name="T18" fmla="*/ 277 w 762"/>
                <a:gd name="T19" fmla="*/ 487 h 1160"/>
                <a:gd name="T20" fmla="*/ 402 w 762"/>
                <a:gd name="T21" fmla="*/ 660 h 1160"/>
                <a:gd name="T22" fmla="*/ 250 w 762"/>
                <a:gd name="T23" fmla="*/ 571 h 1160"/>
                <a:gd name="T24" fmla="*/ 243 w 762"/>
                <a:gd name="T25" fmla="*/ 578 h 1160"/>
                <a:gd name="T26" fmla="*/ 398 w 762"/>
                <a:gd name="T27" fmla="*/ 685 h 1160"/>
                <a:gd name="T28" fmla="*/ 295 w 762"/>
                <a:gd name="T29" fmla="*/ 693 h 1160"/>
                <a:gd name="T30" fmla="*/ 140 w 762"/>
                <a:gd name="T31" fmla="*/ 659 h 1160"/>
                <a:gd name="T32" fmla="*/ 293 w 762"/>
                <a:gd name="T33" fmla="*/ 714 h 1160"/>
                <a:gd name="T34" fmla="*/ 303 w 762"/>
                <a:gd name="T35" fmla="*/ 819 h 1160"/>
                <a:gd name="T36" fmla="*/ 161 w 762"/>
                <a:gd name="T37" fmla="*/ 755 h 1160"/>
                <a:gd name="T38" fmla="*/ 325 w 762"/>
                <a:gd name="T39" fmla="*/ 855 h 1160"/>
                <a:gd name="T40" fmla="*/ 269 w 762"/>
                <a:gd name="T41" fmla="*/ 889 h 1160"/>
                <a:gd name="T42" fmla="*/ 179 w 762"/>
                <a:gd name="T43" fmla="*/ 852 h 1160"/>
                <a:gd name="T44" fmla="*/ 331 w 762"/>
                <a:gd name="T45" fmla="*/ 968 h 1160"/>
                <a:gd name="T46" fmla="*/ 261 w 762"/>
                <a:gd name="T47" fmla="*/ 1083 h 1160"/>
                <a:gd name="T48" fmla="*/ 86 w 762"/>
                <a:gd name="T49" fmla="*/ 868 h 1160"/>
                <a:gd name="T50" fmla="*/ 6 w 762"/>
                <a:gd name="T51" fmla="*/ 602 h 1160"/>
                <a:gd name="T52" fmla="*/ 183 w 762"/>
                <a:gd name="T53" fmla="*/ 341 h 1160"/>
                <a:gd name="T54" fmla="*/ 385 w 762"/>
                <a:gd name="T55" fmla="*/ 140 h 1160"/>
                <a:gd name="T56" fmla="*/ 463 w 762"/>
                <a:gd name="T57" fmla="*/ 45 h 1160"/>
                <a:gd name="T58" fmla="*/ 492 w 762"/>
                <a:gd name="T59" fmla="*/ 1 h 1160"/>
                <a:gd name="T60" fmla="*/ 522 w 762"/>
                <a:gd name="T61" fmla="*/ 111 h 1160"/>
                <a:gd name="T62" fmla="*/ 662 w 762"/>
                <a:gd name="T63" fmla="*/ 395 h 1160"/>
                <a:gd name="T64" fmla="*/ 759 w 762"/>
                <a:gd name="T65" fmla="*/ 661 h 1160"/>
                <a:gd name="T66" fmla="*/ 693 w 762"/>
                <a:gd name="T67" fmla="*/ 883 h 1160"/>
                <a:gd name="T68" fmla="*/ 443 w 762"/>
                <a:gd name="T69" fmla="*/ 1038 h 1160"/>
                <a:gd name="T70" fmla="*/ 337 w 762"/>
                <a:gd name="T71" fmla="*/ 1092 h 1160"/>
                <a:gd name="T72" fmla="*/ 482 w 762"/>
                <a:gd name="T73" fmla="*/ 907 h 1160"/>
                <a:gd name="T74" fmla="*/ 505 w 762"/>
                <a:gd name="T75" fmla="*/ 895 h 1160"/>
                <a:gd name="T76" fmla="*/ 389 w 762"/>
                <a:gd name="T77" fmla="*/ 891 h 1160"/>
                <a:gd name="T78" fmla="*/ 566 w 762"/>
                <a:gd name="T79" fmla="*/ 816 h 1160"/>
                <a:gd name="T80" fmla="*/ 494 w 762"/>
                <a:gd name="T81" fmla="*/ 823 h 1160"/>
                <a:gd name="T82" fmla="*/ 479 w 762"/>
                <a:gd name="T83" fmla="*/ 747 h 1160"/>
                <a:gd name="T84" fmla="*/ 658 w 762"/>
                <a:gd name="T85" fmla="*/ 722 h 1160"/>
                <a:gd name="T86" fmla="*/ 497 w 762"/>
                <a:gd name="T87" fmla="*/ 720 h 1160"/>
                <a:gd name="T88" fmla="*/ 438 w 762"/>
                <a:gd name="T89" fmla="*/ 692 h 1160"/>
                <a:gd name="T90" fmla="*/ 621 w 762"/>
                <a:gd name="T91" fmla="*/ 636 h 1160"/>
                <a:gd name="T92" fmla="*/ 509 w 762"/>
                <a:gd name="T93" fmla="*/ 647 h 1160"/>
                <a:gd name="T94" fmla="*/ 487 w 762"/>
                <a:gd name="T95" fmla="*/ 566 h 1160"/>
                <a:gd name="T96" fmla="*/ 611 w 762"/>
                <a:gd name="T97" fmla="*/ 543 h 1160"/>
                <a:gd name="T98" fmla="*/ 432 w 762"/>
                <a:gd name="T99" fmla="*/ 578 h 1160"/>
                <a:gd name="T100" fmla="*/ 588 w 762"/>
                <a:gd name="T101" fmla="*/ 438 h 1160"/>
                <a:gd name="T102" fmla="*/ 505 w 762"/>
                <a:gd name="T103" fmla="*/ 444 h 1160"/>
                <a:gd name="T104" fmla="*/ 483 w 762"/>
                <a:gd name="T105" fmla="*/ 379 h 1160"/>
                <a:gd name="T106" fmla="*/ 554 w 762"/>
                <a:gd name="T107" fmla="*/ 361 h 1160"/>
                <a:gd name="T108" fmla="*/ 492 w 762"/>
                <a:gd name="T109" fmla="*/ 297 h 1160"/>
                <a:gd name="T110" fmla="*/ 532 w 762"/>
                <a:gd name="T111" fmla="*/ 284 h 1160"/>
                <a:gd name="T112" fmla="*/ 479 w 762"/>
                <a:gd name="T113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160">
                  <a:moveTo>
                    <a:pt x="489" y="2"/>
                  </a:moveTo>
                  <a:lnTo>
                    <a:pt x="488" y="16"/>
                  </a:lnTo>
                  <a:lnTo>
                    <a:pt x="486" y="37"/>
                  </a:lnTo>
                  <a:lnTo>
                    <a:pt x="484" y="64"/>
                  </a:lnTo>
                  <a:lnTo>
                    <a:pt x="481" y="97"/>
                  </a:lnTo>
                  <a:lnTo>
                    <a:pt x="476" y="136"/>
                  </a:lnTo>
                  <a:lnTo>
                    <a:pt x="472" y="180"/>
                  </a:lnTo>
                  <a:lnTo>
                    <a:pt x="467" y="229"/>
                  </a:lnTo>
                  <a:lnTo>
                    <a:pt x="460" y="282"/>
                  </a:lnTo>
                  <a:lnTo>
                    <a:pt x="453" y="278"/>
                  </a:lnTo>
                  <a:lnTo>
                    <a:pt x="444" y="271"/>
                  </a:lnTo>
                  <a:lnTo>
                    <a:pt x="431" y="263"/>
                  </a:lnTo>
                  <a:lnTo>
                    <a:pt x="413" y="255"/>
                  </a:lnTo>
                  <a:lnTo>
                    <a:pt x="393" y="247"/>
                  </a:lnTo>
                  <a:lnTo>
                    <a:pt x="369" y="239"/>
                  </a:lnTo>
                  <a:lnTo>
                    <a:pt x="372" y="241"/>
                  </a:lnTo>
                  <a:lnTo>
                    <a:pt x="378" y="244"/>
                  </a:lnTo>
                  <a:lnTo>
                    <a:pt x="390" y="248"/>
                  </a:lnTo>
                  <a:lnTo>
                    <a:pt x="403" y="255"/>
                  </a:lnTo>
                  <a:lnTo>
                    <a:pt x="419" y="262"/>
                  </a:lnTo>
                  <a:lnTo>
                    <a:pt x="433" y="271"/>
                  </a:lnTo>
                  <a:lnTo>
                    <a:pt x="447" y="281"/>
                  </a:lnTo>
                  <a:lnTo>
                    <a:pt x="459" y="289"/>
                  </a:lnTo>
                  <a:lnTo>
                    <a:pt x="449" y="360"/>
                  </a:lnTo>
                  <a:lnTo>
                    <a:pt x="424" y="345"/>
                  </a:lnTo>
                  <a:lnTo>
                    <a:pt x="399" y="332"/>
                  </a:lnTo>
                  <a:lnTo>
                    <a:pt x="376" y="323"/>
                  </a:lnTo>
                  <a:lnTo>
                    <a:pt x="357" y="318"/>
                  </a:lnTo>
                  <a:lnTo>
                    <a:pt x="341" y="313"/>
                  </a:lnTo>
                  <a:lnTo>
                    <a:pt x="331" y="312"/>
                  </a:lnTo>
                  <a:lnTo>
                    <a:pt x="327" y="311"/>
                  </a:lnTo>
                  <a:lnTo>
                    <a:pt x="348" y="318"/>
                  </a:lnTo>
                  <a:lnTo>
                    <a:pt x="369" y="325"/>
                  </a:lnTo>
                  <a:lnTo>
                    <a:pt x="388" y="334"/>
                  </a:lnTo>
                  <a:lnTo>
                    <a:pt x="406" y="343"/>
                  </a:lnTo>
                  <a:lnTo>
                    <a:pt x="421" y="350"/>
                  </a:lnTo>
                  <a:lnTo>
                    <a:pt x="433" y="358"/>
                  </a:lnTo>
                  <a:lnTo>
                    <a:pt x="443" y="363"/>
                  </a:lnTo>
                  <a:lnTo>
                    <a:pt x="448" y="368"/>
                  </a:lnTo>
                  <a:lnTo>
                    <a:pt x="437" y="448"/>
                  </a:lnTo>
                  <a:lnTo>
                    <a:pt x="428" y="441"/>
                  </a:lnTo>
                  <a:lnTo>
                    <a:pt x="418" y="432"/>
                  </a:lnTo>
                  <a:lnTo>
                    <a:pt x="402" y="422"/>
                  </a:lnTo>
                  <a:lnTo>
                    <a:pt x="385" y="411"/>
                  </a:lnTo>
                  <a:lnTo>
                    <a:pt x="362" y="400"/>
                  </a:lnTo>
                  <a:lnTo>
                    <a:pt x="337" y="391"/>
                  </a:lnTo>
                  <a:lnTo>
                    <a:pt x="308" y="383"/>
                  </a:lnTo>
                  <a:lnTo>
                    <a:pt x="275" y="376"/>
                  </a:lnTo>
                  <a:lnTo>
                    <a:pt x="278" y="378"/>
                  </a:lnTo>
                  <a:lnTo>
                    <a:pt x="286" y="381"/>
                  </a:lnTo>
                  <a:lnTo>
                    <a:pt x="299" y="385"/>
                  </a:lnTo>
                  <a:lnTo>
                    <a:pt x="315" y="391"/>
                  </a:lnTo>
                  <a:lnTo>
                    <a:pt x="335" y="399"/>
                  </a:lnTo>
                  <a:lnTo>
                    <a:pt x="355" y="409"/>
                  </a:lnTo>
                  <a:lnTo>
                    <a:pt x="376" y="420"/>
                  </a:lnTo>
                  <a:lnTo>
                    <a:pt x="397" y="434"/>
                  </a:lnTo>
                  <a:lnTo>
                    <a:pt x="417" y="449"/>
                  </a:lnTo>
                  <a:lnTo>
                    <a:pt x="434" y="466"/>
                  </a:lnTo>
                  <a:lnTo>
                    <a:pt x="420" y="558"/>
                  </a:lnTo>
                  <a:lnTo>
                    <a:pt x="410" y="549"/>
                  </a:lnTo>
                  <a:lnTo>
                    <a:pt x="397" y="539"/>
                  </a:lnTo>
                  <a:lnTo>
                    <a:pt x="380" y="525"/>
                  </a:lnTo>
                  <a:lnTo>
                    <a:pt x="360" y="514"/>
                  </a:lnTo>
                  <a:lnTo>
                    <a:pt x="336" y="502"/>
                  </a:lnTo>
                  <a:lnTo>
                    <a:pt x="310" y="491"/>
                  </a:lnTo>
                  <a:lnTo>
                    <a:pt x="282" y="484"/>
                  </a:lnTo>
                  <a:lnTo>
                    <a:pt x="250" y="480"/>
                  </a:lnTo>
                  <a:lnTo>
                    <a:pt x="253" y="481"/>
                  </a:lnTo>
                  <a:lnTo>
                    <a:pt x="263" y="483"/>
                  </a:lnTo>
                  <a:lnTo>
                    <a:pt x="277" y="487"/>
                  </a:lnTo>
                  <a:lnTo>
                    <a:pt x="296" y="494"/>
                  </a:lnTo>
                  <a:lnTo>
                    <a:pt x="318" y="503"/>
                  </a:lnTo>
                  <a:lnTo>
                    <a:pt x="341" y="516"/>
                  </a:lnTo>
                  <a:lnTo>
                    <a:pt x="366" y="533"/>
                  </a:lnTo>
                  <a:lnTo>
                    <a:pt x="392" y="554"/>
                  </a:lnTo>
                  <a:lnTo>
                    <a:pt x="417" y="579"/>
                  </a:lnTo>
                  <a:lnTo>
                    <a:pt x="402" y="660"/>
                  </a:lnTo>
                  <a:lnTo>
                    <a:pt x="392" y="652"/>
                  </a:lnTo>
                  <a:lnTo>
                    <a:pt x="376" y="640"/>
                  </a:lnTo>
                  <a:lnTo>
                    <a:pt x="358" y="627"/>
                  </a:lnTo>
                  <a:lnTo>
                    <a:pt x="335" y="612"/>
                  </a:lnTo>
                  <a:lnTo>
                    <a:pt x="310" y="597"/>
                  </a:lnTo>
                  <a:lnTo>
                    <a:pt x="281" y="584"/>
                  </a:lnTo>
                  <a:lnTo>
                    <a:pt x="250" y="571"/>
                  </a:lnTo>
                  <a:lnTo>
                    <a:pt x="216" y="561"/>
                  </a:lnTo>
                  <a:lnTo>
                    <a:pt x="182" y="555"/>
                  </a:lnTo>
                  <a:lnTo>
                    <a:pt x="184" y="555"/>
                  </a:lnTo>
                  <a:lnTo>
                    <a:pt x="192" y="558"/>
                  </a:lnTo>
                  <a:lnTo>
                    <a:pt x="206" y="562"/>
                  </a:lnTo>
                  <a:lnTo>
                    <a:pt x="223" y="569"/>
                  </a:lnTo>
                  <a:lnTo>
                    <a:pt x="243" y="578"/>
                  </a:lnTo>
                  <a:lnTo>
                    <a:pt x="264" y="587"/>
                  </a:lnTo>
                  <a:lnTo>
                    <a:pt x="288" y="599"/>
                  </a:lnTo>
                  <a:lnTo>
                    <a:pt x="312" y="614"/>
                  </a:lnTo>
                  <a:lnTo>
                    <a:pt x="336" y="629"/>
                  </a:lnTo>
                  <a:lnTo>
                    <a:pt x="359" y="646"/>
                  </a:lnTo>
                  <a:lnTo>
                    <a:pt x="380" y="665"/>
                  </a:lnTo>
                  <a:lnTo>
                    <a:pt x="398" y="685"/>
                  </a:lnTo>
                  <a:lnTo>
                    <a:pt x="384" y="757"/>
                  </a:lnTo>
                  <a:lnTo>
                    <a:pt x="377" y="750"/>
                  </a:lnTo>
                  <a:lnTo>
                    <a:pt x="366" y="741"/>
                  </a:lnTo>
                  <a:lnTo>
                    <a:pt x="353" y="729"/>
                  </a:lnTo>
                  <a:lnTo>
                    <a:pt x="337" y="717"/>
                  </a:lnTo>
                  <a:lnTo>
                    <a:pt x="318" y="705"/>
                  </a:lnTo>
                  <a:lnTo>
                    <a:pt x="295" y="693"/>
                  </a:lnTo>
                  <a:lnTo>
                    <a:pt x="269" y="682"/>
                  </a:lnTo>
                  <a:lnTo>
                    <a:pt x="239" y="672"/>
                  </a:lnTo>
                  <a:lnTo>
                    <a:pt x="207" y="665"/>
                  </a:lnTo>
                  <a:lnTo>
                    <a:pt x="170" y="659"/>
                  </a:lnTo>
                  <a:lnTo>
                    <a:pt x="128" y="657"/>
                  </a:lnTo>
                  <a:lnTo>
                    <a:pt x="132" y="658"/>
                  </a:lnTo>
                  <a:lnTo>
                    <a:pt x="140" y="659"/>
                  </a:lnTo>
                  <a:lnTo>
                    <a:pt x="154" y="663"/>
                  </a:lnTo>
                  <a:lnTo>
                    <a:pt x="172" y="667"/>
                  </a:lnTo>
                  <a:lnTo>
                    <a:pt x="194" y="673"/>
                  </a:lnTo>
                  <a:lnTo>
                    <a:pt x="216" y="680"/>
                  </a:lnTo>
                  <a:lnTo>
                    <a:pt x="241" y="690"/>
                  </a:lnTo>
                  <a:lnTo>
                    <a:pt x="268" y="701"/>
                  </a:lnTo>
                  <a:lnTo>
                    <a:pt x="293" y="714"/>
                  </a:lnTo>
                  <a:lnTo>
                    <a:pt x="318" y="730"/>
                  </a:lnTo>
                  <a:lnTo>
                    <a:pt x="340" y="747"/>
                  </a:lnTo>
                  <a:lnTo>
                    <a:pt x="361" y="767"/>
                  </a:lnTo>
                  <a:lnTo>
                    <a:pt x="377" y="789"/>
                  </a:lnTo>
                  <a:lnTo>
                    <a:pt x="361" y="869"/>
                  </a:lnTo>
                  <a:lnTo>
                    <a:pt x="333" y="842"/>
                  </a:lnTo>
                  <a:lnTo>
                    <a:pt x="303" y="819"/>
                  </a:lnTo>
                  <a:lnTo>
                    <a:pt x="275" y="800"/>
                  </a:lnTo>
                  <a:lnTo>
                    <a:pt x="248" y="785"/>
                  </a:lnTo>
                  <a:lnTo>
                    <a:pt x="224" y="773"/>
                  </a:lnTo>
                  <a:lnTo>
                    <a:pt x="202" y="766"/>
                  </a:lnTo>
                  <a:lnTo>
                    <a:pt x="184" y="760"/>
                  </a:lnTo>
                  <a:lnTo>
                    <a:pt x="170" y="756"/>
                  </a:lnTo>
                  <a:lnTo>
                    <a:pt x="161" y="755"/>
                  </a:lnTo>
                  <a:lnTo>
                    <a:pt x="158" y="754"/>
                  </a:lnTo>
                  <a:lnTo>
                    <a:pt x="196" y="768"/>
                  </a:lnTo>
                  <a:lnTo>
                    <a:pt x="229" y="784"/>
                  </a:lnTo>
                  <a:lnTo>
                    <a:pt x="260" y="803"/>
                  </a:lnTo>
                  <a:lnTo>
                    <a:pt x="285" y="820"/>
                  </a:lnTo>
                  <a:lnTo>
                    <a:pt x="307" y="839"/>
                  </a:lnTo>
                  <a:lnTo>
                    <a:pt x="325" y="855"/>
                  </a:lnTo>
                  <a:lnTo>
                    <a:pt x="339" y="870"/>
                  </a:lnTo>
                  <a:lnTo>
                    <a:pt x="349" y="883"/>
                  </a:lnTo>
                  <a:lnTo>
                    <a:pt x="357" y="893"/>
                  </a:lnTo>
                  <a:lnTo>
                    <a:pt x="340" y="964"/>
                  </a:lnTo>
                  <a:lnTo>
                    <a:pt x="315" y="932"/>
                  </a:lnTo>
                  <a:lnTo>
                    <a:pt x="291" y="908"/>
                  </a:lnTo>
                  <a:lnTo>
                    <a:pt x="269" y="889"/>
                  </a:lnTo>
                  <a:lnTo>
                    <a:pt x="248" y="875"/>
                  </a:lnTo>
                  <a:lnTo>
                    <a:pt x="228" y="865"/>
                  </a:lnTo>
                  <a:lnTo>
                    <a:pt x="212" y="858"/>
                  </a:lnTo>
                  <a:lnTo>
                    <a:pt x="199" y="854"/>
                  </a:lnTo>
                  <a:lnTo>
                    <a:pt x="188" y="852"/>
                  </a:lnTo>
                  <a:lnTo>
                    <a:pt x="182" y="852"/>
                  </a:lnTo>
                  <a:lnTo>
                    <a:pt x="179" y="852"/>
                  </a:lnTo>
                  <a:lnTo>
                    <a:pt x="212" y="865"/>
                  </a:lnTo>
                  <a:lnTo>
                    <a:pt x="241" y="881"/>
                  </a:lnTo>
                  <a:lnTo>
                    <a:pt x="266" y="900"/>
                  </a:lnTo>
                  <a:lnTo>
                    <a:pt x="287" y="918"/>
                  </a:lnTo>
                  <a:lnTo>
                    <a:pt x="306" y="937"/>
                  </a:lnTo>
                  <a:lnTo>
                    <a:pt x="320" y="954"/>
                  </a:lnTo>
                  <a:lnTo>
                    <a:pt x="331" y="968"/>
                  </a:lnTo>
                  <a:lnTo>
                    <a:pt x="337" y="979"/>
                  </a:lnTo>
                  <a:lnTo>
                    <a:pt x="315" y="1069"/>
                  </a:lnTo>
                  <a:lnTo>
                    <a:pt x="293" y="1160"/>
                  </a:lnTo>
                  <a:lnTo>
                    <a:pt x="288" y="1143"/>
                  </a:lnTo>
                  <a:lnTo>
                    <a:pt x="282" y="1126"/>
                  </a:lnTo>
                  <a:lnTo>
                    <a:pt x="272" y="1105"/>
                  </a:lnTo>
                  <a:lnTo>
                    <a:pt x="261" y="1083"/>
                  </a:lnTo>
                  <a:lnTo>
                    <a:pt x="247" y="1059"/>
                  </a:lnTo>
                  <a:lnTo>
                    <a:pt x="229" y="1033"/>
                  </a:lnTo>
                  <a:lnTo>
                    <a:pt x="209" y="1005"/>
                  </a:lnTo>
                  <a:lnTo>
                    <a:pt x="184" y="975"/>
                  </a:lnTo>
                  <a:lnTo>
                    <a:pt x="155" y="942"/>
                  </a:lnTo>
                  <a:lnTo>
                    <a:pt x="123" y="906"/>
                  </a:lnTo>
                  <a:lnTo>
                    <a:pt x="86" y="868"/>
                  </a:lnTo>
                  <a:lnTo>
                    <a:pt x="55" y="833"/>
                  </a:lnTo>
                  <a:lnTo>
                    <a:pt x="33" y="796"/>
                  </a:lnTo>
                  <a:lnTo>
                    <a:pt x="15" y="758"/>
                  </a:lnTo>
                  <a:lnTo>
                    <a:pt x="4" y="719"/>
                  </a:lnTo>
                  <a:lnTo>
                    <a:pt x="0" y="680"/>
                  </a:lnTo>
                  <a:lnTo>
                    <a:pt x="0" y="641"/>
                  </a:lnTo>
                  <a:lnTo>
                    <a:pt x="6" y="602"/>
                  </a:lnTo>
                  <a:lnTo>
                    <a:pt x="17" y="562"/>
                  </a:lnTo>
                  <a:lnTo>
                    <a:pt x="33" y="523"/>
                  </a:lnTo>
                  <a:lnTo>
                    <a:pt x="52" y="486"/>
                  </a:lnTo>
                  <a:lnTo>
                    <a:pt x="77" y="449"/>
                  </a:lnTo>
                  <a:lnTo>
                    <a:pt x="105" y="415"/>
                  </a:lnTo>
                  <a:lnTo>
                    <a:pt x="138" y="382"/>
                  </a:lnTo>
                  <a:lnTo>
                    <a:pt x="183" y="341"/>
                  </a:lnTo>
                  <a:lnTo>
                    <a:pt x="222" y="303"/>
                  </a:lnTo>
                  <a:lnTo>
                    <a:pt x="258" y="269"/>
                  </a:lnTo>
                  <a:lnTo>
                    <a:pt x="290" y="237"/>
                  </a:lnTo>
                  <a:lnTo>
                    <a:pt x="319" y="209"/>
                  </a:lnTo>
                  <a:lnTo>
                    <a:pt x="344" y="184"/>
                  </a:lnTo>
                  <a:lnTo>
                    <a:pt x="366" y="161"/>
                  </a:lnTo>
                  <a:lnTo>
                    <a:pt x="385" y="140"/>
                  </a:lnTo>
                  <a:lnTo>
                    <a:pt x="402" y="122"/>
                  </a:lnTo>
                  <a:lnTo>
                    <a:pt x="417" y="106"/>
                  </a:lnTo>
                  <a:lnTo>
                    <a:pt x="428" y="90"/>
                  </a:lnTo>
                  <a:lnTo>
                    <a:pt x="439" y="77"/>
                  </a:lnTo>
                  <a:lnTo>
                    <a:pt x="448" y="65"/>
                  </a:lnTo>
                  <a:lnTo>
                    <a:pt x="457" y="55"/>
                  </a:lnTo>
                  <a:lnTo>
                    <a:pt x="463" y="45"/>
                  </a:lnTo>
                  <a:lnTo>
                    <a:pt x="469" y="36"/>
                  </a:lnTo>
                  <a:lnTo>
                    <a:pt x="474" y="27"/>
                  </a:lnTo>
                  <a:lnTo>
                    <a:pt x="480" y="19"/>
                  </a:lnTo>
                  <a:lnTo>
                    <a:pt x="484" y="10"/>
                  </a:lnTo>
                  <a:lnTo>
                    <a:pt x="489" y="2"/>
                  </a:lnTo>
                  <a:close/>
                  <a:moveTo>
                    <a:pt x="490" y="0"/>
                  </a:moveTo>
                  <a:lnTo>
                    <a:pt x="492" y="1"/>
                  </a:lnTo>
                  <a:lnTo>
                    <a:pt x="492" y="7"/>
                  </a:lnTo>
                  <a:lnTo>
                    <a:pt x="493" y="14"/>
                  </a:lnTo>
                  <a:lnTo>
                    <a:pt x="496" y="26"/>
                  </a:lnTo>
                  <a:lnTo>
                    <a:pt x="499" y="43"/>
                  </a:lnTo>
                  <a:lnTo>
                    <a:pt x="505" y="61"/>
                  </a:lnTo>
                  <a:lnTo>
                    <a:pt x="512" y="84"/>
                  </a:lnTo>
                  <a:lnTo>
                    <a:pt x="522" y="111"/>
                  </a:lnTo>
                  <a:lnTo>
                    <a:pt x="534" y="142"/>
                  </a:lnTo>
                  <a:lnTo>
                    <a:pt x="549" y="176"/>
                  </a:lnTo>
                  <a:lnTo>
                    <a:pt x="567" y="216"/>
                  </a:lnTo>
                  <a:lnTo>
                    <a:pt x="587" y="258"/>
                  </a:lnTo>
                  <a:lnTo>
                    <a:pt x="612" y="305"/>
                  </a:lnTo>
                  <a:lnTo>
                    <a:pt x="641" y="356"/>
                  </a:lnTo>
                  <a:lnTo>
                    <a:pt x="662" y="395"/>
                  </a:lnTo>
                  <a:lnTo>
                    <a:pt x="682" y="433"/>
                  </a:lnTo>
                  <a:lnTo>
                    <a:pt x="700" y="472"/>
                  </a:lnTo>
                  <a:lnTo>
                    <a:pt x="718" y="510"/>
                  </a:lnTo>
                  <a:lnTo>
                    <a:pt x="732" y="549"/>
                  </a:lnTo>
                  <a:lnTo>
                    <a:pt x="744" y="586"/>
                  </a:lnTo>
                  <a:lnTo>
                    <a:pt x="754" y="624"/>
                  </a:lnTo>
                  <a:lnTo>
                    <a:pt x="759" y="661"/>
                  </a:lnTo>
                  <a:lnTo>
                    <a:pt x="762" y="697"/>
                  </a:lnTo>
                  <a:lnTo>
                    <a:pt x="761" y="731"/>
                  </a:lnTo>
                  <a:lnTo>
                    <a:pt x="757" y="765"/>
                  </a:lnTo>
                  <a:lnTo>
                    <a:pt x="748" y="797"/>
                  </a:lnTo>
                  <a:lnTo>
                    <a:pt x="734" y="828"/>
                  </a:lnTo>
                  <a:lnTo>
                    <a:pt x="716" y="856"/>
                  </a:lnTo>
                  <a:lnTo>
                    <a:pt x="693" y="883"/>
                  </a:lnTo>
                  <a:lnTo>
                    <a:pt x="663" y="908"/>
                  </a:lnTo>
                  <a:lnTo>
                    <a:pt x="629" y="931"/>
                  </a:lnTo>
                  <a:lnTo>
                    <a:pt x="584" y="956"/>
                  </a:lnTo>
                  <a:lnTo>
                    <a:pt x="543" y="979"/>
                  </a:lnTo>
                  <a:lnTo>
                    <a:pt x="506" y="1000"/>
                  </a:lnTo>
                  <a:lnTo>
                    <a:pt x="473" y="1019"/>
                  </a:lnTo>
                  <a:lnTo>
                    <a:pt x="443" y="1038"/>
                  </a:lnTo>
                  <a:lnTo>
                    <a:pt x="415" y="1055"/>
                  </a:lnTo>
                  <a:lnTo>
                    <a:pt x="392" y="1073"/>
                  </a:lnTo>
                  <a:lnTo>
                    <a:pt x="371" y="1090"/>
                  </a:lnTo>
                  <a:lnTo>
                    <a:pt x="352" y="1109"/>
                  </a:lnTo>
                  <a:lnTo>
                    <a:pt x="335" y="1129"/>
                  </a:lnTo>
                  <a:lnTo>
                    <a:pt x="321" y="1152"/>
                  </a:lnTo>
                  <a:lnTo>
                    <a:pt x="337" y="1092"/>
                  </a:lnTo>
                  <a:lnTo>
                    <a:pt x="353" y="1029"/>
                  </a:lnTo>
                  <a:lnTo>
                    <a:pt x="368" y="963"/>
                  </a:lnTo>
                  <a:lnTo>
                    <a:pt x="382" y="953"/>
                  </a:lnTo>
                  <a:lnTo>
                    <a:pt x="400" y="942"/>
                  </a:lnTo>
                  <a:lnTo>
                    <a:pt x="423" y="929"/>
                  </a:lnTo>
                  <a:lnTo>
                    <a:pt x="451" y="918"/>
                  </a:lnTo>
                  <a:lnTo>
                    <a:pt x="482" y="907"/>
                  </a:lnTo>
                  <a:lnTo>
                    <a:pt x="517" y="901"/>
                  </a:lnTo>
                  <a:lnTo>
                    <a:pt x="554" y="899"/>
                  </a:lnTo>
                  <a:lnTo>
                    <a:pt x="551" y="897"/>
                  </a:lnTo>
                  <a:lnTo>
                    <a:pt x="545" y="896"/>
                  </a:lnTo>
                  <a:lnTo>
                    <a:pt x="535" y="895"/>
                  </a:lnTo>
                  <a:lnTo>
                    <a:pt x="522" y="894"/>
                  </a:lnTo>
                  <a:lnTo>
                    <a:pt x="505" y="895"/>
                  </a:lnTo>
                  <a:lnTo>
                    <a:pt x="484" y="897"/>
                  </a:lnTo>
                  <a:lnTo>
                    <a:pt x="460" y="904"/>
                  </a:lnTo>
                  <a:lnTo>
                    <a:pt x="434" y="914"/>
                  </a:lnTo>
                  <a:lnTo>
                    <a:pt x="403" y="928"/>
                  </a:lnTo>
                  <a:lnTo>
                    <a:pt x="371" y="946"/>
                  </a:lnTo>
                  <a:lnTo>
                    <a:pt x="381" y="899"/>
                  </a:lnTo>
                  <a:lnTo>
                    <a:pt x="389" y="891"/>
                  </a:lnTo>
                  <a:lnTo>
                    <a:pt x="403" y="881"/>
                  </a:lnTo>
                  <a:lnTo>
                    <a:pt x="421" y="870"/>
                  </a:lnTo>
                  <a:lnTo>
                    <a:pt x="442" y="857"/>
                  </a:lnTo>
                  <a:lnTo>
                    <a:pt x="467" y="845"/>
                  </a:lnTo>
                  <a:lnTo>
                    <a:pt x="496" y="833"/>
                  </a:lnTo>
                  <a:lnTo>
                    <a:pt x="529" y="823"/>
                  </a:lnTo>
                  <a:lnTo>
                    <a:pt x="566" y="816"/>
                  </a:lnTo>
                  <a:lnTo>
                    <a:pt x="606" y="810"/>
                  </a:lnTo>
                  <a:lnTo>
                    <a:pt x="602" y="810"/>
                  </a:lnTo>
                  <a:lnTo>
                    <a:pt x="592" y="809"/>
                  </a:lnTo>
                  <a:lnTo>
                    <a:pt x="574" y="810"/>
                  </a:lnTo>
                  <a:lnTo>
                    <a:pt x="552" y="813"/>
                  </a:lnTo>
                  <a:lnTo>
                    <a:pt x="525" y="817"/>
                  </a:lnTo>
                  <a:lnTo>
                    <a:pt x="494" y="823"/>
                  </a:lnTo>
                  <a:lnTo>
                    <a:pt x="460" y="835"/>
                  </a:lnTo>
                  <a:lnTo>
                    <a:pt x="424" y="851"/>
                  </a:lnTo>
                  <a:lnTo>
                    <a:pt x="386" y="872"/>
                  </a:lnTo>
                  <a:lnTo>
                    <a:pt x="399" y="794"/>
                  </a:lnTo>
                  <a:lnTo>
                    <a:pt x="423" y="775"/>
                  </a:lnTo>
                  <a:lnTo>
                    <a:pt x="450" y="759"/>
                  </a:lnTo>
                  <a:lnTo>
                    <a:pt x="479" y="747"/>
                  </a:lnTo>
                  <a:lnTo>
                    <a:pt x="509" y="738"/>
                  </a:lnTo>
                  <a:lnTo>
                    <a:pt x="539" y="731"/>
                  </a:lnTo>
                  <a:lnTo>
                    <a:pt x="569" y="727"/>
                  </a:lnTo>
                  <a:lnTo>
                    <a:pt x="596" y="724"/>
                  </a:lnTo>
                  <a:lnTo>
                    <a:pt x="621" y="723"/>
                  </a:lnTo>
                  <a:lnTo>
                    <a:pt x="643" y="722"/>
                  </a:lnTo>
                  <a:lnTo>
                    <a:pt x="658" y="722"/>
                  </a:lnTo>
                  <a:lnTo>
                    <a:pt x="669" y="723"/>
                  </a:lnTo>
                  <a:lnTo>
                    <a:pt x="673" y="723"/>
                  </a:lnTo>
                  <a:lnTo>
                    <a:pt x="631" y="716"/>
                  </a:lnTo>
                  <a:lnTo>
                    <a:pt x="593" y="713"/>
                  </a:lnTo>
                  <a:lnTo>
                    <a:pt x="557" y="713"/>
                  </a:lnTo>
                  <a:lnTo>
                    <a:pt x="525" y="716"/>
                  </a:lnTo>
                  <a:lnTo>
                    <a:pt x="497" y="720"/>
                  </a:lnTo>
                  <a:lnTo>
                    <a:pt x="471" y="728"/>
                  </a:lnTo>
                  <a:lnTo>
                    <a:pt x="449" y="735"/>
                  </a:lnTo>
                  <a:lnTo>
                    <a:pt x="431" y="744"/>
                  </a:lnTo>
                  <a:lnTo>
                    <a:pt x="417" y="752"/>
                  </a:lnTo>
                  <a:lnTo>
                    <a:pt x="406" y="758"/>
                  </a:lnTo>
                  <a:lnTo>
                    <a:pt x="413" y="708"/>
                  </a:lnTo>
                  <a:lnTo>
                    <a:pt x="438" y="692"/>
                  </a:lnTo>
                  <a:lnTo>
                    <a:pt x="465" y="678"/>
                  </a:lnTo>
                  <a:lnTo>
                    <a:pt x="494" y="666"/>
                  </a:lnTo>
                  <a:lnTo>
                    <a:pt x="522" y="656"/>
                  </a:lnTo>
                  <a:lnTo>
                    <a:pt x="550" y="649"/>
                  </a:lnTo>
                  <a:lnTo>
                    <a:pt x="577" y="643"/>
                  </a:lnTo>
                  <a:lnTo>
                    <a:pt x="601" y="639"/>
                  </a:lnTo>
                  <a:lnTo>
                    <a:pt x="621" y="636"/>
                  </a:lnTo>
                  <a:lnTo>
                    <a:pt x="637" y="634"/>
                  </a:lnTo>
                  <a:lnTo>
                    <a:pt x="647" y="633"/>
                  </a:lnTo>
                  <a:lnTo>
                    <a:pt x="650" y="633"/>
                  </a:lnTo>
                  <a:lnTo>
                    <a:pt x="612" y="632"/>
                  </a:lnTo>
                  <a:lnTo>
                    <a:pt x="575" y="634"/>
                  </a:lnTo>
                  <a:lnTo>
                    <a:pt x="541" y="640"/>
                  </a:lnTo>
                  <a:lnTo>
                    <a:pt x="509" y="647"/>
                  </a:lnTo>
                  <a:lnTo>
                    <a:pt x="480" y="656"/>
                  </a:lnTo>
                  <a:lnTo>
                    <a:pt x="455" y="666"/>
                  </a:lnTo>
                  <a:lnTo>
                    <a:pt x="433" y="674"/>
                  </a:lnTo>
                  <a:lnTo>
                    <a:pt x="418" y="682"/>
                  </a:lnTo>
                  <a:lnTo>
                    <a:pt x="428" y="598"/>
                  </a:lnTo>
                  <a:lnTo>
                    <a:pt x="459" y="580"/>
                  </a:lnTo>
                  <a:lnTo>
                    <a:pt x="487" y="566"/>
                  </a:lnTo>
                  <a:lnTo>
                    <a:pt x="515" y="556"/>
                  </a:lnTo>
                  <a:lnTo>
                    <a:pt x="542" y="548"/>
                  </a:lnTo>
                  <a:lnTo>
                    <a:pt x="564" y="545"/>
                  </a:lnTo>
                  <a:lnTo>
                    <a:pt x="584" y="543"/>
                  </a:lnTo>
                  <a:lnTo>
                    <a:pt x="598" y="542"/>
                  </a:lnTo>
                  <a:lnTo>
                    <a:pt x="608" y="542"/>
                  </a:lnTo>
                  <a:lnTo>
                    <a:pt x="611" y="543"/>
                  </a:lnTo>
                  <a:lnTo>
                    <a:pt x="577" y="539"/>
                  </a:lnTo>
                  <a:lnTo>
                    <a:pt x="545" y="540"/>
                  </a:lnTo>
                  <a:lnTo>
                    <a:pt x="515" y="544"/>
                  </a:lnTo>
                  <a:lnTo>
                    <a:pt x="488" y="552"/>
                  </a:lnTo>
                  <a:lnTo>
                    <a:pt x="465" y="560"/>
                  </a:lnTo>
                  <a:lnTo>
                    <a:pt x="446" y="569"/>
                  </a:lnTo>
                  <a:lnTo>
                    <a:pt x="432" y="578"/>
                  </a:lnTo>
                  <a:lnTo>
                    <a:pt x="444" y="486"/>
                  </a:lnTo>
                  <a:lnTo>
                    <a:pt x="467" y="472"/>
                  </a:lnTo>
                  <a:lnTo>
                    <a:pt x="493" y="461"/>
                  </a:lnTo>
                  <a:lnTo>
                    <a:pt x="519" y="453"/>
                  </a:lnTo>
                  <a:lnTo>
                    <a:pt x="544" y="446"/>
                  </a:lnTo>
                  <a:lnTo>
                    <a:pt x="568" y="442"/>
                  </a:lnTo>
                  <a:lnTo>
                    <a:pt x="588" y="438"/>
                  </a:lnTo>
                  <a:lnTo>
                    <a:pt x="605" y="437"/>
                  </a:lnTo>
                  <a:lnTo>
                    <a:pt x="616" y="436"/>
                  </a:lnTo>
                  <a:lnTo>
                    <a:pt x="619" y="436"/>
                  </a:lnTo>
                  <a:lnTo>
                    <a:pt x="586" y="434"/>
                  </a:lnTo>
                  <a:lnTo>
                    <a:pt x="556" y="435"/>
                  </a:lnTo>
                  <a:lnTo>
                    <a:pt x="529" y="438"/>
                  </a:lnTo>
                  <a:lnTo>
                    <a:pt x="505" y="444"/>
                  </a:lnTo>
                  <a:lnTo>
                    <a:pt x="484" y="450"/>
                  </a:lnTo>
                  <a:lnTo>
                    <a:pt x="468" y="457"/>
                  </a:lnTo>
                  <a:lnTo>
                    <a:pt x="455" y="462"/>
                  </a:lnTo>
                  <a:lnTo>
                    <a:pt x="446" y="468"/>
                  </a:lnTo>
                  <a:lnTo>
                    <a:pt x="455" y="387"/>
                  </a:lnTo>
                  <a:lnTo>
                    <a:pt x="467" y="384"/>
                  </a:lnTo>
                  <a:lnTo>
                    <a:pt x="483" y="379"/>
                  </a:lnTo>
                  <a:lnTo>
                    <a:pt x="505" y="373"/>
                  </a:lnTo>
                  <a:lnTo>
                    <a:pt x="529" y="368"/>
                  </a:lnTo>
                  <a:lnTo>
                    <a:pt x="555" y="363"/>
                  </a:lnTo>
                  <a:lnTo>
                    <a:pt x="582" y="362"/>
                  </a:lnTo>
                  <a:lnTo>
                    <a:pt x="579" y="362"/>
                  </a:lnTo>
                  <a:lnTo>
                    <a:pt x="569" y="361"/>
                  </a:lnTo>
                  <a:lnTo>
                    <a:pt x="554" y="361"/>
                  </a:lnTo>
                  <a:lnTo>
                    <a:pt x="533" y="362"/>
                  </a:lnTo>
                  <a:lnTo>
                    <a:pt x="509" y="366"/>
                  </a:lnTo>
                  <a:lnTo>
                    <a:pt x="483" y="371"/>
                  </a:lnTo>
                  <a:lnTo>
                    <a:pt x="456" y="380"/>
                  </a:lnTo>
                  <a:lnTo>
                    <a:pt x="463" y="308"/>
                  </a:lnTo>
                  <a:lnTo>
                    <a:pt x="476" y="303"/>
                  </a:lnTo>
                  <a:lnTo>
                    <a:pt x="492" y="297"/>
                  </a:lnTo>
                  <a:lnTo>
                    <a:pt x="508" y="293"/>
                  </a:lnTo>
                  <a:lnTo>
                    <a:pt x="523" y="288"/>
                  </a:lnTo>
                  <a:lnTo>
                    <a:pt x="537" y="286"/>
                  </a:lnTo>
                  <a:lnTo>
                    <a:pt x="548" y="284"/>
                  </a:lnTo>
                  <a:lnTo>
                    <a:pt x="556" y="282"/>
                  </a:lnTo>
                  <a:lnTo>
                    <a:pt x="559" y="282"/>
                  </a:lnTo>
                  <a:lnTo>
                    <a:pt x="532" y="284"/>
                  </a:lnTo>
                  <a:lnTo>
                    <a:pt x="509" y="287"/>
                  </a:lnTo>
                  <a:lnTo>
                    <a:pt x="489" y="293"/>
                  </a:lnTo>
                  <a:lnTo>
                    <a:pt x="474" y="297"/>
                  </a:lnTo>
                  <a:lnTo>
                    <a:pt x="464" y="301"/>
                  </a:lnTo>
                  <a:lnTo>
                    <a:pt x="470" y="246"/>
                  </a:lnTo>
                  <a:lnTo>
                    <a:pt x="474" y="194"/>
                  </a:lnTo>
                  <a:lnTo>
                    <a:pt x="479" y="147"/>
                  </a:lnTo>
                  <a:lnTo>
                    <a:pt x="482" y="106"/>
                  </a:lnTo>
                  <a:lnTo>
                    <a:pt x="485" y="70"/>
                  </a:lnTo>
                  <a:lnTo>
                    <a:pt x="487" y="39"/>
                  </a:lnTo>
                  <a:lnTo>
                    <a:pt x="488" y="16"/>
                  </a:lnTo>
                  <a:lnTo>
                    <a:pt x="489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AC9CC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4319588" y="3300413"/>
              <a:ext cx="1228725" cy="808037"/>
            </a:xfrm>
            <a:custGeom>
              <a:avLst/>
              <a:gdLst>
                <a:gd name="T0" fmla="*/ 694 w 774"/>
                <a:gd name="T1" fmla="*/ 299 h 509"/>
                <a:gd name="T2" fmla="*/ 568 w 774"/>
                <a:gd name="T3" fmla="*/ 475 h 509"/>
                <a:gd name="T4" fmla="*/ 401 w 774"/>
                <a:gd name="T5" fmla="*/ 502 h 509"/>
                <a:gd name="T6" fmla="*/ 196 w 774"/>
                <a:gd name="T7" fmla="*/ 401 h 509"/>
                <a:gd name="T8" fmla="*/ 68 w 774"/>
                <a:gd name="T9" fmla="*/ 337 h 509"/>
                <a:gd name="T10" fmla="*/ 10 w 774"/>
                <a:gd name="T11" fmla="*/ 320 h 509"/>
                <a:gd name="T12" fmla="*/ 110 w 774"/>
                <a:gd name="T13" fmla="*/ 296 h 509"/>
                <a:gd name="T14" fmla="*/ 177 w 774"/>
                <a:gd name="T15" fmla="*/ 328 h 509"/>
                <a:gd name="T16" fmla="*/ 186 w 774"/>
                <a:gd name="T17" fmla="*/ 294 h 509"/>
                <a:gd name="T18" fmla="*/ 229 w 774"/>
                <a:gd name="T19" fmla="*/ 348 h 509"/>
                <a:gd name="T20" fmla="*/ 238 w 774"/>
                <a:gd name="T21" fmla="*/ 290 h 509"/>
                <a:gd name="T22" fmla="*/ 282 w 774"/>
                <a:gd name="T23" fmla="*/ 304 h 509"/>
                <a:gd name="T24" fmla="*/ 282 w 774"/>
                <a:gd name="T25" fmla="*/ 356 h 509"/>
                <a:gd name="T26" fmla="*/ 369 w 774"/>
                <a:gd name="T27" fmla="*/ 254 h 509"/>
                <a:gd name="T28" fmla="*/ 352 w 774"/>
                <a:gd name="T29" fmla="*/ 376 h 509"/>
                <a:gd name="T30" fmla="*/ 360 w 774"/>
                <a:gd name="T31" fmla="*/ 298 h 509"/>
                <a:gd name="T32" fmla="*/ 419 w 774"/>
                <a:gd name="T33" fmla="*/ 295 h 509"/>
                <a:gd name="T34" fmla="*/ 413 w 774"/>
                <a:gd name="T35" fmla="*/ 393 h 509"/>
                <a:gd name="T36" fmla="*/ 441 w 774"/>
                <a:gd name="T37" fmla="*/ 264 h 509"/>
                <a:gd name="T38" fmla="*/ 481 w 774"/>
                <a:gd name="T39" fmla="*/ 288 h 509"/>
                <a:gd name="T40" fmla="*/ 487 w 774"/>
                <a:gd name="T41" fmla="*/ 416 h 509"/>
                <a:gd name="T42" fmla="*/ 492 w 774"/>
                <a:gd name="T43" fmla="*/ 302 h 509"/>
                <a:gd name="T44" fmla="*/ 553 w 774"/>
                <a:gd name="T45" fmla="*/ 288 h 509"/>
                <a:gd name="T46" fmla="*/ 543 w 774"/>
                <a:gd name="T47" fmla="*/ 382 h 509"/>
                <a:gd name="T48" fmla="*/ 587 w 774"/>
                <a:gd name="T49" fmla="*/ 238 h 509"/>
                <a:gd name="T50" fmla="*/ 601 w 774"/>
                <a:gd name="T51" fmla="*/ 309 h 509"/>
                <a:gd name="T52" fmla="*/ 604 w 774"/>
                <a:gd name="T53" fmla="*/ 323 h 509"/>
                <a:gd name="T54" fmla="*/ 651 w 774"/>
                <a:gd name="T55" fmla="*/ 225 h 509"/>
                <a:gd name="T56" fmla="*/ 565 w 774"/>
                <a:gd name="T57" fmla="*/ 50 h 509"/>
                <a:gd name="T58" fmla="*/ 705 w 774"/>
                <a:gd name="T59" fmla="*/ 176 h 509"/>
                <a:gd name="T60" fmla="*/ 636 w 774"/>
                <a:gd name="T61" fmla="*/ 209 h 509"/>
                <a:gd name="T62" fmla="*/ 558 w 774"/>
                <a:gd name="T63" fmla="*/ 104 h 509"/>
                <a:gd name="T64" fmla="*/ 585 w 774"/>
                <a:gd name="T65" fmla="*/ 170 h 509"/>
                <a:gd name="T66" fmla="*/ 556 w 774"/>
                <a:gd name="T67" fmla="*/ 184 h 509"/>
                <a:gd name="T68" fmla="*/ 495 w 774"/>
                <a:gd name="T69" fmla="*/ 99 h 509"/>
                <a:gd name="T70" fmla="*/ 574 w 774"/>
                <a:gd name="T71" fmla="*/ 215 h 509"/>
                <a:gd name="T72" fmla="*/ 451 w 774"/>
                <a:gd name="T73" fmla="*/ 137 h 509"/>
                <a:gd name="T74" fmla="*/ 425 w 774"/>
                <a:gd name="T75" fmla="*/ 62 h 509"/>
                <a:gd name="T76" fmla="*/ 480 w 774"/>
                <a:gd name="T77" fmla="*/ 207 h 509"/>
                <a:gd name="T78" fmla="*/ 419 w 774"/>
                <a:gd name="T79" fmla="*/ 182 h 509"/>
                <a:gd name="T80" fmla="*/ 372 w 774"/>
                <a:gd name="T81" fmla="*/ 96 h 509"/>
                <a:gd name="T82" fmla="*/ 427 w 774"/>
                <a:gd name="T83" fmla="*/ 208 h 509"/>
                <a:gd name="T84" fmla="*/ 344 w 774"/>
                <a:gd name="T85" fmla="*/ 188 h 509"/>
                <a:gd name="T86" fmla="*/ 327 w 774"/>
                <a:gd name="T87" fmla="*/ 162 h 509"/>
                <a:gd name="T88" fmla="*/ 318 w 774"/>
                <a:gd name="T89" fmla="*/ 253 h 509"/>
                <a:gd name="T90" fmla="*/ 257 w 774"/>
                <a:gd name="T91" fmla="*/ 162 h 509"/>
                <a:gd name="T92" fmla="*/ 290 w 774"/>
                <a:gd name="T93" fmla="*/ 237 h 509"/>
                <a:gd name="T94" fmla="*/ 234 w 774"/>
                <a:gd name="T95" fmla="*/ 236 h 509"/>
                <a:gd name="T96" fmla="*/ 220 w 774"/>
                <a:gd name="T97" fmla="*/ 213 h 509"/>
                <a:gd name="T98" fmla="*/ 188 w 774"/>
                <a:gd name="T99" fmla="*/ 257 h 509"/>
                <a:gd name="T100" fmla="*/ 175 w 774"/>
                <a:gd name="T101" fmla="*/ 239 h 509"/>
                <a:gd name="T102" fmla="*/ 84 w 774"/>
                <a:gd name="T103" fmla="*/ 299 h 509"/>
                <a:gd name="T104" fmla="*/ 3 w 774"/>
                <a:gd name="T105" fmla="*/ 316 h 509"/>
                <a:gd name="T106" fmla="*/ 68 w 774"/>
                <a:gd name="T107" fmla="*/ 273 h 509"/>
                <a:gd name="T108" fmla="*/ 225 w 774"/>
                <a:gd name="T109" fmla="*/ 126 h 509"/>
                <a:gd name="T110" fmla="*/ 394 w 774"/>
                <a:gd name="T111" fmla="*/ 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4" h="509">
                  <a:moveTo>
                    <a:pt x="774" y="219"/>
                  </a:moveTo>
                  <a:lnTo>
                    <a:pt x="761" y="227"/>
                  </a:lnTo>
                  <a:lnTo>
                    <a:pt x="747" y="239"/>
                  </a:lnTo>
                  <a:lnTo>
                    <a:pt x="730" y="255"/>
                  </a:lnTo>
                  <a:lnTo>
                    <a:pt x="713" y="275"/>
                  </a:lnTo>
                  <a:lnTo>
                    <a:pt x="694" y="299"/>
                  </a:lnTo>
                  <a:lnTo>
                    <a:pt x="674" y="329"/>
                  </a:lnTo>
                  <a:lnTo>
                    <a:pt x="653" y="364"/>
                  </a:lnTo>
                  <a:lnTo>
                    <a:pt x="630" y="406"/>
                  </a:lnTo>
                  <a:lnTo>
                    <a:pt x="612" y="434"/>
                  </a:lnTo>
                  <a:lnTo>
                    <a:pt x="591" y="457"/>
                  </a:lnTo>
                  <a:lnTo>
                    <a:pt x="568" y="475"/>
                  </a:lnTo>
                  <a:lnTo>
                    <a:pt x="543" y="490"/>
                  </a:lnTo>
                  <a:lnTo>
                    <a:pt x="516" y="500"/>
                  </a:lnTo>
                  <a:lnTo>
                    <a:pt x="489" y="507"/>
                  </a:lnTo>
                  <a:lnTo>
                    <a:pt x="461" y="509"/>
                  </a:lnTo>
                  <a:lnTo>
                    <a:pt x="430" y="508"/>
                  </a:lnTo>
                  <a:lnTo>
                    <a:pt x="401" y="502"/>
                  </a:lnTo>
                  <a:lnTo>
                    <a:pt x="370" y="494"/>
                  </a:lnTo>
                  <a:lnTo>
                    <a:pt x="341" y="482"/>
                  </a:lnTo>
                  <a:lnTo>
                    <a:pt x="312" y="466"/>
                  </a:lnTo>
                  <a:lnTo>
                    <a:pt x="268" y="441"/>
                  </a:lnTo>
                  <a:lnTo>
                    <a:pt x="230" y="420"/>
                  </a:lnTo>
                  <a:lnTo>
                    <a:pt x="196" y="401"/>
                  </a:lnTo>
                  <a:lnTo>
                    <a:pt x="167" y="386"/>
                  </a:lnTo>
                  <a:lnTo>
                    <a:pt x="141" y="372"/>
                  </a:lnTo>
                  <a:lnTo>
                    <a:pt x="118" y="361"/>
                  </a:lnTo>
                  <a:lnTo>
                    <a:pt x="98" y="351"/>
                  </a:lnTo>
                  <a:lnTo>
                    <a:pt x="82" y="344"/>
                  </a:lnTo>
                  <a:lnTo>
                    <a:pt x="68" y="337"/>
                  </a:lnTo>
                  <a:lnTo>
                    <a:pt x="55" y="333"/>
                  </a:lnTo>
                  <a:lnTo>
                    <a:pt x="44" y="328"/>
                  </a:lnTo>
                  <a:lnTo>
                    <a:pt x="35" y="326"/>
                  </a:lnTo>
                  <a:lnTo>
                    <a:pt x="27" y="323"/>
                  </a:lnTo>
                  <a:lnTo>
                    <a:pt x="18" y="321"/>
                  </a:lnTo>
                  <a:lnTo>
                    <a:pt x="10" y="320"/>
                  </a:lnTo>
                  <a:lnTo>
                    <a:pt x="3" y="317"/>
                  </a:lnTo>
                  <a:lnTo>
                    <a:pt x="14" y="315"/>
                  </a:lnTo>
                  <a:lnTo>
                    <a:pt x="30" y="311"/>
                  </a:lnTo>
                  <a:lnTo>
                    <a:pt x="52" y="307"/>
                  </a:lnTo>
                  <a:lnTo>
                    <a:pt x="79" y="301"/>
                  </a:lnTo>
                  <a:lnTo>
                    <a:pt x="110" y="296"/>
                  </a:lnTo>
                  <a:lnTo>
                    <a:pt x="146" y="289"/>
                  </a:lnTo>
                  <a:lnTo>
                    <a:pt x="185" y="282"/>
                  </a:lnTo>
                  <a:lnTo>
                    <a:pt x="184" y="288"/>
                  </a:lnTo>
                  <a:lnTo>
                    <a:pt x="181" y="298"/>
                  </a:lnTo>
                  <a:lnTo>
                    <a:pt x="179" y="312"/>
                  </a:lnTo>
                  <a:lnTo>
                    <a:pt x="177" y="328"/>
                  </a:lnTo>
                  <a:lnTo>
                    <a:pt x="176" y="348"/>
                  </a:lnTo>
                  <a:lnTo>
                    <a:pt x="177" y="345"/>
                  </a:lnTo>
                  <a:lnTo>
                    <a:pt x="178" y="336"/>
                  </a:lnTo>
                  <a:lnTo>
                    <a:pt x="180" y="323"/>
                  </a:lnTo>
                  <a:lnTo>
                    <a:pt x="182" y="309"/>
                  </a:lnTo>
                  <a:lnTo>
                    <a:pt x="186" y="294"/>
                  </a:lnTo>
                  <a:lnTo>
                    <a:pt x="191" y="282"/>
                  </a:lnTo>
                  <a:lnTo>
                    <a:pt x="238" y="274"/>
                  </a:lnTo>
                  <a:lnTo>
                    <a:pt x="232" y="296"/>
                  </a:lnTo>
                  <a:lnTo>
                    <a:pt x="229" y="316"/>
                  </a:lnTo>
                  <a:lnTo>
                    <a:pt x="228" y="334"/>
                  </a:lnTo>
                  <a:lnTo>
                    <a:pt x="229" y="348"/>
                  </a:lnTo>
                  <a:lnTo>
                    <a:pt x="230" y="357"/>
                  </a:lnTo>
                  <a:lnTo>
                    <a:pt x="230" y="360"/>
                  </a:lnTo>
                  <a:lnTo>
                    <a:pt x="230" y="340"/>
                  </a:lnTo>
                  <a:lnTo>
                    <a:pt x="232" y="322"/>
                  </a:lnTo>
                  <a:lnTo>
                    <a:pt x="234" y="304"/>
                  </a:lnTo>
                  <a:lnTo>
                    <a:pt x="238" y="290"/>
                  </a:lnTo>
                  <a:lnTo>
                    <a:pt x="241" y="279"/>
                  </a:lnTo>
                  <a:lnTo>
                    <a:pt x="242" y="273"/>
                  </a:lnTo>
                  <a:lnTo>
                    <a:pt x="295" y="264"/>
                  </a:lnTo>
                  <a:lnTo>
                    <a:pt x="291" y="274"/>
                  </a:lnTo>
                  <a:lnTo>
                    <a:pt x="287" y="287"/>
                  </a:lnTo>
                  <a:lnTo>
                    <a:pt x="282" y="304"/>
                  </a:lnTo>
                  <a:lnTo>
                    <a:pt x="279" y="326"/>
                  </a:lnTo>
                  <a:lnTo>
                    <a:pt x="278" y="352"/>
                  </a:lnTo>
                  <a:lnTo>
                    <a:pt x="281" y="381"/>
                  </a:lnTo>
                  <a:lnTo>
                    <a:pt x="281" y="377"/>
                  </a:lnTo>
                  <a:lnTo>
                    <a:pt x="281" y="369"/>
                  </a:lnTo>
                  <a:lnTo>
                    <a:pt x="282" y="356"/>
                  </a:lnTo>
                  <a:lnTo>
                    <a:pt x="284" y="339"/>
                  </a:lnTo>
                  <a:lnTo>
                    <a:pt x="287" y="320"/>
                  </a:lnTo>
                  <a:lnTo>
                    <a:pt x="292" y="300"/>
                  </a:lnTo>
                  <a:lnTo>
                    <a:pt x="298" y="280"/>
                  </a:lnTo>
                  <a:lnTo>
                    <a:pt x="307" y="263"/>
                  </a:lnTo>
                  <a:lnTo>
                    <a:pt x="369" y="254"/>
                  </a:lnTo>
                  <a:lnTo>
                    <a:pt x="364" y="265"/>
                  </a:lnTo>
                  <a:lnTo>
                    <a:pt x="357" y="282"/>
                  </a:lnTo>
                  <a:lnTo>
                    <a:pt x="352" y="301"/>
                  </a:lnTo>
                  <a:lnTo>
                    <a:pt x="347" y="324"/>
                  </a:lnTo>
                  <a:lnTo>
                    <a:pt x="347" y="349"/>
                  </a:lnTo>
                  <a:lnTo>
                    <a:pt x="352" y="376"/>
                  </a:lnTo>
                  <a:lnTo>
                    <a:pt x="352" y="374"/>
                  </a:lnTo>
                  <a:lnTo>
                    <a:pt x="351" y="365"/>
                  </a:lnTo>
                  <a:lnTo>
                    <a:pt x="351" y="353"/>
                  </a:lnTo>
                  <a:lnTo>
                    <a:pt x="352" y="337"/>
                  </a:lnTo>
                  <a:lnTo>
                    <a:pt x="355" y="319"/>
                  </a:lnTo>
                  <a:lnTo>
                    <a:pt x="360" y="298"/>
                  </a:lnTo>
                  <a:lnTo>
                    <a:pt x="370" y="275"/>
                  </a:lnTo>
                  <a:lnTo>
                    <a:pt x="382" y="252"/>
                  </a:lnTo>
                  <a:lnTo>
                    <a:pt x="437" y="246"/>
                  </a:lnTo>
                  <a:lnTo>
                    <a:pt x="432" y="258"/>
                  </a:lnTo>
                  <a:lnTo>
                    <a:pt x="426" y="274"/>
                  </a:lnTo>
                  <a:lnTo>
                    <a:pt x="419" y="295"/>
                  </a:lnTo>
                  <a:lnTo>
                    <a:pt x="414" y="320"/>
                  </a:lnTo>
                  <a:lnTo>
                    <a:pt x="411" y="347"/>
                  </a:lnTo>
                  <a:lnTo>
                    <a:pt x="409" y="375"/>
                  </a:lnTo>
                  <a:lnTo>
                    <a:pt x="412" y="406"/>
                  </a:lnTo>
                  <a:lnTo>
                    <a:pt x="413" y="402"/>
                  </a:lnTo>
                  <a:lnTo>
                    <a:pt x="413" y="393"/>
                  </a:lnTo>
                  <a:lnTo>
                    <a:pt x="414" y="377"/>
                  </a:lnTo>
                  <a:lnTo>
                    <a:pt x="416" y="358"/>
                  </a:lnTo>
                  <a:lnTo>
                    <a:pt x="419" y="336"/>
                  </a:lnTo>
                  <a:lnTo>
                    <a:pt x="425" y="312"/>
                  </a:lnTo>
                  <a:lnTo>
                    <a:pt x="431" y="288"/>
                  </a:lnTo>
                  <a:lnTo>
                    <a:pt x="441" y="264"/>
                  </a:lnTo>
                  <a:lnTo>
                    <a:pt x="454" y="244"/>
                  </a:lnTo>
                  <a:lnTo>
                    <a:pt x="502" y="238"/>
                  </a:lnTo>
                  <a:lnTo>
                    <a:pt x="498" y="246"/>
                  </a:lnTo>
                  <a:lnTo>
                    <a:pt x="492" y="257"/>
                  </a:lnTo>
                  <a:lnTo>
                    <a:pt x="487" y="271"/>
                  </a:lnTo>
                  <a:lnTo>
                    <a:pt x="481" y="288"/>
                  </a:lnTo>
                  <a:lnTo>
                    <a:pt x="478" y="309"/>
                  </a:lnTo>
                  <a:lnTo>
                    <a:pt x="476" y="333"/>
                  </a:lnTo>
                  <a:lnTo>
                    <a:pt x="476" y="359"/>
                  </a:lnTo>
                  <a:lnTo>
                    <a:pt x="480" y="388"/>
                  </a:lnTo>
                  <a:lnTo>
                    <a:pt x="488" y="420"/>
                  </a:lnTo>
                  <a:lnTo>
                    <a:pt x="487" y="416"/>
                  </a:lnTo>
                  <a:lnTo>
                    <a:pt x="487" y="407"/>
                  </a:lnTo>
                  <a:lnTo>
                    <a:pt x="486" y="391"/>
                  </a:lnTo>
                  <a:lnTo>
                    <a:pt x="484" y="373"/>
                  </a:lnTo>
                  <a:lnTo>
                    <a:pt x="486" y="351"/>
                  </a:lnTo>
                  <a:lnTo>
                    <a:pt x="488" y="327"/>
                  </a:lnTo>
                  <a:lnTo>
                    <a:pt x="492" y="302"/>
                  </a:lnTo>
                  <a:lnTo>
                    <a:pt x="500" y="278"/>
                  </a:lnTo>
                  <a:lnTo>
                    <a:pt x="509" y="255"/>
                  </a:lnTo>
                  <a:lnTo>
                    <a:pt x="523" y="236"/>
                  </a:lnTo>
                  <a:lnTo>
                    <a:pt x="577" y="230"/>
                  </a:lnTo>
                  <a:lnTo>
                    <a:pt x="563" y="261"/>
                  </a:lnTo>
                  <a:lnTo>
                    <a:pt x="553" y="288"/>
                  </a:lnTo>
                  <a:lnTo>
                    <a:pt x="546" y="314"/>
                  </a:lnTo>
                  <a:lnTo>
                    <a:pt x="543" y="337"/>
                  </a:lnTo>
                  <a:lnTo>
                    <a:pt x="542" y="356"/>
                  </a:lnTo>
                  <a:lnTo>
                    <a:pt x="542" y="370"/>
                  </a:lnTo>
                  <a:lnTo>
                    <a:pt x="543" y="378"/>
                  </a:lnTo>
                  <a:lnTo>
                    <a:pt x="543" y="382"/>
                  </a:lnTo>
                  <a:lnTo>
                    <a:pt x="545" y="348"/>
                  </a:lnTo>
                  <a:lnTo>
                    <a:pt x="552" y="317"/>
                  </a:lnTo>
                  <a:lnTo>
                    <a:pt x="560" y="291"/>
                  </a:lnTo>
                  <a:lnTo>
                    <a:pt x="569" y="270"/>
                  </a:lnTo>
                  <a:lnTo>
                    <a:pt x="578" y="251"/>
                  </a:lnTo>
                  <a:lnTo>
                    <a:pt x="587" y="238"/>
                  </a:lnTo>
                  <a:lnTo>
                    <a:pt x="593" y="229"/>
                  </a:lnTo>
                  <a:lnTo>
                    <a:pt x="641" y="226"/>
                  </a:lnTo>
                  <a:lnTo>
                    <a:pt x="625" y="250"/>
                  </a:lnTo>
                  <a:lnTo>
                    <a:pt x="613" y="272"/>
                  </a:lnTo>
                  <a:lnTo>
                    <a:pt x="605" y="291"/>
                  </a:lnTo>
                  <a:lnTo>
                    <a:pt x="601" y="309"/>
                  </a:lnTo>
                  <a:lnTo>
                    <a:pt x="599" y="323"/>
                  </a:lnTo>
                  <a:lnTo>
                    <a:pt x="599" y="334"/>
                  </a:lnTo>
                  <a:lnTo>
                    <a:pt x="600" y="342"/>
                  </a:lnTo>
                  <a:lnTo>
                    <a:pt x="600" y="348"/>
                  </a:lnTo>
                  <a:lnTo>
                    <a:pt x="601" y="349"/>
                  </a:lnTo>
                  <a:lnTo>
                    <a:pt x="604" y="323"/>
                  </a:lnTo>
                  <a:lnTo>
                    <a:pt x="610" y="299"/>
                  </a:lnTo>
                  <a:lnTo>
                    <a:pt x="618" y="278"/>
                  </a:lnTo>
                  <a:lnTo>
                    <a:pt x="627" y="260"/>
                  </a:lnTo>
                  <a:lnTo>
                    <a:pt x="637" y="245"/>
                  </a:lnTo>
                  <a:lnTo>
                    <a:pt x="644" y="233"/>
                  </a:lnTo>
                  <a:lnTo>
                    <a:pt x="651" y="225"/>
                  </a:lnTo>
                  <a:lnTo>
                    <a:pt x="774" y="219"/>
                  </a:lnTo>
                  <a:close/>
                  <a:moveTo>
                    <a:pt x="452" y="0"/>
                  </a:moveTo>
                  <a:lnTo>
                    <a:pt x="480" y="3"/>
                  </a:lnTo>
                  <a:lnTo>
                    <a:pt x="508" y="12"/>
                  </a:lnTo>
                  <a:lnTo>
                    <a:pt x="537" y="27"/>
                  </a:lnTo>
                  <a:lnTo>
                    <a:pt x="565" y="50"/>
                  </a:lnTo>
                  <a:lnTo>
                    <a:pt x="594" y="78"/>
                  </a:lnTo>
                  <a:lnTo>
                    <a:pt x="620" y="103"/>
                  </a:lnTo>
                  <a:lnTo>
                    <a:pt x="644" y="126"/>
                  </a:lnTo>
                  <a:lnTo>
                    <a:pt x="666" y="146"/>
                  </a:lnTo>
                  <a:lnTo>
                    <a:pt x="686" y="162"/>
                  </a:lnTo>
                  <a:lnTo>
                    <a:pt x="705" y="176"/>
                  </a:lnTo>
                  <a:lnTo>
                    <a:pt x="724" y="187"/>
                  </a:lnTo>
                  <a:lnTo>
                    <a:pt x="743" y="196"/>
                  </a:lnTo>
                  <a:lnTo>
                    <a:pt x="764" y="202"/>
                  </a:lnTo>
                  <a:lnTo>
                    <a:pt x="723" y="203"/>
                  </a:lnTo>
                  <a:lnTo>
                    <a:pt x="680" y="205"/>
                  </a:lnTo>
                  <a:lnTo>
                    <a:pt x="636" y="209"/>
                  </a:lnTo>
                  <a:lnTo>
                    <a:pt x="625" y="201"/>
                  </a:lnTo>
                  <a:lnTo>
                    <a:pt x="612" y="189"/>
                  </a:lnTo>
                  <a:lnTo>
                    <a:pt x="596" y="173"/>
                  </a:lnTo>
                  <a:lnTo>
                    <a:pt x="582" y="153"/>
                  </a:lnTo>
                  <a:lnTo>
                    <a:pt x="569" y="130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8" y="112"/>
                  </a:lnTo>
                  <a:lnTo>
                    <a:pt x="561" y="122"/>
                  </a:lnTo>
                  <a:lnTo>
                    <a:pt x="565" y="136"/>
                  </a:lnTo>
                  <a:lnTo>
                    <a:pt x="574" y="151"/>
                  </a:lnTo>
                  <a:lnTo>
                    <a:pt x="585" y="170"/>
                  </a:lnTo>
                  <a:lnTo>
                    <a:pt x="602" y="189"/>
                  </a:lnTo>
                  <a:lnTo>
                    <a:pt x="625" y="210"/>
                  </a:lnTo>
                  <a:lnTo>
                    <a:pt x="592" y="213"/>
                  </a:lnTo>
                  <a:lnTo>
                    <a:pt x="583" y="208"/>
                  </a:lnTo>
                  <a:lnTo>
                    <a:pt x="570" y="198"/>
                  </a:lnTo>
                  <a:lnTo>
                    <a:pt x="556" y="184"/>
                  </a:lnTo>
                  <a:lnTo>
                    <a:pt x="540" y="166"/>
                  </a:lnTo>
                  <a:lnTo>
                    <a:pt x="523" y="145"/>
                  </a:lnTo>
                  <a:lnTo>
                    <a:pt x="506" y="118"/>
                  </a:lnTo>
                  <a:lnTo>
                    <a:pt x="492" y="87"/>
                  </a:lnTo>
                  <a:lnTo>
                    <a:pt x="493" y="90"/>
                  </a:lnTo>
                  <a:lnTo>
                    <a:pt x="495" y="99"/>
                  </a:lnTo>
                  <a:lnTo>
                    <a:pt x="500" y="112"/>
                  </a:lnTo>
                  <a:lnTo>
                    <a:pt x="507" y="129"/>
                  </a:lnTo>
                  <a:lnTo>
                    <a:pt x="518" y="149"/>
                  </a:lnTo>
                  <a:lnTo>
                    <a:pt x="532" y="171"/>
                  </a:lnTo>
                  <a:lnTo>
                    <a:pt x="551" y="192"/>
                  </a:lnTo>
                  <a:lnTo>
                    <a:pt x="574" y="215"/>
                  </a:lnTo>
                  <a:lnTo>
                    <a:pt x="521" y="222"/>
                  </a:lnTo>
                  <a:lnTo>
                    <a:pt x="504" y="209"/>
                  </a:lnTo>
                  <a:lnTo>
                    <a:pt x="488" y="193"/>
                  </a:lnTo>
                  <a:lnTo>
                    <a:pt x="474" y="175"/>
                  </a:lnTo>
                  <a:lnTo>
                    <a:pt x="462" y="157"/>
                  </a:lnTo>
                  <a:lnTo>
                    <a:pt x="451" y="137"/>
                  </a:lnTo>
                  <a:lnTo>
                    <a:pt x="443" y="117"/>
                  </a:lnTo>
                  <a:lnTo>
                    <a:pt x="436" y="100"/>
                  </a:lnTo>
                  <a:lnTo>
                    <a:pt x="431" y="85"/>
                  </a:lnTo>
                  <a:lnTo>
                    <a:pt x="427" y="73"/>
                  </a:lnTo>
                  <a:lnTo>
                    <a:pt x="425" y="65"/>
                  </a:lnTo>
                  <a:lnTo>
                    <a:pt x="425" y="62"/>
                  </a:lnTo>
                  <a:lnTo>
                    <a:pt x="429" y="97"/>
                  </a:lnTo>
                  <a:lnTo>
                    <a:pt x="436" y="126"/>
                  </a:lnTo>
                  <a:lnTo>
                    <a:pt x="445" y="152"/>
                  </a:lnTo>
                  <a:lnTo>
                    <a:pt x="456" y="174"/>
                  </a:lnTo>
                  <a:lnTo>
                    <a:pt x="468" y="192"/>
                  </a:lnTo>
                  <a:lnTo>
                    <a:pt x="480" y="207"/>
                  </a:lnTo>
                  <a:lnTo>
                    <a:pt x="490" y="217"/>
                  </a:lnTo>
                  <a:lnTo>
                    <a:pt x="499" y="225"/>
                  </a:lnTo>
                  <a:lnTo>
                    <a:pt x="465" y="229"/>
                  </a:lnTo>
                  <a:lnTo>
                    <a:pt x="449" y="215"/>
                  </a:lnTo>
                  <a:lnTo>
                    <a:pt x="432" y="199"/>
                  </a:lnTo>
                  <a:lnTo>
                    <a:pt x="419" y="182"/>
                  </a:lnTo>
                  <a:lnTo>
                    <a:pt x="407" y="163"/>
                  </a:lnTo>
                  <a:lnTo>
                    <a:pt x="396" y="146"/>
                  </a:lnTo>
                  <a:lnTo>
                    <a:pt x="388" y="129"/>
                  </a:lnTo>
                  <a:lnTo>
                    <a:pt x="381" y="115"/>
                  </a:lnTo>
                  <a:lnTo>
                    <a:pt x="376" y="103"/>
                  </a:lnTo>
                  <a:lnTo>
                    <a:pt x="372" y="96"/>
                  </a:lnTo>
                  <a:lnTo>
                    <a:pt x="371" y="93"/>
                  </a:lnTo>
                  <a:lnTo>
                    <a:pt x="379" y="121"/>
                  </a:lnTo>
                  <a:lnTo>
                    <a:pt x="390" y="147"/>
                  </a:lnTo>
                  <a:lnTo>
                    <a:pt x="402" y="170"/>
                  </a:lnTo>
                  <a:lnTo>
                    <a:pt x="415" y="190"/>
                  </a:lnTo>
                  <a:lnTo>
                    <a:pt x="427" y="208"/>
                  </a:lnTo>
                  <a:lnTo>
                    <a:pt x="438" y="222"/>
                  </a:lnTo>
                  <a:lnTo>
                    <a:pt x="447" y="232"/>
                  </a:lnTo>
                  <a:lnTo>
                    <a:pt x="392" y="240"/>
                  </a:lnTo>
                  <a:lnTo>
                    <a:pt x="372" y="224"/>
                  </a:lnTo>
                  <a:lnTo>
                    <a:pt x="357" y="205"/>
                  </a:lnTo>
                  <a:lnTo>
                    <a:pt x="344" y="188"/>
                  </a:lnTo>
                  <a:lnTo>
                    <a:pt x="335" y="172"/>
                  </a:lnTo>
                  <a:lnTo>
                    <a:pt x="329" y="158"/>
                  </a:lnTo>
                  <a:lnTo>
                    <a:pt x="325" y="146"/>
                  </a:lnTo>
                  <a:lnTo>
                    <a:pt x="322" y="138"/>
                  </a:lnTo>
                  <a:lnTo>
                    <a:pt x="321" y="136"/>
                  </a:lnTo>
                  <a:lnTo>
                    <a:pt x="327" y="162"/>
                  </a:lnTo>
                  <a:lnTo>
                    <a:pt x="335" y="185"/>
                  </a:lnTo>
                  <a:lnTo>
                    <a:pt x="346" y="204"/>
                  </a:lnTo>
                  <a:lnTo>
                    <a:pt x="358" y="221"/>
                  </a:lnTo>
                  <a:lnTo>
                    <a:pt x="369" y="234"/>
                  </a:lnTo>
                  <a:lnTo>
                    <a:pt x="378" y="242"/>
                  </a:lnTo>
                  <a:lnTo>
                    <a:pt x="318" y="253"/>
                  </a:lnTo>
                  <a:lnTo>
                    <a:pt x="304" y="239"/>
                  </a:lnTo>
                  <a:lnTo>
                    <a:pt x="291" y="223"/>
                  </a:lnTo>
                  <a:lnTo>
                    <a:pt x="279" y="207"/>
                  </a:lnTo>
                  <a:lnTo>
                    <a:pt x="270" y="190"/>
                  </a:lnTo>
                  <a:lnTo>
                    <a:pt x="263" y="175"/>
                  </a:lnTo>
                  <a:lnTo>
                    <a:pt x="257" y="162"/>
                  </a:lnTo>
                  <a:lnTo>
                    <a:pt x="254" y="154"/>
                  </a:lnTo>
                  <a:lnTo>
                    <a:pt x="253" y="151"/>
                  </a:lnTo>
                  <a:lnTo>
                    <a:pt x="259" y="179"/>
                  </a:lnTo>
                  <a:lnTo>
                    <a:pt x="269" y="203"/>
                  </a:lnTo>
                  <a:lnTo>
                    <a:pt x="280" y="222"/>
                  </a:lnTo>
                  <a:lnTo>
                    <a:pt x="290" y="237"/>
                  </a:lnTo>
                  <a:lnTo>
                    <a:pt x="300" y="248"/>
                  </a:lnTo>
                  <a:lnTo>
                    <a:pt x="306" y="255"/>
                  </a:lnTo>
                  <a:lnTo>
                    <a:pt x="254" y="265"/>
                  </a:lnTo>
                  <a:lnTo>
                    <a:pt x="248" y="259"/>
                  </a:lnTo>
                  <a:lnTo>
                    <a:pt x="242" y="249"/>
                  </a:lnTo>
                  <a:lnTo>
                    <a:pt x="234" y="236"/>
                  </a:lnTo>
                  <a:lnTo>
                    <a:pt x="227" y="222"/>
                  </a:lnTo>
                  <a:lnTo>
                    <a:pt x="219" y="205"/>
                  </a:lnTo>
                  <a:lnTo>
                    <a:pt x="213" y="189"/>
                  </a:lnTo>
                  <a:lnTo>
                    <a:pt x="214" y="192"/>
                  </a:lnTo>
                  <a:lnTo>
                    <a:pt x="216" y="201"/>
                  </a:lnTo>
                  <a:lnTo>
                    <a:pt x="220" y="213"/>
                  </a:lnTo>
                  <a:lnTo>
                    <a:pt x="227" y="229"/>
                  </a:lnTo>
                  <a:lnTo>
                    <a:pt x="237" y="247"/>
                  </a:lnTo>
                  <a:lnTo>
                    <a:pt x="248" y="265"/>
                  </a:lnTo>
                  <a:lnTo>
                    <a:pt x="202" y="275"/>
                  </a:lnTo>
                  <a:lnTo>
                    <a:pt x="194" y="266"/>
                  </a:lnTo>
                  <a:lnTo>
                    <a:pt x="188" y="257"/>
                  </a:lnTo>
                  <a:lnTo>
                    <a:pt x="181" y="246"/>
                  </a:lnTo>
                  <a:lnTo>
                    <a:pt x="176" y="236"/>
                  </a:lnTo>
                  <a:lnTo>
                    <a:pt x="170" y="227"/>
                  </a:lnTo>
                  <a:lnTo>
                    <a:pt x="168" y="222"/>
                  </a:lnTo>
                  <a:lnTo>
                    <a:pt x="167" y="220"/>
                  </a:lnTo>
                  <a:lnTo>
                    <a:pt x="175" y="239"/>
                  </a:lnTo>
                  <a:lnTo>
                    <a:pt x="183" y="255"/>
                  </a:lnTo>
                  <a:lnTo>
                    <a:pt x="191" y="269"/>
                  </a:lnTo>
                  <a:lnTo>
                    <a:pt x="197" y="276"/>
                  </a:lnTo>
                  <a:lnTo>
                    <a:pt x="156" y="284"/>
                  </a:lnTo>
                  <a:lnTo>
                    <a:pt x="118" y="291"/>
                  </a:lnTo>
                  <a:lnTo>
                    <a:pt x="84" y="299"/>
                  </a:lnTo>
                  <a:lnTo>
                    <a:pt x="56" y="306"/>
                  </a:lnTo>
                  <a:lnTo>
                    <a:pt x="32" y="311"/>
                  </a:lnTo>
                  <a:lnTo>
                    <a:pt x="14" y="314"/>
                  </a:lnTo>
                  <a:lnTo>
                    <a:pt x="3" y="317"/>
                  </a:lnTo>
                  <a:lnTo>
                    <a:pt x="0" y="316"/>
                  </a:lnTo>
                  <a:lnTo>
                    <a:pt x="3" y="316"/>
                  </a:lnTo>
                  <a:lnTo>
                    <a:pt x="6" y="314"/>
                  </a:lnTo>
                  <a:lnTo>
                    <a:pt x="14" y="311"/>
                  </a:lnTo>
                  <a:lnTo>
                    <a:pt x="23" y="306"/>
                  </a:lnTo>
                  <a:lnTo>
                    <a:pt x="35" y="297"/>
                  </a:lnTo>
                  <a:lnTo>
                    <a:pt x="51" y="287"/>
                  </a:lnTo>
                  <a:lnTo>
                    <a:pt x="68" y="273"/>
                  </a:lnTo>
                  <a:lnTo>
                    <a:pt x="89" y="257"/>
                  </a:lnTo>
                  <a:lnTo>
                    <a:pt x="113" y="237"/>
                  </a:lnTo>
                  <a:lnTo>
                    <a:pt x="138" y="213"/>
                  </a:lnTo>
                  <a:lnTo>
                    <a:pt x="167" y="185"/>
                  </a:lnTo>
                  <a:lnTo>
                    <a:pt x="198" y="153"/>
                  </a:lnTo>
                  <a:lnTo>
                    <a:pt x="225" y="126"/>
                  </a:lnTo>
                  <a:lnTo>
                    <a:pt x="252" y="100"/>
                  </a:lnTo>
                  <a:lnTo>
                    <a:pt x="279" y="76"/>
                  </a:lnTo>
                  <a:lnTo>
                    <a:pt x="307" y="54"/>
                  </a:lnTo>
                  <a:lnTo>
                    <a:pt x="335" y="36"/>
                  </a:lnTo>
                  <a:lnTo>
                    <a:pt x="365" y="21"/>
                  </a:lnTo>
                  <a:lnTo>
                    <a:pt x="394" y="9"/>
                  </a:lnTo>
                  <a:lnTo>
                    <a:pt x="422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AC9CC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4308475" y="4148138"/>
              <a:ext cx="923925" cy="601662"/>
            </a:xfrm>
            <a:custGeom>
              <a:avLst/>
              <a:gdLst>
                <a:gd name="T0" fmla="*/ 163 w 582"/>
                <a:gd name="T1" fmla="*/ 237 h 379"/>
                <a:gd name="T2" fmla="*/ 180 w 582"/>
                <a:gd name="T3" fmla="*/ 183 h 379"/>
                <a:gd name="T4" fmla="*/ 205 w 582"/>
                <a:gd name="T5" fmla="*/ 214 h 379"/>
                <a:gd name="T6" fmla="*/ 203 w 582"/>
                <a:gd name="T7" fmla="*/ 238 h 379"/>
                <a:gd name="T8" fmla="*/ 278 w 582"/>
                <a:gd name="T9" fmla="*/ 178 h 379"/>
                <a:gd name="T10" fmla="*/ 251 w 582"/>
                <a:gd name="T11" fmla="*/ 266 h 379"/>
                <a:gd name="T12" fmla="*/ 273 w 582"/>
                <a:gd name="T13" fmla="*/ 200 h 379"/>
                <a:gd name="T14" fmla="*/ 308 w 582"/>
                <a:gd name="T15" fmla="*/ 223 h 379"/>
                <a:gd name="T16" fmla="*/ 295 w 582"/>
                <a:gd name="T17" fmla="*/ 284 h 379"/>
                <a:gd name="T18" fmla="*/ 329 w 582"/>
                <a:gd name="T19" fmla="*/ 197 h 379"/>
                <a:gd name="T20" fmla="*/ 361 w 582"/>
                <a:gd name="T21" fmla="*/ 210 h 379"/>
                <a:gd name="T22" fmla="*/ 346 w 582"/>
                <a:gd name="T23" fmla="*/ 315 h 379"/>
                <a:gd name="T24" fmla="*/ 356 w 582"/>
                <a:gd name="T25" fmla="*/ 254 h 379"/>
                <a:gd name="T26" fmla="*/ 435 w 582"/>
                <a:gd name="T27" fmla="*/ 187 h 379"/>
                <a:gd name="T28" fmla="*/ 393 w 582"/>
                <a:gd name="T29" fmla="*/ 283 h 379"/>
                <a:gd name="T30" fmla="*/ 420 w 582"/>
                <a:gd name="T31" fmla="*/ 221 h 379"/>
                <a:gd name="T32" fmla="*/ 464 w 582"/>
                <a:gd name="T33" fmla="*/ 211 h 379"/>
                <a:gd name="T34" fmla="*/ 438 w 582"/>
                <a:gd name="T35" fmla="*/ 275 h 379"/>
                <a:gd name="T36" fmla="*/ 474 w 582"/>
                <a:gd name="T37" fmla="*/ 207 h 379"/>
                <a:gd name="T38" fmla="*/ 556 w 582"/>
                <a:gd name="T39" fmla="*/ 216 h 379"/>
                <a:gd name="T40" fmla="*/ 452 w 582"/>
                <a:gd name="T41" fmla="*/ 322 h 379"/>
                <a:gd name="T42" fmla="*/ 336 w 582"/>
                <a:gd name="T43" fmla="*/ 379 h 379"/>
                <a:gd name="T44" fmla="*/ 210 w 582"/>
                <a:gd name="T45" fmla="*/ 328 h 379"/>
                <a:gd name="T46" fmla="*/ 85 w 582"/>
                <a:gd name="T47" fmla="*/ 229 h 379"/>
                <a:gd name="T48" fmla="*/ 27 w 582"/>
                <a:gd name="T49" fmla="*/ 192 h 379"/>
                <a:gd name="T50" fmla="*/ 11 w 582"/>
                <a:gd name="T51" fmla="*/ 180 h 379"/>
                <a:gd name="T52" fmla="*/ 140 w 582"/>
                <a:gd name="T53" fmla="*/ 177 h 379"/>
                <a:gd name="T54" fmla="*/ 126 w 582"/>
                <a:gd name="T55" fmla="*/ 222 h 379"/>
                <a:gd name="T56" fmla="*/ 145 w 582"/>
                <a:gd name="T57" fmla="*/ 177 h 379"/>
                <a:gd name="T58" fmla="*/ 408 w 582"/>
                <a:gd name="T59" fmla="*/ 15 h 379"/>
                <a:gd name="T60" fmla="*/ 502 w 582"/>
                <a:gd name="T61" fmla="*/ 124 h 379"/>
                <a:gd name="T62" fmla="*/ 576 w 582"/>
                <a:gd name="T63" fmla="*/ 188 h 379"/>
                <a:gd name="T64" fmla="*/ 451 w 582"/>
                <a:gd name="T65" fmla="*/ 137 h 379"/>
                <a:gd name="T66" fmla="*/ 437 w 582"/>
                <a:gd name="T67" fmla="*/ 109 h 379"/>
                <a:gd name="T68" fmla="*/ 448 w 582"/>
                <a:gd name="T69" fmla="*/ 175 h 379"/>
                <a:gd name="T70" fmla="*/ 398 w 582"/>
                <a:gd name="T71" fmla="*/ 99 h 379"/>
                <a:gd name="T72" fmla="*/ 399 w 582"/>
                <a:gd name="T73" fmla="*/ 112 h 379"/>
                <a:gd name="T74" fmla="*/ 381 w 582"/>
                <a:gd name="T75" fmla="*/ 159 h 379"/>
                <a:gd name="T76" fmla="*/ 346 w 582"/>
                <a:gd name="T77" fmla="*/ 68 h 379"/>
                <a:gd name="T78" fmla="*/ 345 w 582"/>
                <a:gd name="T79" fmla="*/ 99 h 379"/>
                <a:gd name="T80" fmla="*/ 377 w 582"/>
                <a:gd name="T81" fmla="*/ 173 h 379"/>
                <a:gd name="T82" fmla="*/ 312 w 582"/>
                <a:gd name="T83" fmla="*/ 102 h 379"/>
                <a:gd name="T84" fmla="*/ 303 w 582"/>
                <a:gd name="T85" fmla="*/ 85 h 379"/>
                <a:gd name="T86" fmla="*/ 339 w 582"/>
                <a:gd name="T87" fmla="*/ 172 h 379"/>
                <a:gd name="T88" fmla="*/ 260 w 582"/>
                <a:gd name="T89" fmla="*/ 99 h 379"/>
                <a:gd name="T90" fmla="*/ 272 w 582"/>
                <a:gd name="T91" fmla="*/ 148 h 379"/>
                <a:gd name="T92" fmla="*/ 223 w 582"/>
                <a:gd name="T93" fmla="*/ 142 h 379"/>
                <a:gd name="T94" fmla="*/ 205 w 582"/>
                <a:gd name="T95" fmla="*/ 89 h 379"/>
                <a:gd name="T96" fmla="*/ 228 w 582"/>
                <a:gd name="T97" fmla="*/ 166 h 379"/>
                <a:gd name="T98" fmla="*/ 179 w 582"/>
                <a:gd name="T99" fmla="*/ 142 h 379"/>
                <a:gd name="T100" fmla="*/ 175 w 582"/>
                <a:gd name="T101" fmla="*/ 138 h 379"/>
                <a:gd name="T102" fmla="*/ 143 w 582"/>
                <a:gd name="T103" fmla="*/ 155 h 379"/>
                <a:gd name="T104" fmla="*/ 137 w 582"/>
                <a:gd name="T105" fmla="*/ 145 h 379"/>
                <a:gd name="T106" fmla="*/ 80 w 582"/>
                <a:gd name="T107" fmla="*/ 176 h 379"/>
                <a:gd name="T108" fmla="*/ 0 w 582"/>
                <a:gd name="T109" fmla="*/ 180 h 379"/>
                <a:gd name="T110" fmla="*/ 40 w 582"/>
                <a:gd name="T111" fmla="*/ 164 h 379"/>
                <a:gd name="T112" fmla="*/ 165 w 582"/>
                <a:gd name="T113" fmla="*/ 84 h 379"/>
                <a:gd name="T114" fmla="*/ 290 w 582"/>
                <a:gd name="T115" fmla="*/ 1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2" h="379">
                  <a:moveTo>
                    <a:pt x="179" y="177"/>
                  </a:moveTo>
                  <a:lnTo>
                    <a:pt x="172" y="196"/>
                  </a:lnTo>
                  <a:lnTo>
                    <a:pt x="166" y="213"/>
                  </a:lnTo>
                  <a:lnTo>
                    <a:pt x="164" y="227"/>
                  </a:lnTo>
                  <a:lnTo>
                    <a:pt x="163" y="237"/>
                  </a:lnTo>
                  <a:lnTo>
                    <a:pt x="163" y="240"/>
                  </a:lnTo>
                  <a:lnTo>
                    <a:pt x="166" y="223"/>
                  </a:lnTo>
                  <a:lnTo>
                    <a:pt x="171" y="207"/>
                  </a:lnTo>
                  <a:lnTo>
                    <a:pt x="176" y="193"/>
                  </a:lnTo>
                  <a:lnTo>
                    <a:pt x="180" y="183"/>
                  </a:lnTo>
                  <a:lnTo>
                    <a:pt x="183" y="177"/>
                  </a:lnTo>
                  <a:lnTo>
                    <a:pt x="223" y="177"/>
                  </a:lnTo>
                  <a:lnTo>
                    <a:pt x="218" y="185"/>
                  </a:lnTo>
                  <a:lnTo>
                    <a:pt x="212" y="198"/>
                  </a:lnTo>
                  <a:lnTo>
                    <a:pt x="205" y="214"/>
                  </a:lnTo>
                  <a:lnTo>
                    <a:pt x="200" y="236"/>
                  </a:lnTo>
                  <a:lnTo>
                    <a:pt x="199" y="261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203" y="238"/>
                  </a:lnTo>
                  <a:lnTo>
                    <a:pt x="208" y="223"/>
                  </a:lnTo>
                  <a:lnTo>
                    <a:pt x="214" y="208"/>
                  </a:lnTo>
                  <a:lnTo>
                    <a:pt x="222" y="191"/>
                  </a:lnTo>
                  <a:lnTo>
                    <a:pt x="233" y="177"/>
                  </a:lnTo>
                  <a:lnTo>
                    <a:pt x="278" y="178"/>
                  </a:lnTo>
                  <a:lnTo>
                    <a:pt x="272" y="188"/>
                  </a:lnTo>
                  <a:lnTo>
                    <a:pt x="264" y="202"/>
                  </a:lnTo>
                  <a:lnTo>
                    <a:pt x="257" y="221"/>
                  </a:lnTo>
                  <a:lnTo>
                    <a:pt x="252" y="242"/>
                  </a:lnTo>
                  <a:lnTo>
                    <a:pt x="251" y="266"/>
                  </a:lnTo>
                  <a:lnTo>
                    <a:pt x="251" y="263"/>
                  </a:lnTo>
                  <a:lnTo>
                    <a:pt x="253" y="253"/>
                  </a:lnTo>
                  <a:lnTo>
                    <a:pt x="257" y="238"/>
                  </a:lnTo>
                  <a:lnTo>
                    <a:pt x="263" y="220"/>
                  </a:lnTo>
                  <a:lnTo>
                    <a:pt x="273" y="200"/>
                  </a:lnTo>
                  <a:lnTo>
                    <a:pt x="289" y="179"/>
                  </a:lnTo>
                  <a:lnTo>
                    <a:pt x="329" y="180"/>
                  </a:lnTo>
                  <a:lnTo>
                    <a:pt x="324" y="190"/>
                  </a:lnTo>
                  <a:lnTo>
                    <a:pt x="315" y="204"/>
                  </a:lnTo>
                  <a:lnTo>
                    <a:pt x="308" y="223"/>
                  </a:lnTo>
                  <a:lnTo>
                    <a:pt x="300" y="245"/>
                  </a:lnTo>
                  <a:lnTo>
                    <a:pt x="295" y="270"/>
                  </a:lnTo>
                  <a:lnTo>
                    <a:pt x="292" y="296"/>
                  </a:lnTo>
                  <a:lnTo>
                    <a:pt x="292" y="292"/>
                  </a:lnTo>
                  <a:lnTo>
                    <a:pt x="295" y="284"/>
                  </a:lnTo>
                  <a:lnTo>
                    <a:pt x="298" y="270"/>
                  </a:lnTo>
                  <a:lnTo>
                    <a:pt x="303" y="252"/>
                  </a:lnTo>
                  <a:lnTo>
                    <a:pt x="310" y="234"/>
                  </a:lnTo>
                  <a:lnTo>
                    <a:pt x="319" y="215"/>
                  </a:lnTo>
                  <a:lnTo>
                    <a:pt x="329" y="197"/>
                  </a:lnTo>
                  <a:lnTo>
                    <a:pt x="342" y="182"/>
                  </a:lnTo>
                  <a:lnTo>
                    <a:pt x="378" y="183"/>
                  </a:lnTo>
                  <a:lnTo>
                    <a:pt x="374" y="189"/>
                  </a:lnTo>
                  <a:lnTo>
                    <a:pt x="367" y="198"/>
                  </a:lnTo>
                  <a:lnTo>
                    <a:pt x="361" y="210"/>
                  </a:lnTo>
                  <a:lnTo>
                    <a:pt x="354" y="225"/>
                  </a:lnTo>
                  <a:lnTo>
                    <a:pt x="349" y="242"/>
                  </a:lnTo>
                  <a:lnTo>
                    <a:pt x="346" y="263"/>
                  </a:lnTo>
                  <a:lnTo>
                    <a:pt x="345" y="288"/>
                  </a:lnTo>
                  <a:lnTo>
                    <a:pt x="346" y="315"/>
                  </a:lnTo>
                  <a:lnTo>
                    <a:pt x="346" y="312"/>
                  </a:lnTo>
                  <a:lnTo>
                    <a:pt x="347" y="302"/>
                  </a:lnTo>
                  <a:lnTo>
                    <a:pt x="348" y="289"/>
                  </a:lnTo>
                  <a:lnTo>
                    <a:pt x="351" y="273"/>
                  </a:lnTo>
                  <a:lnTo>
                    <a:pt x="356" y="254"/>
                  </a:lnTo>
                  <a:lnTo>
                    <a:pt x="361" y="235"/>
                  </a:lnTo>
                  <a:lnTo>
                    <a:pt x="370" y="216"/>
                  </a:lnTo>
                  <a:lnTo>
                    <a:pt x="381" y="199"/>
                  </a:lnTo>
                  <a:lnTo>
                    <a:pt x="395" y="184"/>
                  </a:lnTo>
                  <a:lnTo>
                    <a:pt x="435" y="187"/>
                  </a:lnTo>
                  <a:lnTo>
                    <a:pt x="419" y="210"/>
                  </a:lnTo>
                  <a:lnTo>
                    <a:pt x="408" y="232"/>
                  </a:lnTo>
                  <a:lnTo>
                    <a:pt x="400" y="251"/>
                  </a:lnTo>
                  <a:lnTo>
                    <a:pt x="395" y="269"/>
                  </a:lnTo>
                  <a:lnTo>
                    <a:pt x="393" y="283"/>
                  </a:lnTo>
                  <a:lnTo>
                    <a:pt x="391" y="291"/>
                  </a:lnTo>
                  <a:lnTo>
                    <a:pt x="391" y="294"/>
                  </a:lnTo>
                  <a:lnTo>
                    <a:pt x="399" y="265"/>
                  </a:lnTo>
                  <a:lnTo>
                    <a:pt x="409" y="241"/>
                  </a:lnTo>
                  <a:lnTo>
                    <a:pt x="420" y="221"/>
                  </a:lnTo>
                  <a:lnTo>
                    <a:pt x="431" y="205"/>
                  </a:lnTo>
                  <a:lnTo>
                    <a:pt x="440" y="195"/>
                  </a:lnTo>
                  <a:lnTo>
                    <a:pt x="447" y="188"/>
                  </a:lnTo>
                  <a:lnTo>
                    <a:pt x="483" y="190"/>
                  </a:lnTo>
                  <a:lnTo>
                    <a:pt x="464" y="211"/>
                  </a:lnTo>
                  <a:lnTo>
                    <a:pt x="451" y="229"/>
                  </a:lnTo>
                  <a:lnTo>
                    <a:pt x="444" y="245"/>
                  </a:lnTo>
                  <a:lnTo>
                    <a:pt x="439" y="259"/>
                  </a:lnTo>
                  <a:lnTo>
                    <a:pt x="438" y="269"/>
                  </a:lnTo>
                  <a:lnTo>
                    <a:pt x="438" y="275"/>
                  </a:lnTo>
                  <a:lnTo>
                    <a:pt x="438" y="277"/>
                  </a:lnTo>
                  <a:lnTo>
                    <a:pt x="445" y="254"/>
                  </a:lnTo>
                  <a:lnTo>
                    <a:pt x="453" y="236"/>
                  </a:lnTo>
                  <a:lnTo>
                    <a:pt x="464" y="220"/>
                  </a:lnTo>
                  <a:lnTo>
                    <a:pt x="474" y="207"/>
                  </a:lnTo>
                  <a:lnTo>
                    <a:pt x="484" y="198"/>
                  </a:lnTo>
                  <a:lnTo>
                    <a:pt x="490" y="191"/>
                  </a:lnTo>
                  <a:lnTo>
                    <a:pt x="582" y="201"/>
                  </a:lnTo>
                  <a:lnTo>
                    <a:pt x="570" y="208"/>
                  </a:lnTo>
                  <a:lnTo>
                    <a:pt x="556" y="216"/>
                  </a:lnTo>
                  <a:lnTo>
                    <a:pt x="539" y="228"/>
                  </a:lnTo>
                  <a:lnTo>
                    <a:pt x="521" y="245"/>
                  </a:lnTo>
                  <a:lnTo>
                    <a:pt x="500" y="265"/>
                  </a:lnTo>
                  <a:lnTo>
                    <a:pt x="477" y="290"/>
                  </a:lnTo>
                  <a:lnTo>
                    <a:pt x="452" y="322"/>
                  </a:lnTo>
                  <a:lnTo>
                    <a:pt x="432" y="344"/>
                  </a:lnTo>
                  <a:lnTo>
                    <a:pt x="410" y="360"/>
                  </a:lnTo>
                  <a:lnTo>
                    <a:pt x="386" y="371"/>
                  </a:lnTo>
                  <a:lnTo>
                    <a:pt x="362" y="377"/>
                  </a:lnTo>
                  <a:lnTo>
                    <a:pt x="336" y="379"/>
                  </a:lnTo>
                  <a:lnTo>
                    <a:pt x="311" y="376"/>
                  </a:lnTo>
                  <a:lnTo>
                    <a:pt x="285" y="370"/>
                  </a:lnTo>
                  <a:lnTo>
                    <a:pt x="259" y="360"/>
                  </a:lnTo>
                  <a:lnTo>
                    <a:pt x="234" y="346"/>
                  </a:lnTo>
                  <a:lnTo>
                    <a:pt x="210" y="328"/>
                  </a:lnTo>
                  <a:lnTo>
                    <a:pt x="178" y="302"/>
                  </a:lnTo>
                  <a:lnTo>
                    <a:pt x="149" y="279"/>
                  </a:lnTo>
                  <a:lnTo>
                    <a:pt x="125" y="260"/>
                  </a:lnTo>
                  <a:lnTo>
                    <a:pt x="103" y="244"/>
                  </a:lnTo>
                  <a:lnTo>
                    <a:pt x="85" y="229"/>
                  </a:lnTo>
                  <a:lnTo>
                    <a:pt x="69" y="219"/>
                  </a:lnTo>
                  <a:lnTo>
                    <a:pt x="56" y="210"/>
                  </a:lnTo>
                  <a:lnTo>
                    <a:pt x="46" y="203"/>
                  </a:lnTo>
                  <a:lnTo>
                    <a:pt x="36" y="197"/>
                  </a:lnTo>
                  <a:lnTo>
                    <a:pt x="27" y="192"/>
                  </a:lnTo>
                  <a:lnTo>
                    <a:pt x="19" y="189"/>
                  </a:lnTo>
                  <a:lnTo>
                    <a:pt x="13" y="186"/>
                  </a:lnTo>
                  <a:lnTo>
                    <a:pt x="7" y="184"/>
                  </a:lnTo>
                  <a:lnTo>
                    <a:pt x="1" y="180"/>
                  </a:lnTo>
                  <a:lnTo>
                    <a:pt x="11" y="180"/>
                  </a:lnTo>
                  <a:lnTo>
                    <a:pt x="27" y="179"/>
                  </a:lnTo>
                  <a:lnTo>
                    <a:pt x="48" y="179"/>
                  </a:lnTo>
                  <a:lnTo>
                    <a:pt x="75" y="178"/>
                  </a:lnTo>
                  <a:lnTo>
                    <a:pt x="105" y="177"/>
                  </a:lnTo>
                  <a:lnTo>
                    <a:pt x="140" y="177"/>
                  </a:lnTo>
                  <a:lnTo>
                    <a:pt x="137" y="183"/>
                  </a:lnTo>
                  <a:lnTo>
                    <a:pt x="133" y="192"/>
                  </a:lnTo>
                  <a:lnTo>
                    <a:pt x="128" y="207"/>
                  </a:lnTo>
                  <a:lnTo>
                    <a:pt x="125" y="225"/>
                  </a:lnTo>
                  <a:lnTo>
                    <a:pt x="126" y="222"/>
                  </a:lnTo>
                  <a:lnTo>
                    <a:pt x="127" y="215"/>
                  </a:lnTo>
                  <a:lnTo>
                    <a:pt x="130" y="207"/>
                  </a:lnTo>
                  <a:lnTo>
                    <a:pt x="135" y="196"/>
                  </a:lnTo>
                  <a:lnTo>
                    <a:pt x="139" y="186"/>
                  </a:lnTo>
                  <a:lnTo>
                    <a:pt x="145" y="177"/>
                  </a:lnTo>
                  <a:lnTo>
                    <a:pt x="179" y="177"/>
                  </a:lnTo>
                  <a:close/>
                  <a:moveTo>
                    <a:pt x="339" y="0"/>
                  </a:moveTo>
                  <a:lnTo>
                    <a:pt x="363" y="0"/>
                  </a:lnTo>
                  <a:lnTo>
                    <a:pt x="386" y="5"/>
                  </a:lnTo>
                  <a:lnTo>
                    <a:pt x="408" y="15"/>
                  </a:lnTo>
                  <a:lnTo>
                    <a:pt x="428" y="30"/>
                  </a:lnTo>
                  <a:lnTo>
                    <a:pt x="448" y="52"/>
                  </a:lnTo>
                  <a:lnTo>
                    <a:pt x="469" y="79"/>
                  </a:lnTo>
                  <a:lnTo>
                    <a:pt x="486" y="103"/>
                  </a:lnTo>
                  <a:lnTo>
                    <a:pt x="502" y="124"/>
                  </a:lnTo>
                  <a:lnTo>
                    <a:pt x="518" y="142"/>
                  </a:lnTo>
                  <a:lnTo>
                    <a:pt x="532" y="158"/>
                  </a:lnTo>
                  <a:lnTo>
                    <a:pt x="545" y="170"/>
                  </a:lnTo>
                  <a:lnTo>
                    <a:pt x="560" y="180"/>
                  </a:lnTo>
                  <a:lnTo>
                    <a:pt x="576" y="188"/>
                  </a:lnTo>
                  <a:lnTo>
                    <a:pt x="530" y="182"/>
                  </a:lnTo>
                  <a:lnTo>
                    <a:pt x="481" y="177"/>
                  </a:lnTo>
                  <a:lnTo>
                    <a:pt x="472" y="168"/>
                  </a:lnTo>
                  <a:lnTo>
                    <a:pt x="462" y="154"/>
                  </a:lnTo>
                  <a:lnTo>
                    <a:pt x="451" y="137"/>
                  </a:lnTo>
                  <a:lnTo>
                    <a:pt x="443" y="115"/>
                  </a:lnTo>
                  <a:lnTo>
                    <a:pt x="436" y="90"/>
                  </a:lnTo>
                  <a:lnTo>
                    <a:pt x="436" y="92"/>
                  </a:lnTo>
                  <a:lnTo>
                    <a:pt x="436" y="99"/>
                  </a:lnTo>
                  <a:lnTo>
                    <a:pt x="437" y="109"/>
                  </a:lnTo>
                  <a:lnTo>
                    <a:pt x="439" y="122"/>
                  </a:lnTo>
                  <a:lnTo>
                    <a:pt x="446" y="138"/>
                  </a:lnTo>
                  <a:lnTo>
                    <a:pt x="457" y="157"/>
                  </a:lnTo>
                  <a:lnTo>
                    <a:pt x="472" y="177"/>
                  </a:lnTo>
                  <a:lnTo>
                    <a:pt x="448" y="175"/>
                  </a:lnTo>
                  <a:lnTo>
                    <a:pt x="441" y="168"/>
                  </a:lnTo>
                  <a:lnTo>
                    <a:pt x="432" y="158"/>
                  </a:lnTo>
                  <a:lnTo>
                    <a:pt x="420" y="142"/>
                  </a:lnTo>
                  <a:lnTo>
                    <a:pt x="409" y="123"/>
                  </a:lnTo>
                  <a:lnTo>
                    <a:pt x="398" y="99"/>
                  </a:lnTo>
                  <a:lnTo>
                    <a:pt x="390" y="71"/>
                  </a:lnTo>
                  <a:lnTo>
                    <a:pt x="390" y="74"/>
                  </a:lnTo>
                  <a:lnTo>
                    <a:pt x="391" y="83"/>
                  </a:lnTo>
                  <a:lnTo>
                    <a:pt x="394" y="96"/>
                  </a:lnTo>
                  <a:lnTo>
                    <a:pt x="399" y="112"/>
                  </a:lnTo>
                  <a:lnTo>
                    <a:pt x="407" y="131"/>
                  </a:lnTo>
                  <a:lnTo>
                    <a:pt x="419" y="152"/>
                  </a:lnTo>
                  <a:lnTo>
                    <a:pt x="435" y="175"/>
                  </a:lnTo>
                  <a:lnTo>
                    <a:pt x="395" y="173"/>
                  </a:lnTo>
                  <a:lnTo>
                    <a:pt x="381" y="159"/>
                  </a:lnTo>
                  <a:lnTo>
                    <a:pt x="370" y="141"/>
                  </a:lnTo>
                  <a:lnTo>
                    <a:pt x="361" y="123"/>
                  </a:lnTo>
                  <a:lnTo>
                    <a:pt x="354" y="103"/>
                  </a:lnTo>
                  <a:lnTo>
                    <a:pt x="349" y="85"/>
                  </a:lnTo>
                  <a:lnTo>
                    <a:pt x="346" y="68"/>
                  </a:lnTo>
                  <a:lnTo>
                    <a:pt x="344" y="55"/>
                  </a:lnTo>
                  <a:lnTo>
                    <a:pt x="342" y="47"/>
                  </a:lnTo>
                  <a:lnTo>
                    <a:pt x="342" y="43"/>
                  </a:lnTo>
                  <a:lnTo>
                    <a:pt x="341" y="73"/>
                  </a:lnTo>
                  <a:lnTo>
                    <a:pt x="345" y="99"/>
                  </a:lnTo>
                  <a:lnTo>
                    <a:pt x="350" y="121"/>
                  </a:lnTo>
                  <a:lnTo>
                    <a:pt x="357" y="139"/>
                  </a:lnTo>
                  <a:lnTo>
                    <a:pt x="364" y="153"/>
                  </a:lnTo>
                  <a:lnTo>
                    <a:pt x="372" y="165"/>
                  </a:lnTo>
                  <a:lnTo>
                    <a:pt x="377" y="173"/>
                  </a:lnTo>
                  <a:lnTo>
                    <a:pt x="352" y="172"/>
                  </a:lnTo>
                  <a:lnTo>
                    <a:pt x="339" y="157"/>
                  </a:lnTo>
                  <a:lnTo>
                    <a:pt x="328" y="139"/>
                  </a:lnTo>
                  <a:lnTo>
                    <a:pt x="319" y="120"/>
                  </a:lnTo>
                  <a:lnTo>
                    <a:pt x="312" y="102"/>
                  </a:lnTo>
                  <a:lnTo>
                    <a:pt x="307" y="86"/>
                  </a:lnTo>
                  <a:lnTo>
                    <a:pt x="303" y="73"/>
                  </a:lnTo>
                  <a:lnTo>
                    <a:pt x="301" y="63"/>
                  </a:lnTo>
                  <a:lnTo>
                    <a:pt x="300" y="61"/>
                  </a:lnTo>
                  <a:lnTo>
                    <a:pt x="303" y="85"/>
                  </a:lnTo>
                  <a:lnTo>
                    <a:pt x="309" y="109"/>
                  </a:lnTo>
                  <a:lnTo>
                    <a:pt x="316" y="129"/>
                  </a:lnTo>
                  <a:lnTo>
                    <a:pt x="325" y="147"/>
                  </a:lnTo>
                  <a:lnTo>
                    <a:pt x="333" y="161"/>
                  </a:lnTo>
                  <a:lnTo>
                    <a:pt x="339" y="172"/>
                  </a:lnTo>
                  <a:lnTo>
                    <a:pt x="298" y="172"/>
                  </a:lnTo>
                  <a:lnTo>
                    <a:pt x="282" y="151"/>
                  </a:lnTo>
                  <a:lnTo>
                    <a:pt x="271" y="131"/>
                  </a:lnTo>
                  <a:lnTo>
                    <a:pt x="264" y="114"/>
                  </a:lnTo>
                  <a:lnTo>
                    <a:pt x="260" y="99"/>
                  </a:lnTo>
                  <a:lnTo>
                    <a:pt x="259" y="89"/>
                  </a:lnTo>
                  <a:lnTo>
                    <a:pt x="258" y="86"/>
                  </a:lnTo>
                  <a:lnTo>
                    <a:pt x="259" y="109"/>
                  </a:lnTo>
                  <a:lnTo>
                    <a:pt x="264" y="130"/>
                  </a:lnTo>
                  <a:lnTo>
                    <a:pt x="272" y="148"/>
                  </a:lnTo>
                  <a:lnTo>
                    <a:pt x="279" y="162"/>
                  </a:lnTo>
                  <a:lnTo>
                    <a:pt x="287" y="172"/>
                  </a:lnTo>
                  <a:lnTo>
                    <a:pt x="241" y="172"/>
                  </a:lnTo>
                  <a:lnTo>
                    <a:pt x="230" y="158"/>
                  </a:lnTo>
                  <a:lnTo>
                    <a:pt x="223" y="142"/>
                  </a:lnTo>
                  <a:lnTo>
                    <a:pt x="216" y="127"/>
                  </a:lnTo>
                  <a:lnTo>
                    <a:pt x="211" y="112"/>
                  </a:lnTo>
                  <a:lnTo>
                    <a:pt x="208" y="100"/>
                  </a:lnTo>
                  <a:lnTo>
                    <a:pt x="205" y="91"/>
                  </a:lnTo>
                  <a:lnTo>
                    <a:pt x="205" y="89"/>
                  </a:lnTo>
                  <a:lnTo>
                    <a:pt x="208" y="110"/>
                  </a:lnTo>
                  <a:lnTo>
                    <a:pt x="211" y="129"/>
                  </a:lnTo>
                  <a:lnTo>
                    <a:pt x="216" y="145"/>
                  </a:lnTo>
                  <a:lnTo>
                    <a:pt x="223" y="157"/>
                  </a:lnTo>
                  <a:lnTo>
                    <a:pt x="228" y="166"/>
                  </a:lnTo>
                  <a:lnTo>
                    <a:pt x="233" y="172"/>
                  </a:lnTo>
                  <a:lnTo>
                    <a:pt x="192" y="173"/>
                  </a:lnTo>
                  <a:lnTo>
                    <a:pt x="189" y="166"/>
                  </a:lnTo>
                  <a:lnTo>
                    <a:pt x="185" y="155"/>
                  </a:lnTo>
                  <a:lnTo>
                    <a:pt x="179" y="142"/>
                  </a:lnTo>
                  <a:lnTo>
                    <a:pt x="175" y="127"/>
                  </a:lnTo>
                  <a:lnTo>
                    <a:pt x="172" y="112"/>
                  </a:lnTo>
                  <a:lnTo>
                    <a:pt x="172" y="115"/>
                  </a:lnTo>
                  <a:lnTo>
                    <a:pt x="173" y="124"/>
                  </a:lnTo>
                  <a:lnTo>
                    <a:pt x="175" y="138"/>
                  </a:lnTo>
                  <a:lnTo>
                    <a:pt x="180" y="154"/>
                  </a:lnTo>
                  <a:lnTo>
                    <a:pt x="189" y="173"/>
                  </a:lnTo>
                  <a:lnTo>
                    <a:pt x="153" y="174"/>
                  </a:lnTo>
                  <a:lnTo>
                    <a:pt x="148" y="165"/>
                  </a:lnTo>
                  <a:lnTo>
                    <a:pt x="143" y="155"/>
                  </a:lnTo>
                  <a:lnTo>
                    <a:pt x="139" y="146"/>
                  </a:lnTo>
                  <a:lnTo>
                    <a:pt x="136" y="137"/>
                  </a:lnTo>
                  <a:lnTo>
                    <a:pt x="135" y="130"/>
                  </a:lnTo>
                  <a:lnTo>
                    <a:pt x="134" y="128"/>
                  </a:lnTo>
                  <a:lnTo>
                    <a:pt x="137" y="145"/>
                  </a:lnTo>
                  <a:lnTo>
                    <a:pt x="141" y="158"/>
                  </a:lnTo>
                  <a:lnTo>
                    <a:pt x="146" y="167"/>
                  </a:lnTo>
                  <a:lnTo>
                    <a:pt x="149" y="174"/>
                  </a:lnTo>
                  <a:lnTo>
                    <a:pt x="113" y="175"/>
                  </a:lnTo>
                  <a:lnTo>
                    <a:pt x="80" y="176"/>
                  </a:lnTo>
                  <a:lnTo>
                    <a:pt x="52" y="178"/>
                  </a:lnTo>
                  <a:lnTo>
                    <a:pt x="29" y="179"/>
                  </a:lnTo>
                  <a:lnTo>
                    <a:pt x="12" y="180"/>
                  </a:lnTo>
                  <a:lnTo>
                    <a:pt x="1" y="180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6" y="178"/>
                  </a:lnTo>
                  <a:lnTo>
                    <a:pt x="14" y="176"/>
                  </a:lnTo>
                  <a:lnTo>
                    <a:pt x="25" y="171"/>
                  </a:lnTo>
                  <a:lnTo>
                    <a:pt x="40" y="164"/>
                  </a:lnTo>
                  <a:lnTo>
                    <a:pt x="58" y="154"/>
                  </a:lnTo>
                  <a:lnTo>
                    <a:pt x="79" y="142"/>
                  </a:lnTo>
                  <a:lnTo>
                    <a:pt x="104" y="126"/>
                  </a:lnTo>
                  <a:lnTo>
                    <a:pt x="133" y="106"/>
                  </a:lnTo>
                  <a:lnTo>
                    <a:pt x="165" y="84"/>
                  </a:lnTo>
                  <a:lnTo>
                    <a:pt x="189" y="65"/>
                  </a:lnTo>
                  <a:lnTo>
                    <a:pt x="214" y="48"/>
                  </a:lnTo>
                  <a:lnTo>
                    <a:pt x="240" y="33"/>
                  </a:lnTo>
                  <a:lnTo>
                    <a:pt x="265" y="21"/>
                  </a:lnTo>
                  <a:lnTo>
                    <a:pt x="290" y="10"/>
                  </a:lnTo>
                  <a:lnTo>
                    <a:pt x="315" y="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AAB2D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7696200" y="4273550"/>
              <a:ext cx="965200" cy="630237"/>
            </a:xfrm>
            <a:custGeom>
              <a:avLst/>
              <a:gdLst>
                <a:gd name="T0" fmla="*/ 341 w 608"/>
                <a:gd name="T1" fmla="*/ 268 h 397"/>
                <a:gd name="T2" fmla="*/ 335 w 608"/>
                <a:gd name="T3" fmla="*/ 224 h 397"/>
                <a:gd name="T4" fmla="*/ 376 w 608"/>
                <a:gd name="T5" fmla="*/ 205 h 397"/>
                <a:gd name="T6" fmla="*/ 397 w 608"/>
                <a:gd name="T7" fmla="*/ 275 h 397"/>
                <a:gd name="T8" fmla="*/ 384 w 608"/>
                <a:gd name="T9" fmla="*/ 207 h 397"/>
                <a:gd name="T10" fmla="*/ 422 w 608"/>
                <a:gd name="T11" fmla="*/ 204 h 397"/>
                <a:gd name="T12" fmla="*/ 436 w 608"/>
                <a:gd name="T13" fmla="*/ 254 h 397"/>
                <a:gd name="T14" fmla="*/ 458 w 608"/>
                <a:gd name="T15" fmla="*/ 192 h 397"/>
                <a:gd name="T16" fmla="*/ 475 w 608"/>
                <a:gd name="T17" fmla="*/ 240 h 397"/>
                <a:gd name="T18" fmla="*/ 462 w 608"/>
                <a:gd name="T19" fmla="*/ 193 h 397"/>
                <a:gd name="T20" fmla="*/ 597 w 608"/>
                <a:gd name="T21" fmla="*/ 200 h 397"/>
                <a:gd name="T22" fmla="*/ 581 w 608"/>
                <a:gd name="T23" fmla="*/ 211 h 397"/>
                <a:gd name="T24" fmla="*/ 527 w 608"/>
                <a:gd name="T25" fmla="*/ 242 h 397"/>
                <a:gd name="T26" fmla="*/ 416 w 608"/>
                <a:gd name="T27" fmla="*/ 323 h 397"/>
                <a:gd name="T28" fmla="*/ 277 w 608"/>
                <a:gd name="T29" fmla="*/ 395 h 397"/>
                <a:gd name="T30" fmla="*/ 151 w 608"/>
                <a:gd name="T31" fmla="*/ 357 h 397"/>
                <a:gd name="T32" fmla="*/ 53 w 608"/>
                <a:gd name="T33" fmla="*/ 241 h 397"/>
                <a:gd name="T34" fmla="*/ 95 w 608"/>
                <a:gd name="T35" fmla="*/ 196 h 397"/>
                <a:gd name="T36" fmla="*/ 141 w 608"/>
                <a:gd name="T37" fmla="*/ 263 h 397"/>
                <a:gd name="T38" fmla="*/ 144 w 608"/>
                <a:gd name="T39" fmla="*/ 261 h 397"/>
                <a:gd name="T40" fmla="*/ 141 w 608"/>
                <a:gd name="T41" fmla="*/ 194 h 397"/>
                <a:gd name="T42" fmla="*/ 189 w 608"/>
                <a:gd name="T43" fmla="*/ 277 h 397"/>
                <a:gd name="T44" fmla="*/ 188 w 608"/>
                <a:gd name="T45" fmla="*/ 261 h 397"/>
                <a:gd name="T46" fmla="*/ 210 w 608"/>
                <a:gd name="T47" fmla="*/ 207 h 397"/>
                <a:gd name="T48" fmla="*/ 240 w 608"/>
                <a:gd name="T49" fmla="*/ 303 h 397"/>
                <a:gd name="T50" fmla="*/ 244 w 608"/>
                <a:gd name="T51" fmla="*/ 275 h 397"/>
                <a:gd name="T52" fmla="*/ 217 w 608"/>
                <a:gd name="T53" fmla="*/ 197 h 397"/>
                <a:gd name="T54" fmla="*/ 283 w 608"/>
                <a:gd name="T55" fmla="*/ 246 h 397"/>
                <a:gd name="T56" fmla="*/ 299 w 608"/>
                <a:gd name="T57" fmla="*/ 311 h 397"/>
                <a:gd name="T58" fmla="*/ 269 w 608"/>
                <a:gd name="T59" fmla="*/ 200 h 397"/>
                <a:gd name="T60" fmla="*/ 285 w 608"/>
                <a:gd name="T61" fmla="*/ 5 h 397"/>
                <a:gd name="T62" fmla="*/ 414 w 608"/>
                <a:gd name="T63" fmla="*/ 74 h 397"/>
                <a:gd name="T64" fmla="*/ 548 w 608"/>
                <a:gd name="T65" fmla="*/ 172 h 397"/>
                <a:gd name="T66" fmla="*/ 607 w 608"/>
                <a:gd name="T67" fmla="*/ 199 h 397"/>
                <a:gd name="T68" fmla="*/ 553 w 608"/>
                <a:gd name="T69" fmla="*/ 196 h 397"/>
                <a:gd name="T70" fmla="*/ 461 w 608"/>
                <a:gd name="T71" fmla="*/ 172 h 397"/>
                <a:gd name="T72" fmla="*/ 463 w 608"/>
                <a:gd name="T73" fmla="*/ 159 h 397"/>
                <a:gd name="T74" fmla="*/ 421 w 608"/>
                <a:gd name="T75" fmla="*/ 168 h 397"/>
                <a:gd name="T76" fmla="*/ 427 w 608"/>
                <a:gd name="T77" fmla="*/ 140 h 397"/>
                <a:gd name="T78" fmla="*/ 365 w 608"/>
                <a:gd name="T79" fmla="*/ 184 h 397"/>
                <a:gd name="T80" fmla="*/ 393 w 608"/>
                <a:gd name="T81" fmla="*/ 120 h 397"/>
                <a:gd name="T82" fmla="*/ 384 w 608"/>
                <a:gd name="T83" fmla="*/ 137 h 397"/>
                <a:gd name="T84" fmla="*/ 316 w 608"/>
                <a:gd name="T85" fmla="*/ 172 h 397"/>
                <a:gd name="T86" fmla="*/ 341 w 608"/>
                <a:gd name="T87" fmla="*/ 96 h 397"/>
                <a:gd name="T88" fmla="*/ 313 w 608"/>
                <a:gd name="T89" fmla="*/ 163 h 397"/>
                <a:gd name="T90" fmla="*/ 279 w 608"/>
                <a:gd name="T91" fmla="*/ 136 h 397"/>
                <a:gd name="T92" fmla="*/ 296 w 608"/>
                <a:gd name="T93" fmla="*/ 75 h 397"/>
                <a:gd name="T94" fmla="*/ 264 w 608"/>
                <a:gd name="T95" fmla="*/ 150 h 397"/>
                <a:gd name="T96" fmla="*/ 228 w 608"/>
                <a:gd name="T97" fmla="*/ 160 h 397"/>
                <a:gd name="T98" fmla="*/ 254 w 608"/>
                <a:gd name="T99" fmla="*/ 46 h 397"/>
                <a:gd name="T100" fmla="*/ 241 w 608"/>
                <a:gd name="T101" fmla="*/ 109 h 397"/>
                <a:gd name="T102" fmla="*/ 154 w 608"/>
                <a:gd name="T103" fmla="*/ 180 h 397"/>
                <a:gd name="T104" fmla="*/ 203 w 608"/>
                <a:gd name="T105" fmla="*/ 85 h 397"/>
                <a:gd name="T106" fmla="*/ 171 w 608"/>
                <a:gd name="T107" fmla="*/ 147 h 397"/>
                <a:gd name="T108" fmla="*/ 132 w 608"/>
                <a:gd name="T109" fmla="*/ 160 h 397"/>
                <a:gd name="T110" fmla="*/ 155 w 608"/>
                <a:gd name="T111" fmla="*/ 95 h 397"/>
                <a:gd name="T112" fmla="*/ 123 w 608"/>
                <a:gd name="T113" fmla="*/ 163 h 397"/>
                <a:gd name="T114" fmla="*/ 24 w 608"/>
                <a:gd name="T115" fmla="*/ 182 h 397"/>
                <a:gd name="T116" fmla="*/ 103 w 608"/>
                <a:gd name="T117" fmla="*/ 104 h 397"/>
                <a:gd name="T118" fmla="*/ 211 w 608"/>
                <a:gd name="T11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397">
                  <a:moveTo>
                    <a:pt x="306" y="190"/>
                  </a:moveTo>
                  <a:lnTo>
                    <a:pt x="322" y="211"/>
                  </a:lnTo>
                  <a:lnTo>
                    <a:pt x="333" y="233"/>
                  </a:lnTo>
                  <a:lnTo>
                    <a:pt x="338" y="253"/>
                  </a:lnTo>
                  <a:lnTo>
                    <a:pt x="341" y="268"/>
                  </a:lnTo>
                  <a:lnTo>
                    <a:pt x="342" y="279"/>
                  </a:lnTo>
                  <a:lnTo>
                    <a:pt x="342" y="282"/>
                  </a:lnTo>
                  <a:lnTo>
                    <a:pt x="343" y="261"/>
                  </a:lnTo>
                  <a:lnTo>
                    <a:pt x="340" y="242"/>
                  </a:lnTo>
                  <a:lnTo>
                    <a:pt x="335" y="224"/>
                  </a:lnTo>
                  <a:lnTo>
                    <a:pt x="329" y="209"/>
                  </a:lnTo>
                  <a:lnTo>
                    <a:pt x="323" y="197"/>
                  </a:lnTo>
                  <a:lnTo>
                    <a:pt x="317" y="190"/>
                  </a:lnTo>
                  <a:lnTo>
                    <a:pt x="365" y="190"/>
                  </a:lnTo>
                  <a:lnTo>
                    <a:pt x="376" y="205"/>
                  </a:lnTo>
                  <a:lnTo>
                    <a:pt x="384" y="221"/>
                  </a:lnTo>
                  <a:lnTo>
                    <a:pt x="389" y="238"/>
                  </a:lnTo>
                  <a:lnTo>
                    <a:pt x="393" y="254"/>
                  </a:lnTo>
                  <a:lnTo>
                    <a:pt x="396" y="267"/>
                  </a:lnTo>
                  <a:lnTo>
                    <a:pt x="397" y="275"/>
                  </a:lnTo>
                  <a:lnTo>
                    <a:pt x="398" y="279"/>
                  </a:lnTo>
                  <a:lnTo>
                    <a:pt x="397" y="256"/>
                  </a:lnTo>
                  <a:lnTo>
                    <a:pt x="395" y="236"/>
                  </a:lnTo>
                  <a:lnTo>
                    <a:pt x="389" y="220"/>
                  </a:lnTo>
                  <a:lnTo>
                    <a:pt x="384" y="207"/>
                  </a:lnTo>
                  <a:lnTo>
                    <a:pt x="379" y="196"/>
                  </a:lnTo>
                  <a:lnTo>
                    <a:pt x="375" y="190"/>
                  </a:lnTo>
                  <a:lnTo>
                    <a:pt x="417" y="191"/>
                  </a:lnTo>
                  <a:lnTo>
                    <a:pt x="418" y="195"/>
                  </a:lnTo>
                  <a:lnTo>
                    <a:pt x="422" y="204"/>
                  </a:lnTo>
                  <a:lnTo>
                    <a:pt x="426" y="215"/>
                  </a:lnTo>
                  <a:lnTo>
                    <a:pt x="430" y="228"/>
                  </a:lnTo>
                  <a:lnTo>
                    <a:pt x="434" y="242"/>
                  </a:lnTo>
                  <a:lnTo>
                    <a:pt x="435" y="257"/>
                  </a:lnTo>
                  <a:lnTo>
                    <a:pt x="436" y="254"/>
                  </a:lnTo>
                  <a:lnTo>
                    <a:pt x="435" y="244"/>
                  </a:lnTo>
                  <a:lnTo>
                    <a:pt x="433" y="229"/>
                  </a:lnTo>
                  <a:lnTo>
                    <a:pt x="428" y="211"/>
                  </a:lnTo>
                  <a:lnTo>
                    <a:pt x="421" y="191"/>
                  </a:lnTo>
                  <a:lnTo>
                    <a:pt x="458" y="192"/>
                  </a:lnTo>
                  <a:lnTo>
                    <a:pt x="462" y="201"/>
                  </a:lnTo>
                  <a:lnTo>
                    <a:pt x="466" y="212"/>
                  </a:lnTo>
                  <a:lnTo>
                    <a:pt x="471" y="223"/>
                  </a:lnTo>
                  <a:lnTo>
                    <a:pt x="473" y="233"/>
                  </a:lnTo>
                  <a:lnTo>
                    <a:pt x="475" y="240"/>
                  </a:lnTo>
                  <a:lnTo>
                    <a:pt x="476" y="243"/>
                  </a:lnTo>
                  <a:lnTo>
                    <a:pt x="473" y="224"/>
                  </a:lnTo>
                  <a:lnTo>
                    <a:pt x="469" y="209"/>
                  </a:lnTo>
                  <a:lnTo>
                    <a:pt x="464" y="198"/>
                  </a:lnTo>
                  <a:lnTo>
                    <a:pt x="462" y="193"/>
                  </a:lnTo>
                  <a:lnTo>
                    <a:pt x="498" y="194"/>
                  </a:lnTo>
                  <a:lnTo>
                    <a:pt x="531" y="196"/>
                  </a:lnTo>
                  <a:lnTo>
                    <a:pt x="558" y="197"/>
                  </a:lnTo>
                  <a:lnTo>
                    <a:pt x="579" y="198"/>
                  </a:lnTo>
                  <a:lnTo>
                    <a:pt x="597" y="200"/>
                  </a:lnTo>
                  <a:lnTo>
                    <a:pt x="607" y="200"/>
                  </a:lnTo>
                  <a:lnTo>
                    <a:pt x="600" y="204"/>
                  </a:lnTo>
                  <a:lnTo>
                    <a:pt x="595" y="206"/>
                  </a:lnTo>
                  <a:lnTo>
                    <a:pt x="588" y="208"/>
                  </a:lnTo>
                  <a:lnTo>
                    <a:pt x="581" y="211"/>
                  </a:lnTo>
                  <a:lnTo>
                    <a:pt x="573" y="216"/>
                  </a:lnTo>
                  <a:lnTo>
                    <a:pt x="564" y="220"/>
                  </a:lnTo>
                  <a:lnTo>
                    <a:pt x="553" y="225"/>
                  </a:lnTo>
                  <a:lnTo>
                    <a:pt x="541" y="233"/>
                  </a:lnTo>
                  <a:lnTo>
                    <a:pt x="527" y="242"/>
                  </a:lnTo>
                  <a:lnTo>
                    <a:pt x="511" y="254"/>
                  </a:lnTo>
                  <a:lnTo>
                    <a:pt x="492" y="267"/>
                  </a:lnTo>
                  <a:lnTo>
                    <a:pt x="470" y="282"/>
                  </a:lnTo>
                  <a:lnTo>
                    <a:pt x="445" y="302"/>
                  </a:lnTo>
                  <a:lnTo>
                    <a:pt x="416" y="323"/>
                  </a:lnTo>
                  <a:lnTo>
                    <a:pt x="384" y="348"/>
                  </a:lnTo>
                  <a:lnTo>
                    <a:pt x="358" y="366"/>
                  </a:lnTo>
                  <a:lnTo>
                    <a:pt x="331" y="379"/>
                  </a:lnTo>
                  <a:lnTo>
                    <a:pt x="304" y="390"/>
                  </a:lnTo>
                  <a:lnTo>
                    <a:pt x="277" y="395"/>
                  </a:lnTo>
                  <a:lnTo>
                    <a:pt x="250" y="397"/>
                  </a:lnTo>
                  <a:lnTo>
                    <a:pt x="224" y="394"/>
                  </a:lnTo>
                  <a:lnTo>
                    <a:pt x="198" y="386"/>
                  </a:lnTo>
                  <a:lnTo>
                    <a:pt x="174" y="374"/>
                  </a:lnTo>
                  <a:lnTo>
                    <a:pt x="151" y="357"/>
                  </a:lnTo>
                  <a:lnTo>
                    <a:pt x="130" y="333"/>
                  </a:lnTo>
                  <a:lnTo>
                    <a:pt x="109" y="304"/>
                  </a:lnTo>
                  <a:lnTo>
                    <a:pt x="89" y="279"/>
                  </a:lnTo>
                  <a:lnTo>
                    <a:pt x="70" y="258"/>
                  </a:lnTo>
                  <a:lnTo>
                    <a:pt x="53" y="241"/>
                  </a:lnTo>
                  <a:lnTo>
                    <a:pt x="38" y="228"/>
                  </a:lnTo>
                  <a:lnTo>
                    <a:pt x="24" y="217"/>
                  </a:lnTo>
                  <a:lnTo>
                    <a:pt x="11" y="209"/>
                  </a:lnTo>
                  <a:lnTo>
                    <a:pt x="0" y="204"/>
                  </a:lnTo>
                  <a:lnTo>
                    <a:pt x="95" y="196"/>
                  </a:lnTo>
                  <a:lnTo>
                    <a:pt x="103" y="203"/>
                  </a:lnTo>
                  <a:lnTo>
                    <a:pt x="112" y="212"/>
                  </a:lnTo>
                  <a:lnTo>
                    <a:pt x="123" y="227"/>
                  </a:lnTo>
                  <a:lnTo>
                    <a:pt x="132" y="244"/>
                  </a:lnTo>
                  <a:lnTo>
                    <a:pt x="141" y="263"/>
                  </a:lnTo>
                  <a:lnTo>
                    <a:pt x="148" y="287"/>
                  </a:lnTo>
                  <a:lnTo>
                    <a:pt x="148" y="285"/>
                  </a:lnTo>
                  <a:lnTo>
                    <a:pt x="148" y="280"/>
                  </a:lnTo>
                  <a:lnTo>
                    <a:pt x="148" y="272"/>
                  </a:lnTo>
                  <a:lnTo>
                    <a:pt x="144" y="261"/>
                  </a:lnTo>
                  <a:lnTo>
                    <a:pt x="140" y="247"/>
                  </a:lnTo>
                  <a:lnTo>
                    <a:pt x="132" y="232"/>
                  </a:lnTo>
                  <a:lnTo>
                    <a:pt x="120" y="215"/>
                  </a:lnTo>
                  <a:lnTo>
                    <a:pt x="104" y="195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57" y="212"/>
                  </a:lnTo>
                  <a:lnTo>
                    <a:pt x="168" y="229"/>
                  </a:lnTo>
                  <a:lnTo>
                    <a:pt x="179" y="250"/>
                  </a:lnTo>
                  <a:lnTo>
                    <a:pt x="189" y="277"/>
                  </a:lnTo>
                  <a:lnTo>
                    <a:pt x="196" y="306"/>
                  </a:lnTo>
                  <a:lnTo>
                    <a:pt x="196" y="303"/>
                  </a:lnTo>
                  <a:lnTo>
                    <a:pt x="194" y="294"/>
                  </a:lnTo>
                  <a:lnTo>
                    <a:pt x="192" y="280"/>
                  </a:lnTo>
                  <a:lnTo>
                    <a:pt x="188" y="261"/>
                  </a:lnTo>
                  <a:lnTo>
                    <a:pt x="181" y="241"/>
                  </a:lnTo>
                  <a:lnTo>
                    <a:pt x="169" y="217"/>
                  </a:lnTo>
                  <a:lnTo>
                    <a:pt x="153" y="193"/>
                  </a:lnTo>
                  <a:lnTo>
                    <a:pt x="196" y="192"/>
                  </a:lnTo>
                  <a:lnTo>
                    <a:pt x="210" y="207"/>
                  </a:lnTo>
                  <a:lnTo>
                    <a:pt x="221" y="225"/>
                  </a:lnTo>
                  <a:lnTo>
                    <a:pt x="229" y="246"/>
                  </a:lnTo>
                  <a:lnTo>
                    <a:pt x="235" y="266"/>
                  </a:lnTo>
                  <a:lnTo>
                    <a:pt x="238" y="285"/>
                  </a:lnTo>
                  <a:lnTo>
                    <a:pt x="240" y="303"/>
                  </a:lnTo>
                  <a:lnTo>
                    <a:pt x="241" y="317"/>
                  </a:lnTo>
                  <a:lnTo>
                    <a:pt x="242" y="327"/>
                  </a:lnTo>
                  <a:lnTo>
                    <a:pt x="242" y="330"/>
                  </a:lnTo>
                  <a:lnTo>
                    <a:pt x="246" y="302"/>
                  </a:lnTo>
                  <a:lnTo>
                    <a:pt x="244" y="275"/>
                  </a:lnTo>
                  <a:lnTo>
                    <a:pt x="241" y="254"/>
                  </a:lnTo>
                  <a:lnTo>
                    <a:pt x="236" y="235"/>
                  </a:lnTo>
                  <a:lnTo>
                    <a:pt x="230" y="219"/>
                  </a:lnTo>
                  <a:lnTo>
                    <a:pt x="224" y="207"/>
                  </a:lnTo>
                  <a:lnTo>
                    <a:pt x="217" y="197"/>
                  </a:lnTo>
                  <a:lnTo>
                    <a:pt x="213" y="191"/>
                  </a:lnTo>
                  <a:lnTo>
                    <a:pt x="250" y="190"/>
                  </a:lnTo>
                  <a:lnTo>
                    <a:pt x="263" y="207"/>
                  </a:lnTo>
                  <a:lnTo>
                    <a:pt x="274" y="227"/>
                  </a:lnTo>
                  <a:lnTo>
                    <a:pt x="283" y="246"/>
                  </a:lnTo>
                  <a:lnTo>
                    <a:pt x="289" y="266"/>
                  </a:lnTo>
                  <a:lnTo>
                    <a:pt x="293" y="284"/>
                  </a:lnTo>
                  <a:lnTo>
                    <a:pt x="297" y="298"/>
                  </a:lnTo>
                  <a:lnTo>
                    <a:pt x="299" y="308"/>
                  </a:lnTo>
                  <a:lnTo>
                    <a:pt x="299" y="311"/>
                  </a:lnTo>
                  <a:lnTo>
                    <a:pt x="298" y="283"/>
                  </a:lnTo>
                  <a:lnTo>
                    <a:pt x="292" y="258"/>
                  </a:lnTo>
                  <a:lnTo>
                    <a:pt x="286" y="235"/>
                  </a:lnTo>
                  <a:lnTo>
                    <a:pt x="277" y="216"/>
                  </a:lnTo>
                  <a:lnTo>
                    <a:pt x="269" y="200"/>
                  </a:lnTo>
                  <a:lnTo>
                    <a:pt x="264" y="190"/>
                  </a:lnTo>
                  <a:lnTo>
                    <a:pt x="306" y="190"/>
                  </a:lnTo>
                  <a:close/>
                  <a:moveTo>
                    <a:pt x="235" y="0"/>
                  </a:moveTo>
                  <a:lnTo>
                    <a:pt x="260" y="0"/>
                  </a:lnTo>
                  <a:lnTo>
                    <a:pt x="285" y="5"/>
                  </a:lnTo>
                  <a:lnTo>
                    <a:pt x="310" y="13"/>
                  </a:lnTo>
                  <a:lnTo>
                    <a:pt x="336" y="24"/>
                  </a:lnTo>
                  <a:lnTo>
                    <a:pt x="362" y="38"/>
                  </a:lnTo>
                  <a:lnTo>
                    <a:pt x="388" y="56"/>
                  </a:lnTo>
                  <a:lnTo>
                    <a:pt x="414" y="74"/>
                  </a:lnTo>
                  <a:lnTo>
                    <a:pt x="439" y="94"/>
                  </a:lnTo>
                  <a:lnTo>
                    <a:pt x="472" y="119"/>
                  </a:lnTo>
                  <a:lnTo>
                    <a:pt x="501" y="141"/>
                  </a:lnTo>
                  <a:lnTo>
                    <a:pt x="526" y="158"/>
                  </a:lnTo>
                  <a:lnTo>
                    <a:pt x="548" y="172"/>
                  </a:lnTo>
                  <a:lnTo>
                    <a:pt x="566" y="182"/>
                  </a:lnTo>
                  <a:lnTo>
                    <a:pt x="582" y="190"/>
                  </a:lnTo>
                  <a:lnTo>
                    <a:pt x="594" y="195"/>
                  </a:lnTo>
                  <a:lnTo>
                    <a:pt x="601" y="198"/>
                  </a:lnTo>
                  <a:lnTo>
                    <a:pt x="607" y="199"/>
                  </a:lnTo>
                  <a:lnTo>
                    <a:pt x="608" y="200"/>
                  </a:lnTo>
                  <a:lnTo>
                    <a:pt x="607" y="200"/>
                  </a:lnTo>
                  <a:lnTo>
                    <a:pt x="596" y="199"/>
                  </a:lnTo>
                  <a:lnTo>
                    <a:pt x="577" y="198"/>
                  </a:lnTo>
                  <a:lnTo>
                    <a:pt x="553" y="196"/>
                  </a:lnTo>
                  <a:lnTo>
                    <a:pt x="524" y="194"/>
                  </a:lnTo>
                  <a:lnTo>
                    <a:pt x="490" y="191"/>
                  </a:lnTo>
                  <a:lnTo>
                    <a:pt x="452" y="188"/>
                  </a:lnTo>
                  <a:lnTo>
                    <a:pt x="455" y="182"/>
                  </a:lnTo>
                  <a:lnTo>
                    <a:pt x="461" y="172"/>
                  </a:lnTo>
                  <a:lnTo>
                    <a:pt x="465" y="158"/>
                  </a:lnTo>
                  <a:lnTo>
                    <a:pt x="470" y="142"/>
                  </a:lnTo>
                  <a:lnTo>
                    <a:pt x="470" y="144"/>
                  </a:lnTo>
                  <a:lnTo>
                    <a:pt x="466" y="150"/>
                  </a:lnTo>
                  <a:lnTo>
                    <a:pt x="463" y="159"/>
                  </a:lnTo>
                  <a:lnTo>
                    <a:pt x="459" y="169"/>
                  </a:lnTo>
                  <a:lnTo>
                    <a:pt x="454" y="180"/>
                  </a:lnTo>
                  <a:lnTo>
                    <a:pt x="449" y="188"/>
                  </a:lnTo>
                  <a:lnTo>
                    <a:pt x="411" y="186"/>
                  </a:lnTo>
                  <a:lnTo>
                    <a:pt x="421" y="168"/>
                  </a:lnTo>
                  <a:lnTo>
                    <a:pt x="426" y="150"/>
                  </a:lnTo>
                  <a:lnTo>
                    <a:pt x="429" y="136"/>
                  </a:lnTo>
                  <a:lnTo>
                    <a:pt x="430" y="126"/>
                  </a:lnTo>
                  <a:lnTo>
                    <a:pt x="430" y="123"/>
                  </a:lnTo>
                  <a:lnTo>
                    <a:pt x="427" y="140"/>
                  </a:lnTo>
                  <a:lnTo>
                    <a:pt x="422" y="155"/>
                  </a:lnTo>
                  <a:lnTo>
                    <a:pt x="416" y="168"/>
                  </a:lnTo>
                  <a:lnTo>
                    <a:pt x="411" y="179"/>
                  </a:lnTo>
                  <a:lnTo>
                    <a:pt x="408" y="186"/>
                  </a:lnTo>
                  <a:lnTo>
                    <a:pt x="365" y="184"/>
                  </a:lnTo>
                  <a:lnTo>
                    <a:pt x="371" y="178"/>
                  </a:lnTo>
                  <a:lnTo>
                    <a:pt x="376" y="169"/>
                  </a:lnTo>
                  <a:lnTo>
                    <a:pt x="383" y="156"/>
                  </a:lnTo>
                  <a:lnTo>
                    <a:pt x="389" y="140"/>
                  </a:lnTo>
                  <a:lnTo>
                    <a:pt x="393" y="120"/>
                  </a:lnTo>
                  <a:lnTo>
                    <a:pt x="397" y="98"/>
                  </a:lnTo>
                  <a:lnTo>
                    <a:pt x="396" y="101"/>
                  </a:lnTo>
                  <a:lnTo>
                    <a:pt x="393" y="110"/>
                  </a:lnTo>
                  <a:lnTo>
                    <a:pt x="390" y="122"/>
                  </a:lnTo>
                  <a:lnTo>
                    <a:pt x="384" y="137"/>
                  </a:lnTo>
                  <a:lnTo>
                    <a:pt x="377" y="154"/>
                  </a:lnTo>
                  <a:lnTo>
                    <a:pt x="367" y="169"/>
                  </a:lnTo>
                  <a:lnTo>
                    <a:pt x="355" y="183"/>
                  </a:lnTo>
                  <a:lnTo>
                    <a:pt x="309" y="182"/>
                  </a:lnTo>
                  <a:lnTo>
                    <a:pt x="316" y="172"/>
                  </a:lnTo>
                  <a:lnTo>
                    <a:pt x="325" y="157"/>
                  </a:lnTo>
                  <a:lnTo>
                    <a:pt x="334" y="140"/>
                  </a:lnTo>
                  <a:lnTo>
                    <a:pt x="339" y="118"/>
                  </a:lnTo>
                  <a:lnTo>
                    <a:pt x="341" y="93"/>
                  </a:lnTo>
                  <a:lnTo>
                    <a:pt x="341" y="96"/>
                  </a:lnTo>
                  <a:lnTo>
                    <a:pt x="340" y="104"/>
                  </a:lnTo>
                  <a:lnTo>
                    <a:pt x="337" y="116"/>
                  </a:lnTo>
                  <a:lnTo>
                    <a:pt x="331" y="130"/>
                  </a:lnTo>
                  <a:lnTo>
                    <a:pt x="324" y="146"/>
                  </a:lnTo>
                  <a:lnTo>
                    <a:pt x="313" y="163"/>
                  </a:lnTo>
                  <a:lnTo>
                    <a:pt x="298" y="181"/>
                  </a:lnTo>
                  <a:lnTo>
                    <a:pt x="254" y="180"/>
                  </a:lnTo>
                  <a:lnTo>
                    <a:pt x="261" y="170"/>
                  </a:lnTo>
                  <a:lnTo>
                    <a:pt x="269" y="155"/>
                  </a:lnTo>
                  <a:lnTo>
                    <a:pt x="279" y="136"/>
                  </a:lnTo>
                  <a:lnTo>
                    <a:pt x="288" y="116"/>
                  </a:lnTo>
                  <a:lnTo>
                    <a:pt x="294" y="92"/>
                  </a:lnTo>
                  <a:lnTo>
                    <a:pt x="299" y="66"/>
                  </a:lnTo>
                  <a:lnTo>
                    <a:pt x="298" y="68"/>
                  </a:lnTo>
                  <a:lnTo>
                    <a:pt x="296" y="75"/>
                  </a:lnTo>
                  <a:lnTo>
                    <a:pt x="292" y="86"/>
                  </a:lnTo>
                  <a:lnTo>
                    <a:pt x="288" y="100"/>
                  </a:lnTo>
                  <a:lnTo>
                    <a:pt x="281" y="117"/>
                  </a:lnTo>
                  <a:lnTo>
                    <a:pt x="274" y="133"/>
                  </a:lnTo>
                  <a:lnTo>
                    <a:pt x="264" y="150"/>
                  </a:lnTo>
                  <a:lnTo>
                    <a:pt x="253" y="166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21" y="172"/>
                  </a:lnTo>
                  <a:lnTo>
                    <a:pt x="228" y="160"/>
                  </a:lnTo>
                  <a:lnTo>
                    <a:pt x="237" y="145"/>
                  </a:lnTo>
                  <a:lnTo>
                    <a:pt x="244" y="126"/>
                  </a:lnTo>
                  <a:lnTo>
                    <a:pt x="251" y="104"/>
                  </a:lnTo>
                  <a:lnTo>
                    <a:pt x="254" y="78"/>
                  </a:lnTo>
                  <a:lnTo>
                    <a:pt x="254" y="46"/>
                  </a:lnTo>
                  <a:lnTo>
                    <a:pt x="254" y="49"/>
                  </a:lnTo>
                  <a:lnTo>
                    <a:pt x="253" y="59"/>
                  </a:lnTo>
                  <a:lnTo>
                    <a:pt x="250" y="73"/>
                  </a:lnTo>
                  <a:lnTo>
                    <a:pt x="247" y="89"/>
                  </a:lnTo>
                  <a:lnTo>
                    <a:pt x="241" y="109"/>
                  </a:lnTo>
                  <a:lnTo>
                    <a:pt x="234" y="129"/>
                  </a:lnTo>
                  <a:lnTo>
                    <a:pt x="223" y="148"/>
                  </a:lnTo>
                  <a:lnTo>
                    <a:pt x="211" y="166"/>
                  </a:lnTo>
                  <a:lnTo>
                    <a:pt x="196" y="180"/>
                  </a:lnTo>
                  <a:lnTo>
                    <a:pt x="154" y="180"/>
                  </a:lnTo>
                  <a:lnTo>
                    <a:pt x="172" y="158"/>
                  </a:lnTo>
                  <a:lnTo>
                    <a:pt x="185" y="136"/>
                  </a:lnTo>
                  <a:lnTo>
                    <a:pt x="193" y="116"/>
                  </a:lnTo>
                  <a:lnTo>
                    <a:pt x="200" y="98"/>
                  </a:lnTo>
                  <a:lnTo>
                    <a:pt x="203" y="85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196" y="103"/>
                  </a:lnTo>
                  <a:lnTo>
                    <a:pt x="184" y="128"/>
                  </a:lnTo>
                  <a:lnTo>
                    <a:pt x="171" y="147"/>
                  </a:lnTo>
                  <a:lnTo>
                    <a:pt x="159" y="162"/>
                  </a:lnTo>
                  <a:lnTo>
                    <a:pt x="148" y="174"/>
                  </a:lnTo>
                  <a:lnTo>
                    <a:pt x="140" y="181"/>
                  </a:lnTo>
                  <a:lnTo>
                    <a:pt x="115" y="181"/>
                  </a:lnTo>
                  <a:lnTo>
                    <a:pt x="132" y="160"/>
                  </a:lnTo>
                  <a:lnTo>
                    <a:pt x="143" y="142"/>
                  </a:lnTo>
                  <a:lnTo>
                    <a:pt x="151" y="124"/>
                  </a:lnTo>
                  <a:lnTo>
                    <a:pt x="154" y="11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55" y="93"/>
                  </a:lnTo>
                  <a:lnTo>
                    <a:pt x="150" y="114"/>
                  </a:lnTo>
                  <a:lnTo>
                    <a:pt x="142" y="133"/>
                  </a:lnTo>
                  <a:lnTo>
                    <a:pt x="132" y="150"/>
                  </a:lnTo>
                  <a:lnTo>
                    <a:pt x="123" y="163"/>
                  </a:lnTo>
                  <a:lnTo>
                    <a:pt x="114" y="174"/>
                  </a:lnTo>
                  <a:lnTo>
                    <a:pt x="106" y="182"/>
                  </a:lnTo>
                  <a:lnTo>
                    <a:pt x="54" y="185"/>
                  </a:lnTo>
                  <a:lnTo>
                    <a:pt x="6" y="190"/>
                  </a:lnTo>
                  <a:lnTo>
                    <a:pt x="24" y="182"/>
                  </a:lnTo>
                  <a:lnTo>
                    <a:pt x="39" y="172"/>
                  </a:lnTo>
                  <a:lnTo>
                    <a:pt x="54" y="159"/>
                  </a:lnTo>
                  <a:lnTo>
                    <a:pt x="69" y="144"/>
                  </a:lnTo>
                  <a:lnTo>
                    <a:pt x="85" y="125"/>
                  </a:lnTo>
                  <a:lnTo>
                    <a:pt x="103" y="104"/>
                  </a:lnTo>
                  <a:lnTo>
                    <a:pt x="123" y="80"/>
                  </a:lnTo>
                  <a:lnTo>
                    <a:pt x="144" y="51"/>
                  </a:lnTo>
                  <a:lnTo>
                    <a:pt x="165" y="30"/>
                  </a:lnTo>
                  <a:lnTo>
                    <a:pt x="188" y="14"/>
                  </a:lnTo>
                  <a:lnTo>
                    <a:pt x="211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AC9CC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5149850" y="2082800"/>
              <a:ext cx="919163" cy="1255712"/>
            </a:xfrm>
            <a:custGeom>
              <a:avLst/>
              <a:gdLst>
                <a:gd name="T0" fmla="*/ 85 w 579"/>
                <a:gd name="T1" fmla="*/ 89 h 791"/>
                <a:gd name="T2" fmla="*/ 112 w 579"/>
                <a:gd name="T3" fmla="*/ 189 h 791"/>
                <a:gd name="T4" fmla="*/ 107 w 579"/>
                <a:gd name="T5" fmla="*/ 195 h 791"/>
                <a:gd name="T6" fmla="*/ 134 w 579"/>
                <a:gd name="T7" fmla="*/ 244 h 791"/>
                <a:gd name="T8" fmla="*/ 103 w 579"/>
                <a:gd name="T9" fmla="*/ 258 h 791"/>
                <a:gd name="T10" fmla="*/ 214 w 579"/>
                <a:gd name="T11" fmla="*/ 295 h 791"/>
                <a:gd name="T12" fmla="*/ 82 w 579"/>
                <a:gd name="T13" fmla="*/ 331 h 791"/>
                <a:gd name="T14" fmla="*/ 157 w 579"/>
                <a:gd name="T15" fmla="*/ 309 h 791"/>
                <a:gd name="T16" fmla="*/ 223 w 579"/>
                <a:gd name="T17" fmla="*/ 369 h 791"/>
                <a:gd name="T18" fmla="*/ 127 w 579"/>
                <a:gd name="T19" fmla="*/ 400 h 791"/>
                <a:gd name="T20" fmla="*/ 238 w 579"/>
                <a:gd name="T21" fmla="*/ 380 h 791"/>
                <a:gd name="T22" fmla="*/ 207 w 579"/>
                <a:gd name="T23" fmla="*/ 447 h 791"/>
                <a:gd name="T24" fmla="*/ 134 w 579"/>
                <a:gd name="T25" fmla="*/ 474 h 791"/>
                <a:gd name="T26" fmla="*/ 259 w 579"/>
                <a:gd name="T27" fmla="*/ 452 h 791"/>
                <a:gd name="T28" fmla="*/ 283 w 579"/>
                <a:gd name="T29" fmla="*/ 505 h 791"/>
                <a:gd name="T30" fmla="*/ 133 w 579"/>
                <a:gd name="T31" fmla="*/ 569 h 791"/>
                <a:gd name="T32" fmla="*/ 227 w 579"/>
                <a:gd name="T33" fmla="*/ 531 h 791"/>
                <a:gd name="T34" fmla="*/ 374 w 579"/>
                <a:gd name="T35" fmla="*/ 583 h 791"/>
                <a:gd name="T36" fmla="*/ 218 w 579"/>
                <a:gd name="T37" fmla="*/ 603 h 791"/>
                <a:gd name="T38" fmla="*/ 301 w 579"/>
                <a:gd name="T39" fmla="*/ 592 h 791"/>
                <a:gd name="T40" fmla="*/ 377 w 579"/>
                <a:gd name="T41" fmla="*/ 644 h 791"/>
                <a:gd name="T42" fmla="*/ 269 w 579"/>
                <a:gd name="T43" fmla="*/ 654 h 791"/>
                <a:gd name="T44" fmla="*/ 341 w 579"/>
                <a:gd name="T45" fmla="*/ 648 h 791"/>
                <a:gd name="T46" fmla="*/ 460 w 579"/>
                <a:gd name="T47" fmla="*/ 781 h 791"/>
                <a:gd name="T48" fmla="*/ 301 w 579"/>
                <a:gd name="T49" fmla="*/ 730 h 791"/>
                <a:gd name="T50" fmla="*/ 88 w 579"/>
                <a:gd name="T51" fmla="*/ 668 h 791"/>
                <a:gd name="T52" fmla="*/ 3 w 579"/>
                <a:gd name="T53" fmla="*/ 505 h 791"/>
                <a:gd name="T54" fmla="*/ 22 w 579"/>
                <a:gd name="T55" fmla="*/ 248 h 791"/>
                <a:gd name="T56" fmla="*/ 34 w 579"/>
                <a:gd name="T57" fmla="*/ 82 h 791"/>
                <a:gd name="T58" fmla="*/ 29 w 579"/>
                <a:gd name="T59" fmla="*/ 12 h 791"/>
                <a:gd name="T60" fmla="*/ 55 w 579"/>
                <a:gd name="T61" fmla="*/ 23 h 791"/>
                <a:gd name="T62" fmla="*/ 238 w 579"/>
                <a:gd name="T63" fmla="*/ 120 h 791"/>
                <a:gd name="T64" fmla="*/ 456 w 579"/>
                <a:gd name="T65" fmla="*/ 223 h 791"/>
                <a:gd name="T66" fmla="*/ 573 w 579"/>
                <a:gd name="T67" fmla="*/ 363 h 791"/>
                <a:gd name="T68" fmla="*/ 530 w 579"/>
                <a:gd name="T69" fmla="*/ 574 h 791"/>
                <a:gd name="T70" fmla="*/ 485 w 579"/>
                <a:gd name="T71" fmla="*/ 747 h 791"/>
                <a:gd name="T72" fmla="*/ 435 w 579"/>
                <a:gd name="T73" fmla="*/ 602 h 791"/>
                <a:gd name="T74" fmla="*/ 495 w 579"/>
                <a:gd name="T75" fmla="*/ 510 h 791"/>
                <a:gd name="T76" fmla="*/ 428 w 579"/>
                <a:gd name="T77" fmla="*/ 595 h 791"/>
                <a:gd name="T78" fmla="*/ 426 w 579"/>
                <a:gd name="T79" fmla="*/ 515 h 791"/>
                <a:gd name="T80" fmla="*/ 472 w 579"/>
                <a:gd name="T81" fmla="*/ 445 h 791"/>
                <a:gd name="T82" fmla="*/ 389 w 579"/>
                <a:gd name="T83" fmla="*/ 573 h 791"/>
                <a:gd name="T84" fmla="*/ 413 w 579"/>
                <a:gd name="T85" fmla="*/ 415 h 791"/>
                <a:gd name="T86" fmla="*/ 486 w 579"/>
                <a:gd name="T87" fmla="*/ 346 h 791"/>
                <a:gd name="T88" fmla="*/ 375 w 579"/>
                <a:gd name="T89" fmla="*/ 438 h 791"/>
                <a:gd name="T90" fmla="*/ 332 w 579"/>
                <a:gd name="T91" fmla="*/ 440 h 791"/>
                <a:gd name="T92" fmla="*/ 404 w 579"/>
                <a:gd name="T93" fmla="*/ 330 h 791"/>
                <a:gd name="T94" fmla="*/ 381 w 579"/>
                <a:gd name="T95" fmla="*/ 345 h 791"/>
                <a:gd name="T96" fmla="*/ 282 w 579"/>
                <a:gd name="T97" fmla="*/ 388 h 791"/>
                <a:gd name="T98" fmla="*/ 348 w 579"/>
                <a:gd name="T99" fmla="*/ 280 h 791"/>
                <a:gd name="T100" fmla="*/ 307 w 579"/>
                <a:gd name="T101" fmla="*/ 314 h 791"/>
                <a:gd name="T102" fmla="*/ 242 w 579"/>
                <a:gd name="T103" fmla="*/ 297 h 791"/>
                <a:gd name="T104" fmla="*/ 303 w 579"/>
                <a:gd name="T105" fmla="*/ 212 h 791"/>
                <a:gd name="T106" fmla="*/ 252 w 579"/>
                <a:gd name="T107" fmla="*/ 259 h 791"/>
                <a:gd name="T108" fmla="*/ 207 w 579"/>
                <a:gd name="T109" fmla="*/ 231 h 791"/>
                <a:gd name="T110" fmla="*/ 250 w 579"/>
                <a:gd name="T111" fmla="*/ 180 h 791"/>
                <a:gd name="T112" fmla="*/ 162 w 579"/>
                <a:gd name="T113" fmla="*/ 198 h 791"/>
                <a:gd name="T114" fmla="*/ 204 w 579"/>
                <a:gd name="T115" fmla="*/ 138 h 791"/>
                <a:gd name="T116" fmla="*/ 158 w 579"/>
                <a:gd name="T117" fmla="*/ 194 h 791"/>
                <a:gd name="T118" fmla="*/ 45 w 579"/>
                <a:gd name="T119" fmla="*/ 2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9" h="791">
                  <a:moveTo>
                    <a:pt x="28" y="2"/>
                  </a:moveTo>
                  <a:lnTo>
                    <a:pt x="34" y="12"/>
                  </a:lnTo>
                  <a:lnTo>
                    <a:pt x="43" y="25"/>
                  </a:lnTo>
                  <a:lnTo>
                    <a:pt x="55" y="43"/>
                  </a:lnTo>
                  <a:lnTo>
                    <a:pt x="69" y="64"/>
                  </a:lnTo>
                  <a:lnTo>
                    <a:pt x="85" y="89"/>
                  </a:lnTo>
                  <a:lnTo>
                    <a:pt x="104" y="118"/>
                  </a:lnTo>
                  <a:lnTo>
                    <a:pt x="125" y="149"/>
                  </a:lnTo>
                  <a:lnTo>
                    <a:pt x="146" y="185"/>
                  </a:lnTo>
                  <a:lnTo>
                    <a:pt x="140" y="185"/>
                  </a:lnTo>
                  <a:lnTo>
                    <a:pt x="128" y="186"/>
                  </a:lnTo>
                  <a:lnTo>
                    <a:pt x="112" y="189"/>
                  </a:lnTo>
                  <a:lnTo>
                    <a:pt x="92" y="195"/>
                  </a:lnTo>
                  <a:lnTo>
                    <a:pt x="71" y="204"/>
                  </a:lnTo>
                  <a:lnTo>
                    <a:pt x="73" y="202"/>
                  </a:lnTo>
                  <a:lnTo>
                    <a:pt x="82" y="200"/>
                  </a:lnTo>
                  <a:lnTo>
                    <a:pt x="93" y="197"/>
                  </a:lnTo>
                  <a:lnTo>
                    <a:pt x="107" y="195"/>
                  </a:lnTo>
                  <a:lnTo>
                    <a:pt x="121" y="192"/>
                  </a:lnTo>
                  <a:lnTo>
                    <a:pt x="137" y="190"/>
                  </a:lnTo>
                  <a:lnTo>
                    <a:pt x="150" y="189"/>
                  </a:lnTo>
                  <a:lnTo>
                    <a:pt x="178" y="236"/>
                  </a:lnTo>
                  <a:lnTo>
                    <a:pt x="155" y="239"/>
                  </a:lnTo>
                  <a:lnTo>
                    <a:pt x="134" y="244"/>
                  </a:lnTo>
                  <a:lnTo>
                    <a:pt x="117" y="250"/>
                  </a:lnTo>
                  <a:lnTo>
                    <a:pt x="102" y="256"/>
                  </a:lnTo>
                  <a:lnTo>
                    <a:pt x="91" y="261"/>
                  </a:lnTo>
                  <a:lnTo>
                    <a:pt x="84" y="266"/>
                  </a:lnTo>
                  <a:lnTo>
                    <a:pt x="81" y="267"/>
                  </a:lnTo>
                  <a:lnTo>
                    <a:pt x="103" y="258"/>
                  </a:lnTo>
                  <a:lnTo>
                    <a:pt x="124" y="251"/>
                  </a:lnTo>
                  <a:lnTo>
                    <a:pt x="143" y="247"/>
                  </a:lnTo>
                  <a:lnTo>
                    <a:pt x="161" y="244"/>
                  </a:lnTo>
                  <a:lnTo>
                    <a:pt x="174" y="243"/>
                  </a:lnTo>
                  <a:lnTo>
                    <a:pt x="181" y="242"/>
                  </a:lnTo>
                  <a:lnTo>
                    <a:pt x="214" y="295"/>
                  </a:lnTo>
                  <a:lnTo>
                    <a:pt x="202" y="295"/>
                  </a:lnTo>
                  <a:lnTo>
                    <a:pt x="186" y="295"/>
                  </a:lnTo>
                  <a:lnTo>
                    <a:pt x="164" y="298"/>
                  </a:lnTo>
                  <a:lnTo>
                    <a:pt x="140" y="305"/>
                  </a:lnTo>
                  <a:lnTo>
                    <a:pt x="112" y="314"/>
                  </a:lnTo>
                  <a:lnTo>
                    <a:pt x="82" y="331"/>
                  </a:lnTo>
                  <a:lnTo>
                    <a:pt x="85" y="330"/>
                  </a:lnTo>
                  <a:lnTo>
                    <a:pt x="93" y="326"/>
                  </a:lnTo>
                  <a:lnTo>
                    <a:pt x="104" y="323"/>
                  </a:lnTo>
                  <a:lnTo>
                    <a:pt x="120" y="318"/>
                  </a:lnTo>
                  <a:lnTo>
                    <a:pt x="138" y="313"/>
                  </a:lnTo>
                  <a:lnTo>
                    <a:pt x="157" y="309"/>
                  </a:lnTo>
                  <a:lnTo>
                    <a:pt x="178" y="306"/>
                  </a:lnTo>
                  <a:lnTo>
                    <a:pt x="200" y="306"/>
                  </a:lnTo>
                  <a:lnTo>
                    <a:pt x="220" y="307"/>
                  </a:lnTo>
                  <a:lnTo>
                    <a:pt x="257" y="370"/>
                  </a:lnTo>
                  <a:lnTo>
                    <a:pt x="242" y="369"/>
                  </a:lnTo>
                  <a:lnTo>
                    <a:pt x="223" y="369"/>
                  </a:lnTo>
                  <a:lnTo>
                    <a:pt x="199" y="371"/>
                  </a:lnTo>
                  <a:lnTo>
                    <a:pt x="172" y="378"/>
                  </a:lnTo>
                  <a:lnTo>
                    <a:pt x="145" y="388"/>
                  </a:lnTo>
                  <a:lnTo>
                    <a:pt x="118" y="405"/>
                  </a:lnTo>
                  <a:lnTo>
                    <a:pt x="120" y="404"/>
                  </a:lnTo>
                  <a:lnTo>
                    <a:pt x="127" y="400"/>
                  </a:lnTo>
                  <a:lnTo>
                    <a:pt x="138" y="396"/>
                  </a:lnTo>
                  <a:lnTo>
                    <a:pt x="152" y="391"/>
                  </a:lnTo>
                  <a:lnTo>
                    <a:pt x="169" y="386"/>
                  </a:lnTo>
                  <a:lnTo>
                    <a:pt x="190" y="382"/>
                  </a:lnTo>
                  <a:lnTo>
                    <a:pt x="213" y="380"/>
                  </a:lnTo>
                  <a:lnTo>
                    <a:pt x="238" y="380"/>
                  </a:lnTo>
                  <a:lnTo>
                    <a:pt x="265" y="383"/>
                  </a:lnTo>
                  <a:lnTo>
                    <a:pt x="296" y="438"/>
                  </a:lnTo>
                  <a:lnTo>
                    <a:pt x="281" y="438"/>
                  </a:lnTo>
                  <a:lnTo>
                    <a:pt x="261" y="440"/>
                  </a:lnTo>
                  <a:lnTo>
                    <a:pt x="236" y="442"/>
                  </a:lnTo>
                  <a:lnTo>
                    <a:pt x="207" y="447"/>
                  </a:lnTo>
                  <a:lnTo>
                    <a:pt x="176" y="455"/>
                  </a:lnTo>
                  <a:lnTo>
                    <a:pt x="144" y="467"/>
                  </a:lnTo>
                  <a:lnTo>
                    <a:pt x="113" y="483"/>
                  </a:lnTo>
                  <a:lnTo>
                    <a:pt x="115" y="482"/>
                  </a:lnTo>
                  <a:lnTo>
                    <a:pt x="122" y="479"/>
                  </a:lnTo>
                  <a:lnTo>
                    <a:pt x="134" y="474"/>
                  </a:lnTo>
                  <a:lnTo>
                    <a:pt x="150" y="470"/>
                  </a:lnTo>
                  <a:lnTo>
                    <a:pt x="168" y="465"/>
                  </a:lnTo>
                  <a:lnTo>
                    <a:pt x="189" y="460"/>
                  </a:lnTo>
                  <a:lnTo>
                    <a:pt x="212" y="456"/>
                  </a:lnTo>
                  <a:lnTo>
                    <a:pt x="236" y="453"/>
                  </a:lnTo>
                  <a:lnTo>
                    <a:pt x="259" y="452"/>
                  </a:lnTo>
                  <a:lnTo>
                    <a:pt x="282" y="453"/>
                  </a:lnTo>
                  <a:lnTo>
                    <a:pt x="305" y="456"/>
                  </a:lnTo>
                  <a:lnTo>
                    <a:pt x="332" y="506"/>
                  </a:lnTo>
                  <a:lnTo>
                    <a:pt x="321" y="504"/>
                  </a:lnTo>
                  <a:lnTo>
                    <a:pt x="304" y="504"/>
                  </a:lnTo>
                  <a:lnTo>
                    <a:pt x="283" y="505"/>
                  </a:lnTo>
                  <a:lnTo>
                    <a:pt x="258" y="508"/>
                  </a:lnTo>
                  <a:lnTo>
                    <a:pt x="230" y="516"/>
                  </a:lnTo>
                  <a:lnTo>
                    <a:pt x="199" y="528"/>
                  </a:lnTo>
                  <a:lnTo>
                    <a:pt x="166" y="545"/>
                  </a:lnTo>
                  <a:lnTo>
                    <a:pt x="131" y="570"/>
                  </a:lnTo>
                  <a:lnTo>
                    <a:pt x="133" y="569"/>
                  </a:lnTo>
                  <a:lnTo>
                    <a:pt x="141" y="565"/>
                  </a:lnTo>
                  <a:lnTo>
                    <a:pt x="152" y="559"/>
                  </a:lnTo>
                  <a:lnTo>
                    <a:pt x="167" y="553"/>
                  </a:lnTo>
                  <a:lnTo>
                    <a:pt x="184" y="545"/>
                  </a:lnTo>
                  <a:lnTo>
                    <a:pt x="204" y="537"/>
                  </a:lnTo>
                  <a:lnTo>
                    <a:pt x="227" y="531"/>
                  </a:lnTo>
                  <a:lnTo>
                    <a:pt x="250" y="525"/>
                  </a:lnTo>
                  <a:lnTo>
                    <a:pt x="274" y="522"/>
                  </a:lnTo>
                  <a:lnTo>
                    <a:pt x="298" y="520"/>
                  </a:lnTo>
                  <a:lnTo>
                    <a:pt x="321" y="522"/>
                  </a:lnTo>
                  <a:lnTo>
                    <a:pt x="344" y="528"/>
                  </a:lnTo>
                  <a:lnTo>
                    <a:pt x="374" y="583"/>
                  </a:lnTo>
                  <a:lnTo>
                    <a:pt x="339" y="581"/>
                  </a:lnTo>
                  <a:lnTo>
                    <a:pt x="308" y="582"/>
                  </a:lnTo>
                  <a:lnTo>
                    <a:pt x="280" y="585"/>
                  </a:lnTo>
                  <a:lnTo>
                    <a:pt x="255" y="591"/>
                  </a:lnTo>
                  <a:lnTo>
                    <a:pt x="234" y="596"/>
                  </a:lnTo>
                  <a:lnTo>
                    <a:pt x="218" y="603"/>
                  </a:lnTo>
                  <a:lnTo>
                    <a:pt x="206" y="608"/>
                  </a:lnTo>
                  <a:lnTo>
                    <a:pt x="199" y="612"/>
                  </a:lnTo>
                  <a:lnTo>
                    <a:pt x="196" y="614"/>
                  </a:lnTo>
                  <a:lnTo>
                    <a:pt x="233" y="602"/>
                  </a:lnTo>
                  <a:lnTo>
                    <a:pt x="269" y="594"/>
                  </a:lnTo>
                  <a:lnTo>
                    <a:pt x="301" y="592"/>
                  </a:lnTo>
                  <a:lnTo>
                    <a:pt x="329" y="592"/>
                  </a:lnTo>
                  <a:lnTo>
                    <a:pt x="352" y="594"/>
                  </a:lnTo>
                  <a:lnTo>
                    <a:pt x="369" y="597"/>
                  </a:lnTo>
                  <a:lnTo>
                    <a:pt x="382" y="599"/>
                  </a:lnTo>
                  <a:lnTo>
                    <a:pt x="407" y="649"/>
                  </a:lnTo>
                  <a:lnTo>
                    <a:pt x="377" y="644"/>
                  </a:lnTo>
                  <a:lnTo>
                    <a:pt x="351" y="641"/>
                  </a:lnTo>
                  <a:lnTo>
                    <a:pt x="328" y="641"/>
                  </a:lnTo>
                  <a:lnTo>
                    <a:pt x="308" y="642"/>
                  </a:lnTo>
                  <a:lnTo>
                    <a:pt x="292" y="645"/>
                  </a:lnTo>
                  <a:lnTo>
                    <a:pt x="279" y="649"/>
                  </a:lnTo>
                  <a:lnTo>
                    <a:pt x="269" y="654"/>
                  </a:lnTo>
                  <a:lnTo>
                    <a:pt x="262" y="657"/>
                  </a:lnTo>
                  <a:lnTo>
                    <a:pt x="257" y="660"/>
                  </a:lnTo>
                  <a:lnTo>
                    <a:pt x="256" y="661"/>
                  </a:lnTo>
                  <a:lnTo>
                    <a:pt x="286" y="653"/>
                  </a:lnTo>
                  <a:lnTo>
                    <a:pt x="314" y="648"/>
                  </a:lnTo>
                  <a:lnTo>
                    <a:pt x="341" y="648"/>
                  </a:lnTo>
                  <a:lnTo>
                    <a:pt x="365" y="651"/>
                  </a:lnTo>
                  <a:lnTo>
                    <a:pt x="385" y="654"/>
                  </a:lnTo>
                  <a:lnTo>
                    <a:pt x="401" y="657"/>
                  </a:lnTo>
                  <a:lnTo>
                    <a:pt x="413" y="660"/>
                  </a:lnTo>
                  <a:lnTo>
                    <a:pt x="474" y="791"/>
                  </a:lnTo>
                  <a:lnTo>
                    <a:pt x="460" y="781"/>
                  </a:lnTo>
                  <a:lnTo>
                    <a:pt x="443" y="772"/>
                  </a:lnTo>
                  <a:lnTo>
                    <a:pt x="424" y="763"/>
                  </a:lnTo>
                  <a:lnTo>
                    <a:pt x="400" y="754"/>
                  </a:lnTo>
                  <a:lnTo>
                    <a:pt x="372" y="745"/>
                  </a:lnTo>
                  <a:lnTo>
                    <a:pt x="339" y="736"/>
                  </a:lnTo>
                  <a:lnTo>
                    <a:pt x="301" y="730"/>
                  </a:lnTo>
                  <a:lnTo>
                    <a:pt x="257" y="722"/>
                  </a:lnTo>
                  <a:lnTo>
                    <a:pt x="208" y="717"/>
                  </a:lnTo>
                  <a:lnTo>
                    <a:pt x="172" y="710"/>
                  </a:lnTo>
                  <a:lnTo>
                    <a:pt x="141" y="699"/>
                  </a:lnTo>
                  <a:lnTo>
                    <a:pt x="113" y="685"/>
                  </a:lnTo>
                  <a:lnTo>
                    <a:pt x="88" y="668"/>
                  </a:lnTo>
                  <a:lnTo>
                    <a:pt x="65" y="646"/>
                  </a:lnTo>
                  <a:lnTo>
                    <a:pt x="46" y="622"/>
                  </a:lnTo>
                  <a:lnTo>
                    <a:pt x="31" y="596"/>
                  </a:lnTo>
                  <a:lnTo>
                    <a:pt x="18" y="568"/>
                  </a:lnTo>
                  <a:lnTo>
                    <a:pt x="8" y="537"/>
                  </a:lnTo>
                  <a:lnTo>
                    <a:pt x="3" y="505"/>
                  </a:lnTo>
                  <a:lnTo>
                    <a:pt x="0" y="471"/>
                  </a:lnTo>
                  <a:lnTo>
                    <a:pt x="0" y="436"/>
                  </a:lnTo>
                  <a:lnTo>
                    <a:pt x="3" y="400"/>
                  </a:lnTo>
                  <a:lnTo>
                    <a:pt x="10" y="344"/>
                  </a:lnTo>
                  <a:lnTo>
                    <a:pt x="17" y="293"/>
                  </a:lnTo>
                  <a:lnTo>
                    <a:pt x="22" y="248"/>
                  </a:lnTo>
                  <a:lnTo>
                    <a:pt x="27" y="210"/>
                  </a:lnTo>
                  <a:lnTo>
                    <a:pt x="30" y="175"/>
                  </a:lnTo>
                  <a:lnTo>
                    <a:pt x="32" y="147"/>
                  </a:lnTo>
                  <a:lnTo>
                    <a:pt x="33" y="121"/>
                  </a:lnTo>
                  <a:lnTo>
                    <a:pt x="34" y="100"/>
                  </a:lnTo>
                  <a:lnTo>
                    <a:pt x="34" y="82"/>
                  </a:lnTo>
                  <a:lnTo>
                    <a:pt x="34" y="67"/>
                  </a:lnTo>
                  <a:lnTo>
                    <a:pt x="34" y="52"/>
                  </a:lnTo>
                  <a:lnTo>
                    <a:pt x="33" y="41"/>
                  </a:lnTo>
                  <a:lnTo>
                    <a:pt x="32" y="31"/>
                  </a:lnTo>
                  <a:lnTo>
                    <a:pt x="30" y="21"/>
                  </a:lnTo>
                  <a:lnTo>
                    <a:pt x="29" y="12"/>
                  </a:lnTo>
                  <a:lnTo>
                    <a:pt x="28" y="2"/>
                  </a:lnTo>
                  <a:close/>
                  <a:moveTo>
                    <a:pt x="28" y="0"/>
                  </a:moveTo>
                  <a:lnTo>
                    <a:pt x="29" y="2"/>
                  </a:lnTo>
                  <a:lnTo>
                    <a:pt x="34" y="7"/>
                  </a:lnTo>
                  <a:lnTo>
                    <a:pt x="42" y="13"/>
                  </a:lnTo>
                  <a:lnTo>
                    <a:pt x="55" y="23"/>
                  </a:lnTo>
                  <a:lnTo>
                    <a:pt x="71" y="34"/>
                  </a:lnTo>
                  <a:lnTo>
                    <a:pt x="93" y="48"/>
                  </a:lnTo>
                  <a:lnTo>
                    <a:pt x="120" y="63"/>
                  </a:lnTo>
                  <a:lnTo>
                    <a:pt x="153" y="81"/>
                  </a:lnTo>
                  <a:lnTo>
                    <a:pt x="192" y="99"/>
                  </a:lnTo>
                  <a:lnTo>
                    <a:pt x="238" y="120"/>
                  </a:lnTo>
                  <a:lnTo>
                    <a:pt x="291" y="140"/>
                  </a:lnTo>
                  <a:lnTo>
                    <a:pt x="327" y="155"/>
                  </a:lnTo>
                  <a:lnTo>
                    <a:pt x="361" y="170"/>
                  </a:lnTo>
                  <a:lnTo>
                    <a:pt x="394" y="186"/>
                  </a:lnTo>
                  <a:lnTo>
                    <a:pt x="427" y="205"/>
                  </a:lnTo>
                  <a:lnTo>
                    <a:pt x="456" y="223"/>
                  </a:lnTo>
                  <a:lnTo>
                    <a:pt x="484" y="243"/>
                  </a:lnTo>
                  <a:lnTo>
                    <a:pt x="509" y="264"/>
                  </a:lnTo>
                  <a:lnTo>
                    <a:pt x="530" y="286"/>
                  </a:lnTo>
                  <a:lnTo>
                    <a:pt x="549" y="311"/>
                  </a:lnTo>
                  <a:lnTo>
                    <a:pt x="563" y="336"/>
                  </a:lnTo>
                  <a:lnTo>
                    <a:pt x="573" y="363"/>
                  </a:lnTo>
                  <a:lnTo>
                    <a:pt x="578" y="393"/>
                  </a:lnTo>
                  <a:lnTo>
                    <a:pt x="579" y="423"/>
                  </a:lnTo>
                  <a:lnTo>
                    <a:pt x="574" y="456"/>
                  </a:lnTo>
                  <a:lnTo>
                    <a:pt x="563" y="491"/>
                  </a:lnTo>
                  <a:lnTo>
                    <a:pt x="546" y="535"/>
                  </a:lnTo>
                  <a:lnTo>
                    <a:pt x="530" y="574"/>
                  </a:lnTo>
                  <a:lnTo>
                    <a:pt x="516" y="610"/>
                  </a:lnTo>
                  <a:lnTo>
                    <a:pt x="505" y="642"/>
                  </a:lnTo>
                  <a:lnTo>
                    <a:pt x="495" y="670"/>
                  </a:lnTo>
                  <a:lnTo>
                    <a:pt x="489" y="697"/>
                  </a:lnTo>
                  <a:lnTo>
                    <a:pt x="485" y="722"/>
                  </a:lnTo>
                  <a:lnTo>
                    <a:pt x="485" y="747"/>
                  </a:lnTo>
                  <a:lnTo>
                    <a:pt x="487" y="772"/>
                  </a:lnTo>
                  <a:lnTo>
                    <a:pt x="468" y="729"/>
                  </a:lnTo>
                  <a:lnTo>
                    <a:pt x="447" y="683"/>
                  </a:lnTo>
                  <a:lnTo>
                    <a:pt x="423" y="636"/>
                  </a:lnTo>
                  <a:lnTo>
                    <a:pt x="427" y="621"/>
                  </a:lnTo>
                  <a:lnTo>
                    <a:pt x="435" y="602"/>
                  </a:lnTo>
                  <a:lnTo>
                    <a:pt x="444" y="579"/>
                  </a:lnTo>
                  <a:lnTo>
                    <a:pt x="460" y="555"/>
                  </a:lnTo>
                  <a:lnTo>
                    <a:pt x="478" y="531"/>
                  </a:lnTo>
                  <a:lnTo>
                    <a:pt x="502" y="507"/>
                  </a:lnTo>
                  <a:lnTo>
                    <a:pt x="500" y="508"/>
                  </a:lnTo>
                  <a:lnTo>
                    <a:pt x="495" y="510"/>
                  </a:lnTo>
                  <a:lnTo>
                    <a:pt x="487" y="516"/>
                  </a:lnTo>
                  <a:lnTo>
                    <a:pt x="477" y="523"/>
                  </a:lnTo>
                  <a:lnTo>
                    <a:pt x="465" y="535"/>
                  </a:lnTo>
                  <a:lnTo>
                    <a:pt x="453" y="550"/>
                  </a:lnTo>
                  <a:lnTo>
                    <a:pt x="440" y="570"/>
                  </a:lnTo>
                  <a:lnTo>
                    <a:pt x="428" y="595"/>
                  </a:lnTo>
                  <a:lnTo>
                    <a:pt x="417" y="626"/>
                  </a:lnTo>
                  <a:lnTo>
                    <a:pt x="400" y="592"/>
                  </a:lnTo>
                  <a:lnTo>
                    <a:pt x="402" y="580"/>
                  </a:lnTo>
                  <a:lnTo>
                    <a:pt x="406" y="562"/>
                  </a:lnTo>
                  <a:lnTo>
                    <a:pt x="415" y="540"/>
                  </a:lnTo>
                  <a:lnTo>
                    <a:pt x="426" y="515"/>
                  </a:lnTo>
                  <a:lnTo>
                    <a:pt x="442" y="487"/>
                  </a:lnTo>
                  <a:lnTo>
                    <a:pt x="464" y="458"/>
                  </a:lnTo>
                  <a:lnTo>
                    <a:pt x="491" y="430"/>
                  </a:lnTo>
                  <a:lnTo>
                    <a:pt x="489" y="431"/>
                  </a:lnTo>
                  <a:lnTo>
                    <a:pt x="482" y="436"/>
                  </a:lnTo>
                  <a:lnTo>
                    <a:pt x="472" y="445"/>
                  </a:lnTo>
                  <a:lnTo>
                    <a:pt x="460" y="457"/>
                  </a:lnTo>
                  <a:lnTo>
                    <a:pt x="445" y="472"/>
                  </a:lnTo>
                  <a:lnTo>
                    <a:pt x="430" y="492"/>
                  </a:lnTo>
                  <a:lnTo>
                    <a:pt x="416" y="515"/>
                  </a:lnTo>
                  <a:lnTo>
                    <a:pt x="402" y="542"/>
                  </a:lnTo>
                  <a:lnTo>
                    <a:pt x="389" y="573"/>
                  </a:lnTo>
                  <a:lnTo>
                    <a:pt x="360" y="520"/>
                  </a:lnTo>
                  <a:lnTo>
                    <a:pt x="364" y="497"/>
                  </a:lnTo>
                  <a:lnTo>
                    <a:pt x="373" y="474"/>
                  </a:lnTo>
                  <a:lnTo>
                    <a:pt x="385" y="454"/>
                  </a:lnTo>
                  <a:lnTo>
                    <a:pt x="398" y="433"/>
                  </a:lnTo>
                  <a:lnTo>
                    <a:pt x="413" y="415"/>
                  </a:lnTo>
                  <a:lnTo>
                    <a:pt x="428" y="397"/>
                  </a:lnTo>
                  <a:lnTo>
                    <a:pt x="443" y="382"/>
                  </a:lnTo>
                  <a:lnTo>
                    <a:pt x="457" y="370"/>
                  </a:lnTo>
                  <a:lnTo>
                    <a:pt x="469" y="359"/>
                  </a:lnTo>
                  <a:lnTo>
                    <a:pt x="479" y="351"/>
                  </a:lnTo>
                  <a:lnTo>
                    <a:pt x="486" y="346"/>
                  </a:lnTo>
                  <a:lnTo>
                    <a:pt x="489" y="345"/>
                  </a:lnTo>
                  <a:lnTo>
                    <a:pt x="456" y="362"/>
                  </a:lnTo>
                  <a:lnTo>
                    <a:pt x="430" y="381"/>
                  </a:lnTo>
                  <a:lnTo>
                    <a:pt x="407" y="400"/>
                  </a:lnTo>
                  <a:lnTo>
                    <a:pt x="390" y="419"/>
                  </a:lnTo>
                  <a:lnTo>
                    <a:pt x="375" y="438"/>
                  </a:lnTo>
                  <a:lnTo>
                    <a:pt x="364" y="456"/>
                  </a:lnTo>
                  <a:lnTo>
                    <a:pt x="355" y="472"/>
                  </a:lnTo>
                  <a:lnTo>
                    <a:pt x="350" y="485"/>
                  </a:lnTo>
                  <a:lnTo>
                    <a:pt x="345" y="496"/>
                  </a:lnTo>
                  <a:lnTo>
                    <a:pt x="326" y="462"/>
                  </a:lnTo>
                  <a:lnTo>
                    <a:pt x="332" y="440"/>
                  </a:lnTo>
                  <a:lnTo>
                    <a:pt x="342" y="419"/>
                  </a:lnTo>
                  <a:lnTo>
                    <a:pt x="353" y="397"/>
                  </a:lnTo>
                  <a:lnTo>
                    <a:pt x="366" y="378"/>
                  </a:lnTo>
                  <a:lnTo>
                    <a:pt x="379" y="360"/>
                  </a:lnTo>
                  <a:lnTo>
                    <a:pt x="392" y="344"/>
                  </a:lnTo>
                  <a:lnTo>
                    <a:pt x="404" y="330"/>
                  </a:lnTo>
                  <a:lnTo>
                    <a:pt x="415" y="318"/>
                  </a:lnTo>
                  <a:lnTo>
                    <a:pt x="424" y="309"/>
                  </a:lnTo>
                  <a:lnTo>
                    <a:pt x="429" y="304"/>
                  </a:lnTo>
                  <a:lnTo>
                    <a:pt x="431" y="301"/>
                  </a:lnTo>
                  <a:lnTo>
                    <a:pt x="405" y="322"/>
                  </a:lnTo>
                  <a:lnTo>
                    <a:pt x="381" y="345"/>
                  </a:lnTo>
                  <a:lnTo>
                    <a:pt x="362" y="368"/>
                  </a:lnTo>
                  <a:lnTo>
                    <a:pt x="345" y="391"/>
                  </a:lnTo>
                  <a:lnTo>
                    <a:pt x="332" y="411"/>
                  </a:lnTo>
                  <a:lnTo>
                    <a:pt x="323" y="430"/>
                  </a:lnTo>
                  <a:lnTo>
                    <a:pt x="316" y="444"/>
                  </a:lnTo>
                  <a:lnTo>
                    <a:pt x="282" y="388"/>
                  </a:lnTo>
                  <a:lnTo>
                    <a:pt x="291" y="363"/>
                  </a:lnTo>
                  <a:lnTo>
                    <a:pt x="301" y="341"/>
                  </a:lnTo>
                  <a:lnTo>
                    <a:pt x="313" y="321"/>
                  </a:lnTo>
                  <a:lnTo>
                    <a:pt x="325" y="305"/>
                  </a:lnTo>
                  <a:lnTo>
                    <a:pt x="337" y="291"/>
                  </a:lnTo>
                  <a:lnTo>
                    <a:pt x="348" y="280"/>
                  </a:lnTo>
                  <a:lnTo>
                    <a:pt x="356" y="272"/>
                  </a:lnTo>
                  <a:lnTo>
                    <a:pt x="362" y="268"/>
                  </a:lnTo>
                  <a:lnTo>
                    <a:pt x="364" y="267"/>
                  </a:lnTo>
                  <a:lnTo>
                    <a:pt x="341" y="281"/>
                  </a:lnTo>
                  <a:lnTo>
                    <a:pt x="323" y="297"/>
                  </a:lnTo>
                  <a:lnTo>
                    <a:pt x="307" y="314"/>
                  </a:lnTo>
                  <a:lnTo>
                    <a:pt x="294" y="332"/>
                  </a:lnTo>
                  <a:lnTo>
                    <a:pt x="286" y="348"/>
                  </a:lnTo>
                  <a:lnTo>
                    <a:pt x="278" y="363"/>
                  </a:lnTo>
                  <a:lnTo>
                    <a:pt x="274" y="374"/>
                  </a:lnTo>
                  <a:lnTo>
                    <a:pt x="236" y="314"/>
                  </a:lnTo>
                  <a:lnTo>
                    <a:pt x="242" y="297"/>
                  </a:lnTo>
                  <a:lnTo>
                    <a:pt x="251" y="280"/>
                  </a:lnTo>
                  <a:lnTo>
                    <a:pt x="261" y="263"/>
                  </a:lnTo>
                  <a:lnTo>
                    <a:pt x="271" y="248"/>
                  </a:lnTo>
                  <a:lnTo>
                    <a:pt x="282" y="234"/>
                  </a:lnTo>
                  <a:lnTo>
                    <a:pt x="293" y="222"/>
                  </a:lnTo>
                  <a:lnTo>
                    <a:pt x="303" y="212"/>
                  </a:lnTo>
                  <a:lnTo>
                    <a:pt x="310" y="206"/>
                  </a:lnTo>
                  <a:lnTo>
                    <a:pt x="315" y="200"/>
                  </a:lnTo>
                  <a:lnTo>
                    <a:pt x="317" y="199"/>
                  </a:lnTo>
                  <a:lnTo>
                    <a:pt x="290" y="219"/>
                  </a:lnTo>
                  <a:lnTo>
                    <a:pt x="268" y="239"/>
                  </a:lnTo>
                  <a:lnTo>
                    <a:pt x="252" y="259"/>
                  </a:lnTo>
                  <a:lnTo>
                    <a:pt x="241" y="277"/>
                  </a:lnTo>
                  <a:lnTo>
                    <a:pt x="232" y="292"/>
                  </a:lnTo>
                  <a:lnTo>
                    <a:pt x="228" y="303"/>
                  </a:lnTo>
                  <a:lnTo>
                    <a:pt x="194" y="250"/>
                  </a:lnTo>
                  <a:lnTo>
                    <a:pt x="200" y="242"/>
                  </a:lnTo>
                  <a:lnTo>
                    <a:pt x="207" y="231"/>
                  </a:lnTo>
                  <a:lnTo>
                    <a:pt x="217" y="217"/>
                  </a:lnTo>
                  <a:lnTo>
                    <a:pt x="229" y="202"/>
                  </a:lnTo>
                  <a:lnTo>
                    <a:pt x="243" y="187"/>
                  </a:lnTo>
                  <a:lnTo>
                    <a:pt x="258" y="173"/>
                  </a:lnTo>
                  <a:lnTo>
                    <a:pt x="256" y="174"/>
                  </a:lnTo>
                  <a:lnTo>
                    <a:pt x="250" y="180"/>
                  </a:lnTo>
                  <a:lnTo>
                    <a:pt x="241" y="186"/>
                  </a:lnTo>
                  <a:lnTo>
                    <a:pt x="229" y="197"/>
                  </a:lnTo>
                  <a:lnTo>
                    <a:pt x="217" y="210"/>
                  </a:lnTo>
                  <a:lnTo>
                    <a:pt x="204" y="226"/>
                  </a:lnTo>
                  <a:lnTo>
                    <a:pt x="192" y="245"/>
                  </a:lnTo>
                  <a:lnTo>
                    <a:pt x="162" y="198"/>
                  </a:lnTo>
                  <a:lnTo>
                    <a:pt x="167" y="187"/>
                  </a:lnTo>
                  <a:lnTo>
                    <a:pt x="175" y="175"/>
                  </a:lnTo>
                  <a:lnTo>
                    <a:pt x="183" y="163"/>
                  </a:lnTo>
                  <a:lnTo>
                    <a:pt x="192" y="152"/>
                  </a:lnTo>
                  <a:lnTo>
                    <a:pt x="199" y="144"/>
                  </a:lnTo>
                  <a:lnTo>
                    <a:pt x="204" y="138"/>
                  </a:lnTo>
                  <a:lnTo>
                    <a:pt x="205" y="136"/>
                  </a:lnTo>
                  <a:lnTo>
                    <a:pt x="191" y="150"/>
                  </a:lnTo>
                  <a:lnTo>
                    <a:pt x="179" y="164"/>
                  </a:lnTo>
                  <a:lnTo>
                    <a:pt x="169" y="176"/>
                  </a:lnTo>
                  <a:lnTo>
                    <a:pt x="163" y="186"/>
                  </a:lnTo>
                  <a:lnTo>
                    <a:pt x="158" y="194"/>
                  </a:lnTo>
                  <a:lnTo>
                    <a:pt x="134" y="158"/>
                  </a:lnTo>
                  <a:lnTo>
                    <a:pt x="113" y="125"/>
                  </a:lnTo>
                  <a:lnTo>
                    <a:pt x="92" y="95"/>
                  </a:lnTo>
                  <a:lnTo>
                    <a:pt x="73" y="69"/>
                  </a:lnTo>
                  <a:lnTo>
                    <a:pt x="58" y="46"/>
                  </a:lnTo>
                  <a:lnTo>
                    <a:pt x="45" y="26"/>
                  </a:lnTo>
                  <a:lnTo>
                    <a:pt x="34" y="1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AB2D7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54" name="Freeform 46"/>
          <p:cNvSpPr/>
          <p:nvPr/>
        </p:nvSpPr>
        <p:spPr bwMode="auto">
          <a:xfrm>
            <a:off x="4796367" y="2856184"/>
            <a:ext cx="2305944" cy="2990803"/>
          </a:xfrm>
          <a:custGeom>
            <a:avLst/>
            <a:gdLst>
              <a:gd name="T0" fmla="*/ 480 w 1532"/>
              <a:gd name="T1" fmla="*/ 71 h 1987"/>
              <a:gd name="T2" fmla="*/ 541 w 1532"/>
              <a:gd name="T3" fmla="*/ 73 h 1987"/>
              <a:gd name="T4" fmla="*/ 504 w 1532"/>
              <a:gd name="T5" fmla="*/ 119 h 1987"/>
              <a:gd name="T6" fmla="*/ 523 w 1532"/>
              <a:gd name="T7" fmla="*/ 313 h 1987"/>
              <a:gd name="T8" fmla="*/ 668 w 1532"/>
              <a:gd name="T9" fmla="*/ 543 h 1987"/>
              <a:gd name="T10" fmla="*/ 741 w 1532"/>
              <a:gd name="T11" fmla="*/ 554 h 1987"/>
              <a:gd name="T12" fmla="*/ 701 w 1532"/>
              <a:gd name="T13" fmla="*/ 358 h 1987"/>
              <a:gd name="T14" fmla="*/ 689 w 1532"/>
              <a:gd name="T15" fmla="*/ 323 h 1987"/>
              <a:gd name="T16" fmla="*/ 769 w 1532"/>
              <a:gd name="T17" fmla="*/ 375 h 1987"/>
              <a:gd name="T18" fmla="*/ 857 w 1532"/>
              <a:gd name="T19" fmla="*/ 321 h 1987"/>
              <a:gd name="T20" fmla="*/ 883 w 1532"/>
              <a:gd name="T21" fmla="*/ 165 h 1987"/>
              <a:gd name="T22" fmla="*/ 885 w 1532"/>
              <a:gd name="T23" fmla="*/ 247 h 1987"/>
              <a:gd name="T24" fmla="*/ 1005 w 1532"/>
              <a:gd name="T25" fmla="*/ 276 h 1987"/>
              <a:gd name="T26" fmla="*/ 1096 w 1532"/>
              <a:gd name="T27" fmla="*/ 188 h 1987"/>
              <a:gd name="T28" fmla="*/ 1178 w 1532"/>
              <a:gd name="T29" fmla="*/ 259 h 1987"/>
              <a:gd name="T30" fmla="*/ 1058 w 1532"/>
              <a:gd name="T31" fmla="*/ 287 h 1987"/>
              <a:gd name="T32" fmla="*/ 876 w 1532"/>
              <a:gd name="T33" fmla="*/ 378 h 1987"/>
              <a:gd name="T34" fmla="*/ 757 w 1532"/>
              <a:gd name="T35" fmla="*/ 827 h 1987"/>
              <a:gd name="T36" fmla="*/ 776 w 1532"/>
              <a:gd name="T37" fmla="*/ 1130 h 1987"/>
              <a:gd name="T38" fmla="*/ 882 w 1532"/>
              <a:gd name="T39" fmla="*/ 1217 h 1987"/>
              <a:gd name="T40" fmla="*/ 1030 w 1532"/>
              <a:gd name="T41" fmla="*/ 1016 h 1987"/>
              <a:gd name="T42" fmla="*/ 1077 w 1532"/>
              <a:gd name="T43" fmla="*/ 867 h 1987"/>
              <a:gd name="T44" fmla="*/ 1060 w 1532"/>
              <a:gd name="T45" fmla="*/ 729 h 1987"/>
              <a:gd name="T46" fmla="*/ 1089 w 1532"/>
              <a:gd name="T47" fmla="*/ 781 h 1987"/>
              <a:gd name="T48" fmla="*/ 1172 w 1532"/>
              <a:gd name="T49" fmla="*/ 788 h 1987"/>
              <a:gd name="T50" fmla="*/ 1096 w 1532"/>
              <a:gd name="T51" fmla="*/ 825 h 1987"/>
              <a:gd name="T52" fmla="*/ 1118 w 1532"/>
              <a:gd name="T53" fmla="*/ 927 h 1987"/>
              <a:gd name="T54" fmla="*/ 1297 w 1532"/>
              <a:gd name="T55" fmla="*/ 787 h 1987"/>
              <a:gd name="T56" fmla="*/ 1327 w 1532"/>
              <a:gd name="T57" fmla="*/ 696 h 1987"/>
              <a:gd name="T58" fmla="*/ 1324 w 1532"/>
              <a:gd name="T59" fmla="*/ 806 h 1987"/>
              <a:gd name="T60" fmla="*/ 1424 w 1532"/>
              <a:gd name="T61" fmla="*/ 760 h 1987"/>
              <a:gd name="T62" fmla="*/ 1464 w 1532"/>
              <a:gd name="T63" fmla="*/ 775 h 1987"/>
              <a:gd name="T64" fmla="*/ 1460 w 1532"/>
              <a:gd name="T65" fmla="*/ 797 h 1987"/>
              <a:gd name="T66" fmla="*/ 1292 w 1532"/>
              <a:gd name="T67" fmla="*/ 859 h 1987"/>
              <a:gd name="T68" fmla="*/ 1149 w 1532"/>
              <a:gd name="T69" fmla="*/ 972 h 1987"/>
              <a:gd name="T70" fmla="*/ 1003 w 1532"/>
              <a:gd name="T71" fmla="*/ 1154 h 1987"/>
              <a:gd name="T72" fmla="*/ 862 w 1532"/>
              <a:gd name="T73" fmla="*/ 1381 h 1987"/>
              <a:gd name="T74" fmla="*/ 882 w 1532"/>
              <a:gd name="T75" fmla="*/ 1668 h 1987"/>
              <a:gd name="T76" fmla="*/ 891 w 1532"/>
              <a:gd name="T77" fmla="*/ 1972 h 1987"/>
              <a:gd name="T78" fmla="*/ 652 w 1532"/>
              <a:gd name="T79" fmla="*/ 1867 h 1987"/>
              <a:gd name="T80" fmla="*/ 650 w 1532"/>
              <a:gd name="T81" fmla="*/ 1416 h 1987"/>
              <a:gd name="T82" fmla="*/ 516 w 1532"/>
              <a:gd name="T83" fmla="*/ 984 h 1987"/>
              <a:gd name="T84" fmla="*/ 196 w 1532"/>
              <a:gd name="T85" fmla="*/ 769 h 1987"/>
              <a:gd name="T86" fmla="*/ 0 w 1532"/>
              <a:gd name="T87" fmla="*/ 703 h 1987"/>
              <a:gd name="T88" fmla="*/ 90 w 1532"/>
              <a:gd name="T89" fmla="*/ 703 h 1987"/>
              <a:gd name="T90" fmla="*/ 112 w 1532"/>
              <a:gd name="T91" fmla="*/ 608 h 1987"/>
              <a:gd name="T92" fmla="*/ 227 w 1532"/>
              <a:gd name="T93" fmla="*/ 747 h 1987"/>
              <a:gd name="T94" fmla="*/ 347 w 1532"/>
              <a:gd name="T95" fmla="*/ 793 h 1987"/>
              <a:gd name="T96" fmla="*/ 345 w 1532"/>
              <a:gd name="T97" fmla="*/ 734 h 1987"/>
              <a:gd name="T98" fmla="*/ 240 w 1532"/>
              <a:gd name="T99" fmla="*/ 630 h 1987"/>
              <a:gd name="T100" fmla="*/ 335 w 1532"/>
              <a:gd name="T101" fmla="*/ 658 h 1987"/>
              <a:gd name="T102" fmla="*/ 383 w 1532"/>
              <a:gd name="T103" fmla="*/ 626 h 1987"/>
              <a:gd name="T104" fmla="*/ 400 w 1532"/>
              <a:gd name="T105" fmla="*/ 750 h 1987"/>
              <a:gd name="T106" fmla="*/ 566 w 1532"/>
              <a:gd name="T107" fmla="*/ 919 h 1987"/>
              <a:gd name="T108" fmla="*/ 656 w 1532"/>
              <a:gd name="T109" fmla="*/ 866 h 1987"/>
              <a:gd name="T110" fmla="*/ 678 w 1532"/>
              <a:gd name="T111" fmla="*/ 656 h 1987"/>
              <a:gd name="T112" fmla="*/ 565 w 1532"/>
              <a:gd name="T113" fmla="*/ 480 h 1987"/>
              <a:gd name="T114" fmla="*/ 427 w 1532"/>
              <a:gd name="T115" fmla="*/ 244 h 1987"/>
              <a:gd name="T116" fmla="*/ 218 w 1532"/>
              <a:gd name="T117" fmla="*/ 181 h 1987"/>
              <a:gd name="T118" fmla="*/ 331 w 1532"/>
              <a:gd name="T119" fmla="*/ 156 h 1987"/>
              <a:gd name="T120" fmla="*/ 451 w 1532"/>
              <a:gd name="T121" fmla="*/ 159 h 1987"/>
              <a:gd name="T122" fmla="*/ 432 w 1532"/>
              <a:gd name="T123" fmla="*/ 21 h 1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2" h="1987">
                <a:moveTo>
                  <a:pt x="421" y="0"/>
                </a:moveTo>
                <a:lnTo>
                  <a:pt x="423" y="2"/>
                </a:lnTo>
                <a:lnTo>
                  <a:pt x="428" y="8"/>
                </a:lnTo>
                <a:lnTo>
                  <a:pt x="435" y="15"/>
                </a:lnTo>
                <a:lnTo>
                  <a:pt x="444" y="26"/>
                </a:lnTo>
                <a:lnTo>
                  <a:pt x="454" y="37"/>
                </a:lnTo>
                <a:lnTo>
                  <a:pt x="464" y="49"/>
                </a:lnTo>
                <a:lnTo>
                  <a:pt x="472" y="60"/>
                </a:lnTo>
                <a:lnTo>
                  <a:pt x="480" y="71"/>
                </a:lnTo>
                <a:lnTo>
                  <a:pt x="485" y="79"/>
                </a:lnTo>
                <a:lnTo>
                  <a:pt x="489" y="86"/>
                </a:lnTo>
                <a:lnTo>
                  <a:pt x="492" y="89"/>
                </a:lnTo>
                <a:lnTo>
                  <a:pt x="498" y="90"/>
                </a:lnTo>
                <a:lnTo>
                  <a:pt x="506" y="88"/>
                </a:lnTo>
                <a:lnTo>
                  <a:pt x="516" y="86"/>
                </a:lnTo>
                <a:lnTo>
                  <a:pt x="525" y="82"/>
                </a:lnTo>
                <a:lnTo>
                  <a:pt x="534" y="77"/>
                </a:lnTo>
                <a:lnTo>
                  <a:pt x="541" y="73"/>
                </a:lnTo>
                <a:lnTo>
                  <a:pt x="546" y="71"/>
                </a:lnTo>
                <a:lnTo>
                  <a:pt x="549" y="70"/>
                </a:lnTo>
                <a:lnTo>
                  <a:pt x="552" y="72"/>
                </a:lnTo>
                <a:lnTo>
                  <a:pt x="550" y="74"/>
                </a:lnTo>
                <a:lnTo>
                  <a:pt x="544" y="77"/>
                </a:lnTo>
                <a:lnTo>
                  <a:pt x="537" y="85"/>
                </a:lnTo>
                <a:lnTo>
                  <a:pt x="527" y="94"/>
                </a:lnTo>
                <a:lnTo>
                  <a:pt x="515" y="105"/>
                </a:lnTo>
                <a:lnTo>
                  <a:pt x="504" y="119"/>
                </a:lnTo>
                <a:lnTo>
                  <a:pt x="493" y="135"/>
                </a:lnTo>
                <a:lnTo>
                  <a:pt x="483" y="153"/>
                </a:lnTo>
                <a:lnTo>
                  <a:pt x="478" y="170"/>
                </a:lnTo>
                <a:lnTo>
                  <a:pt x="478" y="189"/>
                </a:lnTo>
                <a:lnTo>
                  <a:pt x="481" y="211"/>
                </a:lnTo>
                <a:lnTo>
                  <a:pt x="488" y="235"/>
                </a:lnTo>
                <a:lnTo>
                  <a:pt x="497" y="260"/>
                </a:lnTo>
                <a:lnTo>
                  <a:pt x="509" y="286"/>
                </a:lnTo>
                <a:lnTo>
                  <a:pt x="523" y="313"/>
                </a:lnTo>
                <a:lnTo>
                  <a:pt x="539" y="342"/>
                </a:lnTo>
                <a:lnTo>
                  <a:pt x="555" y="370"/>
                </a:lnTo>
                <a:lnTo>
                  <a:pt x="572" y="398"/>
                </a:lnTo>
                <a:lnTo>
                  <a:pt x="588" y="424"/>
                </a:lnTo>
                <a:lnTo>
                  <a:pt x="604" y="449"/>
                </a:lnTo>
                <a:lnTo>
                  <a:pt x="620" y="475"/>
                </a:lnTo>
                <a:lnTo>
                  <a:pt x="637" y="499"/>
                </a:lnTo>
                <a:lnTo>
                  <a:pt x="653" y="522"/>
                </a:lnTo>
                <a:lnTo>
                  <a:pt x="668" y="543"/>
                </a:lnTo>
                <a:lnTo>
                  <a:pt x="681" y="561"/>
                </a:lnTo>
                <a:lnTo>
                  <a:pt x="693" y="575"/>
                </a:lnTo>
                <a:lnTo>
                  <a:pt x="704" y="587"/>
                </a:lnTo>
                <a:lnTo>
                  <a:pt x="712" y="595"/>
                </a:lnTo>
                <a:lnTo>
                  <a:pt x="718" y="597"/>
                </a:lnTo>
                <a:lnTo>
                  <a:pt x="724" y="595"/>
                </a:lnTo>
                <a:lnTo>
                  <a:pt x="729" y="586"/>
                </a:lnTo>
                <a:lnTo>
                  <a:pt x="736" y="572"/>
                </a:lnTo>
                <a:lnTo>
                  <a:pt x="741" y="554"/>
                </a:lnTo>
                <a:lnTo>
                  <a:pt x="745" y="533"/>
                </a:lnTo>
                <a:lnTo>
                  <a:pt x="749" y="509"/>
                </a:lnTo>
                <a:lnTo>
                  <a:pt x="750" y="485"/>
                </a:lnTo>
                <a:lnTo>
                  <a:pt x="750" y="460"/>
                </a:lnTo>
                <a:lnTo>
                  <a:pt x="748" y="436"/>
                </a:lnTo>
                <a:lnTo>
                  <a:pt x="741" y="411"/>
                </a:lnTo>
                <a:lnTo>
                  <a:pt x="731" y="389"/>
                </a:lnTo>
                <a:lnTo>
                  <a:pt x="717" y="372"/>
                </a:lnTo>
                <a:lnTo>
                  <a:pt x="701" y="358"/>
                </a:lnTo>
                <a:lnTo>
                  <a:pt x="681" y="347"/>
                </a:lnTo>
                <a:lnTo>
                  <a:pt x="658" y="340"/>
                </a:lnTo>
                <a:lnTo>
                  <a:pt x="633" y="337"/>
                </a:lnTo>
                <a:lnTo>
                  <a:pt x="606" y="338"/>
                </a:lnTo>
                <a:lnTo>
                  <a:pt x="606" y="334"/>
                </a:lnTo>
                <a:lnTo>
                  <a:pt x="676" y="322"/>
                </a:lnTo>
                <a:lnTo>
                  <a:pt x="681" y="237"/>
                </a:lnTo>
                <a:lnTo>
                  <a:pt x="684" y="237"/>
                </a:lnTo>
                <a:lnTo>
                  <a:pt x="689" y="323"/>
                </a:lnTo>
                <a:lnTo>
                  <a:pt x="691" y="324"/>
                </a:lnTo>
                <a:lnTo>
                  <a:pt x="698" y="327"/>
                </a:lnTo>
                <a:lnTo>
                  <a:pt x="706" y="333"/>
                </a:lnTo>
                <a:lnTo>
                  <a:pt x="717" y="339"/>
                </a:lnTo>
                <a:lnTo>
                  <a:pt x="729" y="346"/>
                </a:lnTo>
                <a:lnTo>
                  <a:pt x="741" y="353"/>
                </a:lnTo>
                <a:lnTo>
                  <a:pt x="752" y="361"/>
                </a:lnTo>
                <a:lnTo>
                  <a:pt x="762" y="369"/>
                </a:lnTo>
                <a:lnTo>
                  <a:pt x="769" y="375"/>
                </a:lnTo>
                <a:lnTo>
                  <a:pt x="777" y="380"/>
                </a:lnTo>
                <a:lnTo>
                  <a:pt x="787" y="381"/>
                </a:lnTo>
                <a:lnTo>
                  <a:pt x="799" y="377"/>
                </a:lnTo>
                <a:lnTo>
                  <a:pt x="812" y="373"/>
                </a:lnTo>
                <a:lnTo>
                  <a:pt x="825" y="365"/>
                </a:lnTo>
                <a:lnTo>
                  <a:pt x="837" y="356"/>
                </a:lnTo>
                <a:lnTo>
                  <a:pt x="847" y="345"/>
                </a:lnTo>
                <a:lnTo>
                  <a:pt x="853" y="333"/>
                </a:lnTo>
                <a:lnTo>
                  <a:pt x="857" y="321"/>
                </a:lnTo>
                <a:lnTo>
                  <a:pt x="858" y="307"/>
                </a:lnTo>
                <a:lnTo>
                  <a:pt x="861" y="289"/>
                </a:lnTo>
                <a:lnTo>
                  <a:pt x="864" y="269"/>
                </a:lnTo>
                <a:lnTo>
                  <a:pt x="868" y="248"/>
                </a:lnTo>
                <a:lnTo>
                  <a:pt x="872" y="226"/>
                </a:lnTo>
                <a:lnTo>
                  <a:pt x="876" y="207"/>
                </a:lnTo>
                <a:lnTo>
                  <a:pt x="879" y="188"/>
                </a:lnTo>
                <a:lnTo>
                  <a:pt x="882" y="174"/>
                </a:lnTo>
                <a:lnTo>
                  <a:pt x="883" y="165"/>
                </a:lnTo>
                <a:lnTo>
                  <a:pt x="885" y="162"/>
                </a:lnTo>
                <a:lnTo>
                  <a:pt x="886" y="163"/>
                </a:lnTo>
                <a:lnTo>
                  <a:pt x="886" y="166"/>
                </a:lnTo>
                <a:lnTo>
                  <a:pt x="885" y="174"/>
                </a:lnTo>
                <a:lnTo>
                  <a:pt x="883" y="185"/>
                </a:lnTo>
                <a:lnTo>
                  <a:pt x="882" y="199"/>
                </a:lnTo>
                <a:lnTo>
                  <a:pt x="882" y="214"/>
                </a:lnTo>
                <a:lnTo>
                  <a:pt x="882" y="231"/>
                </a:lnTo>
                <a:lnTo>
                  <a:pt x="885" y="247"/>
                </a:lnTo>
                <a:lnTo>
                  <a:pt x="887" y="261"/>
                </a:lnTo>
                <a:lnTo>
                  <a:pt x="892" y="273"/>
                </a:lnTo>
                <a:lnTo>
                  <a:pt x="899" y="282"/>
                </a:lnTo>
                <a:lnTo>
                  <a:pt x="909" y="285"/>
                </a:lnTo>
                <a:lnTo>
                  <a:pt x="922" y="286"/>
                </a:lnTo>
                <a:lnTo>
                  <a:pt x="940" y="286"/>
                </a:lnTo>
                <a:lnTo>
                  <a:pt x="961" y="284"/>
                </a:lnTo>
                <a:lnTo>
                  <a:pt x="982" y="281"/>
                </a:lnTo>
                <a:lnTo>
                  <a:pt x="1005" y="276"/>
                </a:lnTo>
                <a:lnTo>
                  <a:pt x="1027" y="271"/>
                </a:lnTo>
                <a:lnTo>
                  <a:pt x="1047" y="264"/>
                </a:lnTo>
                <a:lnTo>
                  <a:pt x="1063" y="257"/>
                </a:lnTo>
                <a:lnTo>
                  <a:pt x="1076" y="248"/>
                </a:lnTo>
                <a:lnTo>
                  <a:pt x="1084" y="237"/>
                </a:lnTo>
                <a:lnTo>
                  <a:pt x="1090" y="219"/>
                </a:lnTo>
                <a:lnTo>
                  <a:pt x="1093" y="203"/>
                </a:lnTo>
                <a:lnTo>
                  <a:pt x="1094" y="194"/>
                </a:lnTo>
                <a:lnTo>
                  <a:pt x="1096" y="188"/>
                </a:lnTo>
                <a:lnTo>
                  <a:pt x="1096" y="186"/>
                </a:lnTo>
                <a:lnTo>
                  <a:pt x="1099" y="187"/>
                </a:lnTo>
                <a:lnTo>
                  <a:pt x="1091" y="253"/>
                </a:lnTo>
                <a:lnTo>
                  <a:pt x="1094" y="252"/>
                </a:lnTo>
                <a:lnTo>
                  <a:pt x="1104" y="252"/>
                </a:lnTo>
                <a:lnTo>
                  <a:pt x="1118" y="253"/>
                </a:lnTo>
                <a:lnTo>
                  <a:pt x="1137" y="254"/>
                </a:lnTo>
                <a:lnTo>
                  <a:pt x="1156" y="256"/>
                </a:lnTo>
                <a:lnTo>
                  <a:pt x="1178" y="259"/>
                </a:lnTo>
                <a:lnTo>
                  <a:pt x="1199" y="264"/>
                </a:lnTo>
                <a:lnTo>
                  <a:pt x="1196" y="264"/>
                </a:lnTo>
                <a:lnTo>
                  <a:pt x="1187" y="264"/>
                </a:lnTo>
                <a:lnTo>
                  <a:pt x="1173" y="266"/>
                </a:lnTo>
                <a:lnTo>
                  <a:pt x="1153" y="269"/>
                </a:lnTo>
                <a:lnTo>
                  <a:pt x="1130" y="272"/>
                </a:lnTo>
                <a:lnTo>
                  <a:pt x="1104" y="276"/>
                </a:lnTo>
                <a:lnTo>
                  <a:pt x="1076" y="283"/>
                </a:lnTo>
                <a:lnTo>
                  <a:pt x="1058" y="287"/>
                </a:lnTo>
                <a:lnTo>
                  <a:pt x="1039" y="290"/>
                </a:lnTo>
                <a:lnTo>
                  <a:pt x="1018" y="294"/>
                </a:lnTo>
                <a:lnTo>
                  <a:pt x="998" y="298"/>
                </a:lnTo>
                <a:lnTo>
                  <a:pt x="977" y="303"/>
                </a:lnTo>
                <a:lnTo>
                  <a:pt x="956" y="311"/>
                </a:lnTo>
                <a:lnTo>
                  <a:pt x="936" y="322"/>
                </a:lnTo>
                <a:lnTo>
                  <a:pt x="915" y="336"/>
                </a:lnTo>
                <a:lnTo>
                  <a:pt x="895" y="355"/>
                </a:lnTo>
                <a:lnTo>
                  <a:pt x="876" y="378"/>
                </a:lnTo>
                <a:lnTo>
                  <a:pt x="858" y="407"/>
                </a:lnTo>
                <a:lnTo>
                  <a:pt x="842" y="443"/>
                </a:lnTo>
                <a:lnTo>
                  <a:pt x="823" y="496"/>
                </a:lnTo>
                <a:lnTo>
                  <a:pt x="805" y="550"/>
                </a:lnTo>
                <a:lnTo>
                  <a:pt x="791" y="607"/>
                </a:lnTo>
                <a:lnTo>
                  <a:pt x="779" y="665"/>
                </a:lnTo>
                <a:lnTo>
                  <a:pt x="769" y="720"/>
                </a:lnTo>
                <a:lnTo>
                  <a:pt x="763" y="774"/>
                </a:lnTo>
                <a:lnTo>
                  <a:pt x="757" y="827"/>
                </a:lnTo>
                <a:lnTo>
                  <a:pt x="755" y="874"/>
                </a:lnTo>
                <a:lnTo>
                  <a:pt x="754" y="919"/>
                </a:lnTo>
                <a:lnTo>
                  <a:pt x="755" y="946"/>
                </a:lnTo>
                <a:lnTo>
                  <a:pt x="756" y="977"/>
                </a:lnTo>
                <a:lnTo>
                  <a:pt x="758" y="1007"/>
                </a:lnTo>
                <a:lnTo>
                  <a:pt x="762" y="1039"/>
                </a:lnTo>
                <a:lnTo>
                  <a:pt x="765" y="1070"/>
                </a:lnTo>
                <a:lnTo>
                  <a:pt x="770" y="1102"/>
                </a:lnTo>
                <a:lnTo>
                  <a:pt x="776" y="1130"/>
                </a:lnTo>
                <a:lnTo>
                  <a:pt x="783" y="1157"/>
                </a:lnTo>
                <a:lnTo>
                  <a:pt x="791" y="1181"/>
                </a:lnTo>
                <a:lnTo>
                  <a:pt x="801" y="1202"/>
                </a:lnTo>
                <a:lnTo>
                  <a:pt x="812" y="1218"/>
                </a:lnTo>
                <a:lnTo>
                  <a:pt x="825" y="1229"/>
                </a:lnTo>
                <a:lnTo>
                  <a:pt x="838" y="1234"/>
                </a:lnTo>
                <a:lnTo>
                  <a:pt x="853" y="1233"/>
                </a:lnTo>
                <a:lnTo>
                  <a:pt x="867" y="1227"/>
                </a:lnTo>
                <a:lnTo>
                  <a:pt x="882" y="1217"/>
                </a:lnTo>
                <a:lnTo>
                  <a:pt x="899" y="1202"/>
                </a:lnTo>
                <a:lnTo>
                  <a:pt x="916" y="1184"/>
                </a:lnTo>
                <a:lnTo>
                  <a:pt x="932" y="1164"/>
                </a:lnTo>
                <a:lnTo>
                  <a:pt x="951" y="1141"/>
                </a:lnTo>
                <a:lnTo>
                  <a:pt x="967" y="1117"/>
                </a:lnTo>
                <a:lnTo>
                  <a:pt x="985" y="1092"/>
                </a:lnTo>
                <a:lnTo>
                  <a:pt x="1001" y="1066"/>
                </a:lnTo>
                <a:lnTo>
                  <a:pt x="1016" y="1041"/>
                </a:lnTo>
                <a:lnTo>
                  <a:pt x="1030" y="1016"/>
                </a:lnTo>
                <a:lnTo>
                  <a:pt x="1043" y="992"/>
                </a:lnTo>
                <a:lnTo>
                  <a:pt x="1054" y="971"/>
                </a:lnTo>
                <a:lnTo>
                  <a:pt x="1063" y="952"/>
                </a:lnTo>
                <a:lnTo>
                  <a:pt x="1071" y="935"/>
                </a:lnTo>
                <a:lnTo>
                  <a:pt x="1075" y="923"/>
                </a:lnTo>
                <a:lnTo>
                  <a:pt x="1076" y="916"/>
                </a:lnTo>
                <a:lnTo>
                  <a:pt x="1076" y="904"/>
                </a:lnTo>
                <a:lnTo>
                  <a:pt x="1076" y="886"/>
                </a:lnTo>
                <a:lnTo>
                  <a:pt x="1077" y="867"/>
                </a:lnTo>
                <a:lnTo>
                  <a:pt x="1077" y="845"/>
                </a:lnTo>
                <a:lnTo>
                  <a:pt x="1076" y="822"/>
                </a:lnTo>
                <a:lnTo>
                  <a:pt x="1075" y="798"/>
                </a:lnTo>
                <a:lnTo>
                  <a:pt x="1072" y="778"/>
                </a:lnTo>
                <a:lnTo>
                  <a:pt x="1068" y="758"/>
                </a:lnTo>
                <a:lnTo>
                  <a:pt x="1063" y="742"/>
                </a:lnTo>
                <a:lnTo>
                  <a:pt x="1056" y="731"/>
                </a:lnTo>
                <a:lnTo>
                  <a:pt x="1058" y="730"/>
                </a:lnTo>
                <a:lnTo>
                  <a:pt x="1060" y="729"/>
                </a:lnTo>
                <a:lnTo>
                  <a:pt x="1061" y="729"/>
                </a:lnTo>
                <a:lnTo>
                  <a:pt x="1062" y="729"/>
                </a:lnTo>
                <a:lnTo>
                  <a:pt x="1062" y="729"/>
                </a:lnTo>
                <a:lnTo>
                  <a:pt x="1063" y="731"/>
                </a:lnTo>
                <a:lnTo>
                  <a:pt x="1067" y="735"/>
                </a:lnTo>
                <a:lnTo>
                  <a:pt x="1073" y="744"/>
                </a:lnTo>
                <a:lnTo>
                  <a:pt x="1079" y="754"/>
                </a:lnTo>
                <a:lnTo>
                  <a:pt x="1085" y="767"/>
                </a:lnTo>
                <a:lnTo>
                  <a:pt x="1089" y="781"/>
                </a:lnTo>
                <a:lnTo>
                  <a:pt x="1092" y="796"/>
                </a:lnTo>
                <a:lnTo>
                  <a:pt x="1094" y="799"/>
                </a:lnTo>
                <a:lnTo>
                  <a:pt x="1099" y="802"/>
                </a:lnTo>
                <a:lnTo>
                  <a:pt x="1106" y="803"/>
                </a:lnTo>
                <a:lnTo>
                  <a:pt x="1117" y="802"/>
                </a:lnTo>
                <a:lnTo>
                  <a:pt x="1131" y="798"/>
                </a:lnTo>
                <a:lnTo>
                  <a:pt x="1149" y="793"/>
                </a:lnTo>
                <a:lnTo>
                  <a:pt x="1171" y="785"/>
                </a:lnTo>
                <a:lnTo>
                  <a:pt x="1172" y="788"/>
                </a:lnTo>
                <a:lnTo>
                  <a:pt x="1170" y="790"/>
                </a:lnTo>
                <a:lnTo>
                  <a:pt x="1162" y="793"/>
                </a:lnTo>
                <a:lnTo>
                  <a:pt x="1152" y="797"/>
                </a:lnTo>
                <a:lnTo>
                  <a:pt x="1140" y="802"/>
                </a:lnTo>
                <a:lnTo>
                  <a:pt x="1126" y="806"/>
                </a:lnTo>
                <a:lnTo>
                  <a:pt x="1111" y="810"/>
                </a:lnTo>
                <a:lnTo>
                  <a:pt x="1096" y="811"/>
                </a:lnTo>
                <a:lnTo>
                  <a:pt x="1096" y="816"/>
                </a:lnTo>
                <a:lnTo>
                  <a:pt x="1096" y="825"/>
                </a:lnTo>
                <a:lnTo>
                  <a:pt x="1096" y="840"/>
                </a:lnTo>
                <a:lnTo>
                  <a:pt x="1096" y="856"/>
                </a:lnTo>
                <a:lnTo>
                  <a:pt x="1096" y="872"/>
                </a:lnTo>
                <a:lnTo>
                  <a:pt x="1096" y="887"/>
                </a:lnTo>
                <a:lnTo>
                  <a:pt x="1096" y="899"/>
                </a:lnTo>
                <a:lnTo>
                  <a:pt x="1097" y="908"/>
                </a:lnTo>
                <a:lnTo>
                  <a:pt x="1101" y="916"/>
                </a:lnTo>
                <a:lnTo>
                  <a:pt x="1108" y="922"/>
                </a:lnTo>
                <a:lnTo>
                  <a:pt x="1118" y="927"/>
                </a:lnTo>
                <a:lnTo>
                  <a:pt x="1131" y="929"/>
                </a:lnTo>
                <a:lnTo>
                  <a:pt x="1147" y="927"/>
                </a:lnTo>
                <a:lnTo>
                  <a:pt x="1164" y="919"/>
                </a:lnTo>
                <a:lnTo>
                  <a:pt x="1184" y="907"/>
                </a:lnTo>
                <a:lnTo>
                  <a:pt x="1216" y="883"/>
                </a:lnTo>
                <a:lnTo>
                  <a:pt x="1245" y="860"/>
                </a:lnTo>
                <a:lnTo>
                  <a:pt x="1267" y="836"/>
                </a:lnTo>
                <a:lnTo>
                  <a:pt x="1286" y="812"/>
                </a:lnTo>
                <a:lnTo>
                  <a:pt x="1297" y="787"/>
                </a:lnTo>
                <a:lnTo>
                  <a:pt x="1302" y="770"/>
                </a:lnTo>
                <a:lnTo>
                  <a:pt x="1308" y="752"/>
                </a:lnTo>
                <a:lnTo>
                  <a:pt x="1313" y="734"/>
                </a:lnTo>
                <a:lnTo>
                  <a:pt x="1317" y="718"/>
                </a:lnTo>
                <a:lnTo>
                  <a:pt x="1322" y="706"/>
                </a:lnTo>
                <a:lnTo>
                  <a:pt x="1324" y="697"/>
                </a:lnTo>
                <a:lnTo>
                  <a:pt x="1325" y="694"/>
                </a:lnTo>
                <a:lnTo>
                  <a:pt x="1327" y="693"/>
                </a:lnTo>
                <a:lnTo>
                  <a:pt x="1327" y="696"/>
                </a:lnTo>
                <a:lnTo>
                  <a:pt x="1327" y="706"/>
                </a:lnTo>
                <a:lnTo>
                  <a:pt x="1327" y="719"/>
                </a:lnTo>
                <a:lnTo>
                  <a:pt x="1326" y="735"/>
                </a:lnTo>
                <a:lnTo>
                  <a:pt x="1324" y="754"/>
                </a:lnTo>
                <a:lnTo>
                  <a:pt x="1322" y="772"/>
                </a:lnTo>
                <a:lnTo>
                  <a:pt x="1317" y="792"/>
                </a:lnTo>
                <a:lnTo>
                  <a:pt x="1312" y="808"/>
                </a:lnTo>
                <a:lnTo>
                  <a:pt x="1315" y="808"/>
                </a:lnTo>
                <a:lnTo>
                  <a:pt x="1324" y="806"/>
                </a:lnTo>
                <a:lnTo>
                  <a:pt x="1337" y="804"/>
                </a:lnTo>
                <a:lnTo>
                  <a:pt x="1352" y="800"/>
                </a:lnTo>
                <a:lnTo>
                  <a:pt x="1367" y="796"/>
                </a:lnTo>
                <a:lnTo>
                  <a:pt x="1383" y="793"/>
                </a:lnTo>
                <a:lnTo>
                  <a:pt x="1395" y="788"/>
                </a:lnTo>
                <a:lnTo>
                  <a:pt x="1403" y="784"/>
                </a:lnTo>
                <a:lnTo>
                  <a:pt x="1410" y="779"/>
                </a:lnTo>
                <a:lnTo>
                  <a:pt x="1418" y="770"/>
                </a:lnTo>
                <a:lnTo>
                  <a:pt x="1424" y="760"/>
                </a:lnTo>
                <a:lnTo>
                  <a:pt x="1431" y="749"/>
                </a:lnTo>
                <a:lnTo>
                  <a:pt x="1435" y="741"/>
                </a:lnTo>
                <a:lnTo>
                  <a:pt x="1438" y="735"/>
                </a:lnTo>
                <a:lnTo>
                  <a:pt x="1439" y="733"/>
                </a:lnTo>
                <a:lnTo>
                  <a:pt x="1441" y="733"/>
                </a:lnTo>
                <a:lnTo>
                  <a:pt x="1435" y="777"/>
                </a:lnTo>
                <a:lnTo>
                  <a:pt x="1439" y="777"/>
                </a:lnTo>
                <a:lnTo>
                  <a:pt x="1449" y="775"/>
                </a:lnTo>
                <a:lnTo>
                  <a:pt x="1464" y="775"/>
                </a:lnTo>
                <a:lnTo>
                  <a:pt x="1484" y="777"/>
                </a:lnTo>
                <a:lnTo>
                  <a:pt x="1507" y="779"/>
                </a:lnTo>
                <a:lnTo>
                  <a:pt x="1532" y="783"/>
                </a:lnTo>
                <a:lnTo>
                  <a:pt x="1531" y="784"/>
                </a:lnTo>
                <a:lnTo>
                  <a:pt x="1527" y="784"/>
                </a:lnTo>
                <a:lnTo>
                  <a:pt x="1518" y="785"/>
                </a:lnTo>
                <a:lnTo>
                  <a:pt x="1502" y="787"/>
                </a:lnTo>
                <a:lnTo>
                  <a:pt x="1483" y="792"/>
                </a:lnTo>
                <a:lnTo>
                  <a:pt x="1460" y="797"/>
                </a:lnTo>
                <a:lnTo>
                  <a:pt x="1435" y="804"/>
                </a:lnTo>
                <a:lnTo>
                  <a:pt x="1408" y="811"/>
                </a:lnTo>
                <a:lnTo>
                  <a:pt x="1388" y="818"/>
                </a:lnTo>
                <a:lnTo>
                  <a:pt x="1372" y="823"/>
                </a:lnTo>
                <a:lnTo>
                  <a:pt x="1356" y="828"/>
                </a:lnTo>
                <a:lnTo>
                  <a:pt x="1340" y="833"/>
                </a:lnTo>
                <a:lnTo>
                  <a:pt x="1324" y="840"/>
                </a:lnTo>
                <a:lnTo>
                  <a:pt x="1309" y="848"/>
                </a:lnTo>
                <a:lnTo>
                  <a:pt x="1292" y="859"/>
                </a:lnTo>
                <a:lnTo>
                  <a:pt x="1274" y="872"/>
                </a:lnTo>
                <a:lnTo>
                  <a:pt x="1254" y="890"/>
                </a:lnTo>
                <a:lnTo>
                  <a:pt x="1233" y="911"/>
                </a:lnTo>
                <a:lnTo>
                  <a:pt x="1217" y="926"/>
                </a:lnTo>
                <a:lnTo>
                  <a:pt x="1202" y="939"/>
                </a:lnTo>
                <a:lnTo>
                  <a:pt x="1188" y="948"/>
                </a:lnTo>
                <a:lnTo>
                  <a:pt x="1175" y="957"/>
                </a:lnTo>
                <a:lnTo>
                  <a:pt x="1162" y="965"/>
                </a:lnTo>
                <a:lnTo>
                  <a:pt x="1149" y="972"/>
                </a:lnTo>
                <a:lnTo>
                  <a:pt x="1136" y="981"/>
                </a:lnTo>
                <a:lnTo>
                  <a:pt x="1123" y="991"/>
                </a:lnTo>
                <a:lnTo>
                  <a:pt x="1109" y="1002"/>
                </a:lnTo>
                <a:lnTo>
                  <a:pt x="1094" y="1017"/>
                </a:lnTo>
                <a:lnTo>
                  <a:pt x="1079" y="1034"/>
                </a:lnTo>
                <a:lnTo>
                  <a:pt x="1063" y="1056"/>
                </a:lnTo>
                <a:lnTo>
                  <a:pt x="1046" y="1082"/>
                </a:lnTo>
                <a:lnTo>
                  <a:pt x="1027" y="1115"/>
                </a:lnTo>
                <a:lnTo>
                  <a:pt x="1003" y="1154"/>
                </a:lnTo>
                <a:lnTo>
                  <a:pt x="981" y="1188"/>
                </a:lnTo>
                <a:lnTo>
                  <a:pt x="960" y="1218"/>
                </a:lnTo>
                <a:lnTo>
                  <a:pt x="939" y="1245"/>
                </a:lnTo>
                <a:lnTo>
                  <a:pt x="919" y="1270"/>
                </a:lnTo>
                <a:lnTo>
                  <a:pt x="903" y="1293"/>
                </a:lnTo>
                <a:lnTo>
                  <a:pt x="888" y="1315"/>
                </a:lnTo>
                <a:lnTo>
                  <a:pt x="876" y="1337"/>
                </a:lnTo>
                <a:lnTo>
                  <a:pt x="867" y="1358"/>
                </a:lnTo>
                <a:lnTo>
                  <a:pt x="862" y="1381"/>
                </a:lnTo>
                <a:lnTo>
                  <a:pt x="861" y="1406"/>
                </a:lnTo>
                <a:lnTo>
                  <a:pt x="864" y="1432"/>
                </a:lnTo>
                <a:lnTo>
                  <a:pt x="867" y="1454"/>
                </a:lnTo>
                <a:lnTo>
                  <a:pt x="870" y="1481"/>
                </a:lnTo>
                <a:lnTo>
                  <a:pt x="873" y="1513"/>
                </a:lnTo>
                <a:lnTo>
                  <a:pt x="876" y="1549"/>
                </a:lnTo>
                <a:lnTo>
                  <a:pt x="878" y="1587"/>
                </a:lnTo>
                <a:lnTo>
                  <a:pt x="880" y="1627"/>
                </a:lnTo>
                <a:lnTo>
                  <a:pt x="882" y="1668"/>
                </a:lnTo>
                <a:lnTo>
                  <a:pt x="883" y="1711"/>
                </a:lnTo>
                <a:lnTo>
                  <a:pt x="886" y="1752"/>
                </a:lnTo>
                <a:lnTo>
                  <a:pt x="887" y="1793"/>
                </a:lnTo>
                <a:lnTo>
                  <a:pt x="888" y="1833"/>
                </a:lnTo>
                <a:lnTo>
                  <a:pt x="889" y="1868"/>
                </a:lnTo>
                <a:lnTo>
                  <a:pt x="890" y="1901"/>
                </a:lnTo>
                <a:lnTo>
                  <a:pt x="890" y="1930"/>
                </a:lnTo>
                <a:lnTo>
                  <a:pt x="891" y="1954"/>
                </a:lnTo>
                <a:lnTo>
                  <a:pt x="891" y="1972"/>
                </a:lnTo>
                <a:lnTo>
                  <a:pt x="891" y="1984"/>
                </a:lnTo>
                <a:lnTo>
                  <a:pt x="891" y="1987"/>
                </a:lnTo>
                <a:lnTo>
                  <a:pt x="641" y="1987"/>
                </a:lnTo>
                <a:lnTo>
                  <a:pt x="641" y="1984"/>
                </a:lnTo>
                <a:lnTo>
                  <a:pt x="642" y="1973"/>
                </a:lnTo>
                <a:lnTo>
                  <a:pt x="644" y="1954"/>
                </a:lnTo>
                <a:lnTo>
                  <a:pt x="646" y="1932"/>
                </a:lnTo>
                <a:lnTo>
                  <a:pt x="649" y="1901"/>
                </a:lnTo>
                <a:lnTo>
                  <a:pt x="652" y="1867"/>
                </a:lnTo>
                <a:lnTo>
                  <a:pt x="654" y="1828"/>
                </a:lnTo>
                <a:lnTo>
                  <a:pt x="656" y="1785"/>
                </a:lnTo>
                <a:lnTo>
                  <a:pt x="658" y="1738"/>
                </a:lnTo>
                <a:lnTo>
                  <a:pt x="659" y="1689"/>
                </a:lnTo>
                <a:lnTo>
                  <a:pt x="659" y="1637"/>
                </a:lnTo>
                <a:lnTo>
                  <a:pt x="658" y="1584"/>
                </a:lnTo>
                <a:lnTo>
                  <a:pt x="657" y="1528"/>
                </a:lnTo>
                <a:lnTo>
                  <a:pt x="654" y="1471"/>
                </a:lnTo>
                <a:lnTo>
                  <a:pt x="650" y="1416"/>
                </a:lnTo>
                <a:lnTo>
                  <a:pt x="644" y="1359"/>
                </a:lnTo>
                <a:lnTo>
                  <a:pt x="636" y="1304"/>
                </a:lnTo>
                <a:lnTo>
                  <a:pt x="626" y="1251"/>
                </a:lnTo>
                <a:lnTo>
                  <a:pt x="614" y="1199"/>
                </a:lnTo>
                <a:lnTo>
                  <a:pt x="600" y="1148"/>
                </a:lnTo>
                <a:lnTo>
                  <a:pt x="583" y="1102"/>
                </a:lnTo>
                <a:lnTo>
                  <a:pt x="564" y="1058"/>
                </a:lnTo>
                <a:lnTo>
                  <a:pt x="541" y="1019"/>
                </a:lnTo>
                <a:lnTo>
                  <a:pt x="516" y="984"/>
                </a:lnTo>
                <a:lnTo>
                  <a:pt x="488" y="952"/>
                </a:lnTo>
                <a:lnTo>
                  <a:pt x="455" y="922"/>
                </a:lnTo>
                <a:lnTo>
                  <a:pt x="421" y="894"/>
                </a:lnTo>
                <a:lnTo>
                  <a:pt x="385" y="868"/>
                </a:lnTo>
                <a:lnTo>
                  <a:pt x="347" y="845"/>
                </a:lnTo>
                <a:lnTo>
                  <a:pt x="309" y="822"/>
                </a:lnTo>
                <a:lnTo>
                  <a:pt x="271" y="803"/>
                </a:lnTo>
                <a:lnTo>
                  <a:pt x="233" y="785"/>
                </a:lnTo>
                <a:lnTo>
                  <a:pt x="196" y="769"/>
                </a:lnTo>
                <a:lnTo>
                  <a:pt x="161" y="755"/>
                </a:lnTo>
                <a:lnTo>
                  <a:pt x="128" y="742"/>
                </a:lnTo>
                <a:lnTo>
                  <a:pt x="97" y="731"/>
                </a:lnTo>
                <a:lnTo>
                  <a:pt x="70" y="722"/>
                </a:lnTo>
                <a:lnTo>
                  <a:pt x="46" y="715"/>
                </a:lnTo>
                <a:lnTo>
                  <a:pt x="26" y="709"/>
                </a:lnTo>
                <a:lnTo>
                  <a:pt x="12" y="706"/>
                </a:lnTo>
                <a:lnTo>
                  <a:pt x="4" y="703"/>
                </a:lnTo>
                <a:lnTo>
                  <a:pt x="0" y="703"/>
                </a:lnTo>
                <a:lnTo>
                  <a:pt x="0" y="699"/>
                </a:lnTo>
                <a:lnTo>
                  <a:pt x="4" y="699"/>
                </a:lnTo>
                <a:lnTo>
                  <a:pt x="13" y="700"/>
                </a:lnTo>
                <a:lnTo>
                  <a:pt x="29" y="700"/>
                </a:lnTo>
                <a:lnTo>
                  <a:pt x="46" y="700"/>
                </a:lnTo>
                <a:lnTo>
                  <a:pt x="66" y="701"/>
                </a:lnTo>
                <a:lnTo>
                  <a:pt x="84" y="703"/>
                </a:lnTo>
                <a:lnTo>
                  <a:pt x="85" y="703"/>
                </a:lnTo>
                <a:lnTo>
                  <a:pt x="90" y="703"/>
                </a:lnTo>
                <a:lnTo>
                  <a:pt x="94" y="699"/>
                </a:lnTo>
                <a:lnTo>
                  <a:pt x="99" y="693"/>
                </a:lnTo>
                <a:lnTo>
                  <a:pt x="105" y="682"/>
                </a:lnTo>
                <a:lnTo>
                  <a:pt x="108" y="668"/>
                </a:lnTo>
                <a:lnTo>
                  <a:pt x="110" y="651"/>
                </a:lnTo>
                <a:lnTo>
                  <a:pt x="111" y="636"/>
                </a:lnTo>
                <a:lnTo>
                  <a:pt x="111" y="622"/>
                </a:lnTo>
                <a:lnTo>
                  <a:pt x="112" y="612"/>
                </a:lnTo>
                <a:lnTo>
                  <a:pt x="112" y="608"/>
                </a:lnTo>
                <a:lnTo>
                  <a:pt x="115" y="609"/>
                </a:lnTo>
                <a:lnTo>
                  <a:pt x="120" y="710"/>
                </a:lnTo>
                <a:lnTo>
                  <a:pt x="122" y="711"/>
                </a:lnTo>
                <a:lnTo>
                  <a:pt x="131" y="715"/>
                </a:lnTo>
                <a:lnTo>
                  <a:pt x="145" y="719"/>
                </a:lnTo>
                <a:lnTo>
                  <a:pt x="161" y="724"/>
                </a:lnTo>
                <a:lnTo>
                  <a:pt x="182" y="731"/>
                </a:lnTo>
                <a:lnTo>
                  <a:pt x="204" y="738"/>
                </a:lnTo>
                <a:lnTo>
                  <a:pt x="227" y="747"/>
                </a:lnTo>
                <a:lnTo>
                  <a:pt x="251" y="756"/>
                </a:lnTo>
                <a:lnTo>
                  <a:pt x="272" y="763"/>
                </a:lnTo>
                <a:lnTo>
                  <a:pt x="294" y="772"/>
                </a:lnTo>
                <a:lnTo>
                  <a:pt x="313" y="780"/>
                </a:lnTo>
                <a:lnTo>
                  <a:pt x="328" y="786"/>
                </a:lnTo>
                <a:lnTo>
                  <a:pt x="330" y="787"/>
                </a:lnTo>
                <a:lnTo>
                  <a:pt x="334" y="788"/>
                </a:lnTo>
                <a:lnTo>
                  <a:pt x="340" y="791"/>
                </a:lnTo>
                <a:lnTo>
                  <a:pt x="347" y="793"/>
                </a:lnTo>
                <a:lnTo>
                  <a:pt x="355" y="794"/>
                </a:lnTo>
                <a:lnTo>
                  <a:pt x="363" y="794"/>
                </a:lnTo>
                <a:lnTo>
                  <a:pt x="368" y="792"/>
                </a:lnTo>
                <a:lnTo>
                  <a:pt x="371" y="787"/>
                </a:lnTo>
                <a:lnTo>
                  <a:pt x="372" y="781"/>
                </a:lnTo>
                <a:lnTo>
                  <a:pt x="370" y="774"/>
                </a:lnTo>
                <a:lnTo>
                  <a:pt x="365" y="765"/>
                </a:lnTo>
                <a:lnTo>
                  <a:pt x="356" y="750"/>
                </a:lnTo>
                <a:lnTo>
                  <a:pt x="345" y="734"/>
                </a:lnTo>
                <a:lnTo>
                  <a:pt x="331" y="717"/>
                </a:lnTo>
                <a:lnTo>
                  <a:pt x="314" y="697"/>
                </a:lnTo>
                <a:lnTo>
                  <a:pt x="295" y="679"/>
                </a:lnTo>
                <a:lnTo>
                  <a:pt x="274" y="660"/>
                </a:lnTo>
                <a:lnTo>
                  <a:pt x="253" y="643"/>
                </a:lnTo>
                <a:lnTo>
                  <a:pt x="230" y="628"/>
                </a:lnTo>
                <a:lnTo>
                  <a:pt x="230" y="625"/>
                </a:lnTo>
                <a:lnTo>
                  <a:pt x="232" y="626"/>
                </a:lnTo>
                <a:lnTo>
                  <a:pt x="240" y="630"/>
                </a:lnTo>
                <a:lnTo>
                  <a:pt x="251" y="634"/>
                </a:lnTo>
                <a:lnTo>
                  <a:pt x="264" y="641"/>
                </a:lnTo>
                <a:lnTo>
                  <a:pt x="278" y="646"/>
                </a:lnTo>
                <a:lnTo>
                  <a:pt x="291" y="653"/>
                </a:lnTo>
                <a:lnTo>
                  <a:pt x="304" y="658"/>
                </a:lnTo>
                <a:lnTo>
                  <a:pt x="315" y="662"/>
                </a:lnTo>
                <a:lnTo>
                  <a:pt x="321" y="663"/>
                </a:lnTo>
                <a:lnTo>
                  <a:pt x="329" y="661"/>
                </a:lnTo>
                <a:lnTo>
                  <a:pt x="335" y="658"/>
                </a:lnTo>
                <a:lnTo>
                  <a:pt x="341" y="654"/>
                </a:lnTo>
                <a:lnTo>
                  <a:pt x="345" y="650"/>
                </a:lnTo>
                <a:lnTo>
                  <a:pt x="346" y="649"/>
                </a:lnTo>
                <a:lnTo>
                  <a:pt x="407" y="593"/>
                </a:lnTo>
                <a:lnTo>
                  <a:pt x="406" y="598"/>
                </a:lnTo>
                <a:lnTo>
                  <a:pt x="404" y="600"/>
                </a:lnTo>
                <a:lnTo>
                  <a:pt x="400" y="607"/>
                </a:lnTo>
                <a:lnTo>
                  <a:pt x="392" y="616"/>
                </a:lnTo>
                <a:lnTo>
                  <a:pt x="383" y="626"/>
                </a:lnTo>
                <a:lnTo>
                  <a:pt x="376" y="639"/>
                </a:lnTo>
                <a:lnTo>
                  <a:pt x="368" y="654"/>
                </a:lnTo>
                <a:lnTo>
                  <a:pt x="363" y="667"/>
                </a:lnTo>
                <a:lnTo>
                  <a:pt x="360" y="680"/>
                </a:lnTo>
                <a:lnTo>
                  <a:pt x="363" y="692"/>
                </a:lnTo>
                <a:lnTo>
                  <a:pt x="367" y="701"/>
                </a:lnTo>
                <a:lnTo>
                  <a:pt x="376" y="715"/>
                </a:lnTo>
                <a:lnTo>
                  <a:pt x="386" y="731"/>
                </a:lnTo>
                <a:lnTo>
                  <a:pt x="400" y="750"/>
                </a:lnTo>
                <a:lnTo>
                  <a:pt x="415" y="772"/>
                </a:lnTo>
                <a:lnTo>
                  <a:pt x="432" y="794"/>
                </a:lnTo>
                <a:lnTo>
                  <a:pt x="451" y="817"/>
                </a:lnTo>
                <a:lnTo>
                  <a:pt x="469" y="839"/>
                </a:lnTo>
                <a:lnTo>
                  <a:pt x="490" y="859"/>
                </a:lnTo>
                <a:lnTo>
                  <a:pt x="509" y="879"/>
                </a:lnTo>
                <a:lnTo>
                  <a:pt x="529" y="896"/>
                </a:lnTo>
                <a:lnTo>
                  <a:pt x="549" y="909"/>
                </a:lnTo>
                <a:lnTo>
                  <a:pt x="566" y="919"/>
                </a:lnTo>
                <a:lnTo>
                  <a:pt x="585" y="926"/>
                </a:lnTo>
                <a:lnTo>
                  <a:pt x="601" y="928"/>
                </a:lnTo>
                <a:lnTo>
                  <a:pt x="614" y="928"/>
                </a:lnTo>
                <a:lnTo>
                  <a:pt x="625" y="923"/>
                </a:lnTo>
                <a:lnTo>
                  <a:pt x="633" y="917"/>
                </a:lnTo>
                <a:lnTo>
                  <a:pt x="640" y="907"/>
                </a:lnTo>
                <a:lnTo>
                  <a:pt x="646" y="895"/>
                </a:lnTo>
                <a:lnTo>
                  <a:pt x="651" y="881"/>
                </a:lnTo>
                <a:lnTo>
                  <a:pt x="656" y="866"/>
                </a:lnTo>
                <a:lnTo>
                  <a:pt x="661" y="849"/>
                </a:lnTo>
                <a:lnTo>
                  <a:pt x="666" y="832"/>
                </a:lnTo>
                <a:lnTo>
                  <a:pt x="672" y="807"/>
                </a:lnTo>
                <a:lnTo>
                  <a:pt x="677" y="780"/>
                </a:lnTo>
                <a:lnTo>
                  <a:pt x="680" y="752"/>
                </a:lnTo>
                <a:lnTo>
                  <a:pt x="682" y="724"/>
                </a:lnTo>
                <a:lnTo>
                  <a:pt x="682" y="698"/>
                </a:lnTo>
                <a:lnTo>
                  <a:pt x="681" y="675"/>
                </a:lnTo>
                <a:lnTo>
                  <a:pt x="678" y="656"/>
                </a:lnTo>
                <a:lnTo>
                  <a:pt x="672" y="642"/>
                </a:lnTo>
                <a:lnTo>
                  <a:pt x="667" y="633"/>
                </a:lnTo>
                <a:lnTo>
                  <a:pt x="658" y="621"/>
                </a:lnTo>
                <a:lnTo>
                  <a:pt x="647" y="604"/>
                </a:lnTo>
                <a:lnTo>
                  <a:pt x="633" y="583"/>
                </a:lnTo>
                <a:lnTo>
                  <a:pt x="618" y="560"/>
                </a:lnTo>
                <a:lnTo>
                  <a:pt x="602" y="535"/>
                </a:lnTo>
                <a:lnTo>
                  <a:pt x="583" y="508"/>
                </a:lnTo>
                <a:lnTo>
                  <a:pt x="565" y="480"/>
                </a:lnTo>
                <a:lnTo>
                  <a:pt x="546" y="450"/>
                </a:lnTo>
                <a:lnTo>
                  <a:pt x="528" y="421"/>
                </a:lnTo>
                <a:lnTo>
                  <a:pt x="509" y="392"/>
                </a:lnTo>
                <a:lnTo>
                  <a:pt x="493" y="362"/>
                </a:lnTo>
                <a:lnTo>
                  <a:pt x="478" y="335"/>
                </a:lnTo>
                <a:lnTo>
                  <a:pt x="465" y="310"/>
                </a:lnTo>
                <a:lnTo>
                  <a:pt x="455" y="286"/>
                </a:lnTo>
                <a:lnTo>
                  <a:pt x="442" y="263"/>
                </a:lnTo>
                <a:lnTo>
                  <a:pt x="427" y="244"/>
                </a:lnTo>
                <a:lnTo>
                  <a:pt x="408" y="227"/>
                </a:lnTo>
                <a:lnTo>
                  <a:pt x="389" y="213"/>
                </a:lnTo>
                <a:lnTo>
                  <a:pt x="366" y="202"/>
                </a:lnTo>
                <a:lnTo>
                  <a:pt x="342" y="195"/>
                </a:lnTo>
                <a:lnTo>
                  <a:pt x="318" y="188"/>
                </a:lnTo>
                <a:lnTo>
                  <a:pt x="292" y="184"/>
                </a:lnTo>
                <a:lnTo>
                  <a:pt x="267" y="182"/>
                </a:lnTo>
                <a:lnTo>
                  <a:pt x="242" y="181"/>
                </a:lnTo>
                <a:lnTo>
                  <a:pt x="218" y="181"/>
                </a:lnTo>
                <a:lnTo>
                  <a:pt x="315" y="164"/>
                </a:lnTo>
                <a:lnTo>
                  <a:pt x="321" y="97"/>
                </a:lnTo>
                <a:lnTo>
                  <a:pt x="323" y="97"/>
                </a:lnTo>
                <a:lnTo>
                  <a:pt x="323" y="100"/>
                </a:lnTo>
                <a:lnTo>
                  <a:pt x="323" y="108"/>
                </a:lnTo>
                <a:lnTo>
                  <a:pt x="323" y="119"/>
                </a:lnTo>
                <a:lnTo>
                  <a:pt x="324" y="132"/>
                </a:lnTo>
                <a:lnTo>
                  <a:pt x="327" y="145"/>
                </a:lnTo>
                <a:lnTo>
                  <a:pt x="331" y="156"/>
                </a:lnTo>
                <a:lnTo>
                  <a:pt x="338" y="164"/>
                </a:lnTo>
                <a:lnTo>
                  <a:pt x="351" y="173"/>
                </a:lnTo>
                <a:lnTo>
                  <a:pt x="366" y="181"/>
                </a:lnTo>
                <a:lnTo>
                  <a:pt x="383" y="186"/>
                </a:lnTo>
                <a:lnTo>
                  <a:pt x="401" y="188"/>
                </a:lnTo>
                <a:lnTo>
                  <a:pt x="416" y="187"/>
                </a:lnTo>
                <a:lnTo>
                  <a:pt x="428" y="183"/>
                </a:lnTo>
                <a:lnTo>
                  <a:pt x="440" y="173"/>
                </a:lnTo>
                <a:lnTo>
                  <a:pt x="451" y="159"/>
                </a:lnTo>
                <a:lnTo>
                  <a:pt x="458" y="144"/>
                </a:lnTo>
                <a:lnTo>
                  <a:pt x="464" y="126"/>
                </a:lnTo>
                <a:lnTo>
                  <a:pt x="464" y="109"/>
                </a:lnTo>
                <a:lnTo>
                  <a:pt x="462" y="96"/>
                </a:lnTo>
                <a:lnTo>
                  <a:pt x="457" y="82"/>
                </a:lnTo>
                <a:lnTo>
                  <a:pt x="451" y="65"/>
                </a:lnTo>
                <a:lnTo>
                  <a:pt x="444" y="49"/>
                </a:lnTo>
                <a:lnTo>
                  <a:pt x="438" y="34"/>
                </a:lnTo>
                <a:lnTo>
                  <a:pt x="432" y="21"/>
                </a:lnTo>
                <a:lnTo>
                  <a:pt x="427" y="10"/>
                </a:lnTo>
                <a:lnTo>
                  <a:pt x="423" y="2"/>
                </a:lnTo>
                <a:lnTo>
                  <a:pt x="42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5" name="TextBox 23"/>
          <p:cNvSpPr txBox="1"/>
          <p:nvPr/>
        </p:nvSpPr>
        <p:spPr>
          <a:xfrm>
            <a:off x="1269444" y="2149347"/>
            <a:ext cx="233171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1284658" y="1816227"/>
            <a:ext cx="1097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1269444" y="3476921"/>
            <a:ext cx="233171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1284658" y="3143800"/>
            <a:ext cx="1097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1269444" y="4777401"/>
            <a:ext cx="233171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1284658" y="4444280"/>
            <a:ext cx="1097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8704502" y="2157811"/>
            <a:ext cx="233171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8704502" y="1816227"/>
            <a:ext cx="1097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8704502" y="3485385"/>
            <a:ext cx="233171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8704502" y="3143800"/>
            <a:ext cx="1097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8704502" y="4785865"/>
            <a:ext cx="233171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8704502" y="4444280"/>
            <a:ext cx="10972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54" grpId="0" bldLvl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38747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TWO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活动运作策略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72" name="矩形 71"/>
          <p:cNvSpPr/>
          <p:nvPr/>
        </p:nvSpPr>
        <p:spPr>
          <a:xfrm flipH="1">
            <a:off x="7112000" y="2128387"/>
            <a:ext cx="3931263" cy="27754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389262" y="2492241"/>
            <a:ext cx="3442582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rPr>
              <a:t>添加标题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+mn-lt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74" name="平行四边形 73"/>
          <p:cNvSpPr/>
          <p:nvPr/>
        </p:nvSpPr>
        <p:spPr>
          <a:xfrm>
            <a:off x="1627371" y="1726495"/>
            <a:ext cx="378844" cy="401892"/>
          </a:xfrm>
          <a:prstGeom prst="parallelogram">
            <a:avLst>
              <a:gd name="adj" fmla="val 74656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62256" y="3014700"/>
            <a:ext cx="4080619" cy="161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914400" rtl="0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  <a:p>
            <a:pPr>
              <a:lnSpc>
                <a:spcPts val="2500"/>
              </a:lnSpc>
              <a:spcAft>
                <a:spcPts val="60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263163" y="4903875"/>
            <a:ext cx="2015981" cy="401951"/>
            <a:chOff x="6915150" y="3843338"/>
            <a:chExt cx="2015981" cy="401951"/>
          </a:xfrm>
        </p:grpSpPr>
        <p:grpSp>
          <p:nvGrpSpPr>
            <p:cNvPr id="79" name="组合 78"/>
            <p:cNvGrpSpPr/>
            <p:nvPr/>
          </p:nvGrpSpPr>
          <p:grpSpPr>
            <a:xfrm>
              <a:off x="6915150" y="3843338"/>
              <a:ext cx="401951" cy="401951"/>
              <a:chOff x="6755606" y="3843338"/>
              <a:chExt cx="401951" cy="401951"/>
            </a:xfrm>
          </p:grpSpPr>
          <p:sp>
            <p:nvSpPr>
              <p:cNvPr id="89" name="Freeform 11"/>
              <p:cNvSpPr/>
              <p:nvPr/>
            </p:nvSpPr>
            <p:spPr bwMode="auto">
              <a:xfrm>
                <a:off x="6874742" y="3946126"/>
                <a:ext cx="163678" cy="196374"/>
              </a:xfrm>
              <a:custGeom>
                <a:avLst/>
                <a:gdLst>
                  <a:gd name="T0" fmla="*/ 3120 w 3355"/>
                  <a:gd name="T1" fmla="*/ 2069 h 4024"/>
                  <a:gd name="T2" fmla="*/ 3116 w 3355"/>
                  <a:gd name="T3" fmla="*/ 1939 h 4024"/>
                  <a:gd name="T4" fmla="*/ 3162 w 3355"/>
                  <a:gd name="T5" fmla="*/ 1804 h 4024"/>
                  <a:gd name="T6" fmla="*/ 3152 w 3355"/>
                  <a:gd name="T7" fmla="*/ 1635 h 4024"/>
                  <a:gd name="T8" fmla="*/ 3060 w 3355"/>
                  <a:gd name="T9" fmla="*/ 1487 h 4024"/>
                  <a:gd name="T10" fmla="*/ 3005 w 3355"/>
                  <a:gd name="T11" fmla="*/ 1330 h 4024"/>
                  <a:gd name="T12" fmla="*/ 2992 w 3355"/>
                  <a:gd name="T13" fmla="*/ 1089 h 4024"/>
                  <a:gd name="T14" fmla="*/ 2927 w 3355"/>
                  <a:gd name="T15" fmla="*/ 843 h 4024"/>
                  <a:gd name="T16" fmla="*/ 2710 w 3355"/>
                  <a:gd name="T17" fmla="*/ 467 h 4024"/>
                  <a:gd name="T18" fmla="*/ 2328 w 3355"/>
                  <a:gd name="T19" fmla="*/ 155 h 4024"/>
                  <a:gd name="T20" fmla="*/ 2003 w 3355"/>
                  <a:gd name="T21" fmla="*/ 32 h 4024"/>
                  <a:gd name="T22" fmla="*/ 1744 w 3355"/>
                  <a:gd name="T23" fmla="*/ 0 h 4024"/>
                  <a:gd name="T24" fmla="*/ 1514 w 3355"/>
                  <a:gd name="T25" fmla="*/ 14 h 4024"/>
                  <a:gd name="T26" fmla="*/ 1266 w 3355"/>
                  <a:gd name="T27" fmla="*/ 77 h 4024"/>
                  <a:gd name="T28" fmla="*/ 840 w 3355"/>
                  <a:gd name="T29" fmla="*/ 333 h 4024"/>
                  <a:gd name="T30" fmla="*/ 543 w 3355"/>
                  <a:gd name="T31" fmla="*/ 727 h 4024"/>
                  <a:gd name="T32" fmla="*/ 448 w 3355"/>
                  <a:gd name="T33" fmla="*/ 994 h 4024"/>
                  <a:gd name="T34" fmla="*/ 416 w 3355"/>
                  <a:gd name="T35" fmla="*/ 1251 h 4024"/>
                  <a:gd name="T36" fmla="*/ 421 w 3355"/>
                  <a:gd name="T37" fmla="*/ 1493 h 4024"/>
                  <a:gd name="T38" fmla="*/ 346 w 3355"/>
                  <a:gd name="T39" fmla="*/ 1603 h 4024"/>
                  <a:gd name="T40" fmla="*/ 323 w 3355"/>
                  <a:gd name="T41" fmla="*/ 1744 h 4024"/>
                  <a:gd name="T42" fmla="*/ 364 w 3355"/>
                  <a:gd name="T43" fmla="*/ 1921 h 4024"/>
                  <a:gd name="T44" fmla="*/ 159 w 3355"/>
                  <a:gd name="T45" fmla="*/ 2209 h 4024"/>
                  <a:gd name="T46" fmla="*/ 50 w 3355"/>
                  <a:gd name="T47" fmla="*/ 2462 h 4024"/>
                  <a:gd name="T48" fmla="*/ 3 w 3355"/>
                  <a:gd name="T49" fmla="*/ 2714 h 4024"/>
                  <a:gd name="T50" fmla="*/ 13 w 3355"/>
                  <a:gd name="T51" fmla="*/ 2917 h 4024"/>
                  <a:gd name="T52" fmla="*/ 70 w 3355"/>
                  <a:gd name="T53" fmla="*/ 3039 h 4024"/>
                  <a:gd name="T54" fmla="*/ 149 w 3355"/>
                  <a:gd name="T55" fmla="*/ 3053 h 4024"/>
                  <a:gd name="T56" fmla="*/ 337 w 3355"/>
                  <a:gd name="T57" fmla="*/ 2927 h 4024"/>
                  <a:gd name="T58" fmla="*/ 469 w 3355"/>
                  <a:gd name="T59" fmla="*/ 2924 h 4024"/>
                  <a:gd name="T60" fmla="*/ 598 w 3355"/>
                  <a:gd name="T61" fmla="*/ 3212 h 4024"/>
                  <a:gd name="T62" fmla="*/ 634 w 3355"/>
                  <a:gd name="T63" fmla="*/ 3401 h 4024"/>
                  <a:gd name="T64" fmla="*/ 385 w 3355"/>
                  <a:gd name="T65" fmla="*/ 3565 h 4024"/>
                  <a:gd name="T66" fmla="*/ 328 w 3355"/>
                  <a:gd name="T67" fmla="*/ 3673 h 4024"/>
                  <a:gd name="T68" fmla="*/ 333 w 3355"/>
                  <a:gd name="T69" fmla="*/ 3778 h 4024"/>
                  <a:gd name="T70" fmla="*/ 430 w 3355"/>
                  <a:gd name="T71" fmla="*/ 3898 h 4024"/>
                  <a:gd name="T72" fmla="*/ 607 w 3355"/>
                  <a:gd name="T73" fmla="*/ 3983 h 4024"/>
                  <a:gd name="T74" fmla="*/ 844 w 3355"/>
                  <a:gd name="T75" fmla="*/ 4022 h 4024"/>
                  <a:gd name="T76" fmla="*/ 1094 w 3355"/>
                  <a:gd name="T77" fmla="*/ 4009 h 4024"/>
                  <a:gd name="T78" fmla="*/ 1439 w 3355"/>
                  <a:gd name="T79" fmla="*/ 3901 h 4024"/>
                  <a:gd name="T80" fmla="*/ 1624 w 3355"/>
                  <a:gd name="T81" fmla="*/ 3747 h 4024"/>
                  <a:gd name="T82" fmla="*/ 1848 w 3355"/>
                  <a:gd name="T83" fmla="*/ 3790 h 4024"/>
                  <a:gd name="T84" fmla="*/ 2100 w 3355"/>
                  <a:gd name="T85" fmla="*/ 3941 h 4024"/>
                  <a:gd name="T86" fmla="*/ 2394 w 3355"/>
                  <a:gd name="T87" fmla="*/ 4008 h 4024"/>
                  <a:gd name="T88" fmla="*/ 2645 w 3355"/>
                  <a:gd name="T89" fmla="*/ 4007 h 4024"/>
                  <a:gd name="T90" fmla="*/ 2855 w 3355"/>
                  <a:gd name="T91" fmla="*/ 3952 h 4024"/>
                  <a:gd name="T92" fmla="*/ 2998 w 3355"/>
                  <a:gd name="T93" fmla="*/ 3857 h 4024"/>
                  <a:gd name="T94" fmla="*/ 3052 w 3355"/>
                  <a:gd name="T95" fmla="*/ 3743 h 4024"/>
                  <a:gd name="T96" fmla="*/ 3034 w 3355"/>
                  <a:gd name="T97" fmla="*/ 3632 h 4024"/>
                  <a:gd name="T98" fmla="*/ 2899 w 3355"/>
                  <a:gd name="T99" fmla="*/ 3480 h 4024"/>
                  <a:gd name="T100" fmla="*/ 2688 w 3355"/>
                  <a:gd name="T101" fmla="*/ 3336 h 4024"/>
                  <a:gd name="T102" fmla="*/ 2856 w 3355"/>
                  <a:gd name="T103" fmla="*/ 3084 h 4024"/>
                  <a:gd name="T104" fmla="*/ 2931 w 3355"/>
                  <a:gd name="T105" fmla="*/ 2835 h 4024"/>
                  <a:gd name="T106" fmla="*/ 3123 w 3355"/>
                  <a:gd name="T107" fmla="*/ 3048 h 4024"/>
                  <a:gd name="T108" fmla="*/ 3263 w 3355"/>
                  <a:gd name="T109" fmla="*/ 3117 h 4024"/>
                  <a:gd name="T110" fmla="*/ 3312 w 3355"/>
                  <a:gd name="T111" fmla="*/ 3069 h 4024"/>
                  <a:gd name="T112" fmla="*/ 3353 w 3355"/>
                  <a:gd name="T113" fmla="*/ 2858 h 4024"/>
                  <a:gd name="T114" fmla="*/ 3331 w 3355"/>
                  <a:gd name="T115" fmla="*/ 2578 h 4024"/>
                  <a:gd name="T116" fmla="*/ 3260 w 3355"/>
                  <a:gd name="T117" fmla="*/ 2335 h 4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55" h="4024">
                    <a:moveTo>
                      <a:pt x="3260" y="2335"/>
                    </a:moveTo>
                    <a:lnTo>
                      <a:pt x="3260" y="2335"/>
                    </a:lnTo>
                    <a:lnTo>
                      <a:pt x="3240" y="2287"/>
                    </a:lnTo>
                    <a:lnTo>
                      <a:pt x="3218" y="2241"/>
                    </a:lnTo>
                    <a:lnTo>
                      <a:pt x="3194" y="2196"/>
                    </a:lnTo>
                    <a:lnTo>
                      <a:pt x="3170" y="2152"/>
                    </a:lnTo>
                    <a:lnTo>
                      <a:pt x="3145" y="2110"/>
                    </a:lnTo>
                    <a:lnTo>
                      <a:pt x="3120" y="2069"/>
                    </a:lnTo>
                    <a:lnTo>
                      <a:pt x="3094" y="2030"/>
                    </a:lnTo>
                    <a:lnTo>
                      <a:pt x="3067" y="1994"/>
                    </a:lnTo>
                    <a:lnTo>
                      <a:pt x="3067" y="1994"/>
                    </a:lnTo>
                    <a:lnTo>
                      <a:pt x="3077" y="1985"/>
                    </a:lnTo>
                    <a:lnTo>
                      <a:pt x="3087" y="1975"/>
                    </a:lnTo>
                    <a:lnTo>
                      <a:pt x="3098" y="1963"/>
                    </a:lnTo>
                    <a:lnTo>
                      <a:pt x="3107" y="1952"/>
                    </a:lnTo>
                    <a:lnTo>
                      <a:pt x="3116" y="1939"/>
                    </a:lnTo>
                    <a:lnTo>
                      <a:pt x="3123" y="1924"/>
                    </a:lnTo>
                    <a:lnTo>
                      <a:pt x="3131" y="1909"/>
                    </a:lnTo>
                    <a:lnTo>
                      <a:pt x="3138" y="1893"/>
                    </a:lnTo>
                    <a:lnTo>
                      <a:pt x="3144" y="1877"/>
                    </a:lnTo>
                    <a:lnTo>
                      <a:pt x="3151" y="1860"/>
                    </a:lnTo>
                    <a:lnTo>
                      <a:pt x="3154" y="1842"/>
                    </a:lnTo>
                    <a:lnTo>
                      <a:pt x="3158" y="1822"/>
                    </a:lnTo>
                    <a:lnTo>
                      <a:pt x="3162" y="1804"/>
                    </a:lnTo>
                    <a:lnTo>
                      <a:pt x="3165" y="1784"/>
                    </a:lnTo>
                    <a:lnTo>
                      <a:pt x="3166" y="1764"/>
                    </a:lnTo>
                    <a:lnTo>
                      <a:pt x="3166" y="1744"/>
                    </a:lnTo>
                    <a:lnTo>
                      <a:pt x="3166" y="1744"/>
                    </a:lnTo>
                    <a:lnTo>
                      <a:pt x="3165" y="1715"/>
                    </a:lnTo>
                    <a:lnTo>
                      <a:pt x="3162" y="1687"/>
                    </a:lnTo>
                    <a:lnTo>
                      <a:pt x="3158" y="1661"/>
                    </a:lnTo>
                    <a:lnTo>
                      <a:pt x="3152" y="1635"/>
                    </a:lnTo>
                    <a:lnTo>
                      <a:pt x="3145" y="1611"/>
                    </a:lnTo>
                    <a:lnTo>
                      <a:pt x="3136" y="1587"/>
                    </a:lnTo>
                    <a:lnTo>
                      <a:pt x="3126" y="1567"/>
                    </a:lnTo>
                    <a:lnTo>
                      <a:pt x="3116" y="1547"/>
                    </a:lnTo>
                    <a:lnTo>
                      <a:pt x="3103" y="1529"/>
                    </a:lnTo>
                    <a:lnTo>
                      <a:pt x="3090" y="1512"/>
                    </a:lnTo>
                    <a:lnTo>
                      <a:pt x="3076" y="1498"/>
                    </a:lnTo>
                    <a:lnTo>
                      <a:pt x="3060" y="1487"/>
                    </a:lnTo>
                    <a:lnTo>
                      <a:pt x="3043" y="1478"/>
                    </a:lnTo>
                    <a:lnTo>
                      <a:pt x="3027" y="1470"/>
                    </a:lnTo>
                    <a:lnTo>
                      <a:pt x="3010" y="1466"/>
                    </a:lnTo>
                    <a:lnTo>
                      <a:pt x="2992" y="1465"/>
                    </a:lnTo>
                    <a:lnTo>
                      <a:pt x="2992" y="1465"/>
                    </a:lnTo>
                    <a:lnTo>
                      <a:pt x="2998" y="1419"/>
                    </a:lnTo>
                    <a:lnTo>
                      <a:pt x="3002" y="1375"/>
                    </a:lnTo>
                    <a:lnTo>
                      <a:pt x="3005" y="1330"/>
                    </a:lnTo>
                    <a:lnTo>
                      <a:pt x="3006" y="1285"/>
                    </a:lnTo>
                    <a:lnTo>
                      <a:pt x="3006" y="1285"/>
                    </a:lnTo>
                    <a:lnTo>
                      <a:pt x="3006" y="1251"/>
                    </a:lnTo>
                    <a:lnTo>
                      <a:pt x="3005" y="1219"/>
                    </a:lnTo>
                    <a:lnTo>
                      <a:pt x="3002" y="1186"/>
                    </a:lnTo>
                    <a:lnTo>
                      <a:pt x="2999" y="1153"/>
                    </a:lnTo>
                    <a:lnTo>
                      <a:pt x="2996" y="1121"/>
                    </a:lnTo>
                    <a:lnTo>
                      <a:pt x="2992" y="1089"/>
                    </a:lnTo>
                    <a:lnTo>
                      <a:pt x="2986" y="1058"/>
                    </a:lnTo>
                    <a:lnTo>
                      <a:pt x="2980" y="1025"/>
                    </a:lnTo>
                    <a:lnTo>
                      <a:pt x="2974" y="994"/>
                    </a:lnTo>
                    <a:lnTo>
                      <a:pt x="2966" y="963"/>
                    </a:lnTo>
                    <a:lnTo>
                      <a:pt x="2957" y="932"/>
                    </a:lnTo>
                    <a:lnTo>
                      <a:pt x="2948" y="903"/>
                    </a:lnTo>
                    <a:lnTo>
                      <a:pt x="2939" y="873"/>
                    </a:lnTo>
                    <a:lnTo>
                      <a:pt x="2927" y="843"/>
                    </a:lnTo>
                    <a:lnTo>
                      <a:pt x="2917" y="814"/>
                    </a:lnTo>
                    <a:lnTo>
                      <a:pt x="2904" y="784"/>
                    </a:lnTo>
                    <a:lnTo>
                      <a:pt x="2878" y="727"/>
                    </a:lnTo>
                    <a:lnTo>
                      <a:pt x="2850" y="671"/>
                    </a:lnTo>
                    <a:lnTo>
                      <a:pt x="2819" y="618"/>
                    </a:lnTo>
                    <a:lnTo>
                      <a:pt x="2785" y="566"/>
                    </a:lnTo>
                    <a:lnTo>
                      <a:pt x="2749" y="515"/>
                    </a:lnTo>
                    <a:lnTo>
                      <a:pt x="2710" y="467"/>
                    </a:lnTo>
                    <a:lnTo>
                      <a:pt x="2670" y="421"/>
                    </a:lnTo>
                    <a:lnTo>
                      <a:pt x="2626" y="376"/>
                    </a:lnTo>
                    <a:lnTo>
                      <a:pt x="2582" y="333"/>
                    </a:lnTo>
                    <a:lnTo>
                      <a:pt x="2534" y="293"/>
                    </a:lnTo>
                    <a:lnTo>
                      <a:pt x="2485" y="254"/>
                    </a:lnTo>
                    <a:lnTo>
                      <a:pt x="2435" y="218"/>
                    </a:lnTo>
                    <a:lnTo>
                      <a:pt x="2382" y="186"/>
                    </a:lnTo>
                    <a:lnTo>
                      <a:pt x="2328" y="155"/>
                    </a:lnTo>
                    <a:lnTo>
                      <a:pt x="2272" y="126"/>
                    </a:lnTo>
                    <a:lnTo>
                      <a:pt x="2215" y="101"/>
                    </a:lnTo>
                    <a:lnTo>
                      <a:pt x="2156" y="77"/>
                    </a:lnTo>
                    <a:lnTo>
                      <a:pt x="2126" y="67"/>
                    </a:lnTo>
                    <a:lnTo>
                      <a:pt x="2095" y="57"/>
                    </a:lnTo>
                    <a:lnTo>
                      <a:pt x="2065" y="48"/>
                    </a:lnTo>
                    <a:lnTo>
                      <a:pt x="2034" y="40"/>
                    </a:lnTo>
                    <a:lnTo>
                      <a:pt x="2003" y="32"/>
                    </a:lnTo>
                    <a:lnTo>
                      <a:pt x="1971" y="26"/>
                    </a:lnTo>
                    <a:lnTo>
                      <a:pt x="1940" y="19"/>
                    </a:lnTo>
                    <a:lnTo>
                      <a:pt x="1908" y="14"/>
                    </a:lnTo>
                    <a:lnTo>
                      <a:pt x="1876" y="9"/>
                    </a:lnTo>
                    <a:lnTo>
                      <a:pt x="1843" y="6"/>
                    </a:lnTo>
                    <a:lnTo>
                      <a:pt x="1810" y="2"/>
                    </a:lnTo>
                    <a:lnTo>
                      <a:pt x="1777" y="1"/>
                    </a:lnTo>
                    <a:lnTo>
                      <a:pt x="1744" y="0"/>
                    </a:lnTo>
                    <a:lnTo>
                      <a:pt x="1710" y="0"/>
                    </a:lnTo>
                    <a:lnTo>
                      <a:pt x="1710" y="0"/>
                    </a:lnTo>
                    <a:lnTo>
                      <a:pt x="1677" y="0"/>
                    </a:lnTo>
                    <a:lnTo>
                      <a:pt x="1644" y="1"/>
                    </a:lnTo>
                    <a:lnTo>
                      <a:pt x="1611" y="2"/>
                    </a:lnTo>
                    <a:lnTo>
                      <a:pt x="1578" y="6"/>
                    </a:lnTo>
                    <a:lnTo>
                      <a:pt x="1546" y="9"/>
                    </a:lnTo>
                    <a:lnTo>
                      <a:pt x="1514" y="14"/>
                    </a:lnTo>
                    <a:lnTo>
                      <a:pt x="1482" y="19"/>
                    </a:lnTo>
                    <a:lnTo>
                      <a:pt x="1449" y="26"/>
                    </a:lnTo>
                    <a:lnTo>
                      <a:pt x="1418" y="32"/>
                    </a:lnTo>
                    <a:lnTo>
                      <a:pt x="1387" y="40"/>
                    </a:lnTo>
                    <a:lnTo>
                      <a:pt x="1356" y="48"/>
                    </a:lnTo>
                    <a:lnTo>
                      <a:pt x="1325" y="57"/>
                    </a:lnTo>
                    <a:lnTo>
                      <a:pt x="1296" y="67"/>
                    </a:lnTo>
                    <a:lnTo>
                      <a:pt x="1266" y="77"/>
                    </a:lnTo>
                    <a:lnTo>
                      <a:pt x="1206" y="101"/>
                    </a:lnTo>
                    <a:lnTo>
                      <a:pt x="1150" y="126"/>
                    </a:lnTo>
                    <a:lnTo>
                      <a:pt x="1093" y="155"/>
                    </a:lnTo>
                    <a:lnTo>
                      <a:pt x="1039" y="186"/>
                    </a:lnTo>
                    <a:lnTo>
                      <a:pt x="987" y="218"/>
                    </a:lnTo>
                    <a:lnTo>
                      <a:pt x="935" y="254"/>
                    </a:lnTo>
                    <a:lnTo>
                      <a:pt x="886" y="293"/>
                    </a:lnTo>
                    <a:lnTo>
                      <a:pt x="840" y="333"/>
                    </a:lnTo>
                    <a:lnTo>
                      <a:pt x="794" y="376"/>
                    </a:lnTo>
                    <a:lnTo>
                      <a:pt x="752" y="421"/>
                    </a:lnTo>
                    <a:lnTo>
                      <a:pt x="712" y="467"/>
                    </a:lnTo>
                    <a:lnTo>
                      <a:pt x="673" y="515"/>
                    </a:lnTo>
                    <a:lnTo>
                      <a:pt x="637" y="566"/>
                    </a:lnTo>
                    <a:lnTo>
                      <a:pt x="603" y="618"/>
                    </a:lnTo>
                    <a:lnTo>
                      <a:pt x="572" y="671"/>
                    </a:lnTo>
                    <a:lnTo>
                      <a:pt x="543" y="727"/>
                    </a:lnTo>
                    <a:lnTo>
                      <a:pt x="517" y="784"/>
                    </a:lnTo>
                    <a:lnTo>
                      <a:pt x="505" y="814"/>
                    </a:lnTo>
                    <a:lnTo>
                      <a:pt x="493" y="843"/>
                    </a:lnTo>
                    <a:lnTo>
                      <a:pt x="483" y="873"/>
                    </a:lnTo>
                    <a:lnTo>
                      <a:pt x="474" y="903"/>
                    </a:lnTo>
                    <a:lnTo>
                      <a:pt x="465" y="932"/>
                    </a:lnTo>
                    <a:lnTo>
                      <a:pt x="456" y="963"/>
                    </a:lnTo>
                    <a:lnTo>
                      <a:pt x="448" y="994"/>
                    </a:lnTo>
                    <a:lnTo>
                      <a:pt x="442" y="1025"/>
                    </a:lnTo>
                    <a:lnTo>
                      <a:pt x="435" y="1058"/>
                    </a:lnTo>
                    <a:lnTo>
                      <a:pt x="430" y="1089"/>
                    </a:lnTo>
                    <a:lnTo>
                      <a:pt x="426" y="1121"/>
                    </a:lnTo>
                    <a:lnTo>
                      <a:pt x="422" y="1153"/>
                    </a:lnTo>
                    <a:lnTo>
                      <a:pt x="419" y="1186"/>
                    </a:lnTo>
                    <a:lnTo>
                      <a:pt x="417" y="1219"/>
                    </a:lnTo>
                    <a:lnTo>
                      <a:pt x="416" y="1251"/>
                    </a:lnTo>
                    <a:lnTo>
                      <a:pt x="416" y="1285"/>
                    </a:lnTo>
                    <a:lnTo>
                      <a:pt x="416" y="1285"/>
                    </a:lnTo>
                    <a:lnTo>
                      <a:pt x="416" y="1335"/>
                    </a:lnTo>
                    <a:lnTo>
                      <a:pt x="420" y="1386"/>
                    </a:lnTo>
                    <a:lnTo>
                      <a:pt x="425" y="1435"/>
                    </a:lnTo>
                    <a:lnTo>
                      <a:pt x="433" y="1485"/>
                    </a:lnTo>
                    <a:lnTo>
                      <a:pt x="433" y="1485"/>
                    </a:lnTo>
                    <a:lnTo>
                      <a:pt x="421" y="1493"/>
                    </a:lnTo>
                    <a:lnTo>
                      <a:pt x="409" y="1503"/>
                    </a:lnTo>
                    <a:lnTo>
                      <a:pt x="399" y="1514"/>
                    </a:lnTo>
                    <a:lnTo>
                      <a:pt x="389" y="1527"/>
                    </a:lnTo>
                    <a:lnTo>
                      <a:pt x="378" y="1540"/>
                    </a:lnTo>
                    <a:lnTo>
                      <a:pt x="369" y="1554"/>
                    </a:lnTo>
                    <a:lnTo>
                      <a:pt x="362" y="1569"/>
                    </a:lnTo>
                    <a:lnTo>
                      <a:pt x="354" y="1586"/>
                    </a:lnTo>
                    <a:lnTo>
                      <a:pt x="346" y="1603"/>
                    </a:lnTo>
                    <a:lnTo>
                      <a:pt x="341" y="1621"/>
                    </a:lnTo>
                    <a:lnTo>
                      <a:pt x="336" y="1640"/>
                    </a:lnTo>
                    <a:lnTo>
                      <a:pt x="331" y="1660"/>
                    </a:lnTo>
                    <a:lnTo>
                      <a:pt x="328" y="1679"/>
                    </a:lnTo>
                    <a:lnTo>
                      <a:pt x="326" y="1700"/>
                    </a:lnTo>
                    <a:lnTo>
                      <a:pt x="323" y="1722"/>
                    </a:lnTo>
                    <a:lnTo>
                      <a:pt x="323" y="1744"/>
                    </a:lnTo>
                    <a:lnTo>
                      <a:pt x="323" y="1744"/>
                    </a:lnTo>
                    <a:lnTo>
                      <a:pt x="324" y="1768"/>
                    </a:lnTo>
                    <a:lnTo>
                      <a:pt x="326" y="1793"/>
                    </a:lnTo>
                    <a:lnTo>
                      <a:pt x="329" y="1816"/>
                    </a:lnTo>
                    <a:lnTo>
                      <a:pt x="333" y="1839"/>
                    </a:lnTo>
                    <a:lnTo>
                      <a:pt x="340" y="1861"/>
                    </a:lnTo>
                    <a:lnTo>
                      <a:pt x="346" y="1882"/>
                    </a:lnTo>
                    <a:lnTo>
                      <a:pt x="355" y="1901"/>
                    </a:lnTo>
                    <a:lnTo>
                      <a:pt x="364" y="1921"/>
                    </a:lnTo>
                    <a:lnTo>
                      <a:pt x="364" y="1921"/>
                    </a:lnTo>
                    <a:lnTo>
                      <a:pt x="333" y="1955"/>
                    </a:lnTo>
                    <a:lnTo>
                      <a:pt x="302" y="1993"/>
                    </a:lnTo>
                    <a:lnTo>
                      <a:pt x="271" y="2032"/>
                    </a:lnTo>
                    <a:lnTo>
                      <a:pt x="242" y="2073"/>
                    </a:lnTo>
                    <a:lnTo>
                      <a:pt x="213" y="2117"/>
                    </a:lnTo>
                    <a:lnTo>
                      <a:pt x="185" y="2162"/>
                    </a:lnTo>
                    <a:lnTo>
                      <a:pt x="159" y="2209"/>
                    </a:lnTo>
                    <a:lnTo>
                      <a:pt x="133" y="2258"/>
                    </a:lnTo>
                    <a:lnTo>
                      <a:pt x="133" y="2258"/>
                    </a:lnTo>
                    <a:lnTo>
                      <a:pt x="116" y="2293"/>
                    </a:lnTo>
                    <a:lnTo>
                      <a:pt x="101" y="2326"/>
                    </a:lnTo>
                    <a:lnTo>
                      <a:pt x="87" y="2361"/>
                    </a:lnTo>
                    <a:lnTo>
                      <a:pt x="74" y="2395"/>
                    </a:lnTo>
                    <a:lnTo>
                      <a:pt x="62" y="2428"/>
                    </a:lnTo>
                    <a:lnTo>
                      <a:pt x="50" y="2462"/>
                    </a:lnTo>
                    <a:lnTo>
                      <a:pt x="41" y="2495"/>
                    </a:lnTo>
                    <a:lnTo>
                      <a:pt x="32" y="2528"/>
                    </a:lnTo>
                    <a:lnTo>
                      <a:pt x="25" y="2560"/>
                    </a:lnTo>
                    <a:lnTo>
                      <a:pt x="18" y="2592"/>
                    </a:lnTo>
                    <a:lnTo>
                      <a:pt x="13" y="2623"/>
                    </a:lnTo>
                    <a:lnTo>
                      <a:pt x="9" y="2654"/>
                    </a:lnTo>
                    <a:lnTo>
                      <a:pt x="5" y="2685"/>
                    </a:lnTo>
                    <a:lnTo>
                      <a:pt x="3" y="2714"/>
                    </a:lnTo>
                    <a:lnTo>
                      <a:pt x="0" y="2743"/>
                    </a:lnTo>
                    <a:lnTo>
                      <a:pt x="0" y="2771"/>
                    </a:lnTo>
                    <a:lnTo>
                      <a:pt x="0" y="2798"/>
                    </a:lnTo>
                    <a:lnTo>
                      <a:pt x="1" y="2824"/>
                    </a:lnTo>
                    <a:lnTo>
                      <a:pt x="3" y="2848"/>
                    </a:lnTo>
                    <a:lnTo>
                      <a:pt x="5" y="2873"/>
                    </a:lnTo>
                    <a:lnTo>
                      <a:pt x="8" y="2895"/>
                    </a:lnTo>
                    <a:lnTo>
                      <a:pt x="13" y="2917"/>
                    </a:lnTo>
                    <a:lnTo>
                      <a:pt x="17" y="2937"/>
                    </a:lnTo>
                    <a:lnTo>
                      <a:pt x="23" y="2955"/>
                    </a:lnTo>
                    <a:lnTo>
                      <a:pt x="28" y="2973"/>
                    </a:lnTo>
                    <a:lnTo>
                      <a:pt x="36" y="2990"/>
                    </a:lnTo>
                    <a:lnTo>
                      <a:pt x="43" y="3004"/>
                    </a:lnTo>
                    <a:lnTo>
                      <a:pt x="52" y="3017"/>
                    </a:lnTo>
                    <a:lnTo>
                      <a:pt x="59" y="3029"/>
                    </a:lnTo>
                    <a:lnTo>
                      <a:pt x="70" y="3039"/>
                    </a:lnTo>
                    <a:lnTo>
                      <a:pt x="79" y="3047"/>
                    </a:lnTo>
                    <a:lnTo>
                      <a:pt x="89" y="3055"/>
                    </a:lnTo>
                    <a:lnTo>
                      <a:pt x="89" y="3055"/>
                    </a:lnTo>
                    <a:lnTo>
                      <a:pt x="96" y="3056"/>
                    </a:lnTo>
                    <a:lnTo>
                      <a:pt x="102" y="3059"/>
                    </a:lnTo>
                    <a:lnTo>
                      <a:pt x="115" y="3060"/>
                    </a:lnTo>
                    <a:lnTo>
                      <a:pt x="132" y="3059"/>
                    </a:lnTo>
                    <a:lnTo>
                      <a:pt x="149" y="3053"/>
                    </a:lnTo>
                    <a:lnTo>
                      <a:pt x="168" y="3047"/>
                    </a:lnTo>
                    <a:lnTo>
                      <a:pt x="189" y="3037"/>
                    </a:lnTo>
                    <a:lnTo>
                      <a:pt x="212" y="3025"/>
                    </a:lnTo>
                    <a:lnTo>
                      <a:pt x="235" y="3010"/>
                    </a:lnTo>
                    <a:lnTo>
                      <a:pt x="260" y="2993"/>
                    </a:lnTo>
                    <a:lnTo>
                      <a:pt x="284" y="2973"/>
                    </a:lnTo>
                    <a:lnTo>
                      <a:pt x="310" y="2950"/>
                    </a:lnTo>
                    <a:lnTo>
                      <a:pt x="337" y="2927"/>
                    </a:lnTo>
                    <a:lnTo>
                      <a:pt x="364" y="2900"/>
                    </a:lnTo>
                    <a:lnTo>
                      <a:pt x="391" y="2871"/>
                    </a:lnTo>
                    <a:lnTo>
                      <a:pt x="420" y="2840"/>
                    </a:lnTo>
                    <a:lnTo>
                      <a:pt x="448" y="2807"/>
                    </a:lnTo>
                    <a:lnTo>
                      <a:pt x="448" y="2807"/>
                    </a:lnTo>
                    <a:lnTo>
                      <a:pt x="453" y="2847"/>
                    </a:lnTo>
                    <a:lnTo>
                      <a:pt x="460" y="2886"/>
                    </a:lnTo>
                    <a:lnTo>
                      <a:pt x="469" y="2924"/>
                    </a:lnTo>
                    <a:lnTo>
                      <a:pt x="479" y="2963"/>
                    </a:lnTo>
                    <a:lnTo>
                      <a:pt x="492" y="3000"/>
                    </a:lnTo>
                    <a:lnTo>
                      <a:pt x="505" y="3037"/>
                    </a:lnTo>
                    <a:lnTo>
                      <a:pt x="521" y="3074"/>
                    </a:lnTo>
                    <a:lnTo>
                      <a:pt x="539" y="3109"/>
                    </a:lnTo>
                    <a:lnTo>
                      <a:pt x="557" y="3144"/>
                    </a:lnTo>
                    <a:lnTo>
                      <a:pt x="576" y="3179"/>
                    </a:lnTo>
                    <a:lnTo>
                      <a:pt x="598" y="3212"/>
                    </a:lnTo>
                    <a:lnTo>
                      <a:pt x="621" y="3246"/>
                    </a:lnTo>
                    <a:lnTo>
                      <a:pt x="645" y="3278"/>
                    </a:lnTo>
                    <a:lnTo>
                      <a:pt x="670" y="3309"/>
                    </a:lnTo>
                    <a:lnTo>
                      <a:pt x="698" y="3339"/>
                    </a:lnTo>
                    <a:lnTo>
                      <a:pt x="726" y="3369"/>
                    </a:lnTo>
                    <a:lnTo>
                      <a:pt x="726" y="3369"/>
                    </a:lnTo>
                    <a:lnTo>
                      <a:pt x="679" y="3384"/>
                    </a:lnTo>
                    <a:lnTo>
                      <a:pt x="634" y="3401"/>
                    </a:lnTo>
                    <a:lnTo>
                      <a:pt x="593" y="3419"/>
                    </a:lnTo>
                    <a:lnTo>
                      <a:pt x="553" y="3438"/>
                    </a:lnTo>
                    <a:lnTo>
                      <a:pt x="515" y="3459"/>
                    </a:lnTo>
                    <a:lnTo>
                      <a:pt x="482" y="3481"/>
                    </a:lnTo>
                    <a:lnTo>
                      <a:pt x="450" y="3504"/>
                    </a:lnTo>
                    <a:lnTo>
                      <a:pt x="421" y="3528"/>
                    </a:lnTo>
                    <a:lnTo>
                      <a:pt x="397" y="3553"/>
                    </a:lnTo>
                    <a:lnTo>
                      <a:pt x="385" y="3565"/>
                    </a:lnTo>
                    <a:lnTo>
                      <a:pt x="375" y="3578"/>
                    </a:lnTo>
                    <a:lnTo>
                      <a:pt x="366" y="3592"/>
                    </a:lnTo>
                    <a:lnTo>
                      <a:pt x="357" y="3605"/>
                    </a:lnTo>
                    <a:lnTo>
                      <a:pt x="349" y="3618"/>
                    </a:lnTo>
                    <a:lnTo>
                      <a:pt x="342" y="3632"/>
                    </a:lnTo>
                    <a:lnTo>
                      <a:pt x="337" y="3645"/>
                    </a:lnTo>
                    <a:lnTo>
                      <a:pt x="332" y="3659"/>
                    </a:lnTo>
                    <a:lnTo>
                      <a:pt x="328" y="3673"/>
                    </a:lnTo>
                    <a:lnTo>
                      <a:pt x="326" y="3686"/>
                    </a:lnTo>
                    <a:lnTo>
                      <a:pt x="324" y="3701"/>
                    </a:lnTo>
                    <a:lnTo>
                      <a:pt x="323" y="3715"/>
                    </a:lnTo>
                    <a:lnTo>
                      <a:pt x="323" y="3729"/>
                    </a:lnTo>
                    <a:lnTo>
                      <a:pt x="326" y="3743"/>
                    </a:lnTo>
                    <a:lnTo>
                      <a:pt x="326" y="3743"/>
                    </a:lnTo>
                    <a:lnTo>
                      <a:pt x="328" y="3761"/>
                    </a:lnTo>
                    <a:lnTo>
                      <a:pt x="333" y="3778"/>
                    </a:lnTo>
                    <a:lnTo>
                      <a:pt x="341" y="3795"/>
                    </a:lnTo>
                    <a:lnTo>
                      <a:pt x="349" y="3812"/>
                    </a:lnTo>
                    <a:lnTo>
                      <a:pt x="359" y="3827"/>
                    </a:lnTo>
                    <a:lnTo>
                      <a:pt x="371" y="3843"/>
                    </a:lnTo>
                    <a:lnTo>
                      <a:pt x="384" y="3857"/>
                    </a:lnTo>
                    <a:lnTo>
                      <a:pt x="398" y="3871"/>
                    </a:lnTo>
                    <a:lnTo>
                      <a:pt x="413" y="3885"/>
                    </a:lnTo>
                    <a:lnTo>
                      <a:pt x="430" y="3898"/>
                    </a:lnTo>
                    <a:lnTo>
                      <a:pt x="448" y="3911"/>
                    </a:lnTo>
                    <a:lnTo>
                      <a:pt x="468" y="3924"/>
                    </a:lnTo>
                    <a:lnTo>
                      <a:pt x="488" y="3936"/>
                    </a:lnTo>
                    <a:lnTo>
                      <a:pt x="510" y="3946"/>
                    </a:lnTo>
                    <a:lnTo>
                      <a:pt x="533" y="3956"/>
                    </a:lnTo>
                    <a:lnTo>
                      <a:pt x="557" y="3965"/>
                    </a:lnTo>
                    <a:lnTo>
                      <a:pt x="581" y="3974"/>
                    </a:lnTo>
                    <a:lnTo>
                      <a:pt x="607" y="3983"/>
                    </a:lnTo>
                    <a:lnTo>
                      <a:pt x="634" y="3990"/>
                    </a:lnTo>
                    <a:lnTo>
                      <a:pt x="661" y="3998"/>
                    </a:lnTo>
                    <a:lnTo>
                      <a:pt x="691" y="4003"/>
                    </a:lnTo>
                    <a:lnTo>
                      <a:pt x="719" y="4008"/>
                    </a:lnTo>
                    <a:lnTo>
                      <a:pt x="749" y="4013"/>
                    </a:lnTo>
                    <a:lnTo>
                      <a:pt x="780" y="4017"/>
                    </a:lnTo>
                    <a:lnTo>
                      <a:pt x="811" y="4020"/>
                    </a:lnTo>
                    <a:lnTo>
                      <a:pt x="844" y="4022"/>
                    </a:lnTo>
                    <a:lnTo>
                      <a:pt x="876" y="4024"/>
                    </a:lnTo>
                    <a:lnTo>
                      <a:pt x="908" y="4024"/>
                    </a:lnTo>
                    <a:lnTo>
                      <a:pt x="942" y="4022"/>
                    </a:lnTo>
                    <a:lnTo>
                      <a:pt x="975" y="4021"/>
                    </a:lnTo>
                    <a:lnTo>
                      <a:pt x="1010" y="4018"/>
                    </a:lnTo>
                    <a:lnTo>
                      <a:pt x="1045" y="4016"/>
                    </a:lnTo>
                    <a:lnTo>
                      <a:pt x="1045" y="4016"/>
                    </a:lnTo>
                    <a:lnTo>
                      <a:pt x="1094" y="4009"/>
                    </a:lnTo>
                    <a:lnTo>
                      <a:pt x="1143" y="4002"/>
                    </a:lnTo>
                    <a:lnTo>
                      <a:pt x="1191" y="3991"/>
                    </a:lnTo>
                    <a:lnTo>
                      <a:pt x="1237" y="3980"/>
                    </a:lnTo>
                    <a:lnTo>
                      <a:pt x="1281" y="3967"/>
                    </a:lnTo>
                    <a:lnTo>
                      <a:pt x="1324" y="3952"/>
                    </a:lnTo>
                    <a:lnTo>
                      <a:pt x="1364" y="3937"/>
                    </a:lnTo>
                    <a:lnTo>
                      <a:pt x="1403" y="3919"/>
                    </a:lnTo>
                    <a:lnTo>
                      <a:pt x="1439" y="3901"/>
                    </a:lnTo>
                    <a:lnTo>
                      <a:pt x="1474" y="3881"/>
                    </a:lnTo>
                    <a:lnTo>
                      <a:pt x="1505" y="3861"/>
                    </a:lnTo>
                    <a:lnTo>
                      <a:pt x="1535" y="3840"/>
                    </a:lnTo>
                    <a:lnTo>
                      <a:pt x="1560" y="3818"/>
                    </a:lnTo>
                    <a:lnTo>
                      <a:pt x="1585" y="3795"/>
                    </a:lnTo>
                    <a:lnTo>
                      <a:pt x="1606" y="3772"/>
                    </a:lnTo>
                    <a:lnTo>
                      <a:pt x="1624" y="3747"/>
                    </a:lnTo>
                    <a:lnTo>
                      <a:pt x="1624" y="3747"/>
                    </a:lnTo>
                    <a:lnTo>
                      <a:pt x="1657" y="3748"/>
                    </a:lnTo>
                    <a:lnTo>
                      <a:pt x="1691" y="3750"/>
                    </a:lnTo>
                    <a:lnTo>
                      <a:pt x="1691" y="3750"/>
                    </a:lnTo>
                    <a:lnTo>
                      <a:pt x="1750" y="3748"/>
                    </a:lnTo>
                    <a:lnTo>
                      <a:pt x="1808" y="3745"/>
                    </a:lnTo>
                    <a:lnTo>
                      <a:pt x="1808" y="3745"/>
                    </a:lnTo>
                    <a:lnTo>
                      <a:pt x="1828" y="3768"/>
                    </a:lnTo>
                    <a:lnTo>
                      <a:pt x="1848" y="3790"/>
                    </a:lnTo>
                    <a:lnTo>
                      <a:pt x="1873" y="3812"/>
                    </a:lnTo>
                    <a:lnTo>
                      <a:pt x="1899" y="3834"/>
                    </a:lnTo>
                    <a:lnTo>
                      <a:pt x="1927" y="3854"/>
                    </a:lnTo>
                    <a:lnTo>
                      <a:pt x="1958" y="3874"/>
                    </a:lnTo>
                    <a:lnTo>
                      <a:pt x="1991" y="3892"/>
                    </a:lnTo>
                    <a:lnTo>
                      <a:pt x="2025" y="3910"/>
                    </a:lnTo>
                    <a:lnTo>
                      <a:pt x="2063" y="3925"/>
                    </a:lnTo>
                    <a:lnTo>
                      <a:pt x="2100" y="3941"/>
                    </a:lnTo>
                    <a:lnTo>
                      <a:pt x="2140" y="3955"/>
                    </a:lnTo>
                    <a:lnTo>
                      <a:pt x="2182" y="3968"/>
                    </a:lnTo>
                    <a:lnTo>
                      <a:pt x="2224" y="3980"/>
                    </a:lnTo>
                    <a:lnTo>
                      <a:pt x="2268" y="3989"/>
                    </a:lnTo>
                    <a:lnTo>
                      <a:pt x="2315" y="3998"/>
                    </a:lnTo>
                    <a:lnTo>
                      <a:pt x="2361" y="4004"/>
                    </a:lnTo>
                    <a:lnTo>
                      <a:pt x="2361" y="4004"/>
                    </a:lnTo>
                    <a:lnTo>
                      <a:pt x="2394" y="4008"/>
                    </a:lnTo>
                    <a:lnTo>
                      <a:pt x="2427" y="4011"/>
                    </a:lnTo>
                    <a:lnTo>
                      <a:pt x="2459" y="4013"/>
                    </a:lnTo>
                    <a:lnTo>
                      <a:pt x="2492" y="4014"/>
                    </a:lnTo>
                    <a:lnTo>
                      <a:pt x="2524" y="4014"/>
                    </a:lnTo>
                    <a:lnTo>
                      <a:pt x="2555" y="4013"/>
                    </a:lnTo>
                    <a:lnTo>
                      <a:pt x="2586" y="4012"/>
                    </a:lnTo>
                    <a:lnTo>
                      <a:pt x="2617" y="4009"/>
                    </a:lnTo>
                    <a:lnTo>
                      <a:pt x="2645" y="4007"/>
                    </a:lnTo>
                    <a:lnTo>
                      <a:pt x="2675" y="4003"/>
                    </a:lnTo>
                    <a:lnTo>
                      <a:pt x="2704" y="3998"/>
                    </a:lnTo>
                    <a:lnTo>
                      <a:pt x="2731" y="3993"/>
                    </a:lnTo>
                    <a:lnTo>
                      <a:pt x="2758" y="3986"/>
                    </a:lnTo>
                    <a:lnTo>
                      <a:pt x="2784" y="3978"/>
                    </a:lnTo>
                    <a:lnTo>
                      <a:pt x="2808" y="3971"/>
                    </a:lnTo>
                    <a:lnTo>
                      <a:pt x="2831" y="3962"/>
                    </a:lnTo>
                    <a:lnTo>
                      <a:pt x="2855" y="3952"/>
                    </a:lnTo>
                    <a:lnTo>
                      <a:pt x="2877" y="3943"/>
                    </a:lnTo>
                    <a:lnTo>
                      <a:pt x="2897" y="3933"/>
                    </a:lnTo>
                    <a:lnTo>
                      <a:pt x="2918" y="3921"/>
                    </a:lnTo>
                    <a:lnTo>
                      <a:pt x="2936" y="3910"/>
                    </a:lnTo>
                    <a:lnTo>
                      <a:pt x="2954" y="3897"/>
                    </a:lnTo>
                    <a:lnTo>
                      <a:pt x="2970" y="3884"/>
                    </a:lnTo>
                    <a:lnTo>
                      <a:pt x="2985" y="3871"/>
                    </a:lnTo>
                    <a:lnTo>
                      <a:pt x="2998" y="3857"/>
                    </a:lnTo>
                    <a:lnTo>
                      <a:pt x="3011" y="3841"/>
                    </a:lnTo>
                    <a:lnTo>
                      <a:pt x="3021" y="3826"/>
                    </a:lnTo>
                    <a:lnTo>
                      <a:pt x="3030" y="3810"/>
                    </a:lnTo>
                    <a:lnTo>
                      <a:pt x="3038" y="3795"/>
                    </a:lnTo>
                    <a:lnTo>
                      <a:pt x="3045" y="3778"/>
                    </a:lnTo>
                    <a:lnTo>
                      <a:pt x="3050" y="3761"/>
                    </a:lnTo>
                    <a:lnTo>
                      <a:pt x="3052" y="3743"/>
                    </a:lnTo>
                    <a:lnTo>
                      <a:pt x="3052" y="3743"/>
                    </a:lnTo>
                    <a:lnTo>
                      <a:pt x="3054" y="3729"/>
                    </a:lnTo>
                    <a:lnTo>
                      <a:pt x="3054" y="3715"/>
                    </a:lnTo>
                    <a:lnTo>
                      <a:pt x="3054" y="3701"/>
                    </a:lnTo>
                    <a:lnTo>
                      <a:pt x="3051" y="3688"/>
                    </a:lnTo>
                    <a:lnTo>
                      <a:pt x="3048" y="3673"/>
                    </a:lnTo>
                    <a:lnTo>
                      <a:pt x="3045" y="3659"/>
                    </a:lnTo>
                    <a:lnTo>
                      <a:pt x="3039" y="3645"/>
                    </a:lnTo>
                    <a:lnTo>
                      <a:pt x="3034" y="3632"/>
                    </a:lnTo>
                    <a:lnTo>
                      <a:pt x="3028" y="3618"/>
                    </a:lnTo>
                    <a:lnTo>
                      <a:pt x="3020" y="3605"/>
                    </a:lnTo>
                    <a:lnTo>
                      <a:pt x="3011" y="3592"/>
                    </a:lnTo>
                    <a:lnTo>
                      <a:pt x="3002" y="3578"/>
                    </a:lnTo>
                    <a:lnTo>
                      <a:pt x="2981" y="3552"/>
                    </a:lnTo>
                    <a:lnTo>
                      <a:pt x="2957" y="3528"/>
                    </a:lnTo>
                    <a:lnTo>
                      <a:pt x="2928" y="3503"/>
                    </a:lnTo>
                    <a:lnTo>
                      <a:pt x="2899" y="3480"/>
                    </a:lnTo>
                    <a:lnTo>
                      <a:pt x="2865" y="3456"/>
                    </a:lnTo>
                    <a:lnTo>
                      <a:pt x="2829" y="3436"/>
                    </a:lnTo>
                    <a:lnTo>
                      <a:pt x="2790" y="3415"/>
                    </a:lnTo>
                    <a:lnTo>
                      <a:pt x="2750" y="3397"/>
                    </a:lnTo>
                    <a:lnTo>
                      <a:pt x="2707" y="3380"/>
                    </a:lnTo>
                    <a:lnTo>
                      <a:pt x="2662" y="3363"/>
                    </a:lnTo>
                    <a:lnTo>
                      <a:pt x="2662" y="3363"/>
                    </a:lnTo>
                    <a:lnTo>
                      <a:pt x="2688" y="3336"/>
                    </a:lnTo>
                    <a:lnTo>
                      <a:pt x="2714" y="3307"/>
                    </a:lnTo>
                    <a:lnTo>
                      <a:pt x="2738" y="3277"/>
                    </a:lnTo>
                    <a:lnTo>
                      <a:pt x="2760" y="3247"/>
                    </a:lnTo>
                    <a:lnTo>
                      <a:pt x="2782" y="3216"/>
                    </a:lnTo>
                    <a:lnTo>
                      <a:pt x="2803" y="3184"/>
                    </a:lnTo>
                    <a:lnTo>
                      <a:pt x="2822" y="3152"/>
                    </a:lnTo>
                    <a:lnTo>
                      <a:pt x="2841" y="3118"/>
                    </a:lnTo>
                    <a:lnTo>
                      <a:pt x="2856" y="3084"/>
                    </a:lnTo>
                    <a:lnTo>
                      <a:pt x="2872" y="3051"/>
                    </a:lnTo>
                    <a:lnTo>
                      <a:pt x="2884" y="3016"/>
                    </a:lnTo>
                    <a:lnTo>
                      <a:pt x="2897" y="2981"/>
                    </a:lnTo>
                    <a:lnTo>
                      <a:pt x="2908" y="2945"/>
                    </a:lnTo>
                    <a:lnTo>
                      <a:pt x="2917" y="2909"/>
                    </a:lnTo>
                    <a:lnTo>
                      <a:pt x="2924" y="2871"/>
                    </a:lnTo>
                    <a:lnTo>
                      <a:pt x="2931" y="2835"/>
                    </a:lnTo>
                    <a:lnTo>
                      <a:pt x="2931" y="2835"/>
                    </a:lnTo>
                    <a:lnTo>
                      <a:pt x="2955" y="2867"/>
                    </a:lnTo>
                    <a:lnTo>
                      <a:pt x="2981" y="2900"/>
                    </a:lnTo>
                    <a:lnTo>
                      <a:pt x="3006" y="2929"/>
                    </a:lnTo>
                    <a:lnTo>
                      <a:pt x="3030" y="2957"/>
                    </a:lnTo>
                    <a:lnTo>
                      <a:pt x="3054" y="2984"/>
                    </a:lnTo>
                    <a:lnTo>
                      <a:pt x="3078" y="3007"/>
                    </a:lnTo>
                    <a:lnTo>
                      <a:pt x="3101" y="3029"/>
                    </a:lnTo>
                    <a:lnTo>
                      <a:pt x="3123" y="3048"/>
                    </a:lnTo>
                    <a:lnTo>
                      <a:pt x="3145" y="3066"/>
                    </a:lnTo>
                    <a:lnTo>
                      <a:pt x="3166" y="3082"/>
                    </a:lnTo>
                    <a:lnTo>
                      <a:pt x="3187" y="3093"/>
                    </a:lnTo>
                    <a:lnTo>
                      <a:pt x="3205" y="3104"/>
                    </a:lnTo>
                    <a:lnTo>
                      <a:pt x="3223" y="3112"/>
                    </a:lnTo>
                    <a:lnTo>
                      <a:pt x="3240" y="3115"/>
                    </a:lnTo>
                    <a:lnTo>
                      <a:pt x="3255" y="3117"/>
                    </a:lnTo>
                    <a:lnTo>
                      <a:pt x="3263" y="3117"/>
                    </a:lnTo>
                    <a:lnTo>
                      <a:pt x="3269" y="3115"/>
                    </a:lnTo>
                    <a:lnTo>
                      <a:pt x="3269" y="3115"/>
                    </a:lnTo>
                    <a:lnTo>
                      <a:pt x="3277" y="3113"/>
                    </a:lnTo>
                    <a:lnTo>
                      <a:pt x="3285" y="3108"/>
                    </a:lnTo>
                    <a:lnTo>
                      <a:pt x="3293" y="3101"/>
                    </a:lnTo>
                    <a:lnTo>
                      <a:pt x="3299" y="3092"/>
                    </a:lnTo>
                    <a:lnTo>
                      <a:pt x="3306" y="3082"/>
                    </a:lnTo>
                    <a:lnTo>
                      <a:pt x="3312" y="3069"/>
                    </a:lnTo>
                    <a:lnTo>
                      <a:pt x="3318" y="3055"/>
                    </a:lnTo>
                    <a:lnTo>
                      <a:pt x="3325" y="3039"/>
                    </a:lnTo>
                    <a:lnTo>
                      <a:pt x="3330" y="3021"/>
                    </a:lnTo>
                    <a:lnTo>
                      <a:pt x="3335" y="3002"/>
                    </a:lnTo>
                    <a:lnTo>
                      <a:pt x="3339" y="2981"/>
                    </a:lnTo>
                    <a:lnTo>
                      <a:pt x="3343" y="2959"/>
                    </a:lnTo>
                    <a:lnTo>
                      <a:pt x="3349" y="2911"/>
                    </a:lnTo>
                    <a:lnTo>
                      <a:pt x="3353" y="2858"/>
                    </a:lnTo>
                    <a:lnTo>
                      <a:pt x="3355" y="2802"/>
                    </a:lnTo>
                    <a:lnTo>
                      <a:pt x="3353" y="2772"/>
                    </a:lnTo>
                    <a:lnTo>
                      <a:pt x="3352" y="2742"/>
                    </a:lnTo>
                    <a:lnTo>
                      <a:pt x="3349" y="2710"/>
                    </a:lnTo>
                    <a:lnTo>
                      <a:pt x="3347" y="2678"/>
                    </a:lnTo>
                    <a:lnTo>
                      <a:pt x="3343" y="2645"/>
                    </a:lnTo>
                    <a:lnTo>
                      <a:pt x="3338" y="2612"/>
                    </a:lnTo>
                    <a:lnTo>
                      <a:pt x="3331" y="2578"/>
                    </a:lnTo>
                    <a:lnTo>
                      <a:pt x="3325" y="2544"/>
                    </a:lnTo>
                    <a:lnTo>
                      <a:pt x="3316" y="2510"/>
                    </a:lnTo>
                    <a:lnTo>
                      <a:pt x="3307" y="2476"/>
                    </a:lnTo>
                    <a:lnTo>
                      <a:pt x="3298" y="2441"/>
                    </a:lnTo>
                    <a:lnTo>
                      <a:pt x="3286" y="2406"/>
                    </a:lnTo>
                    <a:lnTo>
                      <a:pt x="3273" y="2370"/>
                    </a:lnTo>
                    <a:lnTo>
                      <a:pt x="3260" y="2335"/>
                    </a:lnTo>
                    <a:lnTo>
                      <a:pt x="3260" y="23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AC9CC8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6755606" y="3843338"/>
                <a:ext cx="401951" cy="40195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C9CC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7453160" y="3843338"/>
              <a:ext cx="401951" cy="401951"/>
              <a:chOff x="7309702" y="3843338"/>
              <a:chExt cx="401951" cy="401951"/>
            </a:xfrm>
          </p:grpSpPr>
          <p:sp>
            <p:nvSpPr>
              <p:cNvPr id="87" name="任意多边形 86"/>
              <p:cNvSpPr/>
              <p:nvPr/>
            </p:nvSpPr>
            <p:spPr bwMode="auto">
              <a:xfrm>
                <a:off x="7390676" y="3945784"/>
                <a:ext cx="240003" cy="197058"/>
              </a:xfrm>
              <a:custGeom>
                <a:avLst/>
                <a:gdLst>
                  <a:gd name="connsiteX0" fmla="*/ 3133724 w 3903662"/>
                  <a:gd name="connsiteY0" fmla="*/ 1558926 h 3205164"/>
                  <a:gd name="connsiteX1" fmla="*/ 3117849 w 3903662"/>
                  <a:gd name="connsiteY1" fmla="*/ 1559722 h 3205164"/>
                  <a:gd name="connsiteX2" fmla="*/ 3101181 w 3903662"/>
                  <a:gd name="connsiteY2" fmla="*/ 1562109 h 3205164"/>
                  <a:gd name="connsiteX3" fmla="*/ 3084512 w 3903662"/>
                  <a:gd name="connsiteY3" fmla="*/ 1566088 h 3205164"/>
                  <a:gd name="connsiteX4" fmla="*/ 3070224 w 3903662"/>
                  <a:gd name="connsiteY4" fmla="*/ 1570862 h 3205164"/>
                  <a:gd name="connsiteX5" fmla="*/ 3055937 w 3903662"/>
                  <a:gd name="connsiteY5" fmla="*/ 1578024 h 3205164"/>
                  <a:gd name="connsiteX6" fmla="*/ 3041649 w 3903662"/>
                  <a:gd name="connsiteY6" fmla="*/ 1586776 h 3205164"/>
                  <a:gd name="connsiteX7" fmla="*/ 3029743 w 3903662"/>
                  <a:gd name="connsiteY7" fmla="*/ 1595529 h 3205164"/>
                  <a:gd name="connsiteX8" fmla="*/ 3017043 w 3903662"/>
                  <a:gd name="connsiteY8" fmla="*/ 1605874 h 3205164"/>
                  <a:gd name="connsiteX9" fmla="*/ 3006724 w 3903662"/>
                  <a:gd name="connsiteY9" fmla="*/ 1617014 h 3205164"/>
                  <a:gd name="connsiteX10" fmla="*/ 2997993 w 3903662"/>
                  <a:gd name="connsiteY10" fmla="*/ 1629745 h 3205164"/>
                  <a:gd name="connsiteX11" fmla="*/ 2989262 w 3903662"/>
                  <a:gd name="connsiteY11" fmla="*/ 1643273 h 3205164"/>
                  <a:gd name="connsiteX12" fmla="*/ 2982118 w 3903662"/>
                  <a:gd name="connsiteY12" fmla="*/ 1656004 h 3205164"/>
                  <a:gd name="connsiteX13" fmla="*/ 2975768 w 3903662"/>
                  <a:gd name="connsiteY13" fmla="*/ 1671918 h 3205164"/>
                  <a:gd name="connsiteX14" fmla="*/ 2971799 w 3903662"/>
                  <a:gd name="connsiteY14" fmla="*/ 1687037 h 3205164"/>
                  <a:gd name="connsiteX15" fmla="*/ 2970212 w 3903662"/>
                  <a:gd name="connsiteY15" fmla="*/ 1702951 h 3205164"/>
                  <a:gd name="connsiteX16" fmla="*/ 2968624 w 3903662"/>
                  <a:gd name="connsiteY16" fmla="*/ 1718866 h 3205164"/>
                  <a:gd name="connsiteX17" fmla="*/ 2970212 w 3903662"/>
                  <a:gd name="connsiteY17" fmla="*/ 1735576 h 3205164"/>
                  <a:gd name="connsiteX18" fmla="*/ 2971799 w 3903662"/>
                  <a:gd name="connsiteY18" fmla="*/ 1750694 h 3205164"/>
                  <a:gd name="connsiteX19" fmla="*/ 2975768 w 3903662"/>
                  <a:gd name="connsiteY19" fmla="*/ 1766609 h 3205164"/>
                  <a:gd name="connsiteX20" fmla="*/ 2982118 w 3903662"/>
                  <a:gd name="connsiteY20" fmla="*/ 1781727 h 3205164"/>
                  <a:gd name="connsiteX21" fmla="*/ 2989262 w 3903662"/>
                  <a:gd name="connsiteY21" fmla="*/ 1796050 h 3205164"/>
                  <a:gd name="connsiteX22" fmla="*/ 2997993 w 3903662"/>
                  <a:gd name="connsiteY22" fmla="*/ 1808782 h 3205164"/>
                  <a:gd name="connsiteX23" fmla="*/ 3006724 w 3903662"/>
                  <a:gd name="connsiteY23" fmla="*/ 1820718 h 3205164"/>
                  <a:gd name="connsiteX24" fmla="*/ 3017043 w 3903662"/>
                  <a:gd name="connsiteY24" fmla="*/ 1833449 h 3205164"/>
                  <a:gd name="connsiteX25" fmla="*/ 3029743 w 3903662"/>
                  <a:gd name="connsiteY25" fmla="*/ 1843794 h 3205164"/>
                  <a:gd name="connsiteX26" fmla="*/ 3041649 w 3903662"/>
                  <a:gd name="connsiteY26" fmla="*/ 1852547 h 3205164"/>
                  <a:gd name="connsiteX27" fmla="*/ 3055937 w 3903662"/>
                  <a:gd name="connsiteY27" fmla="*/ 1859708 h 3205164"/>
                  <a:gd name="connsiteX28" fmla="*/ 3070224 w 3903662"/>
                  <a:gd name="connsiteY28" fmla="*/ 1866869 h 3205164"/>
                  <a:gd name="connsiteX29" fmla="*/ 3084512 w 3903662"/>
                  <a:gd name="connsiteY29" fmla="*/ 1872440 h 3205164"/>
                  <a:gd name="connsiteX30" fmla="*/ 3101181 w 3903662"/>
                  <a:gd name="connsiteY30" fmla="*/ 1876418 h 3205164"/>
                  <a:gd name="connsiteX31" fmla="*/ 3117849 w 3903662"/>
                  <a:gd name="connsiteY31" fmla="*/ 1879601 h 3205164"/>
                  <a:gd name="connsiteX32" fmla="*/ 3133724 w 3903662"/>
                  <a:gd name="connsiteY32" fmla="*/ 1879601 h 3205164"/>
                  <a:gd name="connsiteX33" fmla="*/ 3151187 w 3903662"/>
                  <a:gd name="connsiteY33" fmla="*/ 1879601 h 3205164"/>
                  <a:gd name="connsiteX34" fmla="*/ 3167856 w 3903662"/>
                  <a:gd name="connsiteY34" fmla="*/ 1876418 h 3205164"/>
                  <a:gd name="connsiteX35" fmla="*/ 3184525 w 3903662"/>
                  <a:gd name="connsiteY35" fmla="*/ 1872440 h 3205164"/>
                  <a:gd name="connsiteX36" fmla="*/ 3198812 w 3903662"/>
                  <a:gd name="connsiteY36" fmla="*/ 1866869 h 3205164"/>
                  <a:gd name="connsiteX37" fmla="*/ 3213100 w 3903662"/>
                  <a:gd name="connsiteY37" fmla="*/ 1859708 h 3205164"/>
                  <a:gd name="connsiteX38" fmla="*/ 3227387 w 3903662"/>
                  <a:gd name="connsiteY38" fmla="*/ 1852547 h 3205164"/>
                  <a:gd name="connsiteX39" fmla="*/ 3239293 w 3903662"/>
                  <a:gd name="connsiteY39" fmla="*/ 1843794 h 3205164"/>
                  <a:gd name="connsiteX40" fmla="*/ 3251993 w 3903662"/>
                  <a:gd name="connsiteY40" fmla="*/ 1833449 h 3205164"/>
                  <a:gd name="connsiteX41" fmla="*/ 3262312 w 3903662"/>
                  <a:gd name="connsiteY41" fmla="*/ 1820718 h 3205164"/>
                  <a:gd name="connsiteX42" fmla="*/ 3271043 w 3903662"/>
                  <a:gd name="connsiteY42" fmla="*/ 1808782 h 3205164"/>
                  <a:gd name="connsiteX43" fmla="*/ 3279775 w 3903662"/>
                  <a:gd name="connsiteY43" fmla="*/ 1796050 h 3205164"/>
                  <a:gd name="connsiteX44" fmla="*/ 3286918 w 3903662"/>
                  <a:gd name="connsiteY44" fmla="*/ 1781727 h 3205164"/>
                  <a:gd name="connsiteX45" fmla="*/ 3293268 w 3903662"/>
                  <a:gd name="connsiteY45" fmla="*/ 1766609 h 3205164"/>
                  <a:gd name="connsiteX46" fmla="*/ 3297237 w 3903662"/>
                  <a:gd name="connsiteY46" fmla="*/ 1750694 h 3205164"/>
                  <a:gd name="connsiteX47" fmla="*/ 3298825 w 3903662"/>
                  <a:gd name="connsiteY47" fmla="*/ 1735576 h 3205164"/>
                  <a:gd name="connsiteX48" fmla="*/ 3300412 w 3903662"/>
                  <a:gd name="connsiteY48" fmla="*/ 1718866 h 3205164"/>
                  <a:gd name="connsiteX49" fmla="*/ 3298825 w 3903662"/>
                  <a:gd name="connsiteY49" fmla="*/ 1702951 h 3205164"/>
                  <a:gd name="connsiteX50" fmla="*/ 3297237 w 3903662"/>
                  <a:gd name="connsiteY50" fmla="*/ 1687037 h 3205164"/>
                  <a:gd name="connsiteX51" fmla="*/ 3293268 w 3903662"/>
                  <a:gd name="connsiteY51" fmla="*/ 1671918 h 3205164"/>
                  <a:gd name="connsiteX52" fmla="*/ 3286918 w 3903662"/>
                  <a:gd name="connsiteY52" fmla="*/ 1656004 h 3205164"/>
                  <a:gd name="connsiteX53" fmla="*/ 3279775 w 3903662"/>
                  <a:gd name="connsiteY53" fmla="*/ 1643273 h 3205164"/>
                  <a:gd name="connsiteX54" fmla="*/ 3271043 w 3903662"/>
                  <a:gd name="connsiteY54" fmla="*/ 1629745 h 3205164"/>
                  <a:gd name="connsiteX55" fmla="*/ 3262312 w 3903662"/>
                  <a:gd name="connsiteY55" fmla="*/ 1617014 h 3205164"/>
                  <a:gd name="connsiteX56" fmla="*/ 3251993 w 3903662"/>
                  <a:gd name="connsiteY56" fmla="*/ 1605874 h 3205164"/>
                  <a:gd name="connsiteX57" fmla="*/ 3239293 w 3903662"/>
                  <a:gd name="connsiteY57" fmla="*/ 1595529 h 3205164"/>
                  <a:gd name="connsiteX58" fmla="*/ 3227387 w 3903662"/>
                  <a:gd name="connsiteY58" fmla="*/ 1586776 h 3205164"/>
                  <a:gd name="connsiteX59" fmla="*/ 3213100 w 3903662"/>
                  <a:gd name="connsiteY59" fmla="*/ 1578024 h 3205164"/>
                  <a:gd name="connsiteX60" fmla="*/ 3198812 w 3903662"/>
                  <a:gd name="connsiteY60" fmla="*/ 1570862 h 3205164"/>
                  <a:gd name="connsiteX61" fmla="*/ 3184525 w 3903662"/>
                  <a:gd name="connsiteY61" fmla="*/ 1566088 h 3205164"/>
                  <a:gd name="connsiteX62" fmla="*/ 3167856 w 3903662"/>
                  <a:gd name="connsiteY62" fmla="*/ 1562109 h 3205164"/>
                  <a:gd name="connsiteX63" fmla="*/ 3151187 w 3903662"/>
                  <a:gd name="connsiteY63" fmla="*/ 1559722 h 3205164"/>
                  <a:gd name="connsiteX64" fmla="*/ 2314179 w 3903662"/>
                  <a:gd name="connsiteY64" fmla="*/ 1558926 h 3205164"/>
                  <a:gd name="connsiteX65" fmla="*/ 2296675 w 3903662"/>
                  <a:gd name="connsiteY65" fmla="*/ 1559722 h 3205164"/>
                  <a:gd name="connsiteX66" fmla="*/ 2280762 w 3903662"/>
                  <a:gd name="connsiteY66" fmla="*/ 1562109 h 3205164"/>
                  <a:gd name="connsiteX67" fmla="*/ 2264848 w 3903662"/>
                  <a:gd name="connsiteY67" fmla="*/ 1566088 h 3205164"/>
                  <a:gd name="connsiteX68" fmla="*/ 2249731 w 3903662"/>
                  <a:gd name="connsiteY68" fmla="*/ 1570862 h 3205164"/>
                  <a:gd name="connsiteX69" fmla="*/ 2235409 w 3903662"/>
                  <a:gd name="connsiteY69" fmla="*/ 1578024 h 3205164"/>
                  <a:gd name="connsiteX70" fmla="*/ 2221883 w 3903662"/>
                  <a:gd name="connsiteY70" fmla="*/ 1586776 h 3205164"/>
                  <a:gd name="connsiteX71" fmla="*/ 2208357 w 3903662"/>
                  <a:gd name="connsiteY71" fmla="*/ 1595529 h 3205164"/>
                  <a:gd name="connsiteX72" fmla="*/ 2197218 w 3903662"/>
                  <a:gd name="connsiteY72" fmla="*/ 1605874 h 3205164"/>
                  <a:gd name="connsiteX73" fmla="*/ 2186079 w 3903662"/>
                  <a:gd name="connsiteY73" fmla="*/ 1617014 h 3205164"/>
                  <a:gd name="connsiteX74" fmla="*/ 2176531 w 3903662"/>
                  <a:gd name="connsiteY74" fmla="*/ 1629745 h 3205164"/>
                  <a:gd name="connsiteX75" fmla="*/ 2168574 w 3903662"/>
                  <a:gd name="connsiteY75" fmla="*/ 1643273 h 3205164"/>
                  <a:gd name="connsiteX76" fmla="*/ 2161413 w 3903662"/>
                  <a:gd name="connsiteY76" fmla="*/ 1656004 h 3205164"/>
                  <a:gd name="connsiteX77" fmla="*/ 2155844 w 3903662"/>
                  <a:gd name="connsiteY77" fmla="*/ 1671918 h 3205164"/>
                  <a:gd name="connsiteX78" fmla="*/ 2151866 w 3903662"/>
                  <a:gd name="connsiteY78" fmla="*/ 1687037 h 3205164"/>
                  <a:gd name="connsiteX79" fmla="*/ 2148683 w 3903662"/>
                  <a:gd name="connsiteY79" fmla="*/ 1702951 h 3205164"/>
                  <a:gd name="connsiteX80" fmla="*/ 2147887 w 3903662"/>
                  <a:gd name="connsiteY80" fmla="*/ 1718866 h 3205164"/>
                  <a:gd name="connsiteX81" fmla="*/ 2148683 w 3903662"/>
                  <a:gd name="connsiteY81" fmla="*/ 1735576 h 3205164"/>
                  <a:gd name="connsiteX82" fmla="*/ 2151866 w 3903662"/>
                  <a:gd name="connsiteY82" fmla="*/ 1750694 h 3205164"/>
                  <a:gd name="connsiteX83" fmla="*/ 2155844 w 3903662"/>
                  <a:gd name="connsiteY83" fmla="*/ 1766609 h 3205164"/>
                  <a:gd name="connsiteX84" fmla="*/ 2161413 w 3903662"/>
                  <a:gd name="connsiteY84" fmla="*/ 1781727 h 3205164"/>
                  <a:gd name="connsiteX85" fmla="*/ 2168574 w 3903662"/>
                  <a:gd name="connsiteY85" fmla="*/ 1796050 h 3205164"/>
                  <a:gd name="connsiteX86" fmla="*/ 2176531 w 3903662"/>
                  <a:gd name="connsiteY86" fmla="*/ 1808782 h 3205164"/>
                  <a:gd name="connsiteX87" fmla="*/ 2186079 w 3903662"/>
                  <a:gd name="connsiteY87" fmla="*/ 1820718 h 3205164"/>
                  <a:gd name="connsiteX88" fmla="*/ 2197218 w 3903662"/>
                  <a:gd name="connsiteY88" fmla="*/ 1833449 h 3205164"/>
                  <a:gd name="connsiteX89" fmla="*/ 2208357 w 3903662"/>
                  <a:gd name="connsiteY89" fmla="*/ 1843794 h 3205164"/>
                  <a:gd name="connsiteX90" fmla="*/ 2221883 w 3903662"/>
                  <a:gd name="connsiteY90" fmla="*/ 1852547 h 3205164"/>
                  <a:gd name="connsiteX91" fmla="*/ 2235409 w 3903662"/>
                  <a:gd name="connsiteY91" fmla="*/ 1859708 h 3205164"/>
                  <a:gd name="connsiteX92" fmla="*/ 2249731 w 3903662"/>
                  <a:gd name="connsiteY92" fmla="*/ 1866869 h 3205164"/>
                  <a:gd name="connsiteX93" fmla="*/ 2264848 w 3903662"/>
                  <a:gd name="connsiteY93" fmla="*/ 1872440 h 3205164"/>
                  <a:gd name="connsiteX94" fmla="*/ 2280762 w 3903662"/>
                  <a:gd name="connsiteY94" fmla="*/ 1876418 h 3205164"/>
                  <a:gd name="connsiteX95" fmla="*/ 2296675 w 3903662"/>
                  <a:gd name="connsiteY95" fmla="*/ 1879601 h 3205164"/>
                  <a:gd name="connsiteX96" fmla="*/ 2314179 w 3903662"/>
                  <a:gd name="connsiteY96" fmla="*/ 1879601 h 3205164"/>
                  <a:gd name="connsiteX97" fmla="*/ 2330888 w 3903662"/>
                  <a:gd name="connsiteY97" fmla="*/ 1879601 h 3205164"/>
                  <a:gd name="connsiteX98" fmla="*/ 2347597 w 3903662"/>
                  <a:gd name="connsiteY98" fmla="*/ 1876418 h 3205164"/>
                  <a:gd name="connsiteX99" fmla="*/ 2363510 w 3903662"/>
                  <a:gd name="connsiteY99" fmla="*/ 1872440 h 3205164"/>
                  <a:gd name="connsiteX100" fmla="*/ 2379423 w 3903662"/>
                  <a:gd name="connsiteY100" fmla="*/ 1866869 h 3205164"/>
                  <a:gd name="connsiteX101" fmla="*/ 2393745 w 3903662"/>
                  <a:gd name="connsiteY101" fmla="*/ 1859708 h 3205164"/>
                  <a:gd name="connsiteX102" fmla="*/ 2406475 w 3903662"/>
                  <a:gd name="connsiteY102" fmla="*/ 1852547 h 3205164"/>
                  <a:gd name="connsiteX103" fmla="*/ 2419205 w 3903662"/>
                  <a:gd name="connsiteY103" fmla="*/ 1843794 h 3205164"/>
                  <a:gd name="connsiteX104" fmla="*/ 2431140 w 3903662"/>
                  <a:gd name="connsiteY104" fmla="*/ 1833449 h 3205164"/>
                  <a:gd name="connsiteX105" fmla="*/ 2441484 w 3903662"/>
                  <a:gd name="connsiteY105" fmla="*/ 1820718 h 3205164"/>
                  <a:gd name="connsiteX106" fmla="*/ 2451827 w 3903662"/>
                  <a:gd name="connsiteY106" fmla="*/ 1808782 h 3205164"/>
                  <a:gd name="connsiteX107" fmla="*/ 2460580 w 3903662"/>
                  <a:gd name="connsiteY107" fmla="*/ 1796050 h 3205164"/>
                  <a:gd name="connsiteX108" fmla="*/ 2467740 w 3903662"/>
                  <a:gd name="connsiteY108" fmla="*/ 1781727 h 3205164"/>
                  <a:gd name="connsiteX109" fmla="*/ 2472514 w 3903662"/>
                  <a:gd name="connsiteY109" fmla="*/ 1766609 h 3205164"/>
                  <a:gd name="connsiteX110" fmla="*/ 2476493 w 3903662"/>
                  <a:gd name="connsiteY110" fmla="*/ 1750694 h 3205164"/>
                  <a:gd name="connsiteX111" fmla="*/ 2478880 w 3903662"/>
                  <a:gd name="connsiteY111" fmla="*/ 1735576 h 3205164"/>
                  <a:gd name="connsiteX112" fmla="*/ 2479675 w 3903662"/>
                  <a:gd name="connsiteY112" fmla="*/ 1718866 h 3205164"/>
                  <a:gd name="connsiteX113" fmla="*/ 2478880 w 3903662"/>
                  <a:gd name="connsiteY113" fmla="*/ 1702951 h 3205164"/>
                  <a:gd name="connsiteX114" fmla="*/ 2476493 w 3903662"/>
                  <a:gd name="connsiteY114" fmla="*/ 1687037 h 3205164"/>
                  <a:gd name="connsiteX115" fmla="*/ 2472514 w 3903662"/>
                  <a:gd name="connsiteY115" fmla="*/ 1671918 h 3205164"/>
                  <a:gd name="connsiteX116" fmla="*/ 2467740 w 3903662"/>
                  <a:gd name="connsiteY116" fmla="*/ 1656004 h 3205164"/>
                  <a:gd name="connsiteX117" fmla="*/ 2460580 w 3903662"/>
                  <a:gd name="connsiteY117" fmla="*/ 1643273 h 3205164"/>
                  <a:gd name="connsiteX118" fmla="*/ 2451827 w 3903662"/>
                  <a:gd name="connsiteY118" fmla="*/ 1629745 h 3205164"/>
                  <a:gd name="connsiteX119" fmla="*/ 2441484 w 3903662"/>
                  <a:gd name="connsiteY119" fmla="*/ 1617014 h 3205164"/>
                  <a:gd name="connsiteX120" fmla="*/ 2431140 w 3903662"/>
                  <a:gd name="connsiteY120" fmla="*/ 1605874 h 3205164"/>
                  <a:gd name="connsiteX121" fmla="*/ 2419205 w 3903662"/>
                  <a:gd name="connsiteY121" fmla="*/ 1595529 h 3205164"/>
                  <a:gd name="connsiteX122" fmla="*/ 2406475 w 3903662"/>
                  <a:gd name="connsiteY122" fmla="*/ 1586776 h 3205164"/>
                  <a:gd name="connsiteX123" fmla="*/ 2393745 w 3903662"/>
                  <a:gd name="connsiteY123" fmla="*/ 1578024 h 3205164"/>
                  <a:gd name="connsiteX124" fmla="*/ 2379423 w 3903662"/>
                  <a:gd name="connsiteY124" fmla="*/ 1570862 h 3205164"/>
                  <a:gd name="connsiteX125" fmla="*/ 2363510 w 3903662"/>
                  <a:gd name="connsiteY125" fmla="*/ 1566088 h 3205164"/>
                  <a:gd name="connsiteX126" fmla="*/ 2347597 w 3903662"/>
                  <a:gd name="connsiteY126" fmla="*/ 1562109 h 3205164"/>
                  <a:gd name="connsiteX127" fmla="*/ 2330888 w 3903662"/>
                  <a:gd name="connsiteY127" fmla="*/ 1559722 h 3205164"/>
                  <a:gd name="connsiteX128" fmla="*/ 2694781 w 3903662"/>
                  <a:gd name="connsiteY128" fmla="*/ 1073151 h 3205164"/>
                  <a:gd name="connsiteX129" fmla="*/ 2725737 w 3903662"/>
                  <a:gd name="connsiteY129" fmla="*/ 1073151 h 3205164"/>
                  <a:gd name="connsiteX130" fmla="*/ 2755106 w 3903662"/>
                  <a:gd name="connsiteY130" fmla="*/ 1073151 h 3205164"/>
                  <a:gd name="connsiteX131" fmla="*/ 2786062 w 3903662"/>
                  <a:gd name="connsiteY131" fmla="*/ 1074739 h 3205164"/>
                  <a:gd name="connsiteX132" fmla="*/ 2816224 w 3903662"/>
                  <a:gd name="connsiteY132" fmla="*/ 1076326 h 3205164"/>
                  <a:gd name="connsiteX133" fmla="*/ 2845593 w 3903662"/>
                  <a:gd name="connsiteY133" fmla="*/ 1078708 h 3205164"/>
                  <a:gd name="connsiteX134" fmla="*/ 2874962 w 3903662"/>
                  <a:gd name="connsiteY134" fmla="*/ 1081883 h 3205164"/>
                  <a:gd name="connsiteX135" fmla="*/ 2905124 w 3903662"/>
                  <a:gd name="connsiteY135" fmla="*/ 1085058 h 3205164"/>
                  <a:gd name="connsiteX136" fmla="*/ 2933699 w 3903662"/>
                  <a:gd name="connsiteY136" fmla="*/ 1089026 h 3205164"/>
                  <a:gd name="connsiteX137" fmla="*/ 2962274 w 3903662"/>
                  <a:gd name="connsiteY137" fmla="*/ 1092995 h 3205164"/>
                  <a:gd name="connsiteX138" fmla="*/ 2990849 w 3903662"/>
                  <a:gd name="connsiteY138" fmla="*/ 1099345 h 3205164"/>
                  <a:gd name="connsiteX139" fmla="*/ 3020218 w 3903662"/>
                  <a:gd name="connsiteY139" fmla="*/ 1104108 h 3205164"/>
                  <a:gd name="connsiteX140" fmla="*/ 3074987 w 3903662"/>
                  <a:gd name="connsiteY140" fmla="*/ 1117601 h 3205164"/>
                  <a:gd name="connsiteX141" fmla="*/ 3130550 w 3903662"/>
                  <a:gd name="connsiteY141" fmla="*/ 1132683 h 3205164"/>
                  <a:gd name="connsiteX142" fmla="*/ 3183731 w 3903662"/>
                  <a:gd name="connsiteY142" fmla="*/ 1150145 h 3205164"/>
                  <a:gd name="connsiteX143" fmla="*/ 3236118 w 3903662"/>
                  <a:gd name="connsiteY143" fmla="*/ 1170783 h 3205164"/>
                  <a:gd name="connsiteX144" fmla="*/ 3287712 w 3903662"/>
                  <a:gd name="connsiteY144" fmla="*/ 1192214 h 3205164"/>
                  <a:gd name="connsiteX145" fmla="*/ 3336925 w 3903662"/>
                  <a:gd name="connsiteY145" fmla="*/ 1216026 h 3205164"/>
                  <a:gd name="connsiteX146" fmla="*/ 3383756 w 3903662"/>
                  <a:gd name="connsiteY146" fmla="*/ 1241426 h 3205164"/>
                  <a:gd name="connsiteX147" fmla="*/ 3429793 w 3903662"/>
                  <a:gd name="connsiteY147" fmla="*/ 1269208 h 3205164"/>
                  <a:gd name="connsiteX148" fmla="*/ 3475037 w 3903662"/>
                  <a:gd name="connsiteY148" fmla="*/ 1297783 h 3205164"/>
                  <a:gd name="connsiteX149" fmla="*/ 3517106 w 3903662"/>
                  <a:gd name="connsiteY149" fmla="*/ 1329533 h 3205164"/>
                  <a:gd name="connsiteX150" fmla="*/ 3558381 w 3903662"/>
                  <a:gd name="connsiteY150" fmla="*/ 1361283 h 3205164"/>
                  <a:gd name="connsiteX151" fmla="*/ 3597275 w 3903662"/>
                  <a:gd name="connsiteY151" fmla="*/ 1396208 h 3205164"/>
                  <a:gd name="connsiteX152" fmla="*/ 3616325 w 3903662"/>
                  <a:gd name="connsiteY152" fmla="*/ 1413670 h 3205164"/>
                  <a:gd name="connsiteX153" fmla="*/ 3633787 w 3903662"/>
                  <a:gd name="connsiteY153" fmla="*/ 1432720 h 3205164"/>
                  <a:gd name="connsiteX154" fmla="*/ 3652837 w 3903662"/>
                  <a:gd name="connsiteY154" fmla="*/ 1450976 h 3205164"/>
                  <a:gd name="connsiteX155" fmla="*/ 3670300 w 3903662"/>
                  <a:gd name="connsiteY155" fmla="*/ 1469233 h 3205164"/>
                  <a:gd name="connsiteX156" fmla="*/ 3686175 w 3903662"/>
                  <a:gd name="connsiteY156" fmla="*/ 1489076 h 3205164"/>
                  <a:gd name="connsiteX157" fmla="*/ 3702843 w 3903662"/>
                  <a:gd name="connsiteY157" fmla="*/ 1508126 h 3205164"/>
                  <a:gd name="connsiteX158" fmla="*/ 3717925 w 3903662"/>
                  <a:gd name="connsiteY158" fmla="*/ 1527970 h 3205164"/>
                  <a:gd name="connsiteX159" fmla="*/ 3732212 w 3903662"/>
                  <a:gd name="connsiteY159" fmla="*/ 1548608 h 3205164"/>
                  <a:gd name="connsiteX160" fmla="*/ 3748087 w 3903662"/>
                  <a:gd name="connsiteY160" fmla="*/ 1568451 h 3205164"/>
                  <a:gd name="connsiteX161" fmla="*/ 3761581 w 3903662"/>
                  <a:gd name="connsiteY161" fmla="*/ 1589089 h 3205164"/>
                  <a:gd name="connsiteX162" fmla="*/ 3774281 w 3903662"/>
                  <a:gd name="connsiteY162" fmla="*/ 1609726 h 3205164"/>
                  <a:gd name="connsiteX163" fmla="*/ 3787775 w 3903662"/>
                  <a:gd name="connsiteY163" fmla="*/ 1631158 h 3205164"/>
                  <a:gd name="connsiteX164" fmla="*/ 3798887 w 3903662"/>
                  <a:gd name="connsiteY164" fmla="*/ 1652589 h 3205164"/>
                  <a:gd name="connsiteX165" fmla="*/ 3811587 w 3903662"/>
                  <a:gd name="connsiteY165" fmla="*/ 1675608 h 3205164"/>
                  <a:gd name="connsiteX166" fmla="*/ 3821906 w 3903662"/>
                  <a:gd name="connsiteY166" fmla="*/ 1697832 h 3205164"/>
                  <a:gd name="connsiteX167" fmla="*/ 3832225 w 3903662"/>
                  <a:gd name="connsiteY167" fmla="*/ 1720851 h 3205164"/>
                  <a:gd name="connsiteX168" fmla="*/ 3840956 w 3903662"/>
                  <a:gd name="connsiteY168" fmla="*/ 1743076 h 3205164"/>
                  <a:gd name="connsiteX169" fmla="*/ 3850481 w 3903662"/>
                  <a:gd name="connsiteY169" fmla="*/ 1765301 h 3205164"/>
                  <a:gd name="connsiteX170" fmla="*/ 3858418 w 3903662"/>
                  <a:gd name="connsiteY170" fmla="*/ 1789114 h 3205164"/>
                  <a:gd name="connsiteX171" fmla="*/ 3867150 w 3903662"/>
                  <a:gd name="connsiteY171" fmla="*/ 1812926 h 3205164"/>
                  <a:gd name="connsiteX172" fmla="*/ 3872706 w 3903662"/>
                  <a:gd name="connsiteY172" fmla="*/ 1836739 h 3205164"/>
                  <a:gd name="connsiteX173" fmla="*/ 3879056 w 3903662"/>
                  <a:gd name="connsiteY173" fmla="*/ 1859757 h 3205164"/>
                  <a:gd name="connsiteX174" fmla="*/ 3885406 w 3903662"/>
                  <a:gd name="connsiteY174" fmla="*/ 1884364 h 3205164"/>
                  <a:gd name="connsiteX175" fmla="*/ 3890168 w 3903662"/>
                  <a:gd name="connsiteY175" fmla="*/ 1908970 h 3205164"/>
                  <a:gd name="connsiteX176" fmla="*/ 3894137 w 3903662"/>
                  <a:gd name="connsiteY176" fmla="*/ 1933576 h 3205164"/>
                  <a:gd name="connsiteX177" fmla="*/ 3897312 w 3903662"/>
                  <a:gd name="connsiteY177" fmla="*/ 1958182 h 3205164"/>
                  <a:gd name="connsiteX178" fmla="*/ 3899693 w 3903662"/>
                  <a:gd name="connsiteY178" fmla="*/ 1982789 h 3205164"/>
                  <a:gd name="connsiteX179" fmla="*/ 3902075 w 3903662"/>
                  <a:gd name="connsiteY179" fmla="*/ 2008983 h 3205164"/>
                  <a:gd name="connsiteX180" fmla="*/ 3902868 w 3903662"/>
                  <a:gd name="connsiteY180" fmla="*/ 2033589 h 3205164"/>
                  <a:gd name="connsiteX181" fmla="*/ 3903662 w 3903662"/>
                  <a:gd name="connsiteY181" fmla="*/ 2058989 h 3205164"/>
                  <a:gd name="connsiteX182" fmla="*/ 3902868 w 3903662"/>
                  <a:gd name="connsiteY182" fmla="*/ 2088357 h 3205164"/>
                  <a:gd name="connsiteX183" fmla="*/ 3902075 w 3903662"/>
                  <a:gd name="connsiteY183" fmla="*/ 2118520 h 3205164"/>
                  <a:gd name="connsiteX184" fmla="*/ 3898900 w 3903662"/>
                  <a:gd name="connsiteY184" fmla="*/ 2147889 h 3205164"/>
                  <a:gd name="connsiteX185" fmla="*/ 3895725 w 3903662"/>
                  <a:gd name="connsiteY185" fmla="*/ 2176464 h 3205164"/>
                  <a:gd name="connsiteX186" fmla="*/ 3890168 w 3903662"/>
                  <a:gd name="connsiteY186" fmla="*/ 2205833 h 3205164"/>
                  <a:gd name="connsiteX187" fmla="*/ 3885406 w 3903662"/>
                  <a:gd name="connsiteY187" fmla="*/ 2234407 h 3205164"/>
                  <a:gd name="connsiteX188" fmla="*/ 3878262 w 3903662"/>
                  <a:gd name="connsiteY188" fmla="*/ 2262983 h 3205164"/>
                  <a:gd name="connsiteX189" fmla="*/ 3871118 w 3903662"/>
                  <a:gd name="connsiteY189" fmla="*/ 2290764 h 3205164"/>
                  <a:gd name="connsiteX190" fmla="*/ 3862387 w 3903662"/>
                  <a:gd name="connsiteY190" fmla="*/ 2318545 h 3205164"/>
                  <a:gd name="connsiteX191" fmla="*/ 3852862 w 3903662"/>
                  <a:gd name="connsiteY191" fmla="*/ 2346326 h 3205164"/>
                  <a:gd name="connsiteX192" fmla="*/ 3842543 w 3903662"/>
                  <a:gd name="connsiteY192" fmla="*/ 2372520 h 3205164"/>
                  <a:gd name="connsiteX193" fmla="*/ 3830637 w 3903662"/>
                  <a:gd name="connsiteY193" fmla="*/ 2399507 h 3205164"/>
                  <a:gd name="connsiteX194" fmla="*/ 3819525 w 3903662"/>
                  <a:gd name="connsiteY194" fmla="*/ 2425701 h 3205164"/>
                  <a:gd name="connsiteX195" fmla="*/ 3806031 w 3903662"/>
                  <a:gd name="connsiteY195" fmla="*/ 2451895 h 3205164"/>
                  <a:gd name="connsiteX196" fmla="*/ 3791743 w 3903662"/>
                  <a:gd name="connsiteY196" fmla="*/ 2477295 h 3205164"/>
                  <a:gd name="connsiteX197" fmla="*/ 3777456 w 3903662"/>
                  <a:gd name="connsiteY197" fmla="*/ 2502695 h 3205164"/>
                  <a:gd name="connsiteX198" fmla="*/ 3762375 w 3903662"/>
                  <a:gd name="connsiteY198" fmla="*/ 2527301 h 3205164"/>
                  <a:gd name="connsiteX199" fmla="*/ 3745706 w 3903662"/>
                  <a:gd name="connsiteY199" fmla="*/ 2551908 h 3205164"/>
                  <a:gd name="connsiteX200" fmla="*/ 3728243 w 3903662"/>
                  <a:gd name="connsiteY200" fmla="*/ 2575720 h 3205164"/>
                  <a:gd name="connsiteX201" fmla="*/ 3710781 w 3903662"/>
                  <a:gd name="connsiteY201" fmla="*/ 2599533 h 3205164"/>
                  <a:gd name="connsiteX202" fmla="*/ 3692525 w 3903662"/>
                  <a:gd name="connsiteY202" fmla="*/ 2621758 h 3205164"/>
                  <a:gd name="connsiteX203" fmla="*/ 3672681 w 3903662"/>
                  <a:gd name="connsiteY203" fmla="*/ 2643983 h 3205164"/>
                  <a:gd name="connsiteX204" fmla="*/ 3652837 w 3903662"/>
                  <a:gd name="connsiteY204" fmla="*/ 2667001 h 3205164"/>
                  <a:gd name="connsiteX205" fmla="*/ 3632200 w 3903662"/>
                  <a:gd name="connsiteY205" fmla="*/ 2688433 h 3205164"/>
                  <a:gd name="connsiteX206" fmla="*/ 3610768 w 3903662"/>
                  <a:gd name="connsiteY206" fmla="*/ 2709864 h 3205164"/>
                  <a:gd name="connsiteX207" fmla="*/ 3587750 w 3903662"/>
                  <a:gd name="connsiteY207" fmla="*/ 2730501 h 3205164"/>
                  <a:gd name="connsiteX208" fmla="*/ 3565525 w 3903662"/>
                  <a:gd name="connsiteY208" fmla="*/ 2749551 h 3205164"/>
                  <a:gd name="connsiteX209" fmla="*/ 3541712 w 3903662"/>
                  <a:gd name="connsiteY209" fmla="*/ 2769395 h 3205164"/>
                  <a:gd name="connsiteX210" fmla="*/ 3517106 w 3903662"/>
                  <a:gd name="connsiteY210" fmla="*/ 2789239 h 3205164"/>
                  <a:gd name="connsiteX211" fmla="*/ 3492500 w 3903662"/>
                  <a:gd name="connsiteY211" fmla="*/ 2806701 h 3205164"/>
                  <a:gd name="connsiteX212" fmla="*/ 3467100 w 3903662"/>
                  <a:gd name="connsiteY212" fmla="*/ 2824958 h 3205164"/>
                  <a:gd name="connsiteX213" fmla="*/ 3441700 w 3903662"/>
                  <a:gd name="connsiteY213" fmla="*/ 2842420 h 3205164"/>
                  <a:gd name="connsiteX214" fmla="*/ 3429793 w 3903662"/>
                  <a:gd name="connsiteY214" fmla="*/ 2847976 h 3205164"/>
                  <a:gd name="connsiteX215" fmla="*/ 3544093 w 3903662"/>
                  <a:gd name="connsiteY215" fmla="*/ 3205164 h 3205164"/>
                  <a:gd name="connsiteX216" fmla="*/ 3118643 w 3903662"/>
                  <a:gd name="connsiteY216" fmla="*/ 2987677 h 3205164"/>
                  <a:gd name="connsiteX217" fmla="*/ 3098006 w 3903662"/>
                  <a:gd name="connsiteY217" fmla="*/ 2994027 h 3205164"/>
                  <a:gd name="connsiteX218" fmla="*/ 3053556 w 3903662"/>
                  <a:gd name="connsiteY218" fmla="*/ 3005139 h 3205164"/>
                  <a:gd name="connsiteX219" fmla="*/ 3008312 w 3903662"/>
                  <a:gd name="connsiteY219" fmla="*/ 3015458 h 3205164"/>
                  <a:gd name="connsiteX220" fmla="*/ 2963862 w 3903662"/>
                  <a:gd name="connsiteY220" fmla="*/ 3024983 h 3205164"/>
                  <a:gd name="connsiteX221" fmla="*/ 2916237 w 3903662"/>
                  <a:gd name="connsiteY221" fmla="*/ 3032127 h 3205164"/>
                  <a:gd name="connsiteX222" fmla="*/ 2870199 w 3903662"/>
                  <a:gd name="connsiteY222" fmla="*/ 3036889 h 3205164"/>
                  <a:gd name="connsiteX223" fmla="*/ 2821781 w 3903662"/>
                  <a:gd name="connsiteY223" fmla="*/ 3040858 h 3205164"/>
                  <a:gd name="connsiteX224" fmla="*/ 2774156 w 3903662"/>
                  <a:gd name="connsiteY224" fmla="*/ 3043239 h 3205164"/>
                  <a:gd name="connsiteX225" fmla="*/ 2725737 w 3903662"/>
                  <a:gd name="connsiteY225" fmla="*/ 3044033 h 3205164"/>
                  <a:gd name="connsiteX226" fmla="*/ 2694781 w 3903662"/>
                  <a:gd name="connsiteY226" fmla="*/ 3044033 h 3205164"/>
                  <a:gd name="connsiteX227" fmla="*/ 2665412 w 3903662"/>
                  <a:gd name="connsiteY227" fmla="*/ 3043239 h 3205164"/>
                  <a:gd name="connsiteX228" fmla="*/ 2634456 w 3903662"/>
                  <a:gd name="connsiteY228" fmla="*/ 3040858 h 3205164"/>
                  <a:gd name="connsiteX229" fmla="*/ 2604293 w 3903662"/>
                  <a:gd name="connsiteY229" fmla="*/ 3039270 h 3205164"/>
                  <a:gd name="connsiteX230" fmla="*/ 2574924 w 3903662"/>
                  <a:gd name="connsiteY230" fmla="*/ 3036095 h 3205164"/>
                  <a:gd name="connsiteX231" fmla="*/ 2546349 w 3903662"/>
                  <a:gd name="connsiteY231" fmla="*/ 3032920 h 3205164"/>
                  <a:gd name="connsiteX232" fmla="*/ 2516187 w 3903662"/>
                  <a:gd name="connsiteY232" fmla="*/ 3028951 h 3205164"/>
                  <a:gd name="connsiteX233" fmla="*/ 2487612 w 3903662"/>
                  <a:gd name="connsiteY233" fmla="*/ 3024983 h 3205164"/>
                  <a:gd name="connsiteX234" fmla="*/ 2459037 w 3903662"/>
                  <a:gd name="connsiteY234" fmla="*/ 3019427 h 3205164"/>
                  <a:gd name="connsiteX235" fmla="*/ 2431256 w 3903662"/>
                  <a:gd name="connsiteY235" fmla="*/ 3013077 h 3205164"/>
                  <a:gd name="connsiteX236" fmla="*/ 2374899 w 3903662"/>
                  <a:gd name="connsiteY236" fmla="*/ 3000377 h 3205164"/>
                  <a:gd name="connsiteX237" fmla="*/ 2320924 w 3903662"/>
                  <a:gd name="connsiteY237" fmla="*/ 2984501 h 3205164"/>
                  <a:gd name="connsiteX238" fmla="*/ 2266156 w 3903662"/>
                  <a:gd name="connsiteY238" fmla="*/ 2967039 h 3205164"/>
                  <a:gd name="connsiteX239" fmla="*/ 2215356 w 3903662"/>
                  <a:gd name="connsiteY239" fmla="*/ 2946401 h 3205164"/>
                  <a:gd name="connsiteX240" fmla="*/ 2163762 w 3903662"/>
                  <a:gd name="connsiteY240" fmla="*/ 2924970 h 3205164"/>
                  <a:gd name="connsiteX241" fmla="*/ 2114549 w 3903662"/>
                  <a:gd name="connsiteY241" fmla="*/ 2901951 h 3205164"/>
                  <a:gd name="connsiteX242" fmla="*/ 2066131 w 3903662"/>
                  <a:gd name="connsiteY242" fmla="*/ 2875758 h 3205164"/>
                  <a:gd name="connsiteX243" fmla="*/ 2020093 w 3903662"/>
                  <a:gd name="connsiteY243" fmla="*/ 2847976 h 3205164"/>
                  <a:gd name="connsiteX244" fmla="*/ 1976437 w 3903662"/>
                  <a:gd name="connsiteY244" fmla="*/ 2819401 h 3205164"/>
                  <a:gd name="connsiteX245" fmla="*/ 1932781 w 3903662"/>
                  <a:gd name="connsiteY245" fmla="*/ 2789239 h 3205164"/>
                  <a:gd name="connsiteX246" fmla="*/ 1892299 w 3903662"/>
                  <a:gd name="connsiteY246" fmla="*/ 2755901 h 3205164"/>
                  <a:gd name="connsiteX247" fmla="*/ 1853406 w 3903662"/>
                  <a:gd name="connsiteY247" fmla="*/ 2720976 h 3205164"/>
                  <a:gd name="connsiteX248" fmla="*/ 1834356 w 3903662"/>
                  <a:gd name="connsiteY248" fmla="*/ 2703514 h 3205164"/>
                  <a:gd name="connsiteX249" fmla="*/ 1816099 w 3903662"/>
                  <a:gd name="connsiteY249" fmla="*/ 2685258 h 3205164"/>
                  <a:gd name="connsiteX250" fmla="*/ 1798637 w 3903662"/>
                  <a:gd name="connsiteY250" fmla="*/ 2667001 h 3205164"/>
                  <a:gd name="connsiteX251" fmla="*/ 1781174 w 3903662"/>
                  <a:gd name="connsiteY251" fmla="*/ 2648745 h 3205164"/>
                  <a:gd name="connsiteX252" fmla="*/ 1763712 w 3903662"/>
                  <a:gd name="connsiteY252" fmla="*/ 2628901 h 3205164"/>
                  <a:gd name="connsiteX253" fmla="*/ 1748631 w 3903662"/>
                  <a:gd name="connsiteY253" fmla="*/ 2609058 h 3205164"/>
                  <a:gd name="connsiteX254" fmla="*/ 1731962 w 3903662"/>
                  <a:gd name="connsiteY254" fmla="*/ 2590008 h 3205164"/>
                  <a:gd name="connsiteX255" fmla="*/ 1717674 w 3903662"/>
                  <a:gd name="connsiteY255" fmla="*/ 2569370 h 3205164"/>
                  <a:gd name="connsiteX256" fmla="*/ 1703387 w 3903662"/>
                  <a:gd name="connsiteY256" fmla="*/ 2548733 h 3205164"/>
                  <a:gd name="connsiteX257" fmla="*/ 1689099 w 3903662"/>
                  <a:gd name="connsiteY257" fmla="*/ 2528095 h 3205164"/>
                  <a:gd name="connsiteX258" fmla="*/ 1675606 w 3903662"/>
                  <a:gd name="connsiteY258" fmla="*/ 2508251 h 3205164"/>
                  <a:gd name="connsiteX259" fmla="*/ 1663699 w 3903662"/>
                  <a:gd name="connsiteY259" fmla="*/ 2486026 h 3205164"/>
                  <a:gd name="connsiteX260" fmla="*/ 1650999 w 3903662"/>
                  <a:gd name="connsiteY260" fmla="*/ 2464595 h 3205164"/>
                  <a:gd name="connsiteX261" fmla="*/ 1639887 w 3903662"/>
                  <a:gd name="connsiteY261" fmla="*/ 2442370 h 3205164"/>
                  <a:gd name="connsiteX262" fmla="*/ 1628774 w 3903662"/>
                  <a:gd name="connsiteY262" fmla="*/ 2420145 h 3205164"/>
                  <a:gd name="connsiteX263" fmla="*/ 1618456 w 3903662"/>
                  <a:gd name="connsiteY263" fmla="*/ 2397126 h 3205164"/>
                  <a:gd name="connsiteX264" fmla="*/ 1608931 w 3903662"/>
                  <a:gd name="connsiteY264" fmla="*/ 2374901 h 3205164"/>
                  <a:gd name="connsiteX265" fmla="*/ 1600199 w 3903662"/>
                  <a:gd name="connsiteY265" fmla="*/ 2351883 h 3205164"/>
                  <a:gd name="connsiteX266" fmla="*/ 1591468 w 3903662"/>
                  <a:gd name="connsiteY266" fmla="*/ 2328864 h 3205164"/>
                  <a:gd name="connsiteX267" fmla="*/ 1584324 w 3903662"/>
                  <a:gd name="connsiteY267" fmla="*/ 2305051 h 3205164"/>
                  <a:gd name="connsiteX268" fmla="*/ 1577181 w 3903662"/>
                  <a:gd name="connsiteY268" fmla="*/ 2281239 h 3205164"/>
                  <a:gd name="connsiteX269" fmla="*/ 1570831 w 3903662"/>
                  <a:gd name="connsiteY269" fmla="*/ 2257426 h 3205164"/>
                  <a:gd name="connsiteX270" fmla="*/ 1565274 w 3903662"/>
                  <a:gd name="connsiteY270" fmla="*/ 2232820 h 3205164"/>
                  <a:gd name="connsiteX271" fmla="*/ 1560512 w 3903662"/>
                  <a:gd name="connsiteY271" fmla="*/ 2208214 h 3205164"/>
                  <a:gd name="connsiteX272" fmla="*/ 1556543 w 3903662"/>
                  <a:gd name="connsiteY272" fmla="*/ 2183607 h 3205164"/>
                  <a:gd name="connsiteX273" fmla="*/ 1552574 w 3903662"/>
                  <a:gd name="connsiteY273" fmla="*/ 2159001 h 3205164"/>
                  <a:gd name="connsiteX274" fmla="*/ 1550987 w 3903662"/>
                  <a:gd name="connsiteY274" fmla="*/ 2134395 h 3205164"/>
                  <a:gd name="connsiteX275" fmla="*/ 1548606 w 3903662"/>
                  <a:gd name="connsiteY275" fmla="*/ 2108995 h 3205164"/>
                  <a:gd name="connsiteX276" fmla="*/ 1547812 w 3903662"/>
                  <a:gd name="connsiteY276" fmla="*/ 2084389 h 3205164"/>
                  <a:gd name="connsiteX277" fmla="*/ 1546224 w 3903662"/>
                  <a:gd name="connsiteY277" fmla="*/ 2058989 h 3205164"/>
                  <a:gd name="connsiteX278" fmla="*/ 1547812 w 3903662"/>
                  <a:gd name="connsiteY278" fmla="*/ 2033589 h 3205164"/>
                  <a:gd name="connsiteX279" fmla="*/ 1548606 w 3903662"/>
                  <a:gd name="connsiteY279" fmla="*/ 2008983 h 3205164"/>
                  <a:gd name="connsiteX280" fmla="*/ 1550987 w 3903662"/>
                  <a:gd name="connsiteY280" fmla="*/ 1982789 h 3205164"/>
                  <a:gd name="connsiteX281" fmla="*/ 1552574 w 3903662"/>
                  <a:gd name="connsiteY281" fmla="*/ 1958182 h 3205164"/>
                  <a:gd name="connsiteX282" fmla="*/ 1556543 w 3903662"/>
                  <a:gd name="connsiteY282" fmla="*/ 1933576 h 3205164"/>
                  <a:gd name="connsiteX283" fmla="*/ 1560512 w 3903662"/>
                  <a:gd name="connsiteY283" fmla="*/ 1908970 h 3205164"/>
                  <a:gd name="connsiteX284" fmla="*/ 1565274 w 3903662"/>
                  <a:gd name="connsiteY284" fmla="*/ 1884364 h 3205164"/>
                  <a:gd name="connsiteX285" fmla="*/ 1570831 w 3903662"/>
                  <a:gd name="connsiteY285" fmla="*/ 1859757 h 3205164"/>
                  <a:gd name="connsiteX286" fmla="*/ 1577181 w 3903662"/>
                  <a:gd name="connsiteY286" fmla="*/ 1836739 h 3205164"/>
                  <a:gd name="connsiteX287" fmla="*/ 1584324 w 3903662"/>
                  <a:gd name="connsiteY287" fmla="*/ 1812926 h 3205164"/>
                  <a:gd name="connsiteX288" fmla="*/ 1591468 w 3903662"/>
                  <a:gd name="connsiteY288" fmla="*/ 1789114 h 3205164"/>
                  <a:gd name="connsiteX289" fmla="*/ 1600199 w 3903662"/>
                  <a:gd name="connsiteY289" fmla="*/ 1765301 h 3205164"/>
                  <a:gd name="connsiteX290" fmla="*/ 1608931 w 3903662"/>
                  <a:gd name="connsiteY290" fmla="*/ 1743076 h 3205164"/>
                  <a:gd name="connsiteX291" fmla="*/ 1618456 w 3903662"/>
                  <a:gd name="connsiteY291" fmla="*/ 1720851 h 3205164"/>
                  <a:gd name="connsiteX292" fmla="*/ 1628774 w 3903662"/>
                  <a:gd name="connsiteY292" fmla="*/ 1697832 h 3205164"/>
                  <a:gd name="connsiteX293" fmla="*/ 1639887 w 3903662"/>
                  <a:gd name="connsiteY293" fmla="*/ 1675608 h 3205164"/>
                  <a:gd name="connsiteX294" fmla="*/ 1650999 w 3903662"/>
                  <a:gd name="connsiteY294" fmla="*/ 1652589 h 3205164"/>
                  <a:gd name="connsiteX295" fmla="*/ 1663699 w 3903662"/>
                  <a:gd name="connsiteY295" fmla="*/ 1631158 h 3205164"/>
                  <a:gd name="connsiteX296" fmla="*/ 1675606 w 3903662"/>
                  <a:gd name="connsiteY296" fmla="*/ 1609726 h 3205164"/>
                  <a:gd name="connsiteX297" fmla="*/ 1689099 w 3903662"/>
                  <a:gd name="connsiteY297" fmla="*/ 1589089 h 3205164"/>
                  <a:gd name="connsiteX298" fmla="*/ 1703387 w 3903662"/>
                  <a:gd name="connsiteY298" fmla="*/ 1568451 h 3205164"/>
                  <a:gd name="connsiteX299" fmla="*/ 1717674 w 3903662"/>
                  <a:gd name="connsiteY299" fmla="*/ 1548608 h 3205164"/>
                  <a:gd name="connsiteX300" fmla="*/ 1731962 w 3903662"/>
                  <a:gd name="connsiteY300" fmla="*/ 1527970 h 3205164"/>
                  <a:gd name="connsiteX301" fmla="*/ 1748631 w 3903662"/>
                  <a:gd name="connsiteY301" fmla="*/ 1508126 h 3205164"/>
                  <a:gd name="connsiteX302" fmla="*/ 1763712 w 3903662"/>
                  <a:gd name="connsiteY302" fmla="*/ 1489076 h 3205164"/>
                  <a:gd name="connsiteX303" fmla="*/ 1781174 w 3903662"/>
                  <a:gd name="connsiteY303" fmla="*/ 1469233 h 3205164"/>
                  <a:gd name="connsiteX304" fmla="*/ 1798637 w 3903662"/>
                  <a:gd name="connsiteY304" fmla="*/ 1450976 h 3205164"/>
                  <a:gd name="connsiteX305" fmla="*/ 1816099 w 3903662"/>
                  <a:gd name="connsiteY305" fmla="*/ 1432720 h 3205164"/>
                  <a:gd name="connsiteX306" fmla="*/ 1834356 w 3903662"/>
                  <a:gd name="connsiteY306" fmla="*/ 1413670 h 3205164"/>
                  <a:gd name="connsiteX307" fmla="*/ 1853406 w 3903662"/>
                  <a:gd name="connsiteY307" fmla="*/ 1396208 h 3205164"/>
                  <a:gd name="connsiteX308" fmla="*/ 1892299 w 3903662"/>
                  <a:gd name="connsiteY308" fmla="*/ 1361283 h 3205164"/>
                  <a:gd name="connsiteX309" fmla="*/ 1932781 w 3903662"/>
                  <a:gd name="connsiteY309" fmla="*/ 1329533 h 3205164"/>
                  <a:gd name="connsiteX310" fmla="*/ 1976437 w 3903662"/>
                  <a:gd name="connsiteY310" fmla="*/ 1297783 h 3205164"/>
                  <a:gd name="connsiteX311" fmla="*/ 2020093 w 3903662"/>
                  <a:gd name="connsiteY311" fmla="*/ 1269208 h 3205164"/>
                  <a:gd name="connsiteX312" fmla="*/ 2066131 w 3903662"/>
                  <a:gd name="connsiteY312" fmla="*/ 1241426 h 3205164"/>
                  <a:gd name="connsiteX313" fmla="*/ 2114549 w 3903662"/>
                  <a:gd name="connsiteY313" fmla="*/ 1216026 h 3205164"/>
                  <a:gd name="connsiteX314" fmla="*/ 2163762 w 3903662"/>
                  <a:gd name="connsiteY314" fmla="*/ 1192214 h 3205164"/>
                  <a:gd name="connsiteX315" fmla="*/ 2215356 w 3903662"/>
                  <a:gd name="connsiteY315" fmla="*/ 1170783 h 3205164"/>
                  <a:gd name="connsiteX316" fmla="*/ 2266156 w 3903662"/>
                  <a:gd name="connsiteY316" fmla="*/ 1150145 h 3205164"/>
                  <a:gd name="connsiteX317" fmla="*/ 2320924 w 3903662"/>
                  <a:gd name="connsiteY317" fmla="*/ 1132683 h 3205164"/>
                  <a:gd name="connsiteX318" fmla="*/ 2374899 w 3903662"/>
                  <a:gd name="connsiteY318" fmla="*/ 1117601 h 3205164"/>
                  <a:gd name="connsiteX319" fmla="*/ 2431256 w 3903662"/>
                  <a:gd name="connsiteY319" fmla="*/ 1104108 h 3205164"/>
                  <a:gd name="connsiteX320" fmla="*/ 2459037 w 3903662"/>
                  <a:gd name="connsiteY320" fmla="*/ 1099345 h 3205164"/>
                  <a:gd name="connsiteX321" fmla="*/ 2487612 w 3903662"/>
                  <a:gd name="connsiteY321" fmla="*/ 1092995 h 3205164"/>
                  <a:gd name="connsiteX322" fmla="*/ 2516187 w 3903662"/>
                  <a:gd name="connsiteY322" fmla="*/ 1089026 h 3205164"/>
                  <a:gd name="connsiteX323" fmla="*/ 2546349 w 3903662"/>
                  <a:gd name="connsiteY323" fmla="*/ 1085058 h 3205164"/>
                  <a:gd name="connsiteX324" fmla="*/ 2574924 w 3903662"/>
                  <a:gd name="connsiteY324" fmla="*/ 1081883 h 3205164"/>
                  <a:gd name="connsiteX325" fmla="*/ 2604293 w 3903662"/>
                  <a:gd name="connsiteY325" fmla="*/ 1078708 h 3205164"/>
                  <a:gd name="connsiteX326" fmla="*/ 2634456 w 3903662"/>
                  <a:gd name="connsiteY326" fmla="*/ 1076326 h 3205164"/>
                  <a:gd name="connsiteX327" fmla="*/ 2665412 w 3903662"/>
                  <a:gd name="connsiteY327" fmla="*/ 1074739 h 3205164"/>
                  <a:gd name="connsiteX328" fmla="*/ 1880393 w 3903662"/>
                  <a:gd name="connsiteY328" fmla="*/ 574675 h 3205164"/>
                  <a:gd name="connsiteX329" fmla="*/ 1859756 w 3903662"/>
                  <a:gd name="connsiteY329" fmla="*/ 575469 h 3205164"/>
                  <a:gd name="connsiteX330" fmla="*/ 1839912 w 3903662"/>
                  <a:gd name="connsiteY330" fmla="*/ 578644 h 3205164"/>
                  <a:gd name="connsiteX331" fmla="*/ 1821656 w 3903662"/>
                  <a:gd name="connsiteY331" fmla="*/ 582613 h 3205164"/>
                  <a:gd name="connsiteX332" fmla="*/ 1803400 w 3903662"/>
                  <a:gd name="connsiteY332" fmla="*/ 589757 h 3205164"/>
                  <a:gd name="connsiteX333" fmla="*/ 1785937 w 3903662"/>
                  <a:gd name="connsiteY333" fmla="*/ 596900 h 3205164"/>
                  <a:gd name="connsiteX334" fmla="*/ 1770062 w 3903662"/>
                  <a:gd name="connsiteY334" fmla="*/ 607219 h 3205164"/>
                  <a:gd name="connsiteX335" fmla="*/ 1754981 w 3903662"/>
                  <a:gd name="connsiteY335" fmla="*/ 617538 h 3205164"/>
                  <a:gd name="connsiteX336" fmla="*/ 1740693 w 3903662"/>
                  <a:gd name="connsiteY336" fmla="*/ 629444 h 3205164"/>
                  <a:gd name="connsiteX337" fmla="*/ 1727993 w 3903662"/>
                  <a:gd name="connsiteY337" fmla="*/ 642938 h 3205164"/>
                  <a:gd name="connsiteX338" fmla="*/ 1716881 w 3903662"/>
                  <a:gd name="connsiteY338" fmla="*/ 658813 h 3205164"/>
                  <a:gd name="connsiteX339" fmla="*/ 1708150 w 3903662"/>
                  <a:gd name="connsiteY339" fmla="*/ 673894 h 3205164"/>
                  <a:gd name="connsiteX340" fmla="*/ 1699418 w 3903662"/>
                  <a:gd name="connsiteY340" fmla="*/ 690563 h 3205164"/>
                  <a:gd name="connsiteX341" fmla="*/ 1692275 w 3903662"/>
                  <a:gd name="connsiteY341" fmla="*/ 708025 h 3205164"/>
                  <a:gd name="connsiteX342" fmla="*/ 1687512 w 3903662"/>
                  <a:gd name="connsiteY342" fmla="*/ 726282 h 3205164"/>
                  <a:gd name="connsiteX343" fmla="*/ 1685131 w 3903662"/>
                  <a:gd name="connsiteY343" fmla="*/ 744538 h 3205164"/>
                  <a:gd name="connsiteX344" fmla="*/ 1684337 w 3903662"/>
                  <a:gd name="connsiteY344" fmla="*/ 764382 h 3205164"/>
                  <a:gd name="connsiteX345" fmla="*/ 1685131 w 3903662"/>
                  <a:gd name="connsiteY345" fmla="*/ 783432 h 3205164"/>
                  <a:gd name="connsiteX346" fmla="*/ 1687512 w 3903662"/>
                  <a:gd name="connsiteY346" fmla="*/ 801688 h 3205164"/>
                  <a:gd name="connsiteX347" fmla="*/ 1692275 w 3903662"/>
                  <a:gd name="connsiteY347" fmla="*/ 820738 h 3205164"/>
                  <a:gd name="connsiteX348" fmla="*/ 1699418 w 3903662"/>
                  <a:gd name="connsiteY348" fmla="*/ 838201 h 3205164"/>
                  <a:gd name="connsiteX349" fmla="*/ 1708150 w 3903662"/>
                  <a:gd name="connsiteY349" fmla="*/ 854076 h 3205164"/>
                  <a:gd name="connsiteX350" fmla="*/ 1716881 w 3903662"/>
                  <a:gd name="connsiteY350" fmla="*/ 869951 h 3205164"/>
                  <a:gd name="connsiteX351" fmla="*/ 1727993 w 3903662"/>
                  <a:gd name="connsiteY351" fmla="*/ 885032 h 3205164"/>
                  <a:gd name="connsiteX352" fmla="*/ 1740693 w 3903662"/>
                  <a:gd name="connsiteY352" fmla="*/ 898526 h 3205164"/>
                  <a:gd name="connsiteX353" fmla="*/ 1754981 w 3903662"/>
                  <a:gd name="connsiteY353" fmla="*/ 910432 h 3205164"/>
                  <a:gd name="connsiteX354" fmla="*/ 1770062 w 3903662"/>
                  <a:gd name="connsiteY354" fmla="*/ 920751 h 3205164"/>
                  <a:gd name="connsiteX355" fmla="*/ 1785937 w 3903662"/>
                  <a:gd name="connsiteY355" fmla="*/ 931069 h 3205164"/>
                  <a:gd name="connsiteX356" fmla="*/ 1803400 w 3903662"/>
                  <a:gd name="connsiteY356" fmla="*/ 939801 h 3205164"/>
                  <a:gd name="connsiteX357" fmla="*/ 1821656 w 3903662"/>
                  <a:gd name="connsiteY357" fmla="*/ 945357 h 3205164"/>
                  <a:gd name="connsiteX358" fmla="*/ 1839912 w 3903662"/>
                  <a:gd name="connsiteY358" fmla="*/ 949326 h 3205164"/>
                  <a:gd name="connsiteX359" fmla="*/ 1859756 w 3903662"/>
                  <a:gd name="connsiteY359" fmla="*/ 952501 h 3205164"/>
                  <a:gd name="connsiteX360" fmla="*/ 1880393 w 3903662"/>
                  <a:gd name="connsiteY360" fmla="*/ 954088 h 3205164"/>
                  <a:gd name="connsiteX361" fmla="*/ 1899443 w 3903662"/>
                  <a:gd name="connsiteY361" fmla="*/ 952501 h 3205164"/>
                  <a:gd name="connsiteX362" fmla="*/ 1919287 w 3903662"/>
                  <a:gd name="connsiteY362" fmla="*/ 949326 h 3205164"/>
                  <a:gd name="connsiteX363" fmla="*/ 1937543 w 3903662"/>
                  <a:gd name="connsiteY363" fmla="*/ 945357 h 3205164"/>
                  <a:gd name="connsiteX364" fmla="*/ 1955800 w 3903662"/>
                  <a:gd name="connsiteY364" fmla="*/ 939801 h 3205164"/>
                  <a:gd name="connsiteX365" fmla="*/ 1973262 w 3903662"/>
                  <a:gd name="connsiteY365" fmla="*/ 931069 h 3205164"/>
                  <a:gd name="connsiteX366" fmla="*/ 1988343 w 3903662"/>
                  <a:gd name="connsiteY366" fmla="*/ 920751 h 3205164"/>
                  <a:gd name="connsiteX367" fmla="*/ 2004218 w 3903662"/>
                  <a:gd name="connsiteY367" fmla="*/ 910432 h 3205164"/>
                  <a:gd name="connsiteX368" fmla="*/ 2018506 w 3903662"/>
                  <a:gd name="connsiteY368" fmla="*/ 898526 h 3205164"/>
                  <a:gd name="connsiteX369" fmla="*/ 2030412 w 3903662"/>
                  <a:gd name="connsiteY369" fmla="*/ 885032 h 3205164"/>
                  <a:gd name="connsiteX370" fmla="*/ 2042318 w 3903662"/>
                  <a:gd name="connsiteY370" fmla="*/ 869951 h 3205164"/>
                  <a:gd name="connsiteX371" fmla="*/ 2051050 w 3903662"/>
                  <a:gd name="connsiteY371" fmla="*/ 854076 h 3205164"/>
                  <a:gd name="connsiteX372" fmla="*/ 2059781 w 3903662"/>
                  <a:gd name="connsiteY372" fmla="*/ 838201 h 3205164"/>
                  <a:gd name="connsiteX373" fmla="*/ 2066925 w 3903662"/>
                  <a:gd name="connsiteY373" fmla="*/ 820738 h 3205164"/>
                  <a:gd name="connsiteX374" fmla="*/ 2071687 w 3903662"/>
                  <a:gd name="connsiteY374" fmla="*/ 801688 h 3205164"/>
                  <a:gd name="connsiteX375" fmla="*/ 2074068 w 3903662"/>
                  <a:gd name="connsiteY375" fmla="*/ 783432 h 3205164"/>
                  <a:gd name="connsiteX376" fmla="*/ 2074862 w 3903662"/>
                  <a:gd name="connsiteY376" fmla="*/ 764382 h 3205164"/>
                  <a:gd name="connsiteX377" fmla="*/ 2074068 w 3903662"/>
                  <a:gd name="connsiteY377" fmla="*/ 744538 h 3205164"/>
                  <a:gd name="connsiteX378" fmla="*/ 2071687 w 3903662"/>
                  <a:gd name="connsiteY378" fmla="*/ 726282 h 3205164"/>
                  <a:gd name="connsiteX379" fmla="*/ 2066925 w 3903662"/>
                  <a:gd name="connsiteY379" fmla="*/ 708025 h 3205164"/>
                  <a:gd name="connsiteX380" fmla="*/ 2059781 w 3903662"/>
                  <a:gd name="connsiteY380" fmla="*/ 690563 h 3205164"/>
                  <a:gd name="connsiteX381" fmla="*/ 2051050 w 3903662"/>
                  <a:gd name="connsiteY381" fmla="*/ 673894 h 3205164"/>
                  <a:gd name="connsiteX382" fmla="*/ 2042318 w 3903662"/>
                  <a:gd name="connsiteY382" fmla="*/ 658813 h 3205164"/>
                  <a:gd name="connsiteX383" fmla="*/ 2030412 w 3903662"/>
                  <a:gd name="connsiteY383" fmla="*/ 642938 h 3205164"/>
                  <a:gd name="connsiteX384" fmla="*/ 2018506 w 3903662"/>
                  <a:gd name="connsiteY384" fmla="*/ 629444 h 3205164"/>
                  <a:gd name="connsiteX385" fmla="*/ 2004218 w 3903662"/>
                  <a:gd name="connsiteY385" fmla="*/ 617538 h 3205164"/>
                  <a:gd name="connsiteX386" fmla="*/ 1988343 w 3903662"/>
                  <a:gd name="connsiteY386" fmla="*/ 607219 h 3205164"/>
                  <a:gd name="connsiteX387" fmla="*/ 1973262 w 3903662"/>
                  <a:gd name="connsiteY387" fmla="*/ 596900 h 3205164"/>
                  <a:gd name="connsiteX388" fmla="*/ 1955800 w 3903662"/>
                  <a:gd name="connsiteY388" fmla="*/ 589757 h 3205164"/>
                  <a:gd name="connsiteX389" fmla="*/ 1937543 w 3903662"/>
                  <a:gd name="connsiteY389" fmla="*/ 582613 h 3205164"/>
                  <a:gd name="connsiteX390" fmla="*/ 1919287 w 3903662"/>
                  <a:gd name="connsiteY390" fmla="*/ 578644 h 3205164"/>
                  <a:gd name="connsiteX391" fmla="*/ 1899443 w 3903662"/>
                  <a:gd name="connsiteY391" fmla="*/ 575469 h 3205164"/>
                  <a:gd name="connsiteX392" fmla="*/ 908446 w 3903662"/>
                  <a:gd name="connsiteY392" fmla="*/ 574675 h 3205164"/>
                  <a:gd name="connsiteX393" fmla="*/ 887767 w 3903662"/>
                  <a:gd name="connsiteY393" fmla="*/ 575469 h 3205164"/>
                  <a:gd name="connsiteX394" fmla="*/ 868678 w 3903662"/>
                  <a:gd name="connsiteY394" fmla="*/ 578644 h 3205164"/>
                  <a:gd name="connsiteX395" fmla="*/ 850385 w 3903662"/>
                  <a:gd name="connsiteY395" fmla="*/ 582613 h 3205164"/>
                  <a:gd name="connsiteX396" fmla="*/ 831296 w 3903662"/>
                  <a:gd name="connsiteY396" fmla="*/ 589757 h 3205164"/>
                  <a:gd name="connsiteX397" fmla="*/ 815389 w 3903662"/>
                  <a:gd name="connsiteY397" fmla="*/ 596900 h 3205164"/>
                  <a:gd name="connsiteX398" fmla="*/ 798686 w 3903662"/>
                  <a:gd name="connsiteY398" fmla="*/ 607219 h 3205164"/>
                  <a:gd name="connsiteX399" fmla="*/ 783574 w 3903662"/>
                  <a:gd name="connsiteY399" fmla="*/ 617538 h 3205164"/>
                  <a:gd name="connsiteX400" fmla="*/ 770053 w 3903662"/>
                  <a:gd name="connsiteY400" fmla="*/ 629444 h 3205164"/>
                  <a:gd name="connsiteX401" fmla="*/ 756532 w 3903662"/>
                  <a:gd name="connsiteY401" fmla="*/ 642938 h 3205164"/>
                  <a:gd name="connsiteX402" fmla="*/ 745397 w 3903662"/>
                  <a:gd name="connsiteY402" fmla="*/ 658813 h 3205164"/>
                  <a:gd name="connsiteX403" fmla="*/ 735853 w 3903662"/>
                  <a:gd name="connsiteY403" fmla="*/ 673894 h 3205164"/>
                  <a:gd name="connsiteX404" fmla="*/ 727899 w 3903662"/>
                  <a:gd name="connsiteY404" fmla="*/ 690563 h 3205164"/>
                  <a:gd name="connsiteX405" fmla="*/ 720741 w 3903662"/>
                  <a:gd name="connsiteY405" fmla="*/ 708025 h 3205164"/>
                  <a:gd name="connsiteX406" fmla="*/ 716764 w 3903662"/>
                  <a:gd name="connsiteY406" fmla="*/ 726282 h 3205164"/>
                  <a:gd name="connsiteX407" fmla="*/ 713583 w 3903662"/>
                  <a:gd name="connsiteY407" fmla="*/ 744538 h 3205164"/>
                  <a:gd name="connsiteX408" fmla="*/ 712787 w 3903662"/>
                  <a:gd name="connsiteY408" fmla="*/ 764382 h 3205164"/>
                  <a:gd name="connsiteX409" fmla="*/ 713583 w 3903662"/>
                  <a:gd name="connsiteY409" fmla="*/ 783432 h 3205164"/>
                  <a:gd name="connsiteX410" fmla="*/ 716764 w 3903662"/>
                  <a:gd name="connsiteY410" fmla="*/ 801688 h 3205164"/>
                  <a:gd name="connsiteX411" fmla="*/ 720741 w 3903662"/>
                  <a:gd name="connsiteY411" fmla="*/ 820738 h 3205164"/>
                  <a:gd name="connsiteX412" fmla="*/ 727899 w 3903662"/>
                  <a:gd name="connsiteY412" fmla="*/ 838201 h 3205164"/>
                  <a:gd name="connsiteX413" fmla="*/ 735853 w 3903662"/>
                  <a:gd name="connsiteY413" fmla="*/ 854076 h 3205164"/>
                  <a:gd name="connsiteX414" fmla="*/ 745397 w 3903662"/>
                  <a:gd name="connsiteY414" fmla="*/ 869951 h 3205164"/>
                  <a:gd name="connsiteX415" fmla="*/ 756532 w 3903662"/>
                  <a:gd name="connsiteY415" fmla="*/ 885032 h 3205164"/>
                  <a:gd name="connsiteX416" fmla="*/ 770053 w 3903662"/>
                  <a:gd name="connsiteY416" fmla="*/ 898526 h 3205164"/>
                  <a:gd name="connsiteX417" fmla="*/ 783574 w 3903662"/>
                  <a:gd name="connsiteY417" fmla="*/ 910432 h 3205164"/>
                  <a:gd name="connsiteX418" fmla="*/ 798686 w 3903662"/>
                  <a:gd name="connsiteY418" fmla="*/ 920751 h 3205164"/>
                  <a:gd name="connsiteX419" fmla="*/ 815389 w 3903662"/>
                  <a:gd name="connsiteY419" fmla="*/ 931069 h 3205164"/>
                  <a:gd name="connsiteX420" fmla="*/ 831296 w 3903662"/>
                  <a:gd name="connsiteY420" fmla="*/ 939801 h 3205164"/>
                  <a:gd name="connsiteX421" fmla="*/ 850385 w 3903662"/>
                  <a:gd name="connsiteY421" fmla="*/ 945357 h 3205164"/>
                  <a:gd name="connsiteX422" fmla="*/ 868678 w 3903662"/>
                  <a:gd name="connsiteY422" fmla="*/ 949326 h 3205164"/>
                  <a:gd name="connsiteX423" fmla="*/ 887767 w 3903662"/>
                  <a:gd name="connsiteY423" fmla="*/ 952501 h 3205164"/>
                  <a:gd name="connsiteX424" fmla="*/ 908446 w 3903662"/>
                  <a:gd name="connsiteY424" fmla="*/ 954088 h 3205164"/>
                  <a:gd name="connsiteX425" fmla="*/ 928330 w 3903662"/>
                  <a:gd name="connsiteY425" fmla="*/ 952501 h 3205164"/>
                  <a:gd name="connsiteX426" fmla="*/ 947419 w 3903662"/>
                  <a:gd name="connsiteY426" fmla="*/ 949326 h 3205164"/>
                  <a:gd name="connsiteX427" fmla="*/ 967303 w 3903662"/>
                  <a:gd name="connsiteY427" fmla="*/ 945357 h 3205164"/>
                  <a:gd name="connsiteX428" fmla="*/ 984801 w 3903662"/>
                  <a:gd name="connsiteY428" fmla="*/ 939801 h 3205164"/>
                  <a:gd name="connsiteX429" fmla="*/ 1002299 w 3903662"/>
                  <a:gd name="connsiteY429" fmla="*/ 931069 h 3205164"/>
                  <a:gd name="connsiteX430" fmla="*/ 1018206 w 3903662"/>
                  <a:gd name="connsiteY430" fmla="*/ 920751 h 3205164"/>
                  <a:gd name="connsiteX431" fmla="*/ 1033318 w 3903662"/>
                  <a:gd name="connsiteY431" fmla="*/ 910432 h 3205164"/>
                  <a:gd name="connsiteX432" fmla="*/ 1047634 w 3903662"/>
                  <a:gd name="connsiteY432" fmla="*/ 898526 h 3205164"/>
                  <a:gd name="connsiteX433" fmla="*/ 1059565 w 3903662"/>
                  <a:gd name="connsiteY433" fmla="*/ 885032 h 3205164"/>
                  <a:gd name="connsiteX434" fmla="*/ 1070700 w 3903662"/>
                  <a:gd name="connsiteY434" fmla="*/ 869951 h 3205164"/>
                  <a:gd name="connsiteX435" fmla="*/ 1081039 w 3903662"/>
                  <a:gd name="connsiteY435" fmla="*/ 854076 h 3205164"/>
                  <a:gd name="connsiteX436" fmla="*/ 1089788 w 3903662"/>
                  <a:gd name="connsiteY436" fmla="*/ 838201 h 3205164"/>
                  <a:gd name="connsiteX437" fmla="*/ 1095356 w 3903662"/>
                  <a:gd name="connsiteY437" fmla="*/ 820738 h 3205164"/>
                  <a:gd name="connsiteX438" fmla="*/ 1100923 w 3903662"/>
                  <a:gd name="connsiteY438" fmla="*/ 801688 h 3205164"/>
                  <a:gd name="connsiteX439" fmla="*/ 1104105 w 3903662"/>
                  <a:gd name="connsiteY439" fmla="*/ 783432 h 3205164"/>
                  <a:gd name="connsiteX440" fmla="*/ 1104900 w 3903662"/>
                  <a:gd name="connsiteY440" fmla="*/ 764382 h 3205164"/>
                  <a:gd name="connsiteX441" fmla="*/ 1104105 w 3903662"/>
                  <a:gd name="connsiteY441" fmla="*/ 744538 h 3205164"/>
                  <a:gd name="connsiteX442" fmla="*/ 1100923 w 3903662"/>
                  <a:gd name="connsiteY442" fmla="*/ 726282 h 3205164"/>
                  <a:gd name="connsiteX443" fmla="*/ 1095356 w 3903662"/>
                  <a:gd name="connsiteY443" fmla="*/ 708025 h 3205164"/>
                  <a:gd name="connsiteX444" fmla="*/ 1089788 w 3903662"/>
                  <a:gd name="connsiteY444" fmla="*/ 690563 h 3205164"/>
                  <a:gd name="connsiteX445" fmla="*/ 1081039 w 3903662"/>
                  <a:gd name="connsiteY445" fmla="*/ 673894 h 3205164"/>
                  <a:gd name="connsiteX446" fmla="*/ 1070700 w 3903662"/>
                  <a:gd name="connsiteY446" fmla="*/ 658813 h 3205164"/>
                  <a:gd name="connsiteX447" fmla="*/ 1059565 w 3903662"/>
                  <a:gd name="connsiteY447" fmla="*/ 642938 h 3205164"/>
                  <a:gd name="connsiteX448" fmla="*/ 1047634 w 3903662"/>
                  <a:gd name="connsiteY448" fmla="*/ 629444 h 3205164"/>
                  <a:gd name="connsiteX449" fmla="*/ 1033318 w 3903662"/>
                  <a:gd name="connsiteY449" fmla="*/ 617538 h 3205164"/>
                  <a:gd name="connsiteX450" fmla="*/ 1018206 w 3903662"/>
                  <a:gd name="connsiteY450" fmla="*/ 607219 h 3205164"/>
                  <a:gd name="connsiteX451" fmla="*/ 1002299 w 3903662"/>
                  <a:gd name="connsiteY451" fmla="*/ 596900 h 3205164"/>
                  <a:gd name="connsiteX452" fmla="*/ 984801 w 3903662"/>
                  <a:gd name="connsiteY452" fmla="*/ 589757 h 3205164"/>
                  <a:gd name="connsiteX453" fmla="*/ 967303 w 3903662"/>
                  <a:gd name="connsiteY453" fmla="*/ 582613 h 3205164"/>
                  <a:gd name="connsiteX454" fmla="*/ 947419 w 3903662"/>
                  <a:gd name="connsiteY454" fmla="*/ 578644 h 3205164"/>
                  <a:gd name="connsiteX455" fmla="*/ 928330 w 3903662"/>
                  <a:gd name="connsiteY455" fmla="*/ 575469 h 3205164"/>
                  <a:gd name="connsiteX456" fmla="*/ 1394220 w 3903662"/>
                  <a:gd name="connsiteY456" fmla="*/ 0 h 3205164"/>
                  <a:gd name="connsiteX457" fmla="*/ 1427548 w 3903662"/>
                  <a:gd name="connsiteY457" fmla="*/ 0 h 3205164"/>
                  <a:gd name="connsiteX458" fmla="*/ 1460083 w 3903662"/>
                  <a:gd name="connsiteY458" fmla="*/ 794 h 3205164"/>
                  <a:gd name="connsiteX459" fmla="*/ 1491823 w 3903662"/>
                  <a:gd name="connsiteY459" fmla="*/ 3174 h 3205164"/>
                  <a:gd name="connsiteX460" fmla="*/ 1523564 w 3903662"/>
                  <a:gd name="connsiteY460" fmla="*/ 4761 h 3205164"/>
                  <a:gd name="connsiteX461" fmla="*/ 1587046 w 3903662"/>
                  <a:gd name="connsiteY461" fmla="*/ 11109 h 3205164"/>
                  <a:gd name="connsiteX462" fmla="*/ 1649735 w 3903662"/>
                  <a:gd name="connsiteY462" fmla="*/ 19838 h 3205164"/>
                  <a:gd name="connsiteX463" fmla="*/ 1710836 w 3903662"/>
                  <a:gd name="connsiteY463" fmla="*/ 30947 h 3205164"/>
                  <a:gd name="connsiteX464" fmla="*/ 1771937 w 3903662"/>
                  <a:gd name="connsiteY464" fmla="*/ 42849 h 3205164"/>
                  <a:gd name="connsiteX465" fmla="*/ 1831451 w 3903662"/>
                  <a:gd name="connsiteY465" fmla="*/ 58719 h 3205164"/>
                  <a:gd name="connsiteX466" fmla="*/ 1889379 w 3903662"/>
                  <a:gd name="connsiteY466" fmla="*/ 76176 h 3205164"/>
                  <a:gd name="connsiteX467" fmla="*/ 1946512 w 3903662"/>
                  <a:gd name="connsiteY467" fmla="*/ 95220 h 3205164"/>
                  <a:gd name="connsiteX468" fmla="*/ 2002059 w 3903662"/>
                  <a:gd name="connsiteY468" fmla="*/ 116645 h 3205164"/>
                  <a:gd name="connsiteX469" fmla="*/ 2056812 w 3903662"/>
                  <a:gd name="connsiteY469" fmla="*/ 140450 h 3205164"/>
                  <a:gd name="connsiteX470" fmla="*/ 2109978 w 3903662"/>
                  <a:gd name="connsiteY470" fmla="*/ 165048 h 3205164"/>
                  <a:gd name="connsiteX471" fmla="*/ 2160763 w 3903662"/>
                  <a:gd name="connsiteY471" fmla="*/ 192821 h 3205164"/>
                  <a:gd name="connsiteX472" fmla="*/ 2211549 w 3903662"/>
                  <a:gd name="connsiteY472" fmla="*/ 221387 h 3205164"/>
                  <a:gd name="connsiteX473" fmla="*/ 2259160 w 3903662"/>
                  <a:gd name="connsiteY473" fmla="*/ 252333 h 3205164"/>
                  <a:gd name="connsiteX474" fmla="*/ 2306772 w 3903662"/>
                  <a:gd name="connsiteY474" fmla="*/ 284073 h 3205164"/>
                  <a:gd name="connsiteX475" fmla="*/ 2352002 w 3903662"/>
                  <a:gd name="connsiteY475" fmla="*/ 318987 h 3205164"/>
                  <a:gd name="connsiteX476" fmla="*/ 2394853 w 3903662"/>
                  <a:gd name="connsiteY476" fmla="*/ 353901 h 3205164"/>
                  <a:gd name="connsiteX477" fmla="*/ 2436116 w 3903662"/>
                  <a:gd name="connsiteY477" fmla="*/ 390402 h 3205164"/>
                  <a:gd name="connsiteX478" fmla="*/ 2475792 w 3903662"/>
                  <a:gd name="connsiteY478" fmla="*/ 429284 h 3205164"/>
                  <a:gd name="connsiteX479" fmla="*/ 2513088 w 3903662"/>
                  <a:gd name="connsiteY479" fmla="*/ 469753 h 3205164"/>
                  <a:gd name="connsiteX480" fmla="*/ 2531339 w 3903662"/>
                  <a:gd name="connsiteY480" fmla="*/ 489590 h 3205164"/>
                  <a:gd name="connsiteX481" fmla="*/ 2547209 w 3903662"/>
                  <a:gd name="connsiteY481" fmla="*/ 510221 h 3205164"/>
                  <a:gd name="connsiteX482" fmla="*/ 2564667 w 3903662"/>
                  <a:gd name="connsiteY482" fmla="*/ 531646 h 3205164"/>
                  <a:gd name="connsiteX483" fmla="*/ 2581331 w 3903662"/>
                  <a:gd name="connsiteY483" fmla="*/ 553864 h 3205164"/>
                  <a:gd name="connsiteX484" fmla="*/ 2596407 w 3903662"/>
                  <a:gd name="connsiteY484" fmla="*/ 575288 h 3205164"/>
                  <a:gd name="connsiteX485" fmla="*/ 2612278 w 3903662"/>
                  <a:gd name="connsiteY485" fmla="*/ 597506 h 3205164"/>
                  <a:gd name="connsiteX486" fmla="*/ 2626561 w 3903662"/>
                  <a:gd name="connsiteY486" fmla="*/ 620518 h 3205164"/>
                  <a:gd name="connsiteX487" fmla="*/ 2640845 w 3903662"/>
                  <a:gd name="connsiteY487" fmla="*/ 642736 h 3205164"/>
                  <a:gd name="connsiteX488" fmla="*/ 2654335 w 3903662"/>
                  <a:gd name="connsiteY488" fmla="*/ 666541 h 3205164"/>
                  <a:gd name="connsiteX489" fmla="*/ 2667825 w 3903662"/>
                  <a:gd name="connsiteY489" fmla="*/ 688759 h 3205164"/>
                  <a:gd name="connsiteX490" fmla="*/ 2679727 w 3903662"/>
                  <a:gd name="connsiteY490" fmla="*/ 712564 h 3205164"/>
                  <a:gd name="connsiteX491" fmla="*/ 2690837 w 3903662"/>
                  <a:gd name="connsiteY491" fmla="*/ 735575 h 3205164"/>
                  <a:gd name="connsiteX492" fmla="*/ 2701946 w 3903662"/>
                  <a:gd name="connsiteY492" fmla="*/ 760174 h 3205164"/>
                  <a:gd name="connsiteX493" fmla="*/ 2712262 w 3903662"/>
                  <a:gd name="connsiteY493" fmla="*/ 784772 h 3205164"/>
                  <a:gd name="connsiteX494" fmla="*/ 2722578 w 3903662"/>
                  <a:gd name="connsiteY494" fmla="*/ 809371 h 3205164"/>
                  <a:gd name="connsiteX495" fmla="*/ 2732100 w 3903662"/>
                  <a:gd name="connsiteY495" fmla="*/ 833969 h 3205164"/>
                  <a:gd name="connsiteX496" fmla="*/ 2740035 w 3903662"/>
                  <a:gd name="connsiteY496" fmla="*/ 858568 h 3205164"/>
                  <a:gd name="connsiteX497" fmla="*/ 2748764 w 3903662"/>
                  <a:gd name="connsiteY497" fmla="*/ 884753 h 3205164"/>
                  <a:gd name="connsiteX498" fmla="*/ 2755906 w 3903662"/>
                  <a:gd name="connsiteY498" fmla="*/ 910145 h 3205164"/>
                  <a:gd name="connsiteX499" fmla="*/ 2761460 w 3903662"/>
                  <a:gd name="connsiteY499" fmla="*/ 935537 h 3205164"/>
                  <a:gd name="connsiteX500" fmla="*/ 2767808 w 3903662"/>
                  <a:gd name="connsiteY500" fmla="*/ 961723 h 3205164"/>
                  <a:gd name="connsiteX501" fmla="*/ 2773363 w 3903662"/>
                  <a:gd name="connsiteY501" fmla="*/ 987908 h 3205164"/>
                  <a:gd name="connsiteX502" fmla="*/ 2743209 w 3903662"/>
                  <a:gd name="connsiteY502" fmla="*/ 987115 h 3205164"/>
                  <a:gd name="connsiteX503" fmla="*/ 2713849 w 3903662"/>
                  <a:gd name="connsiteY503" fmla="*/ 987115 h 3205164"/>
                  <a:gd name="connsiteX504" fmla="*/ 2680521 w 3903662"/>
                  <a:gd name="connsiteY504" fmla="*/ 987115 h 3205164"/>
                  <a:gd name="connsiteX505" fmla="*/ 2648780 w 3903662"/>
                  <a:gd name="connsiteY505" fmla="*/ 987908 h 3205164"/>
                  <a:gd name="connsiteX506" fmla="*/ 2616246 w 3903662"/>
                  <a:gd name="connsiteY506" fmla="*/ 990289 h 3205164"/>
                  <a:gd name="connsiteX507" fmla="*/ 2584505 w 3903662"/>
                  <a:gd name="connsiteY507" fmla="*/ 991876 h 3205164"/>
                  <a:gd name="connsiteX508" fmla="*/ 2552764 w 3903662"/>
                  <a:gd name="connsiteY508" fmla="*/ 995050 h 3205164"/>
                  <a:gd name="connsiteX509" fmla="*/ 2521023 w 3903662"/>
                  <a:gd name="connsiteY509" fmla="*/ 999017 h 3205164"/>
                  <a:gd name="connsiteX510" fmla="*/ 2489282 w 3903662"/>
                  <a:gd name="connsiteY510" fmla="*/ 1003778 h 3205164"/>
                  <a:gd name="connsiteX511" fmla="*/ 2458334 w 3903662"/>
                  <a:gd name="connsiteY511" fmla="*/ 1008539 h 3205164"/>
                  <a:gd name="connsiteX512" fmla="*/ 2427387 w 3903662"/>
                  <a:gd name="connsiteY512" fmla="*/ 1014094 h 3205164"/>
                  <a:gd name="connsiteX513" fmla="*/ 2397233 w 3903662"/>
                  <a:gd name="connsiteY513" fmla="*/ 1019648 h 3205164"/>
                  <a:gd name="connsiteX514" fmla="*/ 2366286 w 3903662"/>
                  <a:gd name="connsiteY514" fmla="*/ 1026790 h 3205164"/>
                  <a:gd name="connsiteX515" fmla="*/ 2336132 w 3903662"/>
                  <a:gd name="connsiteY515" fmla="*/ 1033931 h 3205164"/>
                  <a:gd name="connsiteX516" fmla="*/ 2306772 w 3903662"/>
                  <a:gd name="connsiteY516" fmla="*/ 1042660 h 3205164"/>
                  <a:gd name="connsiteX517" fmla="*/ 2276618 w 3903662"/>
                  <a:gd name="connsiteY517" fmla="*/ 1051388 h 3205164"/>
                  <a:gd name="connsiteX518" fmla="*/ 2248051 w 3903662"/>
                  <a:gd name="connsiteY518" fmla="*/ 1060910 h 3205164"/>
                  <a:gd name="connsiteX519" fmla="*/ 2219484 w 3903662"/>
                  <a:gd name="connsiteY519" fmla="*/ 1070432 h 3205164"/>
                  <a:gd name="connsiteX520" fmla="*/ 2191711 w 3903662"/>
                  <a:gd name="connsiteY520" fmla="*/ 1080748 h 3205164"/>
                  <a:gd name="connsiteX521" fmla="*/ 2163144 w 3903662"/>
                  <a:gd name="connsiteY521" fmla="*/ 1091857 h 3205164"/>
                  <a:gd name="connsiteX522" fmla="*/ 2135371 w 3903662"/>
                  <a:gd name="connsiteY522" fmla="*/ 1102966 h 3205164"/>
                  <a:gd name="connsiteX523" fmla="*/ 2109184 w 3903662"/>
                  <a:gd name="connsiteY523" fmla="*/ 1114868 h 3205164"/>
                  <a:gd name="connsiteX524" fmla="*/ 2082205 w 3903662"/>
                  <a:gd name="connsiteY524" fmla="*/ 1127564 h 3205164"/>
                  <a:gd name="connsiteX525" fmla="*/ 2055225 w 3903662"/>
                  <a:gd name="connsiteY525" fmla="*/ 1141054 h 3205164"/>
                  <a:gd name="connsiteX526" fmla="*/ 2029832 w 3903662"/>
                  <a:gd name="connsiteY526" fmla="*/ 1154543 h 3205164"/>
                  <a:gd name="connsiteX527" fmla="*/ 2004439 w 3903662"/>
                  <a:gd name="connsiteY527" fmla="*/ 1168826 h 3205164"/>
                  <a:gd name="connsiteX528" fmla="*/ 1979047 w 3903662"/>
                  <a:gd name="connsiteY528" fmla="*/ 1183109 h 3205164"/>
                  <a:gd name="connsiteX529" fmla="*/ 1954447 w 3903662"/>
                  <a:gd name="connsiteY529" fmla="*/ 1198186 h 3205164"/>
                  <a:gd name="connsiteX530" fmla="*/ 1930642 w 3903662"/>
                  <a:gd name="connsiteY530" fmla="*/ 1213262 h 3205164"/>
                  <a:gd name="connsiteX531" fmla="*/ 1906043 w 3903662"/>
                  <a:gd name="connsiteY531" fmla="*/ 1229926 h 3205164"/>
                  <a:gd name="connsiteX532" fmla="*/ 1883030 w 3903662"/>
                  <a:gd name="connsiteY532" fmla="*/ 1246589 h 3205164"/>
                  <a:gd name="connsiteX533" fmla="*/ 1860018 w 3903662"/>
                  <a:gd name="connsiteY533" fmla="*/ 1262459 h 3205164"/>
                  <a:gd name="connsiteX534" fmla="*/ 1838593 w 3903662"/>
                  <a:gd name="connsiteY534" fmla="*/ 1279916 h 3205164"/>
                  <a:gd name="connsiteX535" fmla="*/ 1815581 w 3903662"/>
                  <a:gd name="connsiteY535" fmla="*/ 1298960 h 3205164"/>
                  <a:gd name="connsiteX536" fmla="*/ 1794949 w 3903662"/>
                  <a:gd name="connsiteY536" fmla="*/ 1317211 h 3205164"/>
                  <a:gd name="connsiteX537" fmla="*/ 1773524 w 3903662"/>
                  <a:gd name="connsiteY537" fmla="*/ 1335461 h 3205164"/>
                  <a:gd name="connsiteX538" fmla="*/ 1754480 w 3903662"/>
                  <a:gd name="connsiteY538" fmla="*/ 1355299 h 3205164"/>
                  <a:gd name="connsiteX539" fmla="*/ 1733848 w 3903662"/>
                  <a:gd name="connsiteY539" fmla="*/ 1374343 h 3205164"/>
                  <a:gd name="connsiteX540" fmla="*/ 1715597 w 3903662"/>
                  <a:gd name="connsiteY540" fmla="*/ 1394181 h 3205164"/>
                  <a:gd name="connsiteX541" fmla="*/ 1696552 w 3903662"/>
                  <a:gd name="connsiteY541" fmla="*/ 1414812 h 3205164"/>
                  <a:gd name="connsiteX542" fmla="*/ 1678301 w 3903662"/>
                  <a:gd name="connsiteY542" fmla="*/ 1434649 h 3205164"/>
                  <a:gd name="connsiteX543" fmla="*/ 1660844 w 3903662"/>
                  <a:gd name="connsiteY543" fmla="*/ 1456867 h 3205164"/>
                  <a:gd name="connsiteX544" fmla="*/ 1644180 w 3903662"/>
                  <a:gd name="connsiteY544" fmla="*/ 1476705 h 3205164"/>
                  <a:gd name="connsiteX545" fmla="*/ 1628309 w 3903662"/>
                  <a:gd name="connsiteY545" fmla="*/ 1499716 h 3205164"/>
                  <a:gd name="connsiteX546" fmla="*/ 1612439 w 3903662"/>
                  <a:gd name="connsiteY546" fmla="*/ 1521141 h 3205164"/>
                  <a:gd name="connsiteX547" fmla="*/ 1597362 w 3903662"/>
                  <a:gd name="connsiteY547" fmla="*/ 1543359 h 3205164"/>
                  <a:gd name="connsiteX548" fmla="*/ 1583079 w 3903662"/>
                  <a:gd name="connsiteY548" fmla="*/ 1566370 h 3205164"/>
                  <a:gd name="connsiteX549" fmla="*/ 1569589 w 3903662"/>
                  <a:gd name="connsiteY549" fmla="*/ 1589382 h 3205164"/>
                  <a:gd name="connsiteX550" fmla="*/ 1556099 w 3903662"/>
                  <a:gd name="connsiteY550" fmla="*/ 1613187 h 3205164"/>
                  <a:gd name="connsiteX551" fmla="*/ 1544196 w 3903662"/>
                  <a:gd name="connsiteY551" fmla="*/ 1636992 h 3205164"/>
                  <a:gd name="connsiteX552" fmla="*/ 1531500 w 3903662"/>
                  <a:gd name="connsiteY552" fmla="*/ 1660797 h 3205164"/>
                  <a:gd name="connsiteX553" fmla="*/ 1521184 w 3903662"/>
                  <a:gd name="connsiteY553" fmla="*/ 1685395 h 3205164"/>
                  <a:gd name="connsiteX554" fmla="*/ 1510075 w 3903662"/>
                  <a:gd name="connsiteY554" fmla="*/ 1709994 h 3205164"/>
                  <a:gd name="connsiteX555" fmla="*/ 1501346 w 3903662"/>
                  <a:gd name="connsiteY555" fmla="*/ 1734592 h 3205164"/>
                  <a:gd name="connsiteX556" fmla="*/ 1491823 w 3903662"/>
                  <a:gd name="connsiteY556" fmla="*/ 1759984 h 3205164"/>
                  <a:gd name="connsiteX557" fmla="*/ 1483888 w 3903662"/>
                  <a:gd name="connsiteY557" fmla="*/ 1785376 h 3205164"/>
                  <a:gd name="connsiteX558" fmla="*/ 1476747 w 3903662"/>
                  <a:gd name="connsiteY558" fmla="*/ 1811562 h 3205164"/>
                  <a:gd name="connsiteX559" fmla="*/ 1470398 w 3903662"/>
                  <a:gd name="connsiteY559" fmla="*/ 1836954 h 3205164"/>
                  <a:gd name="connsiteX560" fmla="*/ 1464050 w 3903662"/>
                  <a:gd name="connsiteY560" fmla="*/ 1862346 h 3205164"/>
                  <a:gd name="connsiteX561" fmla="*/ 1459289 w 3903662"/>
                  <a:gd name="connsiteY561" fmla="*/ 1889325 h 3205164"/>
                  <a:gd name="connsiteX562" fmla="*/ 1453734 w 3903662"/>
                  <a:gd name="connsiteY562" fmla="*/ 1915510 h 3205164"/>
                  <a:gd name="connsiteX563" fmla="*/ 1450560 w 3903662"/>
                  <a:gd name="connsiteY563" fmla="*/ 1942489 h 3205164"/>
                  <a:gd name="connsiteX564" fmla="*/ 1447386 w 3903662"/>
                  <a:gd name="connsiteY564" fmla="*/ 1968675 h 3205164"/>
                  <a:gd name="connsiteX565" fmla="*/ 1445799 w 3903662"/>
                  <a:gd name="connsiteY565" fmla="*/ 1996447 h 3205164"/>
                  <a:gd name="connsiteX566" fmla="*/ 1445006 w 3903662"/>
                  <a:gd name="connsiteY566" fmla="*/ 2023426 h 3205164"/>
                  <a:gd name="connsiteX567" fmla="*/ 1443419 w 3903662"/>
                  <a:gd name="connsiteY567" fmla="*/ 2051199 h 3205164"/>
                  <a:gd name="connsiteX568" fmla="*/ 1445006 w 3903662"/>
                  <a:gd name="connsiteY568" fmla="*/ 2086906 h 3205164"/>
                  <a:gd name="connsiteX569" fmla="*/ 1446593 w 3903662"/>
                  <a:gd name="connsiteY569" fmla="*/ 2122614 h 3205164"/>
                  <a:gd name="connsiteX570" fmla="*/ 1450560 w 3903662"/>
                  <a:gd name="connsiteY570" fmla="*/ 2158321 h 3205164"/>
                  <a:gd name="connsiteX571" fmla="*/ 1454528 w 3903662"/>
                  <a:gd name="connsiteY571" fmla="*/ 2193235 h 3205164"/>
                  <a:gd name="connsiteX572" fmla="*/ 1461670 w 3903662"/>
                  <a:gd name="connsiteY572" fmla="*/ 2228149 h 3205164"/>
                  <a:gd name="connsiteX573" fmla="*/ 1469605 w 3903662"/>
                  <a:gd name="connsiteY573" fmla="*/ 2262270 h 3205164"/>
                  <a:gd name="connsiteX574" fmla="*/ 1478334 w 3903662"/>
                  <a:gd name="connsiteY574" fmla="*/ 2296390 h 3205164"/>
                  <a:gd name="connsiteX575" fmla="*/ 1488649 w 3903662"/>
                  <a:gd name="connsiteY575" fmla="*/ 2329718 h 3205164"/>
                  <a:gd name="connsiteX576" fmla="*/ 1441832 w 3903662"/>
                  <a:gd name="connsiteY576" fmla="*/ 2332098 h 3205164"/>
                  <a:gd name="connsiteX577" fmla="*/ 1394220 w 3903662"/>
                  <a:gd name="connsiteY577" fmla="*/ 2332892 h 3205164"/>
                  <a:gd name="connsiteX578" fmla="*/ 1337086 w 3903662"/>
                  <a:gd name="connsiteY578" fmla="*/ 2332098 h 3205164"/>
                  <a:gd name="connsiteX579" fmla="*/ 1279953 w 3903662"/>
                  <a:gd name="connsiteY579" fmla="*/ 2328924 h 3205164"/>
                  <a:gd name="connsiteX580" fmla="*/ 1223613 w 3903662"/>
                  <a:gd name="connsiteY580" fmla="*/ 2323370 h 3205164"/>
                  <a:gd name="connsiteX581" fmla="*/ 1168066 w 3903662"/>
                  <a:gd name="connsiteY581" fmla="*/ 2317815 h 3205164"/>
                  <a:gd name="connsiteX582" fmla="*/ 1113313 w 3903662"/>
                  <a:gd name="connsiteY582" fmla="*/ 2308293 h 3205164"/>
                  <a:gd name="connsiteX583" fmla="*/ 1059353 w 3903662"/>
                  <a:gd name="connsiteY583" fmla="*/ 2297977 h 3205164"/>
                  <a:gd name="connsiteX584" fmla="*/ 1006187 w 3903662"/>
                  <a:gd name="connsiteY584" fmla="*/ 2286868 h 3205164"/>
                  <a:gd name="connsiteX585" fmla="*/ 953815 w 3903662"/>
                  <a:gd name="connsiteY585" fmla="*/ 2272585 h 3205164"/>
                  <a:gd name="connsiteX586" fmla="*/ 930009 w 3903662"/>
                  <a:gd name="connsiteY586" fmla="*/ 2266237 h 3205164"/>
                  <a:gd name="connsiteX587" fmla="*/ 426122 w 3903662"/>
                  <a:gd name="connsiteY587" fmla="*/ 2522538 h 3205164"/>
                  <a:gd name="connsiteX588" fmla="*/ 560227 w 3903662"/>
                  <a:gd name="connsiteY588" fmla="*/ 2101189 h 3205164"/>
                  <a:gd name="connsiteX589" fmla="*/ 547531 w 3903662"/>
                  <a:gd name="connsiteY589" fmla="*/ 2093254 h 3205164"/>
                  <a:gd name="connsiteX590" fmla="*/ 517377 w 3903662"/>
                  <a:gd name="connsiteY590" fmla="*/ 2072623 h 3205164"/>
                  <a:gd name="connsiteX591" fmla="*/ 486430 w 3903662"/>
                  <a:gd name="connsiteY591" fmla="*/ 2051199 h 3205164"/>
                  <a:gd name="connsiteX592" fmla="*/ 457863 w 3903662"/>
                  <a:gd name="connsiteY592" fmla="*/ 2029774 h 3205164"/>
                  <a:gd name="connsiteX593" fmla="*/ 428503 w 3903662"/>
                  <a:gd name="connsiteY593" fmla="*/ 2006763 h 3205164"/>
                  <a:gd name="connsiteX594" fmla="*/ 399936 w 3903662"/>
                  <a:gd name="connsiteY594" fmla="*/ 1984545 h 3205164"/>
                  <a:gd name="connsiteX595" fmla="*/ 373750 w 3903662"/>
                  <a:gd name="connsiteY595" fmla="*/ 1960740 h 3205164"/>
                  <a:gd name="connsiteX596" fmla="*/ 346770 w 3903662"/>
                  <a:gd name="connsiteY596" fmla="*/ 1936141 h 3205164"/>
                  <a:gd name="connsiteX597" fmla="*/ 321377 w 3903662"/>
                  <a:gd name="connsiteY597" fmla="*/ 1911543 h 3205164"/>
                  <a:gd name="connsiteX598" fmla="*/ 296778 w 3903662"/>
                  <a:gd name="connsiteY598" fmla="*/ 1886151 h 3205164"/>
                  <a:gd name="connsiteX599" fmla="*/ 272972 w 3903662"/>
                  <a:gd name="connsiteY599" fmla="*/ 1859172 h 3205164"/>
                  <a:gd name="connsiteX600" fmla="*/ 250753 w 3903662"/>
                  <a:gd name="connsiteY600" fmla="*/ 1832986 h 3205164"/>
                  <a:gd name="connsiteX601" fmla="*/ 227741 w 3903662"/>
                  <a:gd name="connsiteY601" fmla="*/ 1806007 h 3205164"/>
                  <a:gd name="connsiteX602" fmla="*/ 207110 w 3903662"/>
                  <a:gd name="connsiteY602" fmla="*/ 1777441 h 3205164"/>
                  <a:gd name="connsiteX603" fmla="*/ 187272 w 3903662"/>
                  <a:gd name="connsiteY603" fmla="*/ 1749668 h 3205164"/>
                  <a:gd name="connsiteX604" fmla="*/ 167433 w 3903662"/>
                  <a:gd name="connsiteY604" fmla="*/ 1721102 h 3205164"/>
                  <a:gd name="connsiteX605" fmla="*/ 149182 w 3903662"/>
                  <a:gd name="connsiteY605" fmla="*/ 1690950 h 3205164"/>
                  <a:gd name="connsiteX606" fmla="*/ 131725 w 3903662"/>
                  <a:gd name="connsiteY606" fmla="*/ 1661590 h 3205164"/>
                  <a:gd name="connsiteX607" fmla="*/ 115061 w 3903662"/>
                  <a:gd name="connsiteY607" fmla="*/ 1630644 h 3205164"/>
                  <a:gd name="connsiteX608" fmla="*/ 99984 w 3903662"/>
                  <a:gd name="connsiteY608" fmla="*/ 1599697 h 3205164"/>
                  <a:gd name="connsiteX609" fmla="*/ 85701 w 3903662"/>
                  <a:gd name="connsiteY609" fmla="*/ 1569544 h 3205164"/>
                  <a:gd name="connsiteX610" fmla="*/ 72211 w 3903662"/>
                  <a:gd name="connsiteY610" fmla="*/ 1537804 h 3205164"/>
                  <a:gd name="connsiteX611" fmla="*/ 59514 w 3903662"/>
                  <a:gd name="connsiteY611" fmla="*/ 1506064 h 3205164"/>
                  <a:gd name="connsiteX612" fmla="*/ 48405 w 3903662"/>
                  <a:gd name="connsiteY612" fmla="*/ 1472737 h 3205164"/>
                  <a:gd name="connsiteX613" fmla="*/ 39676 w 3903662"/>
                  <a:gd name="connsiteY613" fmla="*/ 1440204 h 3205164"/>
                  <a:gd name="connsiteX614" fmla="*/ 30154 w 3903662"/>
                  <a:gd name="connsiteY614" fmla="*/ 1407670 h 3205164"/>
                  <a:gd name="connsiteX615" fmla="*/ 22219 w 3903662"/>
                  <a:gd name="connsiteY615" fmla="*/ 1373550 h 3205164"/>
                  <a:gd name="connsiteX616" fmla="*/ 15871 w 3903662"/>
                  <a:gd name="connsiteY616" fmla="*/ 1339429 h 3205164"/>
                  <a:gd name="connsiteX617" fmla="*/ 9522 w 3903662"/>
                  <a:gd name="connsiteY617" fmla="*/ 1306102 h 3205164"/>
                  <a:gd name="connsiteX618" fmla="*/ 5555 w 3903662"/>
                  <a:gd name="connsiteY618" fmla="*/ 1271188 h 3205164"/>
                  <a:gd name="connsiteX619" fmla="*/ 2381 w 3903662"/>
                  <a:gd name="connsiteY619" fmla="*/ 1236274 h 3205164"/>
                  <a:gd name="connsiteX620" fmla="*/ 0 w 3903662"/>
                  <a:gd name="connsiteY620" fmla="*/ 1201360 h 3205164"/>
                  <a:gd name="connsiteX621" fmla="*/ 0 w 3903662"/>
                  <a:gd name="connsiteY621" fmla="*/ 1166446 h 3205164"/>
                  <a:gd name="connsiteX622" fmla="*/ 0 w 3903662"/>
                  <a:gd name="connsiteY622" fmla="*/ 1137086 h 3205164"/>
                  <a:gd name="connsiteX623" fmla="*/ 2381 w 3903662"/>
                  <a:gd name="connsiteY623" fmla="*/ 1106140 h 3205164"/>
                  <a:gd name="connsiteX624" fmla="*/ 4761 w 3903662"/>
                  <a:gd name="connsiteY624" fmla="*/ 1075987 h 3205164"/>
                  <a:gd name="connsiteX625" fmla="*/ 7935 w 3903662"/>
                  <a:gd name="connsiteY625" fmla="*/ 1047421 h 3205164"/>
                  <a:gd name="connsiteX626" fmla="*/ 11903 w 3903662"/>
                  <a:gd name="connsiteY626" fmla="*/ 1018061 h 3205164"/>
                  <a:gd name="connsiteX627" fmla="*/ 15871 w 3903662"/>
                  <a:gd name="connsiteY627" fmla="*/ 989495 h 3205164"/>
                  <a:gd name="connsiteX628" fmla="*/ 22219 w 3903662"/>
                  <a:gd name="connsiteY628" fmla="*/ 959342 h 3205164"/>
                  <a:gd name="connsiteX629" fmla="*/ 27773 w 3903662"/>
                  <a:gd name="connsiteY629" fmla="*/ 931570 h 3205164"/>
                  <a:gd name="connsiteX630" fmla="*/ 36502 w 3903662"/>
                  <a:gd name="connsiteY630" fmla="*/ 903004 h 3205164"/>
                  <a:gd name="connsiteX631" fmla="*/ 44437 w 3903662"/>
                  <a:gd name="connsiteY631" fmla="*/ 875231 h 3205164"/>
                  <a:gd name="connsiteX632" fmla="*/ 52373 w 3903662"/>
                  <a:gd name="connsiteY632" fmla="*/ 846665 h 3205164"/>
                  <a:gd name="connsiteX633" fmla="*/ 62688 w 3903662"/>
                  <a:gd name="connsiteY633" fmla="*/ 819686 h 3205164"/>
                  <a:gd name="connsiteX634" fmla="*/ 73004 w 3903662"/>
                  <a:gd name="connsiteY634" fmla="*/ 792707 h 3205164"/>
                  <a:gd name="connsiteX635" fmla="*/ 84114 w 3903662"/>
                  <a:gd name="connsiteY635" fmla="*/ 765728 h 3205164"/>
                  <a:gd name="connsiteX636" fmla="*/ 96810 w 3903662"/>
                  <a:gd name="connsiteY636" fmla="*/ 738749 h 3205164"/>
                  <a:gd name="connsiteX637" fmla="*/ 110300 w 3903662"/>
                  <a:gd name="connsiteY637" fmla="*/ 712564 h 3205164"/>
                  <a:gd name="connsiteX638" fmla="*/ 122996 w 3903662"/>
                  <a:gd name="connsiteY638" fmla="*/ 686378 h 3205164"/>
                  <a:gd name="connsiteX639" fmla="*/ 138073 w 3903662"/>
                  <a:gd name="connsiteY639" fmla="*/ 660986 h 3205164"/>
                  <a:gd name="connsiteX640" fmla="*/ 153150 w 3903662"/>
                  <a:gd name="connsiteY640" fmla="*/ 635594 h 3205164"/>
                  <a:gd name="connsiteX641" fmla="*/ 168227 w 3903662"/>
                  <a:gd name="connsiteY641" fmla="*/ 610996 h 3205164"/>
                  <a:gd name="connsiteX642" fmla="*/ 184891 w 3903662"/>
                  <a:gd name="connsiteY642" fmla="*/ 586397 h 3205164"/>
                  <a:gd name="connsiteX643" fmla="*/ 202349 w 3903662"/>
                  <a:gd name="connsiteY643" fmla="*/ 561799 h 3205164"/>
                  <a:gd name="connsiteX644" fmla="*/ 219806 w 3903662"/>
                  <a:gd name="connsiteY644" fmla="*/ 537994 h 3205164"/>
                  <a:gd name="connsiteX645" fmla="*/ 238057 w 3903662"/>
                  <a:gd name="connsiteY645" fmla="*/ 514189 h 3205164"/>
                  <a:gd name="connsiteX646" fmla="*/ 257895 w 3903662"/>
                  <a:gd name="connsiteY646" fmla="*/ 491177 h 3205164"/>
                  <a:gd name="connsiteX647" fmla="*/ 276940 w 3903662"/>
                  <a:gd name="connsiteY647" fmla="*/ 468166 h 3205164"/>
                  <a:gd name="connsiteX648" fmla="*/ 297571 w 3903662"/>
                  <a:gd name="connsiteY648" fmla="*/ 445947 h 3205164"/>
                  <a:gd name="connsiteX649" fmla="*/ 318203 w 3903662"/>
                  <a:gd name="connsiteY649" fmla="*/ 424523 h 3205164"/>
                  <a:gd name="connsiteX650" fmla="*/ 340422 w 3903662"/>
                  <a:gd name="connsiteY650" fmla="*/ 403098 h 3205164"/>
                  <a:gd name="connsiteX651" fmla="*/ 361847 w 3903662"/>
                  <a:gd name="connsiteY651" fmla="*/ 382467 h 3205164"/>
                  <a:gd name="connsiteX652" fmla="*/ 384859 w 3903662"/>
                  <a:gd name="connsiteY652" fmla="*/ 361836 h 3205164"/>
                  <a:gd name="connsiteX653" fmla="*/ 408665 w 3903662"/>
                  <a:gd name="connsiteY653" fmla="*/ 341205 h 3205164"/>
                  <a:gd name="connsiteX654" fmla="*/ 433264 w 3903662"/>
                  <a:gd name="connsiteY654" fmla="*/ 322161 h 3205164"/>
                  <a:gd name="connsiteX655" fmla="*/ 456276 w 3903662"/>
                  <a:gd name="connsiteY655" fmla="*/ 303117 h 3205164"/>
                  <a:gd name="connsiteX656" fmla="*/ 482462 w 3903662"/>
                  <a:gd name="connsiteY656" fmla="*/ 284867 h 3205164"/>
                  <a:gd name="connsiteX657" fmla="*/ 507855 w 3903662"/>
                  <a:gd name="connsiteY657" fmla="*/ 266616 h 3205164"/>
                  <a:gd name="connsiteX658" fmla="*/ 533248 w 3903662"/>
                  <a:gd name="connsiteY658" fmla="*/ 249159 h 3205164"/>
                  <a:gd name="connsiteX659" fmla="*/ 560227 w 3903662"/>
                  <a:gd name="connsiteY659" fmla="*/ 231702 h 3205164"/>
                  <a:gd name="connsiteX660" fmla="*/ 588001 w 3903662"/>
                  <a:gd name="connsiteY660" fmla="*/ 215039 h 3205164"/>
                  <a:gd name="connsiteX661" fmla="*/ 615774 w 3903662"/>
                  <a:gd name="connsiteY661" fmla="*/ 199169 h 3205164"/>
                  <a:gd name="connsiteX662" fmla="*/ 642754 w 3903662"/>
                  <a:gd name="connsiteY662" fmla="*/ 183299 h 3205164"/>
                  <a:gd name="connsiteX663" fmla="*/ 672114 w 3903662"/>
                  <a:gd name="connsiteY663" fmla="*/ 169016 h 3205164"/>
                  <a:gd name="connsiteX664" fmla="*/ 700681 w 3903662"/>
                  <a:gd name="connsiteY664" fmla="*/ 154733 h 3205164"/>
                  <a:gd name="connsiteX665" fmla="*/ 730041 w 3903662"/>
                  <a:gd name="connsiteY665" fmla="*/ 140450 h 3205164"/>
                  <a:gd name="connsiteX666" fmla="*/ 760195 w 3903662"/>
                  <a:gd name="connsiteY666" fmla="*/ 127754 h 3205164"/>
                  <a:gd name="connsiteX667" fmla="*/ 789556 w 3903662"/>
                  <a:gd name="connsiteY667" fmla="*/ 115058 h 3205164"/>
                  <a:gd name="connsiteX668" fmla="*/ 820503 w 3903662"/>
                  <a:gd name="connsiteY668" fmla="*/ 103155 h 3205164"/>
                  <a:gd name="connsiteX669" fmla="*/ 852244 w 3903662"/>
                  <a:gd name="connsiteY669" fmla="*/ 92046 h 3205164"/>
                  <a:gd name="connsiteX670" fmla="*/ 883191 w 3903662"/>
                  <a:gd name="connsiteY670" fmla="*/ 80937 h 3205164"/>
                  <a:gd name="connsiteX671" fmla="*/ 914932 w 3903662"/>
                  <a:gd name="connsiteY671" fmla="*/ 70622 h 3205164"/>
                  <a:gd name="connsiteX672" fmla="*/ 947467 w 3903662"/>
                  <a:gd name="connsiteY672" fmla="*/ 61893 h 3205164"/>
                  <a:gd name="connsiteX673" fmla="*/ 980001 w 3903662"/>
                  <a:gd name="connsiteY673" fmla="*/ 52371 h 3205164"/>
                  <a:gd name="connsiteX674" fmla="*/ 1013329 w 3903662"/>
                  <a:gd name="connsiteY674" fmla="*/ 44436 h 3205164"/>
                  <a:gd name="connsiteX675" fmla="*/ 1045864 w 3903662"/>
                  <a:gd name="connsiteY675" fmla="*/ 37295 h 3205164"/>
                  <a:gd name="connsiteX676" fmla="*/ 1079985 w 3903662"/>
                  <a:gd name="connsiteY676" fmla="*/ 29360 h 3205164"/>
                  <a:gd name="connsiteX677" fmla="*/ 1113313 w 3903662"/>
                  <a:gd name="connsiteY677" fmla="*/ 23805 h 3205164"/>
                  <a:gd name="connsiteX678" fmla="*/ 1147434 w 3903662"/>
                  <a:gd name="connsiteY678" fmla="*/ 18251 h 3205164"/>
                  <a:gd name="connsiteX679" fmla="*/ 1182350 w 3903662"/>
                  <a:gd name="connsiteY679" fmla="*/ 13490 h 3205164"/>
                  <a:gd name="connsiteX680" fmla="*/ 1217265 w 3903662"/>
                  <a:gd name="connsiteY680" fmla="*/ 9522 h 3205164"/>
                  <a:gd name="connsiteX681" fmla="*/ 1252180 w 3903662"/>
                  <a:gd name="connsiteY681" fmla="*/ 6348 h 3205164"/>
                  <a:gd name="connsiteX682" fmla="*/ 1287095 w 3903662"/>
                  <a:gd name="connsiteY682" fmla="*/ 3174 h 3205164"/>
                  <a:gd name="connsiteX683" fmla="*/ 1322803 w 3903662"/>
                  <a:gd name="connsiteY683" fmla="*/ 2381 h 3205164"/>
                  <a:gd name="connsiteX684" fmla="*/ 1358512 w 3903662"/>
                  <a:gd name="connsiteY684" fmla="*/ 794 h 320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</a:cxnLst>
                <a:rect l="l" t="t" r="r" b="b"/>
                <a:pathLst>
                  <a:path w="3903662" h="3205164">
                    <a:moveTo>
                      <a:pt x="3133724" y="1558926"/>
                    </a:moveTo>
                    <a:lnTo>
                      <a:pt x="3117849" y="1559722"/>
                    </a:lnTo>
                    <a:lnTo>
                      <a:pt x="3101181" y="1562109"/>
                    </a:lnTo>
                    <a:lnTo>
                      <a:pt x="3084512" y="1566088"/>
                    </a:lnTo>
                    <a:lnTo>
                      <a:pt x="3070224" y="1570862"/>
                    </a:lnTo>
                    <a:lnTo>
                      <a:pt x="3055937" y="1578024"/>
                    </a:lnTo>
                    <a:lnTo>
                      <a:pt x="3041649" y="1586776"/>
                    </a:lnTo>
                    <a:lnTo>
                      <a:pt x="3029743" y="1595529"/>
                    </a:lnTo>
                    <a:lnTo>
                      <a:pt x="3017043" y="1605874"/>
                    </a:lnTo>
                    <a:lnTo>
                      <a:pt x="3006724" y="1617014"/>
                    </a:lnTo>
                    <a:lnTo>
                      <a:pt x="2997993" y="1629745"/>
                    </a:lnTo>
                    <a:lnTo>
                      <a:pt x="2989262" y="1643273"/>
                    </a:lnTo>
                    <a:lnTo>
                      <a:pt x="2982118" y="1656004"/>
                    </a:lnTo>
                    <a:lnTo>
                      <a:pt x="2975768" y="1671918"/>
                    </a:lnTo>
                    <a:lnTo>
                      <a:pt x="2971799" y="1687037"/>
                    </a:lnTo>
                    <a:lnTo>
                      <a:pt x="2970212" y="1702951"/>
                    </a:lnTo>
                    <a:lnTo>
                      <a:pt x="2968624" y="1718866"/>
                    </a:lnTo>
                    <a:lnTo>
                      <a:pt x="2970212" y="1735576"/>
                    </a:lnTo>
                    <a:lnTo>
                      <a:pt x="2971799" y="1750694"/>
                    </a:lnTo>
                    <a:lnTo>
                      <a:pt x="2975768" y="1766609"/>
                    </a:lnTo>
                    <a:lnTo>
                      <a:pt x="2982118" y="1781727"/>
                    </a:lnTo>
                    <a:lnTo>
                      <a:pt x="2989262" y="1796050"/>
                    </a:lnTo>
                    <a:lnTo>
                      <a:pt x="2997993" y="1808782"/>
                    </a:lnTo>
                    <a:lnTo>
                      <a:pt x="3006724" y="1820718"/>
                    </a:lnTo>
                    <a:lnTo>
                      <a:pt x="3017043" y="1833449"/>
                    </a:lnTo>
                    <a:lnTo>
                      <a:pt x="3029743" y="1843794"/>
                    </a:lnTo>
                    <a:lnTo>
                      <a:pt x="3041649" y="1852547"/>
                    </a:lnTo>
                    <a:lnTo>
                      <a:pt x="3055937" y="1859708"/>
                    </a:lnTo>
                    <a:lnTo>
                      <a:pt x="3070224" y="1866869"/>
                    </a:lnTo>
                    <a:lnTo>
                      <a:pt x="3084512" y="1872440"/>
                    </a:lnTo>
                    <a:lnTo>
                      <a:pt x="3101181" y="1876418"/>
                    </a:lnTo>
                    <a:lnTo>
                      <a:pt x="3117849" y="1879601"/>
                    </a:lnTo>
                    <a:lnTo>
                      <a:pt x="3133724" y="1879601"/>
                    </a:lnTo>
                    <a:lnTo>
                      <a:pt x="3151187" y="1879601"/>
                    </a:lnTo>
                    <a:lnTo>
                      <a:pt x="3167856" y="1876418"/>
                    </a:lnTo>
                    <a:lnTo>
                      <a:pt x="3184525" y="1872440"/>
                    </a:lnTo>
                    <a:lnTo>
                      <a:pt x="3198812" y="1866869"/>
                    </a:lnTo>
                    <a:lnTo>
                      <a:pt x="3213100" y="1859708"/>
                    </a:lnTo>
                    <a:lnTo>
                      <a:pt x="3227387" y="1852547"/>
                    </a:lnTo>
                    <a:lnTo>
                      <a:pt x="3239293" y="1843794"/>
                    </a:lnTo>
                    <a:lnTo>
                      <a:pt x="3251993" y="1833449"/>
                    </a:lnTo>
                    <a:lnTo>
                      <a:pt x="3262312" y="1820718"/>
                    </a:lnTo>
                    <a:lnTo>
                      <a:pt x="3271043" y="1808782"/>
                    </a:lnTo>
                    <a:lnTo>
                      <a:pt x="3279775" y="1796050"/>
                    </a:lnTo>
                    <a:lnTo>
                      <a:pt x="3286918" y="1781727"/>
                    </a:lnTo>
                    <a:lnTo>
                      <a:pt x="3293268" y="1766609"/>
                    </a:lnTo>
                    <a:lnTo>
                      <a:pt x="3297237" y="1750694"/>
                    </a:lnTo>
                    <a:lnTo>
                      <a:pt x="3298825" y="1735576"/>
                    </a:lnTo>
                    <a:lnTo>
                      <a:pt x="3300412" y="1718866"/>
                    </a:lnTo>
                    <a:lnTo>
                      <a:pt x="3298825" y="1702951"/>
                    </a:lnTo>
                    <a:lnTo>
                      <a:pt x="3297237" y="1687037"/>
                    </a:lnTo>
                    <a:lnTo>
                      <a:pt x="3293268" y="1671918"/>
                    </a:lnTo>
                    <a:lnTo>
                      <a:pt x="3286918" y="1656004"/>
                    </a:lnTo>
                    <a:lnTo>
                      <a:pt x="3279775" y="1643273"/>
                    </a:lnTo>
                    <a:lnTo>
                      <a:pt x="3271043" y="1629745"/>
                    </a:lnTo>
                    <a:lnTo>
                      <a:pt x="3262312" y="1617014"/>
                    </a:lnTo>
                    <a:lnTo>
                      <a:pt x="3251993" y="1605874"/>
                    </a:lnTo>
                    <a:lnTo>
                      <a:pt x="3239293" y="1595529"/>
                    </a:lnTo>
                    <a:lnTo>
                      <a:pt x="3227387" y="1586776"/>
                    </a:lnTo>
                    <a:lnTo>
                      <a:pt x="3213100" y="1578024"/>
                    </a:lnTo>
                    <a:lnTo>
                      <a:pt x="3198812" y="1570862"/>
                    </a:lnTo>
                    <a:lnTo>
                      <a:pt x="3184525" y="1566088"/>
                    </a:lnTo>
                    <a:lnTo>
                      <a:pt x="3167856" y="1562109"/>
                    </a:lnTo>
                    <a:lnTo>
                      <a:pt x="3151187" y="1559722"/>
                    </a:lnTo>
                    <a:close/>
                    <a:moveTo>
                      <a:pt x="2314179" y="1558926"/>
                    </a:moveTo>
                    <a:lnTo>
                      <a:pt x="2296675" y="1559722"/>
                    </a:lnTo>
                    <a:lnTo>
                      <a:pt x="2280762" y="1562109"/>
                    </a:lnTo>
                    <a:lnTo>
                      <a:pt x="2264848" y="1566088"/>
                    </a:lnTo>
                    <a:lnTo>
                      <a:pt x="2249731" y="1570862"/>
                    </a:lnTo>
                    <a:lnTo>
                      <a:pt x="2235409" y="1578024"/>
                    </a:lnTo>
                    <a:lnTo>
                      <a:pt x="2221883" y="1586776"/>
                    </a:lnTo>
                    <a:lnTo>
                      <a:pt x="2208357" y="1595529"/>
                    </a:lnTo>
                    <a:lnTo>
                      <a:pt x="2197218" y="1605874"/>
                    </a:lnTo>
                    <a:lnTo>
                      <a:pt x="2186079" y="1617014"/>
                    </a:lnTo>
                    <a:lnTo>
                      <a:pt x="2176531" y="1629745"/>
                    </a:lnTo>
                    <a:lnTo>
                      <a:pt x="2168574" y="1643273"/>
                    </a:lnTo>
                    <a:lnTo>
                      <a:pt x="2161413" y="1656004"/>
                    </a:lnTo>
                    <a:lnTo>
                      <a:pt x="2155844" y="1671918"/>
                    </a:lnTo>
                    <a:lnTo>
                      <a:pt x="2151866" y="1687037"/>
                    </a:lnTo>
                    <a:lnTo>
                      <a:pt x="2148683" y="1702951"/>
                    </a:lnTo>
                    <a:lnTo>
                      <a:pt x="2147887" y="1718866"/>
                    </a:lnTo>
                    <a:lnTo>
                      <a:pt x="2148683" y="1735576"/>
                    </a:lnTo>
                    <a:lnTo>
                      <a:pt x="2151866" y="1750694"/>
                    </a:lnTo>
                    <a:lnTo>
                      <a:pt x="2155844" y="1766609"/>
                    </a:lnTo>
                    <a:lnTo>
                      <a:pt x="2161413" y="1781727"/>
                    </a:lnTo>
                    <a:lnTo>
                      <a:pt x="2168574" y="1796050"/>
                    </a:lnTo>
                    <a:lnTo>
                      <a:pt x="2176531" y="1808782"/>
                    </a:lnTo>
                    <a:lnTo>
                      <a:pt x="2186079" y="1820718"/>
                    </a:lnTo>
                    <a:lnTo>
                      <a:pt x="2197218" y="1833449"/>
                    </a:lnTo>
                    <a:lnTo>
                      <a:pt x="2208357" y="1843794"/>
                    </a:lnTo>
                    <a:lnTo>
                      <a:pt x="2221883" y="1852547"/>
                    </a:lnTo>
                    <a:lnTo>
                      <a:pt x="2235409" y="1859708"/>
                    </a:lnTo>
                    <a:lnTo>
                      <a:pt x="2249731" y="1866869"/>
                    </a:lnTo>
                    <a:lnTo>
                      <a:pt x="2264848" y="1872440"/>
                    </a:lnTo>
                    <a:lnTo>
                      <a:pt x="2280762" y="1876418"/>
                    </a:lnTo>
                    <a:lnTo>
                      <a:pt x="2296675" y="1879601"/>
                    </a:lnTo>
                    <a:lnTo>
                      <a:pt x="2314179" y="1879601"/>
                    </a:lnTo>
                    <a:lnTo>
                      <a:pt x="2330888" y="1879601"/>
                    </a:lnTo>
                    <a:lnTo>
                      <a:pt x="2347597" y="1876418"/>
                    </a:lnTo>
                    <a:lnTo>
                      <a:pt x="2363510" y="1872440"/>
                    </a:lnTo>
                    <a:lnTo>
                      <a:pt x="2379423" y="1866869"/>
                    </a:lnTo>
                    <a:lnTo>
                      <a:pt x="2393745" y="1859708"/>
                    </a:lnTo>
                    <a:lnTo>
                      <a:pt x="2406475" y="1852547"/>
                    </a:lnTo>
                    <a:lnTo>
                      <a:pt x="2419205" y="1843794"/>
                    </a:lnTo>
                    <a:lnTo>
                      <a:pt x="2431140" y="1833449"/>
                    </a:lnTo>
                    <a:lnTo>
                      <a:pt x="2441484" y="1820718"/>
                    </a:lnTo>
                    <a:lnTo>
                      <a:pt x="2451827" y="1808782"/>
                    </a:lnTo>
                    <a:lnTo>
                      <a:pt x="2460580" y="1796050"/>
                    </a:lnTo>
                    <a:lnTo>
                      <a:pt x="2467740" y="1781727"/>
                    </a:lnTo>
                    <a:lnTo>
                      <a:pt x="2472514" y="1766609"/>
                    </a:lnTo>
                    <a:lnTo>
                      <a:pt x="2476493" y="1750694"/>
                    </a:lnTo>
                    <a:lnTo>
                      <a:pt x="2478880" y="1735576"/>
                    </a:lnTo>
                    <a:lnTo>
                      <a:pt x="2479675" y="1718866"/>
                    </a:lnTo>
                    <a:lnTo>
                      <a:pt x="2478880" y="1702951"/>
                    </a:lnTo>
                    <a:lnTo>
                      <a:pt x="2476493" y="1687037"/>
                    </a:lnTo>
                    <a:lnTo>
                      <a:pt x="2472514" y="1671918"/>
                    </a:lnTo>
                    <a:lnTo>
                      <a:pt x="2467740" y="1656004"/>
                    </a:lnTo>
                    <a:lnTo>
                      <a:pt x="2460580" y="1643273"/>
                    </a:lnTo>
                    <a:lnTo>
                      <a:pt x="2451827" y="1629745"/>
                    </a:lnTo>
                    <a:lnTo>
                      <a:pt x="2441484" y="1617014"/>
                    </a:lnTo>
                    <a:lnTo>
                      <a:pt x="2431140" y="1605874"/>
                    </a:lnTo>
                    <a:lnTo>
                      <a:pt x="2419205" y="1595529"/>
                    </a:lnTo>
                    <a:lnTo>
                      <a:pt x="2406475" y="1586776"/>
                    </a:lnTo>
                    <a:lnTo>
                      <a:pt x="2393745" y="1578024"/>
                    </a:lnTo>
                    <a:lnTo>
                      <a:pt x="2379423" y="1570862"/>
                    </a:lnTo>
                    <a:lnTo>
                      <a:pt x="2363510" y="1566088"/>
                    </a:lnTo>
                    <a:lnTo>
                      <a:pt x="2347597" y="1562109"/>
                    </a:lnTo>
                    <a:lnTo>
                      <a:pt x="2330888" y="1559722"/>
                    </a:lnTo>
                    <a:close/>
                    <a:moveTo>
                      <a:pt x="2694781" y="1073151"/>
                    </a:moveTo>
                    <a:lnTo>
                      <a:pt x="2725737" y="1073151"/>
                    </a:lnTo>
                    <a:lnTo>
                      <a:pt x="2755106" y="1073151"/>
                    </a:lnTo>
                    <a:lnTo>
                      <a:pt x="2786062" y="1074739"/>
                    </a:lnTo>
                    <a:lnTo>
                      <a:pt x="2816224" y="1076326"/>
                    </a:lnTo>
                    <a:lnTo>
                      <a:pt x="2845593" y="1078708"/>
                    </a:lnTo>
                    <a:lnTo>
                      <a:pt x="2874962" y="1081883"/>
                    </a:lnTo>
                    <a:lnTo>
                      <a:pt x="2905124" y="1085058"/>
                    </a:lnTo>
                    <a:lnTo>
                      <a:pt x="2933699" y="1089026"/>
                    </a:lnTo>
                    <a:lnTo>
                      <a:pt x="2962274" y="1092995"/>
                    </a:lnTo>
                    <a:lnTo>
                      <a:pt x="2990849" y="1099345"/>
                    </a:lnTo>
                    <a:lnTo>
                      <a:pt x="3020218" y="1104108"/>
                    </a:lnTo>
                    <a:lnTo>
                      <a:pt x="3074987" y="1117601"/>
                    </a:lnTo>
                    <a:lnTo>
                      <a:pt x="3130550" y="1132683"/>
                    </a:lnTo>
                    <a:lnTo>
                      <a:pt x="3183731" y="1150145"/>
                    </a:lnTo>
                    <a:lnTo>
                      <a:pt x="3236118" y="1170783"/>
                    </a:lnTo>
                    <a:lnTo>
                      <a:pt x="3287712" y="1192214"/>
                    </a:lnTo>
                    <a:lnTo>
                      <a:pt x="3336925" y="1216026"/>
                    </a:lnTo>
                    <a:lnTo>
                      <a:pt x="3383756" y="1241426"/>
                    </a:lnTo>
                    <a:lnTo>
                      <a:pt x="3429793" y="1269208"/>
                    </a:lnTo>
                    <a:lnTo>
                      <a:pt x="3475037" y="1297783"/>
                    </a:lnTo>
                    <a:lnTo>
                      <a:pt x="3517106" y="1329533"/>
                    </a:lnTo>
                    <a:lnTo>
                      <a:pt x="3558381" y="1361283"/>
                    </a:lnTo>
                    <a:lnTo>
                      <a:pt x="3597275" y="1396208"/>
                    </a:lnTo>
                    <a:lnTo>
                      <a:pt x="3616325" y="1413670"/>
                    </a:lnTo>
                    <a:lnTo>
                      <a:pt x="3633787" y="1432720"/>
                    </a:lnTo>
                    <a:lnTo>
                      <a:pt x="3652837" y="1450976"/>
                    </a:lnTo>
                    <a:lnTo>
                      <a:pt x="3670300" y="1469233"/>
                    </a:lnTo>
                    <a:lnTo>
                      <a:pt x="3686175" y="1489076"/>
                    </a:lnTo>
                    <a:lnTo>
                      <a:pt x="3702843" y="1508126"/>
                    </a:lnTo>
                    <a:lnTo>
                      <a:pt x="3717925" y="1527970"/>
                    </a:lnTo>
                    <a:lnTo>
                      <a:pt x="3732212" y="1548608"/>
                    </a:lnTo>
                    <a:lnTo>
                      <a:pt x="3748087" y="1568451"/>
                    </a:lnTo>
                    <a:lnTo>
                      <a:pt x="3761581" y="1589089"/>
                    </a:lnTo>
                    <a:lnTo>
                      <a:pt x="3774281" y="1609726"/>
                    </a:lnTo>
                    <a:lnTo>
                      <a:pt x="3787775" y="1631158"/>
                    </a:lnTo>
                    <a:lnTo>
                      <a:pt x="3798887" y="1652589"/>
                    </a:lnTo>
                    <a:lnTo>
                      <a:pt x="3811587" y="1675608"/>
                    </a:lnTo>
                    <a:lnTo>
                      <a:pt x="3821906" y="1697832"/>
                    </a:lnTo>
                    <a:lnTo>
                      <a:pt x="3832225" y="1720851"/>
                    </a:lnTo>
                    <a:lnTo>
                      <a:pt x="3840956" y="1743076"/>
                    </a:lnTo>
                    <a:lnTo>
                      <a:pt x="3850481" y="1765301"/>
                    </a:lnTo>
                    <a:lnTo>
                      <a:pt x="3858418" y="1789114"/>
                    </a:lnTo>
                    <a:lnTo>
                      <a:pt x="3867150" y="1812926"/>
                    </a:lnTo>
                    <a:lnTo>
                      <a:pt x="3872706" y="1836739"/>
                    </a:lnTo>
                    <a:lnTo>
                      <a:pt x="3879056" y="1859757"/>
                    </a:lnTo>
                    <a:lnTo>
                      <a:pt x="3885406" y="1884364"/>
                    </a:lnTo>
                    <a:lnTo>
                      <a:pt x="3890168" y="1908970"/>
                    </a:lnTo>
                    <a:lnTo>
                      <a:pt x="3894137" y="1933576"/>
                    </a:lnTo>
                    <a:lnTo>
                      <a:pt x="3897312" y="1958182"/>
                    </a:lnTo>
                    <a:lnTo>
                      <a:pt x="3899693" y="1982789"/>
                    </a:lnTo>
                    <a:lnTo>
                      <a:pt x="3902075" y="2008983"/>
                    </a:lnTo>
                    <a:lnTo>
                      <a:pt x="3902868" y="2033589"/>
                    </a:lnTo>
                    <a:lnTo>
                      <a:pt x="3903662" y="2058989"/>
                    </a:lnTo>
                    <a:lnTo>
                      <a:pt x="3902868" y="2088357"/>
                    </a:lnTo>
                    <a:lnTo>
                      <a:pt x="3902075" y="2118520"/>
                    </a:lnTo>
                    <a:lnTo>
                      <a:pt x="3898900" y="2147889"/>
                    </a:lnTo>
                    <a:lnTo>
                      <a:pt x="3895725" y="2176464"/>
                    </a:lnTo>
                    <a:lnTo>
                      <a:pt x="3890168" y="2205833"/>
                    </a:lnTo>
                    <a:lnTo>
                      <a:pt x="3885406" y="2234407"/>
                    </a:lnTo>
                    <a:lnTo>
                      <a:pt x="3878262" y="2262983"/>
                    </a:lnTo>
                    <a:lnTo>
                      <a:pt x="3871118" y="2290764"/>
                    </a:lnTo>
                    <a:lnTo>
                      <a:pt x="3862387" y="2318545"/>
                    </a:lnTo>
                    <a:lnTo>
                      <a:pt x="3852862" y="2346326"/>
                    </a:lnTo>
                    <a:lnTo>
                      <a:pt x="3842543" y="2372520"/>
                    </a:lnTo>
                    <a:lnTo>
                      <a:pt x="3830637" y="2399507"/>
                    </a:lnTo>
                    <a:lnTo>
                      <a:pt x="3819525" y="2425701"/>
                    </a:lnTo>
                    <a:lnTo>
                      <a:pt x="3806031" y="2451895"/>
                    </a:lnTo>
                    <a:lnTo>
                      <a:pt x="3791743" y="2477295"/>
                    </a:lnTo>
                    <a:lnTo>
                      <a:pt x="3777456" y="2502695"/>
                    </a:lnTo>
                    <a:lnTo>
                      <a:pt x="3762375" y="2527301"/>
                    </a:lnTo>
                    <a:lnTo>
                      <a:pt x="3745706" y="2551908"/>
                    </a:lnTo>
                    <a:lnTo>
                      <a:pt x="3728243" y="2575720"/>
                    </a:lnTo>
                    <a:lnTo>
                      <a:pt x="3710781" y="2599533"/>
                    </a:lnTo>
                    <a:lnTo>
                      <a:pt x="3692525" y="2621758"/>
                    </a:lnTo>
                    <a:lnTo>
                      <a:pt x="3672681" y="2643983"/>
                    </a:lnTo>
                    <a:lnTo>
                      <a:pt x="3652837" y="2667001"/>
                    </a:lnTo>
                    <a:lnTo>
                      <a:pt x="3632200" y="2688433"/>
                    </a:lnTo>
                    <a:lnTo>
                      <a:pt x="3610768" y="2709864"/>
                    </a:lnTo>
                    <a:lnTo>
                      <a:pt x="3587750" y="2730501"/>
                    </a:lnTo>
                    <a:lnTo>
                      <a:pt x="3565525" y="2749551"/>
                    </a:lnTo>
                    <a:lnTo>
                      <a:pt x="3541712" y="2769395"/>
                    </a:lnTo>
                    <a:lnTo>
                      <a:pt x="3517106" y="2789239"/>
                    </a:lnTo>
                    <a:lnTo>
                      <a:pt x="3492500" y="2806701"/>
                    </a:lnTo>
                    <a:lnTo>
                      <a:pt x="3467100" y="2824958"/>
                    </a:lnTo>
                    <a:lnTo>
                      <a:pt x="3441700" y="2842420"/>
                    </a:lnTo>
                    <a:lnTo>
                      <a:pt x="3429793" y="2847976"/>
                    </a:lnTo>
                    <a:lnTo>
                      <a:pt x="3544093" y="3205164"/>
                    </a:lnTo>
                    <a:lnTo>
                      <a:pt x="3118643" y="2987677"/>
                    </a:lnTo>
                    <a:lnTo>
                      <a:pt x="3098006" y="2994027"/>
                    </a:lnTo>
                    <a:lnTo>
                      <a:pt x="3053556" y="3005139"/>
                    </a:lnTo>
                    <a:lnTo>
                      <a:pt x="3008312" y="3015458"/>
                    </a:lnTo>
                    <a:lnTo>
                      <a:pt x="2963862" y="3024983"/>
                    </a:lnTo>
                    <a:lnTo>
                      <a:pt x="2916237" y="3032127"/>
                    </a:lnTo>
                    <a:lnTo>
                      <a:pt x="2870199" y="3036889"/>
                    </a:lnTo>
                    <a:lnTo>
                      <a:pt x="2821781" y="3040858"/>
                    </a:lnTo>
                    <a:lnTo>
                      <a:pt x="2774156" y="3043239"/>
                    </a:lnTo>
                    <a:lnTo>
                      <a:pt x="2725737" y="3044033"/>
                    </a:lnTo>
                    <a:lnTo>
                      <a:pt x="2694781" y="3044033"/>
                    </a:lnTo>
                    <a:lnTo>
                      <a:pt x="2665412" y="3043239"/>
                    </a:lnTo>
                    <a:lnTo>
                      <a:pt x="2634456" y="3040858"/>
                    </a:lnTo>
                    <a:lnTo>
                      <a:pt x="2604293" y="3039270"/>
                    </a:lnTo>
                    <a:lnTo>
                      <a:pt x="2574924" y="3036095"/>
                    </a:lnTo>
                    <a:lnTo>
                      <a:pt x="2546349" y="3032920"/>
                    </a:lnTo>
                    <a:lnTo>
                      <a:pt x="2516187" y="3028951"/>
                    </a:lnTo>
                    <a:lnTo>
                      <a:pt x="2487612" y="3024983"/>
                    </a:lnTo>
                    <a:lnTo>
                      <a:pt x="2459037" y="3019427"/>
                    </a:lnTo>
                    <a:lnTo>
                      <a:pt x="2431256" y="3013077"/>
                    </a:lnTo>
                    <a:lnTo>
                      <a:pt x="2374899" y="3000377"/>
                    </a:lnTo>
                    <a:lnTo>
                      <a:pt x="2320924" y="2984501"/>
                    </a:lnTo>
                    <a:lnTo>
                      <a:pt x="2266156" y="2967039"/>
                    </a:lnTo>
                    <a:lnTo>
                      <a:pt x="2215356" y="2946401"/>
                    </a:lnTo>
                    <a:lnTo>
                      <a:pt x="2163762" y="2924970"/>
                    </a:lnTo>
                    <a:lnTo>
                      <a:pt x="2114549" y="2901951"/>
                    </a:lnTo>
                    <a:lnTo>
                      <a:pt x="2066131" y="2875758"/>
                    </a:lnTo>
                    <a:lnTo>
                      <a:pt x="2020093" y="2847976"/>
                    </a:lnTo>
                    <a:lnTo>
                      <a:pt x="1976437" y="2819401"/>
                    </a:lnTo>
                    <a:lnTo>
                      <a:pt x="1932781" y="2789239"/>
                    </a:lnTo>
                    <a:lnTo>
                      <a:pt x="1892299" y="2755901"/>
                    </a:lnTo>
                    <a:lnTo>
                      <a:pt x="1853406" y="2720976"/>
                    </a:lnTo>
                    <a:lnTo>
                      <a:pt x="1834356" y="2703514"/>
                    </a:lnTo>
                    <a:lnTo>
                      <a:pt x="1816099" y="2685258"/>
                    </a:lnTo>
                    <a:lnTo>
                      <a:pt x="1798637" y="2667001"/>
                    </a:lnTo>
                    <a:lnTo>
                      <a:pt x="1781174" y="2648745"/>
                    </a:lnTo>
                    <a:lnTo>
                      <a:pt x="1763712" y="2628901"/>
                    </a:lnTo>
                    <a:lnTo>
                      <a:pt x="1748631" y="2609058"/>
                    </a:lnTo>
                    <a:lnTo>
                      <a:pt x="1731962" y="2590008"/>
                    </a:lnTo>
                    <a:lnTo>
                      <a:pt x="1717674" y="2569370"/>
                    </a:lnTo>
                    <a:lnTo>
                      <a:pt x="1703387" y="2548733"/>
                    </a:lnTo>
                    <a:lnTo>
                      <a:pt x="1689099" y="2528095"/>
                    </a:lnTo>
                    <a:lnTo>
                      <a:pt x="1675606" y="2508251"/>
                    </a:lnTo>
                    <a:lnTo>
                      <a:pt x="1663699" y="2486026"/>
                    </a:lnTo>
                    <a:lnTo>
                      <a:pt x="1650999" y="2464595"/>
                    </a:lnTo>
                    <a:lnTo>
                      <a:pt x="1639887" y="2442370"/>
                    </a:lnTo>
                    <a:lnTo>
                      <a:pt x="1628774" y="2420145"/>
                    </a:lnTo>
                    <a:lnTo>
                      <a:pt x="1618456" y="2397126"/>
                    </a:lnTo>
                    <a:lnTo>
                      <a:pt x="1608931" y="2374901"/>
                    </a:lnTo>
                    <a:lnTo>
                      <a:pt x="1600199" y="2351883"/>
                    </a:lnTo>
                    <a:lnTo>
                      <a:pt x="1591468" y="2328864"/>
                    </a:lnTo>
                    <a:lnTo>
                      <a:pt x="1584324" y="2305051"/>
                    </a:lnTo>
                    <a:lnTo>
                      <a:pt x="1577181" y="2281239"/>
                    </a:lnTo>
                    <a:lnTo>
                      <a:pt x="1570831" y="2257426"/>
                    </a:lnTo>
                    <a:lnTo>
                      <a:pt x="1565274" y="2232820"/>
                    </a:lnTo>
                    <a:lnTo>
                      <a:pt x="1560512" y="2208214"/>
                    </a:lnTo>
                    <a:lnTo>
                      <a:pt x="1556543" y="2183607"/>
                    </a:lnTo>
                    <a:lnTo>
                      <a:pt x="1552574" y="2159001"/>
                    </a:lnTo>
                    <a:lnTo>
                      <a:pt x="1550987" y="2134395"/>
                    </a:lnTo>
                    <a:lnTo>
                      <a:pt x="1548606" y="2108995"/>
                    </a:lnTo>
                    <a:lnTo>
                      <a:pt x="1547812" y="2084389"/>
                    </a:lnTo>
                    <a:lnTo>
                      <a:pt x="1546224" y="2058989"/>
                    </a:lnTo>
                    <a:lnTo>
                      <a:pt x="1547812" y="2033589"/>
                    </a:lnTo>
                    <a:lnTo>
                      <a:pt x="1548606" y="2008983"/>
                    </a:lnTo>
                    <a:lnTo>
                      <a:pt x="1550987" y="1982789"/>
                    </a:lnTo>
                    <a:lnTo>
                      <a:pt x="1552574" y="1958182"/>
                    </a:lnTo>
                    <a:lnTo>
                      <a:pt x="1556543" y="1933576"/>
                    </a:lnTo>
                    <a:lnTo>
                      <a:pt x="1560512" y="1908970"/>
                    </a:lnTo>
                    <a:lnTo>
                      <a:pt x="1565274" y="1884364"/>
                    </a:lnTo>
                    <a:lnTo>
                      <a:pt x="1570831" y="1859757"/>
                    </a:lnTo>
                    <a:lnTo>
                      <a:pt x="1577181" y="1836739"/>
                    </a:lnTo>
                    <a:lnTo>
                      <a:pt x="1584324" y="1812926"/>
                    </a:lnTo>
                    <a:lnTo>
                      <a:pt x="1591468" y="1789114"/>
                    </a:lnTo>
                    <a:lnTo>
                      <a:pt x="1600199" y="1765301"/>
                    </a:lnTo>
                    <a:lnTo>
                      <a:pt x="1608931" y="1743076"/>
                    </a:lnTo>
                    <a:lnTo>
                      <a:pt x="1618456" y="1720851"/>
                    </a:lnTo>
                    <a:lnTo>
                      <a:pt x="1628774" y="1697832"/>
                    </a:lnTo>
                    <a:lnTo>
                      <a:pt x="1639887" y="1675608"/>
                    </a:lnTo>
                    <a:lnTo>
                      <a:pt x="1650999" y="1652589"/>
                    </a:lnTo>
                    <a:lnTo>
                      <a:pt x="1663699" y="1631158"/>
                    </a:lnTo>
                    <a:lnTo>
                      <a:pt x="1675606" y="1609726"/>
                    </a:lnTo>
                    <a:lnTo>
                      <a:pt x="1689099" y="1589089"/>
                    </a:lnTo>
                    <a:lnTo>
                      <a:pt x="1703387" y="1568451"/>
                    </a:lnTo>
                    <a:lnTo>
                      <a:pt x="1717674" y="1548608"/>
                    </a:lnTo>
                    <a:lnTo>
                      <a:pt x="1731962" y="1527970"/>
                    </a:lnTo>
                    <a:lnTo>
                      <a:pt x="1748631" y="1508126"/>
                    </a:lnTo>
                    <a:lnTo>
                      <a:pt x="1763712" y="1489076"/>
                    </a:lnTo>
                    <a:lnTo>
                      <a:pt x="1781174" y="1469233"/>
                    </a:lnTo>
                    <a:lnTo>
                      <a:pt x="1798637" y="1450976"/>
                    </a:lnTo>
                    <a:lnTo>
                      <a:pt x="1816099" y="1432720"/>
                    </a:lnTo>
                    <a:lnTo>
                      <a:pt x="1834356" y="1413670"/>
                    </a:lnTo>
                    <a:lnTo>
                      <a:pt x="1853406" y="1396208"/>
                    </a:lnTo>
                    <a:lnTo>
                      <a:pt x="1892299" y="1361283"/>
                    </a:lnTo>
                    <a:lnTo>
                      <a:pt x="1932781" y="1329533"/>
                    </a:lnTo>
                    <a:lnTo>
                      <a:pt x="1976437" y="1297783"/>
                    </a:lnTo>
                    <a:lnTo>
                      <a:pt x="2020093" y="1269208"/>
                    </a:lnTo>
                    <a:lnTo>
                      <a:pt x="2066131" y="1241426"/>
                    </a:lnTo>
                    <a:lnTo>
                      <a:pt x="2114549" y="1216026"/>
                    </a:lnTo>
                    <a:lnTo>
                      <a:pt x="2163762" y="1192214"/>
                    </a:lnTo>
                    <a:lnTo>
                      <a:pt x="2215356" y="1170783"/>
                    </a:lnTo>
                    <a:lnTo>
                      <a:pt x="2266156" y="1150145"/>
                    </a:lnTo>
                    <a:lnTo>
                      <a:pt x="2320924" y="1132683"/>
                    </a:lnTo>
                    <a:lnTo>
                      <a:pt x="2374899" y="1117601"/>
                    </a:lnTo>
                    <a:lnTo>
                      <a:pt x="2431256" y="1104108"/>
                    </a:lnTo>
                    <a:lnTo>
                      <a:pt x="2459037" y="1099345"/>
                    </a:lnTo>
                    <a:lnTo>
                      <a:pt x="2487612" y="1092995"/>
                    </a:lnTo>
                    <a:lnTo>
                      <a:pt x="2516187" y="1089026"/>
                    </a:lnTo>
                    <a:lnTo>
                      <a:pt x="2546349" y="1085058"/>
                    </a:lnTo>
                    <a:lnTo>
                      <a:pt x="2574924" y="1081883"/>
                    </a:lnTo>
                    <a:lnTo>
                      <a:pt x="2604293" y="1078708"/>
                    </a:lnTo>
                    <a:lnTo>
                      <a:pt x="2634456" y="1076326"/>
                    </a:lnTo>
                    <a:lnTo>
                      <a:pt x="2665412" y="1074739"/>
                    </a:lnTo>
                    <a:close/>
                    <a:moveTo>
                      <a:pt x="1880393" y="574675"/>
                    </a:moveTo>
                    <a:lnTo>
                      <a:pt x="1859756" y="575469"/>
                    </a:lnTo>
                    <a:lnTo>
                      <a:pt x="1839912" y="578644"/>
                    </a:lnTo>
                    <a:lnTo>
                      <a:pt x="1821656" y="582613"/>
                    </a:lnTo>
                    <a:lnTo>
                      <a:pt x="1803400" y="589757"/>
                    </a:lnTo>
                    <a:lnTo>
                      <a:pt x="1785937" y="596900"/>
                    </a:lnTo>
                    <a:lnTo>
                      <a:pt x="1770062" y="607219"/>
                    </a:lnTo>
                    <a:lnTo>
                      <a:pt x="1754981" y="617538"/>
                    </a:lnTo>
                    <a:lnTo>
                      <a:pt x="1740693" y="629444"/>
                    </a:lnTo>
                    <a:lnTo>
                      <a:pt x="1727993" y="642938"/>
                    </a:lnTo>
                    <a:lnTo>
                      <a:pt x="1716881" y="658813"/>
                    </a:lnTo>
                    <a:lnTo>
                      <a:pt x="1708150" y="673894"/>
                    </a:lnTo>
                    <a:lnTo>
                      <a:pt x="1699418" y="690563"/>
                    </a:lnTo>
                    <a:lnTo>
                      <a:pt x="1692275" y="708025"/>
                    </a:lnTo>
                    <a:lnTo>
                      <a:pt x="1687512" y="726282"/>
                    </a:lnTo>
                    <a:lnTo>
                      <a:pt x="1685131" y="744538"/>
                    </a:lnTo>
                    <a:lnTo>
                      <a:pt x="1684337" y="764382"/>
                    </a:lnTo>
                    <a:lnTo>
                      <a:pt x="1685131" y="783432"/>
                    </a:lnTo>
                    <a:lnTo>
                      <a:pt x="1687512" y="801688"/>
                    </a:lnTo>
                    <a:lnTo>
                      <a:pt x="1692275" y="820738"/>
                    </a:lnTo>
                    <a:lnTo>
                      <a:pt x="1699418" y="838201"/>
                    </a:lnTo>
                    <a:lnTo>
                      <a:pt x="1708150" y="854076"/>
                    </a:lnTo>
                    <a:lnTo>
                      <a:pt x="1716881" y="869951"/>
                    </a:lnTo>
                    <a:lnTo>
                      <a:pt x="1727993" y="885032"/>
                    </a:lnTo>
                    <a:lnTo>
                      <a:pt x="1740693" y="898526"/>
                    </a:lnTo>
                    <a:lnTo>
                      <a:pt x="1754981" y="910432"/>
                    </a:lnTo>
                    <a:lnTo>
                      <a:pt x="1770062" y="920751"/>
                    </a:lnTo>
                    <a:lnTo>
                      <a:pt x="1785937" y="931069"/>
                    </a:lnTo>
                    <a:lnTo>
                      <a:pt x="1803400" y="939801"/>
                    </a:lnTo>
                    <a:lnTo>
                      <a:pt x="1821656" y="945357"/>
                    </a:lnTo>
                    <a:lnTo>
                      <a:pt x="1839912" y="949326"/>
                    </a:lnTo>
                    <a:lnTo>
                      <a:pt x="1859756" y="952501"/>
                    </a:lnTo>
                    <a:lnTo>
                      <a:pt x="1880393" y="954088"/>
                    </a:lnTo>
                    <a:lnTo>
                      <a:pt x="1899443" y="952501"/>
                    </a:lnTo>
                    <a:lnTo>
                      <a:pt x="1919287" y="949326"/>
                    </a:lnTo>
                    <a:lnTo>
                      <a:pt x="1937543" y="945357"/>
                    </a:lnTo>
                    <a:lnTo>
                      <a:pt x="1955800" y="939801"/>
                    </a:lnTo>
                    <a:lnTo>
                      <a:pt x="1973262" y="931069"/>
                    </a:lnTo>
                    <a:lnTo>
                      <a:pt x="1988343" y="920751"/>
                    </a:lnTo>
                    <a:lnTo>
                      <a:pt x="2004218" y="910432"/>
                    </a:lnTo>
                    <a:lnTo>
                      <a:pt x="2018506" y="898526"/>
                    </a:lnTo>
                    <a:lnTo>
                      <a:pt x="2030412" y="885032"/>
                    </a:lnTo>
                    <a:lnTo>
                      <a:pt x="2042318" y="869951"/>
                    </a:lnTo>
                    <a:lnTo>
                      <a:pt x="2051050" y="854076"/>
                    </a:lnTo>
                    <a:lnTo>
                      <a:pt x="2059781" y="838201"/>
                    </a:lnTo>
                    <a:lnTo>
                      <a:pt x="2066925" y="820738"/>
                    </a:lnTo>
                    <a:lnTo>
                      <a:pt x="2071687" y="801688"/>
                    </a:lnTo>
                    <a:lnTo>
                      <a:pt x="2074068" y="783432"/>
                    </a:lnTo>
                    <a:lnTo>
                      <a:pt x="2074862" y="764382"/>
                    </a:lnTo>
                    <a:lnTo>
                      <a:pt x="2074068" y="744538"/>
                    </a:lnTo>
                    <a:lnTo>
                      <a:pt x="2071687" y="726282"/>
                    </a:lnTo>
                    <a:lnTo>
                      <a:pt x="2066925" y="708025"/>
                    </a:lnTo>
                    <a:lnTo>
                      <a:pt x="2059781" y="690563"/>
                    </a:lnTo>
                    <a:lnTo>
                      <a:pt x="2051050" y="673894"/>
                    </a:lnTo>
                    <a:lnTo>
                      <a:pt x="2042318" y="658813"/>
                    </a:lnTo>
                    <a:lnTo>
                      <a:pt x="2030412" y="642938"/>
                    </a:lnTo>
                    <a:lnTo>
                      <a:pt x="2018506" y="629444"/>
                    </a:lnTo>
                    <a:lnTo>
                      <a:pt x="2004218" y="617538"/>
                    </a:lnTo>
                    <a:lnTo>
                      <a:pt x="1988343" y="607219"/>
                    </a:lnTo>
                    <a:lnTo>
                      <a:pt x="1973262" y="596900"/>
                    </a:lnTo>
                    <a:lnTo>
                      <a:pt x="1955800" y="589757"/>
                    </a:lnTo>
                    <a:lnTo>
                      <a:pt x="1937543" y="582613"/>
                    </a:lnTo>
                    <a:lnTo>
                      <a:pt x="1919287" y="578644"/>
                    </a:lnTo>
                    <a:lnTo>
                      <a:pt x="1899443" y="575469"/>
                    </a:lnTo>
                    <a:close/>
                    <a:moveTo>
                      <a:pt x="908446" y="574675"/>
                    </a:moveTo>
                    <a:lnTo>
                      <a:pt x="887767" y="575469"/>
                    </a:lnTo>
                    <a:lnTo>
                      <a:pt x="868678" y="578644"/>
                    </a:lnTo>
                    <a:lnTo>
                      <a:pt x="850385" y="582613"/>
                    </a:lnTo>
                    <a:lnTo>
                      <a:pt x="831296" y="589757"/>
                    </a:lnTo>
                    <a:lnTo>
                      <a:pt x="815389" y="596900"/>
                    </a:lnTo>
                    <a:lnTo>
                      <a:pt x="798686" y="607219"/>
                    </a:lnTo>
                    <a:lnTo>
                      <a:pt x="783574" y="617538"/>
                    </a:lnTo>
                    <a:lnTo>
                      <a:pt x="770053" y="629444"/>
                    </a:lnTo>
                    <a:lnTo>
                      <a:pt x="756532" y="642938"/>
                    </a:lnTo>
                    <a:lnTo>
                      <a:pt x="745397" y="658813"/>
                    </a:lnTo>
                    <a:lnTo>
                      <a:pt x="735853" y="673894"/>
                    </a:lnTo>
                    <a:lnTo>
                      <a:pt x="727899" y="690563"/>
                    </a:lnTo>
                    <a:lnTo>
                      <a:pt x="720741" y="708025"/>
                    </a:lnTo>
                    <a:lnTo>
                      <a:pt x="716764" y="726282"/>
                    </a:lnTo>
                    <a:lnTo>
                      <a:pt x="713583" y="744538"/>
                    </a:lnTo>
                    <a:lnTo>
                      <a:pt x="712787" y="764382"/>
                    </a:lnTo>
                    <a:lnTo>
                      <a:pt x="713583" y="783432"/>
                    </a:lnTo>
                    <a:lnTo>
                      <a:pt x="716764" y="801688"/>
                    </a:lnTo>
                    <a:lnTo>
                      <a:pt x="720741" y="820738"/>
                    </a:lnTo>
                    <a:lnTo>
                      <a:pt x="727899" y="838201"/>
                    </a:lnTo>
                    <a:lnTo>
                      <a:pt x="735853" y="854076"/>
                    </a:lnTo>
                    <a:lnTo>
                      <a:pt x="745397" y="869951"/>
                    </a:lnTo>
                    <a:lnTo>
                      <a:pt x="756532" y="885032"/>
                    </a:lnTo>
                    <a:lnTo>
                      <a:pt x="770053" y="898526"/>
                    </a:lnTo>
                    <a:lnTo>
                      <a:pt x="783574" y="910432"/>
                    </a:lnTo>
                    <a:lnTo>
                      <a:pt x="798686" y="920751"/>
                    </a:lnTo>
                    <a:lnTo>
                      <a:pt x="815389" y="931069"/>
                    </a:lnTo>
                    <a:lnTo>
                      <a:pt x="831296" y="939801"/>
                    </a:lnTo>
                    <a:lnTo>
                      <a:pt x="850385" y="945357"/>
                    </a:lnTo>
                    <a:lnTo>
                      <a:pt x="868678" y="949326"/>
                    </a:lnTo>
                    <a:lnTo>
                      <a:pt x="887767" y="952501"/>
                    </a:lnTo>
                    <a:lnTo>
                      <a:pt x="908446" y="954088"/>
                    </a:lnTo>
                    <a:lnTo>
                      <a:pt x="928330" y="952501"/>
                    </a:lnTo>
                    <a:lnTo>
                      <a:pt x="947419" y="949326"/>
                    </a:lnTo>
                    <a:lnTo>
                      <a:pt x="967303" y="945357"/>
                    </a:lnTo>
                    <a:lnTo>
                      <a:pt x="984801" y="939801"/>
                    </a:lnTo>
                    <a:lnTo>
                      <a:pt x="1002299" y="931069"/>
                    </a:lnTo>
                    <a:lnTo>
                      <a:pt x="1018206" y="920751"/>
                    </a:lnTo>
                    <a:lnTo>
                      <a:pt x="1033318" y="910432"/>
                    </a:lnTo>
                    <a:lnTo>
                      <a:pt x="1047634" y="898526"/>
                    </a:lnTo>
                    <a:lnTo>
                      <a:pt x="1059565" y="885032"/>
                    </a:lnTo>
                    <a:lnTo>
                      <a:pt x="1070700" y="869951"/>
                    </a:lnTo>
                    <a:lnTo>
                      <a:pt x="1081039" y="854076"/>
                    </a:lnTo>
                    <a:lnTo>
                      <a:pt x="1089788" y="838201"/>
                    </a:lnTo>
                    <a:lnTo>
                      <a:pt x="1095356" y="820738"/>
                    </a:lnTo>
                    <a:lnTo>
                      <a:pt x="1100923" y="801688"/>
                    </a:lnTo>
                    <a:lnTo>
                      <a:pt x="1104105" y="783432"/>
                    </a:lnTo>
                    <a:lnTo>
                      <a:pt x="1104900" y="764382"/>
                    </a:lnTo>
                    <a:lnTo>
                      <a:pt x="1104105" y="744538"/>
                    </a:lnTo>
                    <a:lnTo>
                      <a:pt x="1100923" y="726282"/>
                    </a:lnTo>
                    <a:lnTo>
                      <a:pt x="1095356" y="708025"/>
                    </a:lnTo>
                    <a:lnTo>
                      <a:pt x="1089788" y="690563"/>
                    </a:lnTo>
                    <a:lnTo>
                      <a:pt x="1081039" y="673894"/>
                    </a:lnTo>
                    <a:lnTo>
                      <a:pt x="1070700" y="658813"/>
                    </a:lnTo>
                    <a:lnTo>
                      <a:pt x="1059565" y="642938"/>
                    </a:lnTo>
                    <a:lnTo>
                      <a:pt x="1047634" y="629444"/>
                    </a:lnTo>
                    <a:lnTo>
                      <a:pt x="1033318" y="617538"/>
                    </a:lnTo>
                    <a:lnTo>
                      <a:pt x="1018206" y="607219"/>
                    </a:lnTo>
                    <a:lnTo>
                      <a:pt x="1002299" y="596900"/>
                    </a:lnTo>
                    <a:lnTo>
                      <a:pt x="984801" y="589757"/>
                    </a:lnTo>
                    <a:lnTo>
                      <a:pt x="967303" y="582613"/>
                    </a:lnTo>
                    <a:lnTo>
                      <a:pt x="947419" y="578644"/>
                    </a:lnTo>
                    <a:lnTo>
                      <a:pt x="928330" y="575469"/>
                    </a:lnTo>
                    <a:close/>
                    <a:moveTo>
                      <a:pt x="1394220" y="0"/>
                    </a:moveTo>
                    <a:lnTo>
                      <a:pt x="1427548" y="0"/>
                    </a:lnTo>
                    <a:lnTo>
                      <a:pt x="1460083" y="794"/>
                    </a:lnTo>
                    <a:lnTo>
                      <a:pt x="1491823" y="3174"/>
                    </a:lnTo>
                    <a:lnTo>
                      <a:pt x="1523564" y="4761"/>
                    </a:lnTo>
                    <a:lnTo>
                      <a:pt x="1587046" y="11109"/>
                    </a:lnTo>
                    <a:lnTo>
                      <a:pt x="1649735" y="19838"/>
                    </a:lnTo>
                    <a:lnTo>
                      <a:pt x="1710836" y="30947"/>
                    </a:lnTo>
                    <a:lnTo>
                      <a:pt x="1771937" y="42849"/>
                    </a:lnTo>
                    <a:lnTo>
                      <a:pt x="1831451" y="58719"/>
                    </a:lnTo>
                    <a:lnTo>
                      <a:pt x="1889379" y="76176"/>
                    </a:lnTo>
                    <a:lnTo>
                      <a:pt x="1946512" y="95220"/>
                    </a:lnTo>
                    <a:lnTo>
                      <a:pt x="2002059" y="116645"/>
                    </a:lnTo>
                    <a:lnTo>
                      <a:pt x="2056812" y="140450"/>
                    </a:lnTo>
                    <a:lnTo>
                      <a:pt x="2109978" y="165048"/>
                    </a:lnTo>
                    <a:lnTo>
                      <a:pt x="2160763" y="192821"/>
                    </a:lnTo>
                    <a:lnTo>
                      <a:pt x="2211549" y="221387"/>
                    </a:lnTo>
                    <a:lnTo>
                      <a:pt x="2259160" y="252333"/>
                    </a:lnTo>
                    <a:lnTo>
                      <a:pt x="2306772" y="284073"/>
                    </a:lnTo>
                    <a:lnTo>
                      <a:pt x="2352002" y="318987"/>
                    </a:lnTo>
                    <a:lnTo>
                      <a:pt x="2394853" y="353901"/>
                    </a:lnTo>
                    <a:lnTo>
                      <a:pt x="2436116" y="390402"/>
                    </a:lnTo>
                    <a:lnTo>
                      <a:pt x="2475792" y="429284"/>
                    </a:lnTo>
                    <a:lnTo>
                      <a:pt x="2513088" y="469753"/>
                    </a:lnTo>
                    <a:lnTo>
                      <a:pt x="2531339" y="489590"/>
                    </a:lnTo>
                    <a:lnTo>
                      <a:pt x="2547209" y="510221"/>
                    </a:lnTo>
                    <a:lnTo>
                      <a:pt x="2564667" y="531646"/>
                    </a:lnTo>
                    <a:lnTo>
                      <a:pt x="2581331" y="553864"/>
                    </a:lnTo>
                    <a:lnTo>
                      <a:pt x="2596407" y="575288"/>
                    </a:lnTo>
                    <a:lnTo>
                      <a:pt x="2612278" y="597506"/>
                    </a:lnTo>
                    <a:lnTo>
                      <a:pt x="2626561" y="620518"/>
                    </a:lnTo>
                    <a:lnTo>
                      <a:pt x="2640845" y="642736"/>
                    </a:lnTo>
                    <a:lnTo>
                      <a:pt x="2654335" y="666541"/>
                    </a:lnTo>
                    <a:lnTo>
                      <a:pt x="2667825" y="688759"/>
                    </a:lnTo>
                    <a:lnTo>
                      <a:pt x="2679727" y="712564"/>
                    </a:lnTo>
                    <a:lnTo>
                      <a:pt x="2690837" y="735575"/>
                    </a:lnTo>
                    <a:lnTo>
                      <a:pt x="2701946" y="760174"/>
                    </a:lnTo>
                    <a:lnTo>
                      <a:pt x="2712262" y="784772"/>
                    </a:lnTo>
                    <a:lnTo>
                      <a:pt x="2722578" y="809371"/>
                    </a:lnTo>
                    <a:lnTo>
                      <a:pt x="2732100" y="833969"/>
                    </a:lnTo>
                    <a:lnTo>
                      <a:pt x="2740035" y="858568"/>
                    </a:lnTo>
                    <a:lnTo>
                      <a:pt x="2748764" y="884753"/>
                    </a:lnTo>
                    <a:lnTo>
                      <a:pt x="2755906" y="910145"/>
                    </a:lnTo>
                    <a:lnTo>
                      <a:pt x="2761460" y="935537"/>
                    </a:lnTo>
                    <a:lnTo>
                      <a:pt x="2767808" y="961723"/>
                    </a:lnTo>
                    <a:lnTo>
                      <a:pt x="2773363" y="987908"/>
                    </a:lnTo>
                    <a:lnTo>
                      <a:pt x="2743209" y="987115"/>
                    </a:lnTo>
                    <a:lnTo>
                      <a:pt x="2713849" y="987115"/>
                    </a:lnTo>
                    <a:lnTo>
                      <a:pt x="2680521" y="987115"/>
                    </a:lnTo>
                    <a:lnTo>
                      <a:pt x="2648780" y="987908"/>
                    </a:lnTo>
                    <a:lnTo>
                      <a:pt x="2616246" y="990289"/>
                    </a:lnTo>
                    <a:lnTo>
                      <a:pt x="2584505" y="991876"/>
                    </a:lnTo>
                    <a:lnTo>
                      <a:pt x="2552764" y="995050"/>
                    </a:lnTo>
                    <a:lnTo>
                      <a:pt x="2521023" y="999017"/>
                    </a:lnTo>
                    <a:lnTo>
                      <a:pt x="2489282" y="1003778"/>
                    </a:lnTo>
                    <a:lnTo>
                      <a:pt x="2458334" y="1008539"/>
                    </a:lnTo>
                    <a:lnTo>
                      <a:pt x="2427387" y="1014094"/>
                    </a:lnTo>
                    <a:lnTo>
                      <a:pt x="2397233" y="1019648"/>
                    </a:lnTo>
                    <a:lnTo>
                      <a:pt x="2366286" y="1026790"/>
                    </a:lnTo>
                    <a:lnTo>
                      <a:pt x="2336132" y="1033931"/>
                    </a:lnTo>
                    <a:lnTo>
                      <a:pt x="2306772" y="1042660"/>
                    </a:lnTo>
                    <a:lnTo>
                      <a:pt x="2276618" y="1051388"/>
                    </a:lnTo>
                    <a:lnTo>
                      <a:pt x="2248051" y="1060910"/>
                    </a:lnTo>
                    <a:lnTo>
                      <a:pt x="2219484" y="1070432"/>
                    </a:lnTo>
                    <a:lnTo>
                      <a:pt x="2191711" y="1080748"/>
                    </a:lnTo>
                    <a:lnTo>
                      <a:pt x="2163144" y="1091857"/>
                    </a:lnTo>
                    <a:lnTo>
                      <a:pt x="2135371" y="1102966"/>
                    </a:lnTo>
                    <a:lnTo>
                      <a:pt x="2109184" y="1114868"/>
                    </a:lnTo>
                    <a:lnTo>
                      <a:pt x="2082205" y="1127564"/>
                    </a:lnTo>
                    <a:lnTo>
                      <a:pt x="2055225" y="1141054"/>
                    </a:lnTo>
                    <a:lnTo>
                      <a:pt x="2029832" y="1154543"/>
                    </a:lnTo>
                    <a:lnTo>
                      <a:pt x="2004439" y="1168826"/>
                    </a:lnTo>
                    <a:lnTo>
                      <a:pt x="1979047" y="1183109"/>
                    </a:lnTo>
                    <a:lnTo>
                      <a:pt x="1954447" y="1198186"/>
                    </a:lnTo>
                    <a:lnTo>
                      <a:pt x="1930642" y="1213262"/>
                    </a:lnTo>
                    <a:lnTo>
                      <a:pt x="1906043" y="1229926"/>
                    </a:lnTo>
                    <a:lnTo>
                      <a:pt x="1883030" y="1246589"/>
                    </a:lnTo>
                    <a:lnTo>
                      <a:pt x="1860018" y="1262459"/>
                    </a:lnTo>
                    <a:lnTo>
                      <a:pt x="1838593" y="1279916"/>
                    </a:lnTo>
                    <a:lnTo>
                      <a:pt x="1815581" y="1298960"/>
                    </a:lnTo>
                    <a:lnTo>
                      <a:pt x="1794949" y="1317211"/>
                    </a:lnTo>
                    <a:lnTo>
                      <a:pt x="1773524" y="1335461"/>
                    </a:lnTo>
                    <a:lnTo>
                      <a:pt x="1754480" y="1355299"/>
                    </a:lnTo>
                    <a:lnTo>
                      <a:pt x="1733848" y="1374343"/>
                    </a:lnTo>
                    <a:lnTo>
                      <a:pt x="1715597" y="1394181"/>
                    </a:lnTo>
                    <a:lnTo>
                      <a:pt x="1696552" y="1414812"/>
                    </a:lnTo>
                    <a:lnTo>
                      <a:pt x="1678301" y="1434649"/>
                    </a:lnTo>
                    <a:lnTo>
                      <a:pt x="1660844" y="1456867"/>
                    </a:lnTo>
                    <a:lnTo>
                      <a:pt x="1644180" y="1476705"/>
                    </a:lnTo>
                    <a:lnTo>
                      <a:pt x="1628309" y="1499716"/>
                    </a:lnTo>
                    <a:lnTo>
                      <a:pt x="1612439" y="1521141"/>
                    </a:lnTo>
                    <a:lnTo>
                      <a:pt x="1597362" y="1543359"/>
                    </a:lnTo>
                    <a:lnTo>
                      <a:pt x="1583079" y="1566370"/>
                    </a:lnTo>
                    <a:lnTo>
                      <a:pt x="1569589" y="1589382"/>
                    </a:lnTo>
                    <a:lnTo>
                      <a:pt x="1556099" y="1613187"/>
                    </a:lnTo>
                    <a:lnTo>
                      <a:pt x="1544196" y="1636992"/>
                    </a:lnTo>
                    <a:lnTo>
                      <a:pt x="1531500" y="1660797"/>
                    </a:lnTo>
                    <a:lnTo>
                      <a:pt x="1521184" y="1685395"/>
                    </a:lnTo>
                    <a:lnTo>
                      <a:pt x="1510075" y="1709994"/>
                    </a:lnTo>
                    <a:lnTo>
                      <a:pt x="1501346" y="1734592"/>
                    </a:lnTo>
                    <a:lnTo>
                      <a:pt x="1491823" y="1759984"/>
                    </a:lnTo>
                    <a:lnTo>
                      <a:pt x="1483888" y="1785376"/>
                    </a:lnTo>
                    <a:lnTo>
                      <a:pt x="1476747" y="1811562"/>
                    </a:lnTo>
                    <a:lnTo>
                      <a:pt x="1470398" y="1836954"/>
                    </a:lnTo>
                    <a:lnTo>
                      <a:pt x="1464050" y="1862346"/>
                    </a:lnTo>
                    <a:lnTo>
                      <a:pt x="1459289" y="1889325"/>
                    </a:lnTo>
                    <a:lnTo>
                      <a:pt x="1453734" y="1915510"/>
                    </a:lnTo>
                    <a:lnTo>
                      <a:pt x="1450560" y="1942489"/>
                    </a:lnTo>
                    <a:lnTo>
                      <a:pt x="1447386" y="1968675"/>
                    </a:lnTo>
                    <a:lnTo>
                      <a:pt x="1445799" y="1996447"/>
                    </a:lnTo>
                    <a:lnTo>
                      <a:pt x="1445006" y="2023426"/>
                    </a:lnTo>
                    <a:lnTo>
                      <a:pt x="1443419" y="2051199"/>
                    </a:lnTo>
                    <a:lnTo>
                      <a:pt x="1445006" y="2086906"/>
                    </a:lnTo>
                    <a:lnTo>
                      <a:pt x="1446593" y="2122614"/>
                    </a:lnTo>
                    <a:lnTo>
                      <a:pt x="1450560" y="2158321"/>
                    </a:lnTo>
                    <a:lnTo>
                      <a:pt x="1454528" y="2193235"/>
                    </a:lnTo>
                    <a:lnTo>
                      <a:pt x="1461670" y="2228149"/>
                    </a:lnTo>
                    <a:lnTo>
                      <a:pt x="1469605" y="2262270"/>
                    </a:lnTo>
                    <a:lnTo>
                      <a:pt x="1478334" y="2296390"/>
                    </a:lnTo>
                    <a:lnTo>
                      <a:pt x="1488649" y="2329718"/>
                    </a:lnTo>
                    <a:lnTo>
                      <a:pt x="1441832" y="2332098"/>
                    </a:lnTo>
                    <a:lnTo>
                      <a:pt x="1394220" y="2332892"/>
                    </a:lnTo>
                    <a:lnTo>
                      <a:pt x="1337086" y="2332098"/>
                    </a:lnTo>
                    <a:lnTo>
                      <a:pt x="1279953" y="2328924"/>
                    </a:lnTo>
                    <a:lnTo>
                      <a:pt x="1223613" y="2323370"/>
                    </a:lnTo>
                    <a:lnTo>
                      <a:pt x="1168066" y="2317815"/>
                    </a:lnTo>
                    <a:lnTo>
                      <a:pt x="1113313" y="2308293"/>
                    </a:lnTo>
                    <a:lnTo>
                      <a:pt x="1059353" y="2297977"/>
                    </a:lnTo>
                    <a:lnTo>
                      <a:pt x="1006187" y="2286868"/>
                    </a:lnTo>
                    <a:lnTo>
                      <a:pt x="953815" y="2272585"/>
                    </a:lnTo>
                    <a:lnTo>
                      <a:pt x="930009" y="2266237"/>
                    </a:lnTo>
                    <a:lnTo>
                      <a:pt x="426122" y="2522538"/>
                    </a:lnTo>
                    <a:lnTo>
                      <a:pt x="560227" y="2101189"/>
                    </a:lnTo>
                    <a:lnTo>
                      <a:pt x="547531" y="2093254"/>
                    </a:lnTo>
                    <a:lnTo>
                      <a:pt x="517377" y="2072623"/>
                    </a:lnTo>
                    <a:lnTo>
                      <a:pt x="486430" y="2051199"/>
                    </a:lnTo>
                    <a:lnTo>
                      <a:pt x="457863" y="2029774"/>
                    </a:lnTo>
                    <a:lnTo>
                      <a:pt x="428503" y="2006763"/>
                    </a:lnTo>
                    <a:lnTo>
                      <a:pt x="399936" y="1984545"/>
                    </a:lnTo>
                    <a:lnTo>
                      <a:pt x="373750" y="1960740"/>
                    </a:lnTo>
                    <a:lnTo>
                      <a:pt x="346770" y="1936141"/>
                    </a:lnTo>
                    <a:lnTo>
                      <a:pt x="321377" y="1911543"/>
                    </a:lnTo>
                    <a:lnTo>
                      <a:pt x="296778" y="1886151"/>
                    </a:lnTo>
                    <a:lnTo>
                      <a:pt x="272972" y="1859172"/>
                    </a:lnTo>
                    <a:lnTo>
                      <a:pt x="250753" y="1832986"/>
                    </a:lnTo>
                    <a:lnTo>
                      <a:pt x="227741" y="1806007"/>
                    </a:lnTo>
                    <a:lnTo>
                      <a:pt x="207110" y="1777441"/>
                    </a:lnTo>
                    <a:lnTo>
                      <a:pt x="187272" y="1749668"/>
                    </a:lnTo>
                    <a:lnTo>
                      <a:pt x="167433" y="1721102"/>
                    </a:lnTo>
                    <a:lnTo>
                      <a:pt x="149182" y="1690950"/>
                    </a:lnTo>
                    <a:lnTo>
                      <a:pt x="131725" y="1661590"/>
                    </a:lnTo>
                    <a:lnTo>
                      <a:pt x="115061" y="1630644"/>
                    </a:lnTo>
                    <a:lnTo>
                      <a:pt x="99984" y="1599697"/>
                    </a:lnTo>
                    <a:lnTo>
                      <a:pt x="85701" y="1569544"/>
                    </a:lnTo>
                    <a:lnTo>
                      <a:pt x="72211" y="1537804"/>
                    </a:lnTo>
                    <a:lnTo>
                      <a:pt x="59514" y="1506064"/>
                    </a:lnTo>
                    <a:lnTo>
                      <a:pt x="48405" y="1472737"/>
                    </a:lnTo>
                    <a:lnTo>
                      <a:pt x="39676" y="1440204"/>
                    </a:lnTo>
                    <a:lnTo>
                      <a:pt x="30154" y="1407670"/>
                    </a:lnTo>
                    <a:lnTo>
                      <a:pt x="22219" y="1373550"/>
                    </a:lnTo>
                    <a:lnTo>
                      <a:pt x="15871" y="1339429"/>
                    </a:lnTo>
                    <a:lnTo>
                      <a:pt x="9522" y="1306102"/>
                    </a:lnTo>
                    <a:lnTo>
                      <a:pt x="5555" y="1271188"/>
                    </a:lnTo>
                    <a:lnTo>
                      <a:pt x="2381" y="1236274"/>
                    </a:lnTo>
                    <a:lnTo>
                      <a:pt x="0" y="1201360"/>
                    </a:lnTo>
                    <a:lnTo>
                      <a:pt x="0" y="1166446"/>
                    </a:lnTo>
                    <a:lnTo>
                      <a:pt x="0" y="1137086"/>
                    </a:lnTo>
                    <a:lnTo>
                      <a:pt x="2381" y="1106140"/>
                    </a:lnTo>
                    <a:lnTo>
                      <a:pt x="4761" y="1075987"/>
                    </a:lnTo>
                    <a:lnTo>
                      <a:pt x="7935" y="1047421"/>
                    </a:lnTo>
                    <a:lnTo>
                      <a:pt x="11903" y="1018061"/>
                    </a:lnTo>
                    <a:lnTo>
                      <a:pt x="15871" y="989495"/>
                    </a:lnTo>
                    <a:lnTo>
                      <a:pt x="22219" y="959342"/>
                    </a:lnTo>
                    <a:lnTo>
                      <a:pt x="27773" y="931570"/>
                    </a:lnTo>
                    <a:lnTo>
                      <a:pt x="36502" y="903004"/>
                    </a:lnTo>
                    <a:lnTo>
                      <a:pt x="44437" y="875231"/>
                    </a:lnTo>
                    <a:lnTo>
                      <a:pt x="52373" y="846665"/>
                    </a:lnTo>
                    <a:lnTo>
                      <a:pt x="62688" y="819686"/>
                    </a:lnTo>
                    <a:lnTo>
                      <a:pt x="73004" y="792707"/>
                    </a:lnTo>
                    <a:lnTo>
                      <a:pt x="84114" y="765728"/>
                    </a:lnTo>
                    <a:lnTo>
                      <a:pt x="96810" y="738749"/>
                    </a:lnTo>
                    <a:lnTo>
                      <a:pt x="110300" y="712564"/>
                    </a:lnTo>
                    <a:lnTo>
                      <a:pt x="122996" y="686378"/>
                    </a:lnTo>
                    <a:lnTo>
                      <a:pt x="138073" y="660986"/>
                    </a:lnTo>
                    <a:lnTo>
                      <a:pt x="153150" y="635594"/>
                    </a:lnTo>
                    <a:lnTo>
                      <a:pt x="168227" y="610996"/>
                    </a:lnTo>
                    <a:lnTo>
                      <a:pt x="184891" y="586397"/>
                    </a:lnTo>
                    <a:lnTo>
                      <a:pt x="202349" y="561799"/>
                    </a:lnTo>
                    <a:lnTo>
                      <a:pt x="219806" y="537994"/>
                    </a:lnTo>
                    <a:lnTo>
                      <a:pt x="238057" y="514189"/>
                    </a:lnTo>
                    <a:lnTo>
                      <a:pt x="257895" y="491177"/>
                    </a:lnTo>
                    <a:lnTo>
                      <a:pt x="276940" y="468166"/>
                    </a:lnTo>
                    <a:lnTo>
                      <a:pt x="297571" y="445947"/>
                    </a:lnTo>
                    <a:lnTo>
                      <a:pt x="318203" y="424523"/>
                    </a:lnTo>
                    <a:lnTo>
                      <a:pt x="340422" y="403098"/>
                    </a:lnTo>
                    <a:lnTo>
                      <a:pt x="361847" y="382467"/>
                    </a:lnTo>
                    <a:lnTo>
                      <a:pt x="384859" y="361836"/>
                    </a:lnTo>
                    <a:lnTo>
                      <a:pt x="408665" y="341205"/>
                    </a:lnTo>
                    <a:lnTo>
                      <a:pt x="433264" y="322161"/>
                    </a:lnTo>
                    <a:lnTo>
                      <a:pt x="456276" y="303117"/>
                    </a:lnTo>
                    <a:lnTo>
                      <a:pt x="482462" y="284867"/>
                    </a:lnTo>
                    <a:lnTo>
                      <a:pt x="507855" y="266616"/>
                    </a:lnTo>
                    <a:lnTo>
                      <a:pt x="533248" y="249159"/>
                    </a:lnTo>
                    <a:lnTo>
                      <a:pt x="560227" y="231702"/>
                    </a:lnTo>
                    <a:lnTo>
                      <a:pt x="588001" y="215039"/>
                    </a:lnTo>
                    <a:lnTo>
                      <a:pt x="615774" y="199169"/>
                    </a:lnTo>
                    <a:lnTo>
                      <a:pt x="642754" y="183299"/>
                    </a:lnTo>
                    <a:lnTo>
                      <a:pt x="672114" y="169016"/>
                    </a:lnTo>
                    <a:lnTo>
                      <a:pt x="700681" y="154733"/>
                    </a:lnTo>
                    <a:lnTo>
                      <a:pt x="730041" y="140450"/>
                    </a:lnTo>
                    <a:lnTo>
                      <a:pt x="760195" y="127754"/>
                    </a:lnTo>
                    <a:lnTo>
                      <a:pt x="789556" y="115058"/>
                    </a:lnTo>
                    <a:lnTo>
                      <a:pt x="820503" y="103155"/>
                    </a:lnTo>
                    <a:lnTo>
                      <a:pt x="852244" y="92046"/>
                    </a:lnTo>
                    <a:lnTo>
                      <a:pt x="883191" y="80937"/>
                    </a:lnTo>
                    <a:lnTo>
                      <a:pt x="914932" y="70622"/>
                    </a:lnTo>
                    <a:lnTo>
                      <a:pt x="947467" y="61893"/>
                    </a:lnTo>
                    <a:lnTo>
                      <a:pt x="980001" y="52371"/>
                    </a:lnTo>
                    <a:lnTo>
                      <a:pt x="1013329" y="44436"/>
                    </a:lnTo>
                    <a:lnTo>
                      <a:pt x="1045864" y="37295"/>
                    </a:lnTo>
                    <a:lnTo>
                      <a:pt x="1079985" y="29360"/>
                    </a:lnTo>
                    <a:lnTo>
                      <a:pt x="1113313" y="23805"/>
                    </a:lnTo>
                    <a:lnTo>
                      <a:pt x="1147434" y="18251"/>
                    </a:lnTo>
                    <a:lnTo>
                      <a:pt x="1182350" y="13490"/>
                    </a:lnTo>
                    <a:lnTo>
                      <a:pt x="1217265" y="9522"/>
                    </a:lnTo>
                    <a:lnTo>
                      <a:pt x="1252180" y="6348"/>
                    </a:lnTo>
                    <a:lnTo>
                      <a:pt x="1287095" y="3174"/>
                    </a:lnTo>
                    <a:lnTo>
                      <a:pt x="1322803" y="2381"/>
                    </a:lnTo>
                    <a:lnTo>
                      <a:pt x="1358512" y="7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AC9CC8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7309702" y="3843338"/>
                <a:ext cx="401951" cy="40195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C9CC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991170" y="3843338"/>
              <a:ext cx="401951" cy="401951"/>
              <a:chOff x="7839669" y="3843338"/>
              <a:chExt cx="401951" cy="401951"/>
            </a:xfrm>
          </p:grpSpPr>
          <p:sp>
            <p:nvSpPr>
              <p:cNvPr id="85" name="任意多边形 84"/>
              <p:cNvSpPr/>
              <p:nvPr/>
            </p:nvSpPr>
            <p:spPr bwMode="auto">
              <a:xfrm>
                <a:off x="7934161" y="3952812"/>
                <a:ext cx="212967" cy="183003"/>
              </a:xfrm>
              <a:custGeom>
                <a:avLst/>
                <a:gdLst>
                  <a:gd name="connsiteX0" fmla="*/ 1131888 w 3463925"/>
                  <a:gd name="connsiteY0" fmla="*/ 2093913 h 2976563"/>
                  <a:gd name="connsiteX1" fmla="*/ 1109662 w 3463925"/>
                  <a:gd name="connsiteY1" fmla="*/ 2094703 h 2976563"/>
                  <a:gd name="connsiteX2" fmla="*/ 1089025 w 3463925"/>
                  <a:gd name="connsiteY2" fmla="*/ 2097863 h 2976563"/>
                  <a:gd name="connsiteX3" fmla="*/ 1070769 w 3463925"/>
                  <a:gd name="connsiteY3" fmla="*/ 2103394 h 2976563"/>
                  <a:gd name="connsiteX4" fmla="*/ 1052512 w 3463925"/>
                  <a:gd name="connsiteY4" fmla="*/ 2109714 h 2976563"/>
                  <a:gd name="connsiteX5" fmla="*/ 1035050 w 3463925"/>
                  <a:gd name="connsiteY5" fmla="*/ 2117614 h 2976563"/>
                  <a:gd name="connsiteX6" fmla="*/ 1018381 w 3463925"/>
                  <a:gd name="connsiteY6" fmla="*/ 2127885 h 2976563"/>
                  <a:gd name="connsiteX7" fmla="*/ 1003300 w 3463925"/>
                  <a:gd name="connsiteY7" fmla="*/ 2138155 h 2976563"/>
                  <a:gd name="connsiteX8" fmla="*/ 988219 w 3463925"/>
                  <a:gd name="connsiteY8" fmla="*/ 2150006 h 2976563"/>
                  <a:gd name="connsiteX9" fmla="*/ 976312 w 3463925"/>
                  <a:gd name="connsiteY9" fmla="*/ 2163437 h 2976563"/>
                  <a:gd name="connsiteX10" fmla="*/ 963612 w 3463925"/>
                  <a:gd name="connsiteY10" fmla="*/ 2177657 h 2976563"/>
                  <a:gd name="connsiteX11" fmla="*/ 954088 w 3463925"/>
                  <a:gd name="connsiteY11" fmla="*/ 2191878 h 2976563"/>
                  <a:gd name="connsiteX12" fmla="*/ 944562 w 3463925"/>
                  <a:gd name="connsiteY12" fmla="*/ 2207679 h 2976563"/>
                  <a:gd name="connsiteX13" fmla="*/ 937419 w 3463925"/>
                  <a:gd name="connsiteY13" fmla="*/ 2223480 h 2976563"/>
                  <a:gd name="connsiteX14" fmla="*/ 931069 w 3463925"/>
                  <a:gd name="connsiteY14" fmla="*/ 2240071 h 2976563"/>
                  <a:gd name="connsiteX15" fmla="*/ 927100 w 3463925"/>
                  <a:gd name="connsiteY15" fmla="*/ 2256662 h 2976563"/>
                  <a:gd name="connsiteX16" fmla="*/ 923925 w 3463925"/>
                  <a:gd name="connsiteY16" fmla="*/ 2273253 h 2976563"/>
                  <a:gd name="connsiteX17" fmla="*/ 923925 w 3463925"/>
                  <a:gd name="connsiteY17" fmla="*/ 2289843 h 2976563"/>
                  <a:gd name="connsiteX18" fmla="*/ 924719 w 3463925"/>
                  <a:gd name="connsiteY18" fmla="*/ 2306434 h 2976563"/>
                  <a:gd name="connsiteX19" fmla="*/ 927100 w 3463925"/>
                  <a:gd name="connsiteY19" fmla="*/ 2322235 h 2976563"/>
                  <a:gd name="connsiteX20" fmla="*/ 931862 w 3463925"/>
                  <a:gd name="connsiteY20" fmla="*/ 2338036 h 2976563"/>
                  <a:gd name="connsiteX21" fmla="*/ 938212 w 3463925"/>
                  <a:gd name="connsiteY21" fmla="*/ 2352257 h 2976563"/>
                  <a:gd name="connsiteX22" fmla="*/ 946944 w 3463925"/>
                  <a:gd name="connsiteY22" fmla="*/ 2365687 h 2976563"/>
                  <a:gd name="connsiteX23" fmla="*/ 956469 w 3463925"/>
                  <a:gd name="connsiteY23" fmla="*/ 2377538 h 2976563"/>
                  <a:gd name="connsiteX24" fmla="*/ 968375 w 3463925"/>
                  <a:gd name="connsiteY24" fmla="*/ 2388599 h 2976563"/>
                  <a:gd name="connsiteX25" fmla="*/ 980281 w 3463925"/>
                  <a:gd name="connsiteY25" fmla="*/ 2398079 h 2976563"/>
                  <a:gd name="connsiteX26" fmla="*/ 994569 w 3463925"/>
                  <a:gd name="connsiteY26" fmla="*/ 2407560 h 2976563"/>
                  <a:gd name="connsiteX27" fmla="*/ 1008856 w 3463925"/>
                  <a:gd name="connsiteY27" fmla="*/ 2414670 h 2976563"/>
                  <a:gd name="connsiteX28" fmla="*/ 1025525 w 3463925"/>
                  <a:gd name="connsiteY28" fmla="*/ 2421780 h 2976563"/>
                  <a:gd name="connsiteX29" fmla="*/ 1042988 w 3463925"/>
                  <a:gd name="connsiteY29" fmla="*/ 2425731 h 2976563"/>
                  <a:gd name="connsiteX30" fmla="*/ 1060450 w 3463925"/>
                  <a:gd name="connsiteY30" fmla="*/ 2429681 h 2976563"/>
                  <a:gd name="connsiteX31" fmla="*/ 1079500 w 3463925"/>
                  <a:gd name="connsiteY31" fmla="*/ 2430471 h 2976563"/>
                  <a:gd name="connsiteX32" fmla="*/ 1099344 w 3463925"/>
                  <a:gd name="connsiteY32" fmla="*/ 2432051 h 2976563"/>
                  <a:gd name="connsiteX33" fmla="*/ 1119188 w 3463925"/>
                  <a:gd name="connsiteY33" fmla="*/ 2429681 h 2976563"/>
                  <a:gd name="connsiteX34" fmla="*/ 1139031 w 3463925"/>
                  <a:gd name="connsiteY34" fmla="*/ 2426521 h 2976563"/>
                  <a:gd name="connsiteX35" fmla="*/ 1158875 w 3463925"/>
                  <a:gd name="connsiteY35" fmla="*/ 2421780 h 2976563"/>
                  <a:gd name="connsiteX36" fmla="*/ 1177131 w 3463925"/>
                  <a:gd name="connsiteY36" fmla="*/ 2415460 h 2976563"/>
                  <a:gd name="connsiteX37" fmla="*/ 1194594 w 3463925"/>
                  <a:gd name="connsiteY37" fmla="*/ 2408350 h 2976563"/>
                  <a:gd name="connsiteX38" fmla="*/ 1212056 w 3463925"/>
                  <a:gd name="connsiteY38" fmla="*/ 2398869 h 2976563"/>
                  <a:gd name="connsiteX39" fmla="*/ 1228725 w 3463925"/>
                  <a:gd name="connsiteY39" fmla="*/ 2390179 h 2976563"/>
                  <a:gd name="connsiteX40" fmla="*/ 1243806 w 3463925"/>
                  <a:gd name="connsiteY40" fmla="*/ 2379118 h 2976563"/>
                  <a:gd name="connsiteX41" fmla="*/ 1257300 w 3463925"/>
                  <a:gd name="connsiteY41" fmla="*/ 2366478 h 2976563"/>
                  <a:gd name="connsiteX42" fmla="*/ 1269206 w 3463925"/>
                  <a:gd name="connsiteY42" fmla="*/ 2353047 h 2976563"/>
                  <a:gd name="connsiteX43" fmla="*/ 1281112 w 3463925"/>
                  <a:gd name="connsiteY43" fmla="*/ 2339616 h 2976563"/>
                  <a:gd name="connsiteX44" fmla="*/ 1291431 w 3463925"/>
                  <a:gd name="connsiteY44" fmla="*/ 2324605 h 2976563"/>
                  <a:gd name="connsiteX45" fmla="*/ 1299369 w 3463925"/>
                  <a:gd name="connsiteY45" fmla="*/ 2309594 h 2976563"/>
                  <a:gd name="connsiteX46" fmla="*/ 1305719 w 3463925"/>
                  <a:gd name="connsiteY46" fmla="*/ 2293794 h 2976563"/>
                  <a:gd name="connsiteX47" fmla="*/ 1310481 w 3463925"/>
                  <a:gd name="connsiteY47" fmla="*/ 2277993 h 2976563"/>
                  <a:gd name="connsiteX48" fmla="*/ 1313656 w 3463925"/>
                  <a:gd name="connsiteY48" fmla="*/ 2261402 h 2976563"/>
                  <a:gd name="connsiteX49" fmla="*/ 1314450 w 3463925"/>
                  <a:gd name="connsiteY49" fmla="*/ 2244811 h 2976563"/>
                  <a:gd name="connsiteX50" fmla="*/ 1313656 w 3463925"/>
                  <a:gd name="connsiteY50" fmla="*/ 2227430 h 2976563"/>
                  <a:gd name="connsiteX51" fmla="*/ 1310481 w 3463925"/>
                  <a:gd name="connsiteY51" fmla="*/ 2212419 h 2976563"/>
                  <a:gd name="connsiteX52" fmla="*/ 1306512 w 3463925"/>
                  <a:gd name="connsiteY52" fmla="*/ 2195828 h 2976563"/>
                  <a:gd name="connsiteX53" fmla="*/ 1300162 w 3463925"/>
                  <a:gd name="connsiteY53" fmla="*/ 2181608 h 2976563"/>
                  <a:gd name="connsiteX54" fmla="*/ 1292225 w 3463925"/>
                  <a:gd name="connsiteY54" fmla="*/ 2167387 h 2976563"/>
                  <a:gd name="connsiteX55" fmla="*/ 1282700 w 3463925"/>
                  <a:gd name="connsiteY55" fmla="*/ 2153956 h 2976563"/>
                  <a:gd name="connsiteX56" fmla="*/ 1271588 w 3463925"/>
                  <a:gd name="connsiteY56" fmla="*/ 2142896 h 2976563"/>
                  <a:gd name="connsiteX57" fmla="*/ 1258094 w 3463925"/>
                  <a:gd name="connsiteY57" fmla="*/ 2131835 h 2976563"/>
                  <a:gd name="connsiteX58" fmla="*/ 1244600 w 3463925"/>
                  <a:gd name="connsiteY58" fmla="*/ 2121564 h 2976563"/>
                  <a:gd name="connsiteX59" fmla="*/ 1228725 w 3463925"/>
                  <a:gd name="connsiteY59" fmla="*/ 2113664 h 2976563"/>
                  <a:gd name="connsiteX60" fmla="*/ 1212056 w 3463925"/>
                  <a:gd name="connsiteY60" fmla="*/ 2106554 h 2976563"/>
                  <a:gd name="connsiteX61" fmla="*/ 1193800 w 3463925"/>
                  <a:gd name="connsiteY61" fmla="*/ 2101023 h 2976563"/>
                  <a:gd name="connsiteX62" fmla="*/ 1173956 w 3463925"/>
                  <a:gd name="connsiteY62" fmla="*/ 2097073 h 2976563"/>
                  <a:gd name="connsiteX63" fmla="*/ 1153319 w 3463925"/>
                  <a:gd name="connsiteY63" fmla="*/ 2093913 h 2976563"/>
                  <a:gd name="connsiteX64" fmla="*/ 1430769 w 3463925"/>
                  <a:gd name="connsiteY64" fmla="*/ 2000250 h 2976563"/>
                  <a:gd name="connsiteX65" fmla="*/ 1423588 w 3463925"/>
                  <a:gd name="connsiteY65" fmla="*/ 2001040 h 2976563"/>
                  <a:gd name="connsiteX66" fmla="*/ 1415609 w 3463925"/>
                  <a:gd name="connsiteY66" fmla="*/ 2002619 h 2976563"/>
                  <a:gd name="connsiteX67" fmla="*/ 1407630 w 3463925"/>
                  <a:gd name="connsiteY67" fmla="*/ 2005778 h 2976563"/>
                  <a:gd name="connsiteX68" fmla="*/ 1400449 w 3463925"/>
                  <a:gd name="connsiteY68" fmla="*/ 2008937 h 2976563"/>
                  <a:gd name="connsiteX69" fmla="*/ 1391672 w 3463925"/>
                  <a:gd name="connsiteY69" fmla="*/ 2014466 h 2976563"/>
                  <a:gd name="connsiteX70" fmla="*/ 1383693 w 3463925"/>
                  <a:gd name="connsiteY70" fmla="*/ 2019204 h 2976563"/>
                  <a:gd name="connsiteX71" fmla="*/ 1376512 w 3463925"/>
                  <a:gd name="connsiteY71" fmla="*/ 2024733 h 2976563"/>
                  <a:gd name="connsiteX72" fmla="*/ 1371724 w 3463925"/>
                  <a:gd name="connsiteY72" fmla="*/ 2030261 h 2976563"/>
                  <a:gd name="connsiteX73" fmla="*/ 1365341 w 3463925"/>
                  <a:gd name="connsiteY73" fmla="*/ 2036579 h 2976563"/>
                  <a:gd name="connsiteX74" fmla="*/ 1361351 w 3463925"/>
                  <a:gd name="connsiteY74" fmla="*/ 2043687 h 2976563"/>
                  <a:gd name="connsiteX75" fmla="*/ 1356564 w 3463925"/>
                  <a:gd name="connsiteY75" fmla="*/ 2050795 h 2976563"/>
                  <a:gd name="connsiteX76" fmla="*/ 1354170 w 3463925"/>
                  <a:gd name="connsiteY76" fmla="*/ 2057903 h 2976563"/>
                  <a:gd name="connsiteX77" fmla="*/ 1351777 w 3463925"/>
                  <a:gd name="connsiteY77" fmla="*/ 2065011 h 2976563"/>
                  <a:gd name="connsiteX78" fmla="*/ 1349383 w 3463925"/>
                  <a:gd name="connsiteY78" fmla="*/ 2072119 h 2976563"/>
                  <a:gd name="connsiteX79" fmla="*/ 1348585 w 3463925"/>
                  <a:gd name="connsiteY79" fmla="*/ 2080806 h 2976563"/>
                  <a:gd name="connsiteX80" fmla="*/ 1347787 w 3463925"/>
                  <a:gd name="connsiteY80" fmla="*/ 2087914 h 2976563"/>
                  <a:gd name="connsiteX81" fmla="*/ 1347787 w 3463925"/>
                  <a:gd name="connsiteY81" fmla="*/ 2095022 h 2976563"/>
                  <a:gd name="connsiteX82" fmla="*/ 1348585 w 3463925"/>
                  <a:gd name="connsiteY82" fmla="*/ 2102919 h 2976563"/>
                  <a:gd name="connsiteX83" fmla="*/ 1350979 w 3463925"/>
                  <a:gd name="connsiteY83" fmla="*/ 2110027 h 2976563"/>
                  <a:gd name="connsiteX84" fmla="*/ 1352574 w 3463925"/>
                  <a:gd name="connsiteY84" fmla="*/ 2116345 h 2976563"/>
                  <a:gd name="connsiteX85" fmla="*/ 1355766 w 3463925"/>
                  <a:gd name="connsiteY85" fmla="*/ 2123453 h 2976563"/>
                  <a:gd name="connsiteX86" fmla="*/ 1358958 w 3463925"/>
                  <a:gd name="connsiteY86" fmla="*/ 2129771 h 2976563"/>
                  <a:gd name="connsiteX87" fmla="*/ 1362947 w 3463925"/>
                  <a:gd name="connsiteY87" fmla="*/ 2135300 h 2976563"/>
                  <a:gd name="connsiteX88" fmla="*/ 1366937 w 3463925"/>
                  <a:gd name="connsiteY88" fmla="*/ 2140828 h 2976563"/>
                  <a:gd name="connsiteX89" fmla="*/ 1372522 w 3463925"/>
                  <a:gd name="connsiteY89" fmla="*/ 2144777 h 2976563"/>
                  <a:gd name="connsiteX90" fmla="*/ 1377310 w 3463925"/>
                  <a:gd name="connsiteY90" fmla="*/ 2148726 h 2976563"/>
                  <a:gd name="connsiteX91" fmla="*/ 1383693 w 3463925"/>
                  <a:gd name="connsiteY91" fmla="*/ 2151885 h 2976563"/>
                  <a:gd name="connsiteX92" fmla="*/ 1390076 w 3463925"/>
                  <a:gd name="connsiteY92" fmla="*/ 2154254 h 2976563"/>
                  <a:gd name="connsiteX93" fmla="*/ 1396459 w 3463925"/>
                  <a:gd name="connsiteY93" fmla="*/ 2155833 h 2976563"/>
                  <a:gd name="connsiteX94" fmla="*/ 1403640 w 3463925"/>
                  <a:gd name="connsiteY94" fmla="*/ 2157413 h 2976563"/>
                  <a:gd name="connsiteX95" fmla="*/ 1410822 w 3463925"/>
                  <a:gd name="connsiteY95" fmla="*/ 2157413 h 2976563"/>
                  <a:gd name="connsiteX96" fmla="*/ 1418003 w 3463925"/>
                  <a:gd name="connsiteY96" fmla="*/ 2155833 h 2976563"/>
                  <a:gd name="connsiteX97" fmla="*/ 1425184 w 3463925"/>
                  <a:gd name="connsiteY97" fmla="*/ 2155044 h 2976563"/>
                  <a:gd name="connsiteX98" fmla="*/ 1432365 w 3463925"/>
                  <a:gd name="connsiteY98" fmla="*/ 2152674 h 2976563"/>
                  <a:gd name="connsiteX99" fmla="*/ 1439546 w 3463925"/>
                  <a:gd name="connsiteY99" fmla="*/ 2151095 h 2976563"/>
                  <a:gd name="connsiteX100" fmla="*/ 1446727 w 3463925"/>
                  <a:gd name="connsiteY100" fmla="*/ 2147936 h 2976563"/>
                  <a:gd name="connsiteX101" fmla="*/ 1453908 w 3463925"/>
                  <a:gd name="connsiteY101" fmla="*/ 2143987 h 2976563"/>
                  <a:gd name="connsiteX102" fmla="*/ 1461090 w 3463925"/>
                  <a:gd name="connsiteY102" fmla="*/ 2138459 h 2976563"/>
                  <a:gd name="connsiteX103" fmla="*/ 1467473 w 3463925"/>
                  <a:gd name="connsiteY103" fmla="*/ 2133720 h 2976563"/>
                  <a:gd name="connsiteX104" fmla="*/ 1473058 w 3463925"/>
                  <a:gd name="connsiteY104" fmla="*/ 2127402 h 2976563"/>
                  <a:gd name="connsiteX105" fmla="*/ 1478644 w 3463925"/>
                  <a:gd name="connsiteY105" fmla="*/ 2121084 h 2976563"/>
                  <a:gd name="connsiteX106" fmla="*/ 1483431 w 3463925"/>
                  <a:gd name="connsiteY106" fmla="*/ 2113976 h 2976563"/>
                  <a:gd name="connsiteX107" fmla="*/ 1488218 w 3463925"/>
                  <a:gd name="connsiteY107" fmla="*/ 2106868 h 2976563"/>
                  <a:gd name="connsiteX108" fmla="*/ 1490612 w 3463925"/>
                  <a:gd name="connsiteY108" fmla="*/ 2099760 h 2976563"/>
                  <a:gd name="connsiteX109" fmla="*/ 1493804 w 3463925"/>
                  <a:gd name="connsiteY109" fmla="*/ 2092652 h 2976563"/>
                  <a:gd name="connsiteX110" fmla="*/ 1496995 w 3463925"/>
                  <a:gd name="connsiteY110" fmla="*/ 2085544 h 2976563"/>
                  <a:gd name="connsiteX111" fmla="*/ 1497793 w 3463925"/>
                  <a:gd name="connsiteY111" fmla="*/ 2078437 h 2976563"/>
                  <a:gd name="connsiteX112" fmla="*/ 1499389 w 3463925"/>
                  <a:gd name="connsiteY112" fmla="*/ 2070539 h 2976563"/>
                  <a:gd name="connsiteX113" fmla="*/ 1500187 w 3463925"/>
                  <a:gd name="connsiteY113" fmla="*/ 2063431 h 2976563"/>
                  <a:gd name="connsiteX114" fmla="*/ 1499389 w 3463925"/>
                  <a:gd name="connsiteY114" fmla="*/ 2056323 h 2976563"/>
                  <a:gd name="connsiteX115" fmla="*/ 1497793 w 3463925"/>
                  <a:gd name="connsiteY115" fmla="*/ 2049215 h 2976563"/>
                  <a:gd name="connsiteX116" fmla="*/ 1496995 w 3463925"/>
                  <a:gd name="connsiteY116" fmla="*/ 2042107 h 2976563"/>
                  <a:gd name="connsiteX117" fmla="*/ 1493804 w 3463925"/>
                  <a:gd name="connsiteY117" fmla="*/ 2035789 h 2976563"/>
                  <a:gd name="connsiteX118" fmla="*/ 1490612 w 3463925"/>
                  <a:gd name="connsiteY118" fmla="*/ 2028681 h 2976563"/>
                  <a:gd name="connsiteX119" fmla="*/ 1486623 w 3463925"/>
                  <a:gd name="connsiteY119" fmla="*/ 2023153 h 2976563"/>
                  <a:gd name="connsiteX120" fmla="*/ 1482633 w 3463925"/>
                  <a:gd name="connsiteY120" fmla="*/ 2018415 h 2976563"/>
                  <a:gd name="connsiteX121" fmla="*/ 1477846 w 3463925"/>
                  <a:gd name="connsiteY121" fmla="*/ 2012886 h 2976563"/>
                  <a:gd name="connsiteX122" fmla="*/ 1472260 w 3463925"/>
                  <a:gd name="connsiteY122" fmla="*/ 2008937 h 2976563"/>
                  <a:gd name="connsiteX123" fmla="*/ 1465877 w 3463925"/>
                  <a:gd name="connsiteY123" fmla="*/ 2005778 h 2976563"/>
                  <a:gd name="connsiteX124" fmla="*/ 1460292 w 3463925"/>
                  <a:gd name="connsiteY124" fmla="*/ 2004199 h 2976563"/>
                  <a:gd name="connsiteX125" fmla="*/ 1453111 w 3463925"/>
                  <a:gd name="connsiteY125" fmla="*/ 2001830 h 2976563"/>
                  <a:gd name="connsiteX126" fmla="*/ 1446727 w 3463925"/>
                  <a:gd name="connsiteY126" fmla="*/ 2000250 h 2976563"/>
                  <a:gd name="connsiteX127" fmla="*/ 1439546 w 3463925"/>
                  <a:gd name="connsiteY127" fmla="*/ 2000250 h 2976563"/>
                  <a:gd name="connsiteX128" fmla="*/ 1342170 w 3463925"/>
                  <a:gd name="connsiteY128" fmla="*/ 1662113 h 2976563"/>
                  <a:gd name="connsiteX129" fmla="*/ 1368326 w 3463925"/>
                  <a:gd name="connsiteY129" fmla="*/ 1662113 h 2976563"/>
                  <a:gd name="connsiteX130" fmla="*/ 1391311 w 3463925"/>
                  <a:gd name="connsiteY130" fmla="*/ 1662908 h 2976563"/>
                  <a:gd name="connsiteX131" fmla="*/ 1415090 w 3463925"/>
                  <a:gd name="connsiteY131" fmla="*/ 1663703 h 2976563"/>
                  <a:gd name="connsiteX132" fmla="*/ 1438075 w 3463925"/>
                  <a:gd name="connsiteY132" fmla="*/ 1666088 h 2976563"/>
                  <a:gd name="connsiteX133" fmla="*/ 1460268 w 3463925"/>
                  <a:gd name="connsiteY133" fmla="*/ 1669268 h 2976563"/>
                  <a:gd name="connsiteX134" fmla="*/ 1481668 w 3463925"/>
                  <a:gd name="connsiteY134" fmla="*/ 1673244 h 2976563"/>
                  <a:gd name="connsiteX135" fmla="*/ 1502276 w 3463925"/>
                  <a:gd name="connsiteY135" fmla="*/ 1678014 h 2976563"/>
                  <a:gd name="connsiteX136" fmla="*/ 1522884 w 3463925"/>
                  <a:gd name="connsiteY136" fmla="*/ 1683579 h 2976563"/>
                  <a:gd name="connsiteX137" fmla="*/ 1541907 w 3463925"/>
                  <a:gd name="connsiteY137" fmla="*/ 1688350 h 2976563"/>
                  <a:gd name="connsiteX138" fmla="*/ 1560929 w 3463925"/>
                  <a:gd name="connsiteY138" fmla="*/ 1695505 h 2976563"/>
                  <a:gd name="connsiteX139" fmla="*/ 1579159 w 3463925"/>
                  <a:gd name="connsiteY139" fmla="*/ 1702661 h 2976563"/>
                  <a:gd name="connsiteX140" fmla="*/ 1596596 w 3463925"/>
                  <a:gd name="connsiteY140" fmla="*/ 1709816 h 2976563"/>
                  <a:gd name="connsiteX141" fmla="*/ 1612449 w 3463925"/>
                  <a:gd name="connsiteY141" fmla="*/ 1718562 h 2976563"/>
                  <a:gd name="connsiteX142" fmla="*/ 1629093 w 3463925"/>
                  <a:gd name="connsiteY142" fmla="*/ 1727307 h 2976563"/>
                  <a:gd name="connsiteX143" fmla="*/ 1645738 w 3463925"/>
                  <a:gd name="connsiteY143" fmla="*/ 1736848 h 2976563"/>
                  <a:gd name="connsiteX144" fmla="*/ 1660005 w 3463925"/>
                  <a:gd name="connsiteY144" fmla="*/ 1747184 h 2976563"/>
                  <a:gd name="connsiteX145" fmla="*/ 1674272 w 3463925"/>
                  <a:gd name="connsiteY145" fmla="*/ 1757519 h 2976563"/>
                  <a:gd name="connsiteX146" fmla="*/ 1688539 w 3463925"/>
                  <a:gd name="connsiteY146" fmla="*/ 1768650 h 2976563"/>
                  <a:gd name="connsiteX147" fmla="*/ 1702013 w 3463925"/>
                  <a:gd name="connsiteY147" fmla="*/ 1779781 h 2976563"/>
                  <a:gd name="connsiteX148" fmla="*/ 1713902 w 3463925"/>
                  <a:gd name="connsiteY148" fmla="*/ 1792501 h 2976563"/>
                  <a:gd name="connsiteX149" fmla="*/ 1726584 w 3463925"/>
                  <a:gd name="connsiteY149" fmla="*/ 1804427 h 2976563"/>
                  <a:gd name="connsiteX150" fmla="*/ 1737680 w 3463925"/>
                  <a:gd name="connsiteY150" fmla="*/ 1817148 h 2976563"/>
                  <a:gd name="connsiteX151" fmla="*/ 1748777 w 3463925"/>
                  <a:gd name="connsiteY151" fmla="*/ 1829869 h 2976563"/>
                  <a:gd name="connsiteX152" fmla="*/ 1759081 w 3463925"/>
                  <a:gd name="connsiteY152" fmla="*/ 1843385 h 2976563"/>
                  <a:gd name="connsiteX153" fmla="*/ 1768592 w 3463925"/>
                  <a:gd name="connsiteY153" fmla="*/ 1856901 h 2976563"/>
                  <a:gd name="connsiteX154" fmla="*/ 1777311 w 3463925"/>
                  <a:gd name="connsiteY154" fmla="*/ 1871212 h 2976563"/>
                  <a:gd name="connsiteX155" fmla="*/ 1786030 w 3463925"/>
                  <a:gd name="connsiteY155" fmla="*/ 1885523 h 2976563"/>
                  <a:gd name="connsiteX156" fmla="*/ 1801882 w 3463925"/>
                  <a:gd name="connsiteY156" fmla="*/ 1914144 h 2976563"/>
                  <a:gd name="connsiteX157" fmla="*/ 1814563 w 3463925"/>
                  <a:gd name="connsiteY157" fmla="*/ 1945151 h 2976563"/>
                  <a:gd name="connsiteX158" fmla="*/ 1825660 w 3463925"/>
                  <a:gd name="connsiteY158" fmla="*/ 1976158 h 2976563"/>
                  <a:gd name="connsiteX159" fmla="*/ 1835171 w 3463925"/>
                  <a:gd name="connsiteY159" fmla="*/ 2007165 h 2976563"/>
                  <a:gd name="connsiteX160" fmla="*/ 1842304 w 3463925"/>
                  <a:gd name="connsiteY160" fmla="*/ 2038967 h 2976563"/>
                  <a:gd name="connsiteX161" fmla="*/ 1846268 w 3463925"/>
                  <a:gd name="connsiteY161" fmla="*/ 2070770 h 2976563"/>
                  <a:gd name="connsiteX162" fmla="*/ 1849438 w 3463925"/>
                  <a:gd name="connsiteY162" fmla="*/ 2102572 h 2976563"/>
                  <a:gd name="connsiteX163" fmla="*/ 1849438 w 3463925"/>
                  <a:gd name="connsiteY163" fmla="*/ 2134374 h 2976563"/>
                  <a:gd name="connsiteX164" fmla="*/ 1848645 w 3463925"/>
                  <a:gd name="connsiteY164" fmla="*/ 2166176 h 2976563"/>
                  <a:gd name="connsiteX165" fmla="*/ 1845475 w 3463925"/>
                  <a:gd name="connsiteY165" fmla="*/ 2197183 h 2976563"/>
                  <a:gd name="connsiteX166" fmla="*/ 1839927 w 3463925"/>
                  <a:gd name="connsiteY166" fmla="*/ 2226600 h 2976563"/>
                  <a:gd name="connsiteX167" fmla="*/ 1832793 w 3463925"/>
                  <a:gd name="connsiteY167" fmla="*/ 2256812 h 2976563"/>
                  <a:gd name="connsiteX168" fmla="*/ 1824867 w 3463925"/>
                  <a:gd name="connsiteY168" fmla="*/ 2285434 h 2976563"/>
                  <a:gd name="connsiteX169" fmla="*/ 1813771 w 3463925"/>
                  <a:gd name="connsiteY169" fmla="*/ 2311670 h 2976563"/>
                  <a:gd name="connsiteX170" fmla="*/ 1801089 w 3463925"/>
                  <a:gd name="connsiteY170" fmla="*/ 2337907 h 2976563"/>
                  <a:gd name="connsiteX171" fmla="*/ 1787615 w 3463925"/>
                  <a:gd name="connsiteY171" fmla="*/ 2360963 h 2976563"/>
                  <a:gd name="connsiteX172" fmla="*/ 1771763 w 3463925"/>
                  <a:gd name="connsiteY172" fmla="*/ 2384020 h 2976563"/>
                  <a:gd name="connsiteX173" fmla="*/ 1755118 w 3463925"/>
                  <a:gd name="connsiteY173" fmla="*/ 2405486 h 2976563"/>
                  <a:gd name="connsiteX174" fmla="*/ 1736888 w 3463925"/>
                  <a:gd name="connsiteY174" fmla="*/ 2424568 h 2976563"/>
                  <a:gd name="connsiteX175" fmla="*/ 1717073 w 3463925"/>
                  <a:gd name="connsiteY175" fmla="*/ 2444444 h 2976563"/>
                  <a:gd name="connsiteX176" fmla="*/ 1698050 w 3463925"/>
                  <a:gd name="connsiteY176" fmla="*/ 2463525 h 2976563"/>
                  <a:gd name="connsiteX177" fmla="*/ 1677442 w 3463925"/>
                  <a:gd name="connsiteY177" fmla="*/ 2481016 h 2976563"/>
                  <a:gd name="connsiteX178" fmla="*/ 1656042 w 3463925"/>
                  <a:gd name="connsiteY178" fmla="*/ 2498507 h 2976563"/>
                  <a:gd name="connsiteX179" fmla="*/ 1633056 w 3463925"/>
                  <a:gd name="connsiteY179" fmla="*/ 2515203 h 2976563"/>
                  <a:gd name="connsiteX180" fmla="*/ 1610071 w 3463925"/>
                  <a:gd name="connsiteY180" fmla="*/ 2530309 h 2976563"/>
                  <a:gd name="connsiteX181" fmla="*/ 1586293 w 3463925"/>
                  <a:gd name="connsiteY181" fmla="*/ 2544620 h 2976563"/>
                  <a:gd name="connsiteX182" fmla="*/ 1561722 w 3463925"/>
                  <a:gd name="connsiteY182" fmla="*/ 2558136 h 2976563"/>
                  <a:gd name="connsiteX183" fmla="*/ 1536358 w 3463925"/>
                  <a:gd name="connsiteY183" fmla="*/ 2570857 h 2976563"/>
                  <a:gd name="connsiteX184" fmla="*/ 1510202 w 3463925"/>
                  <a:gd name="connsiteY184" fmla="*/ 2581988 h 2976563"/>
                  <a:gd name="connsiteX185" fmla="*/ 1484046 w 3463925"/>
                  <a:gd name="connsiteY185" fmla="*/ 2592323 h 2976563"/>
                  <a:gd name="connsiteX186" fmla="*/ 1456305 w 3463925"/>
                  <a:gd name="connsiteY186" fmla="*/ 2601864 h 2976563"/>
                  <a:gd name="connsiteX187" fmla="*/ 1428564 w 3463925"/>
                  <a:gd name="connsiteY187" fmla="*/ 2609815 h 2976563"/>
                  <a:gd name="connsiteX188" fmla="*/ 1400823 w 3463925"/>
                  <a:gd name="connsiteY188" fmla="*/ 2616175 h 2976563"/>
                  <a:gd name="connsiteX189" fmla="*/ 1372289 w 3463925"/>
                  <a:gd name="connsiteY189" fmla="*/ 2621740 h 2976563"/>
                  <a:gd name="connsiteX190" fmla="*/ 1342170 w 3463925"/>
                  <a:gd name="connsiteY190" fmla="*/ 2626511 h 2976563"/>
                  <a:gd name="connsiteX191" fmla="*/ 1313636 w 3463925"/>
                  <a:gd name="connsiteY191" fmla="*/ 2628896 h 2976563"/>
                  <a:gd name="connsiteX192" fmla="*/ 1282724 w 3463925"/>
                  <a:gd name="connsiteY192" fmla="*/ 2631281 h 2976563"/>
                  <a:gd name="connsiteX193" fmla="*/ 1253398 w 3463925"/>
                  <a:gd name="connsiteY193" fmla="*/ 2632076 h 2976563"/>
                  <a:gd name="connsiteX194" fmla="*/ 1222486 w 3463925"/>
                  <a:gd name="connsiteY194" fmla="*/ 2631281 h 2976563"/>
                  <a:gd name="connsiteX195" fmla="*/ 1192367 w 3463925"/>
                  <a:gd name="connsiteY195" fmla="*/ 2628101 h 2976563"/>
                  <a:gd name="connsiteX196" fmla="*/ 1161455 w 3463925"/>
                  <a:gd name="connsiteY196" fmla="*/ 2624921 h 2976563"/>
                  <a:gd name="connsiteX197" fmla="*/ 1129751 w 3463925"/>
                  <a:gd name="connsiteY197" fmla="*/ 2620150 h 2976563"/>
                  <a:gd name="connsiteX198" fmla="*/ 1098047 w 3463925"/>
                  <a:gd name="connsiteY198" fmla="*/ 2612995 h 2976563"/>
                  <a:gd name="connsiteX199" fmla="*/ 1066343 w 3463925"/>
                  <a:gd name="connsiteY199" fmla="*/ 2604249 h 2976563"/>
                  <a:gd name="connsiteX200" fmla="*/ 1035431 w 3463925"/>
                  <a:gd name="connsiteY200" fmla="*/ 2595504 h 2976563"/>
                  <a:gd name="connsiteX201" fmla="*/ 1002934 w 3463925"/>
                  <a:gd name="connsiteY201" fmla="*/ 2584373 h 2976563"/>
                  <a:gd name="connsiteX202" fmla="*/ 971230 w 3463925"/>
                  <a:gd name="connsiteY202" fmla="*/ 2570857 h 2976563"/>
                  <a:gd name="connsiteX203" fmla="*/ 938733 w 3463925"/>
                  <a:gd name="connsiteY203" fmla="*/ 2556546 h 2976563"/>
                  <a:gd name="connsiteX204" fmla="*/ 907029 w 3463925"/>
                  <a:gd name="connsiteY204" fmla="*/ 2539850 h 2976563"/>
                  <a:gd name="connsiteX205" fmla="*/ 892762 w 3463925"/>
                  <a:gd name="connsiteY205" fmla="*/ 2530309 h 2976563"/>
                  <a:gd name="connsiteX206" fmla="*/ 880080 w 3463925"/>
                  <a:gd name="connsiteY206" fmla="*/ 2522359 h 2976563"/>
                  <a:gd name="connsiteX207" fmla="*/ 866606 w 3463925"/>
                  <a:gd name="connsiteY207" fmla="*/ 2512818 h 2976563"/>
                  <a:gd name="connsiteX208" fmla="*/ 855509 w 3463925"/>
                  <a:gd name="connsiteY208" fmla="*/ 2503278 h 2976563"/>
                  <a:gd name="connsiteX209" fmla="*/ 843620 w 3463925"/>
                  <a:gd name="connsiteY209" fmla="*/ 2493737 h 2976563"/>
                  <a:gd name="connsiteX210" fmla="*/ 833316 w 3463925"/>
                  <a:gd name="connsiteY210" fmla="*/ 2483401 h 2976563"/>
                  <a:gd name="connsiteX211" fmla="*/ 824598 w 3463925"/>
                  <a:gd name="connsiteY211" fmla="*/ 2472271 h 2976563"/>
                  <a:gd name="connsiteX212" fmla="*/ 815086 w 3463925"/>
                  <a:gd name="connsiteY212" fmla="*/ 2461935 h 2976563"/>
                  <a:gd name="connsiteX213" fmla="*/ 807160 w 3463925"/>
                  <a:gd name="connsiteY213" fmla="*/ 2451599 h 2976563"/>
                  <a:gd name="connsiteX214" fmla="*/ 800027 w 3463925"/>
                  <a:gd name="connsiteY214" fmla="*/ 2440469 h 2976563"/>
                  <a:gd name="connsiteX215" fmla="*/ 787345 w 3463925"/>
                  <a:gd name="connsiteY215" fmla="*/ 2419002 h 2976563"/>
                  <a:gd name="connsiteX216" fmla="*/ 777041 w 3463925"/>
                  <a:gd name="connsiteY216" fmla="*/ 2396741 h 2976563"/>
                  <a:gd name="connsiteX217" fmla="*/ 769115 w 3463925"/>
                  <a:gd name="connsiteY217" fmla="*/ 2376864 h 2976563"/>
                  <a:gd name="connsiteX218" fmla="*/ 762774 w 3463925"/>
                  <a:gd name="connsiteY218" fmla="*/ 2356988 h 2976563"/>
                  <a:gd name="connsiteX219" fmla="*/ 758811 w 3463925"/>
                  <a:gd name="connsiteY219" fmla="*/ 2338702 h 2976563"/>
                  <a:gd name="connsiteX220" fmla="*/ 755641 w 3463925"/>
                  <a:gd name="connsiteY220" fmla="*/ 2322006 h 2976563"/>
                  <a:gd name="connsiteX221" fmla="*/ 754056 w 3463925"/>
                  <a:gd name="connsiteY221" fmla="*/ 2307695 h 2976563"/>
                  <a:gd name="connsiteX222" fmla="*/ 752470 w 3463925"/>
                  <a:gd name="connsiteY222" fmla="*/ 2287024 h 2976563"/>
                  <a:gd name="connsiteX223" fmla="*/ 752470 w 3463925"/>
                  <a:gd name="connsiteY223" fmla="*/ 2279073 h 2976563"/>
                  <a:gd name="connsiteX224" fmla="*/ 751678 w 3463925"/>
                  <a:gd name="connsiteY224" fmla="*/ 2272713 h 2976563"/>
                  <a:gd name="connsiteX225" fmla="*/ 750885 w 3463925"/>
                  <a:gd name="connsiteY225" fmla="*/ 2256812 h 2976563"/>
                  <a:gd name="connsiteX226" fmla="*/ 749300 w 3463925"/>
                  <a:gd name="connsiteY226" fmla="*/ 2228985 h 2976563"/>
                  <a:gd name="connsiteX227" fmla="*/ 750885 w 3463925"/>
                  <a:gd name="connsiteY227" fmla="*/ 2194003 h 2976563"/>
                  <a:gd name="connsiteX228" fmla="*/ 752470 w 3463925"/>
                  <a:gd name="connsiteY228" fmla="*/ 2173331 h 2976563"/>
                  <a:gd name="connsiteX229" fmla="*/ 754848 w 3463925"/>
                  <a:gd name="connsiteY229" fmla="*/ 2151865 h 2976563"/>
                  <a:gd name="connsiteX230" fmla="*/ 758019 w 3463925"/>
                  <a:gd name="connsiteY230" fmla="*/ 2128013 h 2976563"/>
                  <a:gd name="connsiteX231" fmla="*/ 761982 w 3463925"/>
                  <a:gd name="connsiteY231" fmla="*/ 2103367 h 2976563"/>
                  <a:gd name="connsiteX232" fmla="*/ 766737 w 3463925"/>
                  <a:gd name="connsiteY232" fmla="*/ 2078720 h 2976563"/>
                  <a:gd name="connsiteX233" fmla="*/ 773078 w 3463925"/>
                  <a:gd name="connsiteY233" fmla="*/ 2051688 h 2976563"/>
                  <a:gd name="connsiteX234" fmla="*/ 781797 w 3463925"/>
                  <a:gd name="connsiteY234" fmla="*/ 2026247 h 2976563"/>
                  <a:gd name="connsiteX235" fmla="*/ 791308 w 3463925"/>
                  <a:gd name="connsiteY235" fmla="*/ 1998420 h 2976563"/>
                  <a:gd name="connsiteX236" fmla="*/ 803197 w 3463925"/>
                  <a:gd name="connsiteY236" fmla="*/ 1972183 h 2976563"/>
                  <a:gd name="connsiteX237" fmla="*/ 815086 w 3463925"/>
                  <a:gd name="connsiteY237" fmla="*/ 1944356 h 2976563"/>
                  <a:gd name="connsiteX238" fmla="*/ 830938 w 3463925"/>
                  <a:gd name="connsiteY238" fmla="*/ 1917325 h 2976563"/>
                  <a:gd name="connsiteX239" fmla="*/ 847583 w 3463925"/>
                  <a:gd name="connsiteY239" fmla="*/ 1891088 h 2976563"/>
                  <a:gd name="connsiteX240" fmla="*/ 867398 w 3463925"/>
                  <a:gd name="connsiteY240" fmla="*/ 1864851 h 2976563"/>
                  <a:gd name="connsiteX241" fmla="*/ 888799 w 3463925"/>
                  <a:gd name="connsiteY241" fmla="*/ 1839410 h 2976563"/>
                  <a:gd name="connsiteX242" fmla="*/ 901480 w 3463925"/>
                  <a:gd name="connsiteY242" fmla="*/ 1827484 h 2976563"/>
                  <a:gd name="connsiteX243" fmla="*/ 913370 w 3463925"/>
                  <a:gd name="connsiteY243" fmla="*/ 1814763 h 2976563"/>
                  <a:gd name="connsiteX244" fmla="*/ 926844 w 3463925"/>
                  <a:gd name="connsiteY244" fmla="*/ 1803632 h 2976563"/>
                  <a:gd name="connsiteX245" fmla="*/ 940318 w 3463925"/>
                  <a:gd name="connsiteY245" fmla="*/ 1790911 h 2976563"/>
                  <a:gd name="connsiteX246" fmla="*/ 954585 w 3463925"/>
                  <a:gd name="connsiteY246" fmla="*/ 1780576 h 2976563"/>
                  <a:gd name="connsiteX247" fmla="*/ 969645 w 3463925"/>
                  <a:gd name="connsiteY247" fmla="*/ 1769445 h 2976563"/>
                  <a:gd name="connsiteX248" fmla="*/ 985497 w 3463925"/>
                  <a:gd name="connsiteY248" fmla="*/ 1759109 h 2976563"/>
                  <a:gd name="connsiteX249" fmla="*/ 1002934 w 3463925"/>
                  <a:gd name="connsiteY249" fmla="*/ 1748774 h 2976563"/>
                  <a:gd name="connsiteX250" fmla="*/ 1020371 w 3463925"/>
                  <a:gd name="connsiteY250" fmla="*/ 1740028 h 2976563"/>
                  <a:gd name="connsiteX251" fmla="*/ 1037016 w 3463925"/>
                  <a:gd name="connsiteY251" fmla="*/ 1730487 h 2976563"/>
                  <a:gd name="connsiteX252" fmla="*/ 1056831 w 3463925"/>
                  <a:gd name="connsiteY252" fmla="*/ 1721742 h 2976563"/>
                  <a:gd name="connsiteX253" fmla="*/ 1076647 w 3463925"/>
                  <a:gd name="connsiteY253" fmla="*/ 1712996 h 2976563"/>
                  <a:gd name="connsiteX254" fmla="*/ 1096462 w 3463925"/>
                  <a:gd name="connsiteY254" fmla="*/ 1705046 h 2976563"/>
                  <a:gd name="connsiteX255" fmla="*/ 1118655 w 3463925"/>
                  <a:gd name="connsiteY255" fmla="*/ 1697890 h 2976563"/>
                  <a:gd name="connsiteX256" fmla="*/ 1140848 w 3463925"/>
                  <a:gd name="connsiteY256" fmla="*/ 1691530 h 2976563"/>
                  <a:gd name="connsiteX257" fmla="*/ 1163041 w 3463925"/>
                  <a:gd name="connsiteY257" fmla="*/ 1685169 h 2976563"/>
                  <a:gd name="connsiteX258" fmla="*/ 1186819 w 3463925"/>
                  <a:gd name="connsiteY258" fmla="*/ 1680399 h 2976563"/>
                  <a:gd name="connsiteX259" fmla="*/ 1212182 w 3463925"/>
                  <a:gd name="connsiteY259" fmla="*/ 1674834 h 2976563"/>
                  <a:gd name="connsiteX260" fmla="*/ 1238338 w 3463925"/>
                  <a:gd name="connsiteY260" fmla="*/ 1670859 h 2976563"/>
                  <a:gd name="connsiteX261" fmla="*/ 1264494 w 3463925"/>
                  <a:gd name="connsiteY261" fmla="*/ 1666883 h 2976563"/>
                  <a:gd name="connsiteX262" fmla="*/ 1291443 w 3463925"/>
                  <a:gd name="connsiteY262" fmla="*/ 1664498 h 2976563"/>
                  <a:gd name="connsiteX263" fmla="*/ 1317599 w 3463925"/>
                  <a:gd name="connsiteY263" fmla="*/ 1662908 h 2976563"/>
                  <a:gd name="connsiteX264" fmla="*/ 1432302 w 3463925"/>
                  <a:gd name="connsiteY264" fmla="*/ 1412875 h 2976563"/>
                  <a:gd name="connsiteX265" fmla="*/ 1379141 w 3463925"/>
                  <a:gd name="connsiteY265" fmla="*/ 1415255 h 2976563"/>
                  <a:gd name="connsiteX266" fmla="*/ 1325980 w 3463925"/>
                  <a:gd name="connsiteY266" fmla="*/ 1418428 h 2976563"/>
                  <a:gd name="connsiteX267" fmla="*/ 1272819 w 3463925"/>
                  <a:gd name="connsiteY267" fmla="*/ 1423188 h 2976563"/>
                  <a:gd name="connsiteX268" fmla="*/ 1220451 w 3463925"/>
                  <a:gd name="connsiteY268" fmla="*/ 1429534 h 2976563"/>
                  <a:gd name="connsiteX269" fmla="*/ 1168877 w 3463925"/>
                  <a:gd name="connsiteY269" fmla="*/ 1437467 h 2976563"/>
                  <a:gd name="connsiteX270" fmla="*/ 1118890 w 3463925"/>
                  <a:gd name="connsiteY270" fmla="*/ 1447780 h 2976563"/>
                  <a:gd name="connsiteX271" fmla="*/ 1068903 w 3463925"/>
                  <a:gd name="connsiteY271" fmla="*/ 1458093 h 2976563"/>
                  <a:gd name="connsiteX272" fmla="*/ 1020502 w 3463925"/>
                  <a:gd name="connsiteY272" fmla="*/ 1470785 h 2976563"/>
                  <a:gd name="connsiteX273" fmla="*/ 972895 w 3463925"/>
                  <a:gd name="connsiteY273" fmla="*/ 1485065 h 2976563"/>
                  <a:gd name="connsiteX274" fmla="*/ 926875 w 3463925"/>
                  <a:gd name="connsiteY274" fmla="*/ 1500137 h 2976563"/>
                  <a:gd name="connsiteX275" fmla="*/ 881649 w 3463925"/>
                  <a:gd name="connsiteY275" fmla="*/ 1516796 h 2976563"/>
                  <a:gd name="connsiteX276" fmla="*/ 838009 w 3463925"/>
                  <a:gd name="connsiteY276" fmla="*/ 1534249 h 2976563"/>
                  <a:gd name="connsiteX277" fmla="*/ 795956 w 3463925"/>
                  <a:gd name="connsiteY277" fmla="*/ 1553288 h 2976563"/>
                  <a:gd name="connsiteX278" fmla="*/ 754697 w 3463925"/>
                  <a:gd name="connsiteY278" fmla="*/ 1573120 h 2976563"/>
                  <a:gd name="connsiteX279" fmla="*/ 715818 w 3463925"/>
                  <a:gd name="connsiteY279" fmla="*/ 1594539 h 2976563"/>
                  <a:gd name="connsiteX280" fmla="*/ 677733 w 3463925"/>
                  <a:gd name="connsiteY280" fmla="*/ 1616751 h 2976563"/>
                  <a:gd name="connsiteX281" fmla="*/ 642028 w 3463925"/>
                  <a:gd name="connsiteY281" fmla="*/ 1640549 h 2976563"/>
                  <a:gd name="connsiteX282" fmla="*/ 607116 w 3463925"/>
                  <a:gd name="connsiteY282" fmla="*/ 1665141 h 2976563"/>
                  <a:gd name="connsiteX283" fmla="*/ 574584 w 3463925"/>
                  <a:gd name="connsiteY283" fmla="*/ 1690527 h 2976563"/>
                  <a:gd name="connsiteX284" fmla="*/ 543640 w 3463925"/>
                  <a:gd name="connsiteY284" fmla="*/ 1717499 h 2976563"/>
                  <a:gd name="connsiteX285" fmla="*/ 515076 w 3463925"/>
                  <a:gd name="connsiteY285" fmla="*/ 1745264 h 2976563"/>
                  <a:gd name="connsiteX286" fmla="*/ 487305 w 3463925"/>
                  <a:gd name="connsiteY286" fmla="*/ 1773822 h 2976563"/>
                  <a:gd name="connsiteX287" fmla="*/ 462708 w 3463925"/>
                  <a:gd name="connsiteY287" fmla="*/ 1803967 h 2976563"/>
                  <a:gd name="connsiteX288" fmla="*/ 438905 w 3463925"/>
                  <a:gd name="connsiteY288" fmla="*/ 1833319 h 2976563"/>
                  <a:gd name="connsiteX289" fmla="*/ 419069 w 3463925"/>
                  <a:gd name="connsiteY289" fmla="*/ 1864257 h 2976563"/>
                  <a:gd name="connsiteX290" fmla="*/ 400026 w 3463925"/>
                  <a:gd name="connsiteY290" fmla="*/ 1895989 h 2976563"/>
                  <a:gd name="connsiteX291" fmla="*/ 384157 w 3463925"/>
                  <a:gd name="connsiteY291" fmla="*/ 1928514 h 2976563"/>
                  <a:gd name="connsiteX292" fmla="*/ 369875 w 3463925"/>
                  <a:gd name="connsiteY292" fmla="*/ 1961039 h 2976563"/>
                  <a:gd name="connsiteX293" fmla="*/ 363527 w 3463925"/>
                  <a:gd name="connsiteY293" fmla="*/ 1977698 h 2976563"/>
                  <a:gd name="connsiteX294" fmla="*/ 357973 w 3463925"/>
                  <a:gd name="connsiteY294" fmla="*/ 1995150 h 2976563"/>
                  <a:gd name="connsiteX295" fmla="*/ 353212 w 3463925"/>
                  <a:gd name="connsiteY295" fmla="*/ 2012603 h 2976563"/>
                  <a:gd name="connsiteX296" fmla="*/ 349245 w 3463925"/>
                  <a:gd name="connsiteY296" fmla="*/ 2029262 h 2976563"/>
                  <a:gd name="connsiteX297" fmla="*/ 345278 w 3463925"/>
                  <a:gd name="connsiteY297" fmla="*/ 2046714 h 2976563"/>
                  <a:gd name="connsiteX298" fmla="*/ 342104 w 3463925"/>
                  <a:gd name="connsiteY298" fmla="*/ 2064167 h 2976563"/>
                  <a:gd name="connsiteX299" fmla="*/ 339724 w 3463925"/>
                  <a:gd name="connsiteY299" fmla="*/ 2082412 h 2976563"/>
                  <a:gd name="connsiteX300" fmla="*/ 338137 w 3463925"/>
                  <a:gd name="connsiteY300" fmla="*/ 2099865 h 2976563"/>
                  <a:gd name="connsiteX301" fmla="*/ 336550 w 3463925"/>
                  <a:gd name="connsiteY301" fmla="*/ 2117317 h 2976563"/>
                  <a:gd name="connsiteX302" fmla="*/ 336550 w 3463925"/>
                  <a:gd name="connsiteY302" fmla="*/ 2135563 h 2976563"/>
                  <a:gd name="connsiteX303" fmla="*/ 336550 w 3463925"/>
                  <a:gd name="connsiteY303" fmla="*/ 2153808 h 2976563"/>
                  <a:gd name="connsiteX304" fmla="*/ 338137 w 3463925"/>
                  <a:gd name="connsiteY304" fmla="*/ 2171261 h 2976563"/>
                  <a:gd name="connsiteX305" fmla="*/ 339724 w 3463925"/>
                  <a:gd name="connsiteY305" fmla="*/ 2188713 h 2976563"/>
                  <a:gd name="connsiteX306" fmla="*/ 342104 w 3463925"/>
                  <a:gd name="connsiteY306" fmla="*/ 2206166 h 2976563"/>
                  <a:gd name="connsiteX307" fmla="*/ 345278 w 3463925"/>
                  <a:gd name="connsiteY307" fmla="*/ 2223618 h 2976563"/>
                  <a:gd name="connsiteX308" fmla="*/ 349245 w 3463925"/>
                  <a:gd name="connsiteY308" fmla="*/ 2241070 h 2976563"/>
                  <a:gd name="connsiteX309" fmla="*/ 353212 w 3463925"/>
                  <a:gd name="connsiteY309" fmla="*/ 2258523 h 2976563"/>
                  <a:gd name="connsiteX310" fmla="*/ 357973 w 3463925"/>
                  <a:gd name="connsiteY310" fmla="*/ 2275182 h 2976563"/>
                  <a:gd name="connsiteX311" fmla="*/ 363527 w 3463925"/>
                  <a:gd name="connsiteY311" fmla="*/ 2291048 h 2976563"/>
                  <a:gd name="connsiteX312" fmla="*/ 369875 w 3463925"/>
                  <a:gd name="connsiteY312" fmla="*/ 2307707 h 2976563"/>
                  <a:gd name="connsiteX313" fmla="*/ 377016 w 3463925"/>
                  <a:gd name="connsiteY313" fmla="*/ 2324366 h 2976563"/>
                  <a:gd name="connsiteX314" fmla="*/ 384157 w 3463925"/>
                  <a:gd name="connsiteY314" fmla="*/ 2340232 h 2976563"/>
                  <a:gd name="connsiteX315" fmla="*/ 400026 w 3463925"/>
                  <a:gd name="connsiteY315" fmla="*/ 2371963 h 2976563"/>
                  <a:gd name="connsiteX316" fmla="*/ 419069 w 3463925"/>
                  <a:gd name="connsiteY316" fmla="*/ 2402902 h 2976563"/>
                  <a:gd name="connsiteX317" fmla="*/ 438905 w 3463925"/>
                  <a:gd name="connsiteY317" fmla="*/ 2433047 h 2976563"/>
                  <a:gd name="connsiteX318" fmla="*/ 462708 w 3463925"/>
                  <a:gd name="connsiteY318" fmla="*/ 2461605 h 2976563"/>
                  <a:gd name="connsiteX319" fmla="*/ 487305 w 3463925"/>
                  <a:gd name="connsiteY319" fmla="*/ 2489370 h 2976563"/>
                  <a:gd name="connsiteX320" fmla="*/ 515076 w 3463925"/>
                  <a:gd name="connsiteY320" fmla="*/ 2515549 h 2976563"/>
                  <a:gd name="connsiteX321" fmla="*/ 543640 w 3463925"/>
                  <a:gd name="connsiteY321" fmla="*/ 2542521 h 2976563"/>
                  <a:gd name="connsiteX322" fmla="*/ 574584 w 3463925"/>
                  <a:gd name="connsiteY322" fmla="*/ 2567113 h 2976563"/>
                  <a:gd name="connsiteX323" fmla="*/ 607116 w 3463925"/>
                  <a:gd name="connsiteY323" fmla="*/ 2590912 h 2976563"/>
                  <a:gd name="connsiteX324" fmla="*/ 642028 w 3463925"/>
                  <a:gd name="connsiteY324" fmla="*/ 2613124 h 2976563"/>
                  <a:gd name="connsiteX325" fmla="*/ 677733 w 3463925"/>
                  <a:gd name="connsiteY325" fmla="*/ 2634543 h 2976563"/>
                  <a:gd name="connsiteX326" fmla="*/ 715818 w 3463925"/>
                  <a:gd name="connsiteY326" fmla="*/ 2654375 h 2976563"/>
                  <a:gd name="connsiteX327" fmla="*/ 754697 w 3463925"/>
                  <a:gd name="connsiteY327" fmla="*/ 2673414 h 2976563"/>
                  <a:gd name="connsiteX328" fmla="*/ 795956 w 3463925"/>
                  <a:gd name="connsiteY328" fmla="*/ 2690866 h 2976563"/>
                  <a:gd name="connsiteX329" fmla="*/ 838009 w 3463925"/>
                  <a:gd name="connsiteY329" fmla="*/ 2707525 h 2976563"/>
                  <a:gd name="connsiteX330" fmla="*/ 881649 w 3463925"/>
                  <a:gd name="connsiteY330" fmla="*/ 2721805 h 2976563"/>
                  <a:gd name="connsiteX331" fmla="*/ 926875 w 3463925"/>
                  <a:gd name="connsiteY331" fmla="*/ 2735290 h 2976563"/>
                  <a:gd name="connsiteX332" fmla="*/ 972895 w 3463925"/>
                  <a:gd name="connsiteY332" fmla="*/ 2746397 h 2976563"/>
                  <a:gd name="connsiteX333" fmla="*/ 1020502 w 3463925"/>
                  <a:gd name="connsiteY333" fmla="*/ 2756709 h 2976563"/>
                  <a:gd name="connsiteX334" fmla="*/ 1068903 w 3463925"/>
                  <a:gd name="connsiteY334" fmla="*/ 2766229 h 2976563"/>
                  <a:gd name="connsiteX335" fmla="*/ 1118890 w 3463925"/>
                  <a:gd name="connsiteY335" fmla="*/ 2773368 h 2976563"/>
                  <a:gd name="connsiteX336" fmla="*/ 1168877 w 3463925"/>
                  <a:gd name="connsiteY336" fmla="*/ 2778128 h 2976563"/>
                  <a:gd name="connsiteX337" fmla="*/ 1220451 w 3463925"/>
                  <a:gd name="connsiteY337" fmla="*/ 2781301 h 2976563"/>
                  <a:gd name="connsiteX338" fmla="*/ 1272819 w 3463925"/>
                  <a:gd name="connsiteY338" fmla="*/ 2782888 h 2976563"/>
                  <a:gd name="connsiteX339" fmla="*/ 1325980 w 3463925"/>
                  <a:gd name="connsiteY339" fmla="*/ 2782888 h 2976563"/>
                  <a:gd name="connsiteX340" fmla="*/ 1379141 w 3463925"/>
                  <a:gd name="connsiteY340" fmla="*/ 2782095 h 2976563"/>
                  <a:gd name="connsiteX341" fmla="*/ 1432302 w 3463925"/>
                  <a:gd name="connsiteY341" fmla="*/ 2778922 h 2976563"/>
                  <a:gd name="connsiteX342" fmla="*/ 1485463 w 3463925"/>
                  <a:gd name="connsiteY342" fmla="*/ 2773368 h 2976563"/>
                  <a:gd name="connsiteX343" fmla="*/ 1537830 w 3463925"/>
                  <a:gd name="connsiteY343" fmla="*/ 2766229 h 2976563"/>
                  <a:gd name="connsiteX344" fmla="*/ 1589404 w 3463925"/>
                  <a:gd name="connsiteY344" fmla="*/ 2757503 h 2976563"/>
                  <a:gd name="connsiteX345" fmla="*/ 1640185 w 3463925"/>
                  <a:gd name="connsiteY345" fmla="*/ 2746397 h 2976563"/>
                  <a:gd name="connsiteX346" fmla="*/ 1689379 w 3463925"/>
                  <a:gd name="connsiteY346" fmla="*/ 2733704 h 2976563"/>
                  <a:gd name="connsiteX347" fmla="*/ 1737779 w 3463925"/>
                  <a:gd name="connsiteY347" fmla="*/ 2719425 h 2976563"/>
                  <a:gd name="connsiteX348" fmla="*/ 1786180 w 3463925"/>
                  <a:gd name="connsiteY348" fmla="*/ 2704352 h 2976563"/>
                  <a:gd name="connsiteX349" fmla="*/ 1832200 w 3463925"/>
                  <a:gd name="connsiteY349" fmla="*/ 2687693 h 2976563"/>
                  <a:gd name="connsiteX350" fmla="*/ 1877426 w 3463925"/>
                  <a:gd name="connsiteY350" fmla="*/ 2668654 h 2976563"/>
                  <a:gd name="connsiteX351" fmla="*/ 1920272 w 3463925"/>
                  <a:gd name="connsiteY351" fmla="*/ 2648822 h 2976563"/>
                  <a:gd name="connsiteX352" fmla="*/ 1963118 w 3463925"/>
                  <a:gd name="connsiteY352" fmla="*/ 2627403 h 2976563"/>
                  <a:gd name="connsiteX353" fmla="*/ 2003584 w 3463925"/>
                  <a:gd name="connsiteY353" fmla="*/ 2605191 h 2976563"/>
                  <a:gd name="connsiteX354" fmla="*/ 2043257 w 3463925"/>
                  <a:gd name="connsiteY354" fmla="*/ 2581392 h 2976563"/>
                  <a:gd name="connsiteX355" fmla="*/ 2081342 w 3463925"/>
                  <a:gd name="connsiteY355" fmla="*/ 2556800 h 2976563"/>
                  <a:gd name="connsiteX356" fmla="*/ 2117048 w 3463925"/>
                  <a:gd name="connsiteY356" fmla="*/ 2529828 h 2976563"/>
                  <a:gd name="connsiteX357" fmla="*/ 2151959 w 3463925"/>
                  <a:gd name="connsiteY357" fmla="*/ 2503650 h 2976563"/>
                  <a:gd name="connsiteX358" fmla="*/ 2184491 w 3463925"/>
                  <a:gd name="connsiteY358" fmla="*/ 2475884 h 2976563"/>
                  <a:gd name="connsiteX359" fmla="*/ 2215435 w 3463925"/>
                  <a:gd name="connsiteY359" fmla="*/ 2445739 h 2976563"/>
                  <a:gd name="connsiteX360" fmla="*/ 2243999 w 3463925"/>
                  <a:gd name="connsiteY360" fmla="*/ 2416388 h 2976563"/>
                  <a:gd name="connsiteX361" fmla="*/ 2271770 w 3463925"/>
                  <a:gd name="connsiteY361" fmla="*/ 2385449 h 2976563"/>
                  <a:gd name="connsiteX362" fmla="*/ 2296367 w 3463925"/>
                  <a:gd name="connsiteY362" fmla="*/ 2355304 h 2976563"/>
                  <a:gd name="connsiteX363" fmla="*/ 2320170 w 3463925"/>
                  <a:gd name="connsiteY363" fmla="*/ 2321986 h 2976563"/>
                  <a:gd name="connsiteX364" fmla="*/ 2340800 w 3463925"/>
                  <a:gd name="connsiteY364" fmla="*/ 2289461 h 2976563"/>
                  <a:gd name="connsiteX365" fmla="*/ 2359843 w 3463925"/>
                  <a:gd name="connsiteY365" fmla="*/ 2256936 h 2976563"/>
                  <a:gd name="connsiteX366" fmla="*/ 2376505 w 3463925"/>
                  <a:gd name="connsiteY366" fmla="*/ 2222032 h 2976563"/>
                  <a:gd name="connsiteX367" fmla="*/ 2389994 w 3463925"/>
                  <a:gd name="connsiteY367" fmla="*/ 2187920 h 2976563"/>
                  <a:gd name="connsiteX368" fmla="*/ 2401895 w 3463925"/>
                  <a:gd name="connsiteY368" fmla="*/ 2153015 h 2976563"/>
                  <a:gd name="connsiteX369" fmla="*/ 2405863 w 3463925"/>
                  <a:gd name="connsiteY369" fmla="*/ 2135563 h 2976563"/>
                  <a:gd name="connsiteX370" fmla="*/ 2411417 w 3463925"/>
                  <a:gd name="connsiteY370" fmla="*/ 2118110 h 2976563"/>
                  <a:gd name="connsiteX371" fmla="*/ 2414590 w 3463925"/>
                  <a:gd name="connsiteY371" fmla="*/ 2099865 h 2976563"/>
                  <a:gd name="connsiteX372" fmla="*/ 2416971 w 3463925"/>
                  <a:gd name="connsiteY372" fmla="*/ 2082412 h 2976563"/>
                  <a:gd name="connsiteX373" fmla="*/ 2419351 w 3463925"/>
                  <a:gd name="connsiteY373" fmla="*/ 2064167 h 2976563"/>
                  <a:gd name="connsiteX374" fmla="*/ 2421732 w 3463925"/>
                  <a:gd name="connsiteY374" fmla="*/ 2046714 h 2976563"/>
                  <a:gd name="connsiteX375" fmla="*/ 2422525 w 3463925"/>
                  <a:gd name="connsiteY375" fmla="*/ 2027675 h 2976563"/>
                  <a:gd name="connsiteX376" fmla="*/ 2422525 w 3463925"/>
                  <a:gd name="connsiteY376" fmla="*/ 2010223 h 2976563"/>
                  <a:gd name="connsiteX377" fmla="*/ 2422525 w 3463925"/>
                  <a:gd name="connsiteY377" fmla="*/ 1991977 h 2976563"/>
                  <a:gd name="connsiteX378" fmla="*/ 2421732 w 3463925"/>
                  <a:gd name="connsiteY378" fmla="*/ 1974525 h 2976563"/>
                  <a:gd name="connsiteX379" fmla="*/ 2419351 w 3463925"/>
                  <a:gd name="connsiteY379" fmla="*/ 1957072 h 2976563"/>
                  <a:gd name="connsiteX380" fmla="*/ 2416971 w 3463925"/>
                  <a:gd name="connsiteY380" fmla="*/ 1939620 h 2976563"/>
                  <a:gd name="connsiteX381" fmla="*/ 2414590 w 3463925"/>
                  <a:gd name="connsiteY381" fmla="*/ 1923754 h 2976563"/>
                  <a:gd name="connsiteX382" fmla="*/ 2411417 w 3463925"/>
                  <a:gd name="connsiteY382" fmla="*/ 1906302 h 2976563"/>
                  <a:gd name="connsiteX383" fmla="*/ 2405863 w 3463925"/>
                  <a:gd name="connsiteY383" fmla="*/ 1889643 h 2976563"/>
                  <a:gd name="connsiteX384" fmla="*/ 2401895 w 3463925"/>
                  <a:gd name="connsiteY384" fmla="*/ 1872984 h 2976563"/>
                  <a:gd name="connsiteX385" fmla="*/ 2395548 w 3463925"/>
                  <a:gd name="connsiteY385" fmla="*/ 1857118 h 2976563"/>
                  <a:gd name="connsiteX386" fmla="*/ 2389994 w 3463925"/>
                  <a:gd name="connsiteY386" fmla="*/ 1841252 h 2976563"/>
                  <a:gd name="connsiteX387" fmla="*/ 2383646 w 3463925"/>
                  <a:gd name="connsiteY387" fmla="*/ 1826179 h 2976563"/>
                  <a:gd name="connsiteX388" fmla="*/ 2376505 w 3463925"/>
                  <a:gd name="connsiteY388" fmla="*/ 1811107 h 2976563"/>
                  <a:gd name="connsiteX389" fmla="*/ 2367777 w 3463925"/>
                  <a:gd name="connsiteY389" fmla="*/ 1795241 h 2976563"/>
                  <a:gd name="connsiteX390" fmla="*/ 2359843 w 3463925"/>
                  <a:gd name="connsiteY390" fmla="*/ 1780962 h 2976563"/>
                  <a:gd name="connsiteX391" fmla="*/ 2340800 w 3463925"/>
                  <a:gd name="connsiteY391" fmla="*/ 1751610 h 2976563"/>
                  <a:gd name="connsiteX392" fmla="*/ 2320170 w 3463925"/>
                  <a:gd name="connsiteY392" fmla="*/ 1723845 h 2976563"/>
                  <a:gd name="connsiteX393" fmla="*/ 2296367 w 3463925"/>
                  <a:gd name="connsiteY393" fmla="*/ 1696873 h 2976563"/>
                  <a:gd name="connsiteX394" fmla="*/ 2271770 w 3463925"/>
                  <a:gd name="connsiteY394" fmla="*/ 1671488 h 2976563"/>
                  <a:gd name="connsiteX395" fmla="*/ 2243999 w 3463925"/>
                  <a:gd name="connsiteY395" fmla="*/ 1646102 h 2976563"/>
                  <a:gd name="connsiteX396" fmla="*/ 2215435 w 3463925"/>
                  <a:gd name="connsiteY396" fmla="*/ 1622304 h 2976563"/>
                  <a:gd name="connsiteX397" fmla="*/ 2184491 w 3463925"/>
                  <a:gd name="connsiteY397" fmla="*/ 1600885 h 2976563"/>
                  <a:gd name="connsiteX398" fmla="*/ 2151959 w 3463925"/>
                  <a:gd name="connsiteY398" fmla="*/ 1579466 h 2976563"/>
                  <a:gd name="connsiteX399" fmla="*/ 2117048 w 3463925"/>
                  <a:gd name="connsiteY399" fmla="*/ 1558841 h 2976563"/>
                  <a:gd name="connsiteX400" fmla="*/ 2081342 w 3463925"/>
                  <a:gd name="connsiteY400" fmla="*/ 1540595 h 2976563"/>
                  <a:gd name="connsiteX401" fmla="*/ 2043257 w 3463925"/>
                  <a:gd name="connsiteY401" fmla="*/ 1521556 h 2976563"/>
                  <a:gd name="connsiteX402" fmla="*/ 2003584 w 3463925"/>
                  <a:gd name="connsiteY402" fmla="*/ 1505690 h 2976563"/>
                  <a:gd name="connsiteX403" fmla="*/ 1963118 w 3463925"/>
                  <a:gd name="connsiteY403" fmla="*/ 1491411 h 2976563"/>
                  <a:gd name="connsiteX404" fmla="*/ 1920272 w 3463925"/>
                  <a:gd name="connsiteY404" fmla="*/ 1476339 h 2976563"/>
                  <a:gd name="connsiteX405" fmla="*/ 1877426 w 3463925"/>
                  <a:gd name="connsiteY405" fmla="*/ 1464439 h 2976563"/>
                  <a:gd name="connsiteX406" fmla="*/ 1832200 w 3463925"/>
                  <a:gd name="connsiteY406" fmla="*/ 1453333 h 2976563"/>
                  <a:gd name="connsiteX407" fmla="*/ 1786180 w 3463925"/>
                  <a:gd name="connsiteY407" fmla="*/ 1443020 h 2976563"/>
                  <a:gd name="connsiteX408" fmla="*/ 1737779 w 3463925"/>
                  <a:gd name="connsiteY408" fmla="*/ 1435087 h 2976563"/>
                  <a:gd name="connsiteX409" fmla="*/ 1689379 w 3463925"/>
                  <a:gd name="connsiteY409" fmla="*/ 1427154 h 2976563"/>
                  <a:gd name="connsiteX410" fmla="*/ 1640185 w 3463925"/>
                  <a:gd name="connsiteY410" fmla="*/ 1421601 h 2976563"/>
                  <a:gd name="connsiteX411" fmla="*/ 1589404 w 3463925"/>
                  <a:gd name="connsiteY411" fmla="*/ 1417635 h 2976563"/>
                  <a:gd name="connsiteX412" fmla="*/ 1537830 w 3463925"/>
                  <a:gd name="connsiteY412" fmla="*/ 1414462 h 2976563"/>
                  <a:gd name="connsiteX413" fmla="*/ 1485463 w 3463925"/>
                  <a:gd name="connsiteY413" fmla="*/ 1412875 h 2976563"/>
                  <a:gd name="connsiteX414" fmla="*/ 1402186 w 3463925"/>
                  <a:gd name="connsiteY414" fmla="*/ 573088 h 2976563"/>
                  <a:gd name="connsiteX415" fmla="*/ 1433928 w 3463925"/>
                  <a:gd name="connsiteY415" fmla="*/ 573088 h 2976563"/>
                  <a:gd name="connsiteX416" fmla="*/ 1463289 w 3463925"/>
                  <a:gd name="connsiteY416" fmla="*/ 573883 h 2976563"/>
                  <a:gd name="connsiteX417" fmla="*/ 1489476 w 3463925"/>
                  <a:gd name="connsiteY417" fmla="*/ 577060 h 2976563"/>
                  <a:gd name="connsiteX418" fmla="*/ 1514869 w 3463925"/>
                  <a:gd name="connsiteY418" fmla="*/ 581031 h 2976563"/>
                  <a:gd name="connsiteX419" fmla="*/ 1537882 w 3463925"/>
                  <a:gd name="connsiteY419" fmla="*/ 587385 h 2976563"/>
                  <a:gd name="connsiteX420" fmla="*/ 1559308 w 3463925"/>
                  <a:gd name="connsiteY420" fmla="*/ 595328 h 2976563"/>
                  <a:gd name="connsiteX421" fmla="*/ 1579146 w 3463925"/>
                  <a:gd name="connsiteY421" fmla="*/ 604859 h 2976563"/>
                  <a:gd name="connsiteX422" fmla="*/ 1597398 w 3463925"/>
                  <a:gd name="connsiteY422" fmla="*/ 615185 h 2976563"/>
                  <a:gd name="connsiteX423" fmla="*/ 1613268 w 3463925"/>
                  <a:gd name="connsiteY423" fmla="*/ 627099 h 2976563"/>
                  <a:gd name="connsiteX424" fmla="*/ 1629139 w 3463925"/>
                  <a:gd name="connsiteY424" fmla="*/ 639807 h 2976563"/>
                  <a:gd name="connsiteX425" fmla="*/ 1642629 w 3463925"/>
                  <a:gd name="connsiteY425" fmla="*/ 653310 h 2976563"/>
                  <a:gd name="connsiteX426" fmla="*/ 1654532 w 3463925"/>
                  <a:gd name="connsiteY426" fmla="*/ 668401 h 2976563"/>
                  <a:gd name="connsiteX427" fmla="*/ 1664848 w 3463925"/>
                  <a:gd name="connsiteY427" fmla="*/ 683492 h 2976563"/>
                  <a:gd name="connsiteX428" fmla="*/ 1675164 w 3463925"/>
                  <a:gd name="connsiteY428" fmla="*/ 699378 h 2976563"/>
                  <a:gd name="connsiteX429" fmla="*/ 1683100 w 3463925"/>
                  <a:gd name="connsiteY429" fmla="*/ 716852 h 2976563"/>
                  <a:gd name="connsiteX430" fmla="*/ 1690242 w 3463925"/>
                  <a:gd name="connsiteY430" fmla="*/ 732737 h 2976563"/>
                  <a:gd name="connsiteX431" fmla="*/ 1696590 w 3463925"/>
                  <a:gd name="connsiteY431" fmla="*/ 750211 h 2976563"/>
                  <a:gd name="connsiteX432" fmla="*/ 1702145 w 3463925"/>
                  <a:gd name="connsiteY432" fmla="*/ 768480 h 2976563"/>
                  <a:gd name="connsiteX433" fmla="*/ 1706906 w 3463925"/>
                  <a:gd name="connsiteY433" fmla="*/ 785954 h 2976563"/>
                  <a:gd name="connsiteX434" fmla="*/ 1710080 w 3463925"/>
                  <a:gd name="connsiteY434" fmla="*/ 803428 h 2976563"/>
                  <a:gd name="connsiteX435" fmla="*/ 1713254 w 3463925"/>
                  <a:gd name="connsiteY435" fmla="*/ 822490 h 2976563"/>
                  <a:gd name="connsiteX436" fmla="*/ 1714842 w 3463925"/>
                  <a:gd name="connsiteY436" fmla="*/ 839965 h 2976563"/>
                  <a:gd name="connsiteX437" fmla="*/ 1718016 w 3463925"/>
                  <a:gd name="connsiteY437" fmla="*/ 874913 h 2976563"/>
                  <a:gd name="connsiteX438" fmla="*/ 1718809 w 3463925"/>
                  <a:gd name="connsiteY438" fmla="*/ 907478 h 2976563"/>
                  <a:gd name="connsiteX439" fmla="*/ 1707700 w 3463925"/>
                  <a:gd name="connsiteY439" fmla="*/ 957517 h 2976563"/>
                  <a:gd name="connsiteX440" fmla="*/ 1698971 w 3463925"/>
                  <a:gd name="connsiteY440" fmla="*/ 1000408 h 2976563"/>
                  <a:gd name="connsiteX441" fmla="*/ 1695797 w 3463925"/>
                  <a:gd name="connsiteY441" fmla="*/ 1020265 h 2976563"/>
                  <a:gd name="connsiteX442" fmla="*/ 1693416 w 3463925"/>
                  <a:gd name="connsiteY442" fmla="*/ 1037739 h 2976563"/>
                  <a:gd name="connsiteX443" fmla="*/ 1692622 w 3463925"/>
                  <a:gd name="connsiteY443" fmla="*/ 1052830 h 2976563"/>
                  <a:gd name="connsiteX444" fmla="*/ 1693416 w 3463925"/>
                  <a:gd name="connsiteY444" fmla="*/ 1059184 h 2976563"/>
                  <a:gd name="connsiteX445" fmla="*/ 1694210 w 3463925"/>
                  <a:gd name="connsiteY445" fmla="*/ 1065538 h 2976563"/>
                  <a:gd name="connsiteX446" fmla="*/ 1696590 w 3463925"/>
                  <a:gd name="connsiteY446" fmla="*/ 1071893 h 2976563"/>
                  <a:gd name="connsiteX447" fmla="*/ 1698971 w 3463925"/>
                  <a:gd name="connsiteY447" fmla="*/ 1076658 h 2976563"/>
                  <a:gd name="connsiteX448" fmla="*/ 1702145 w 3463925"/>
                  <a:gd name="connsiteY448" fmla="*/ 1080630 h 2976563"/>
                  <a:gd name="connsiteX449" fmla="*/ 1706113 w 3463925"/>
                  <a:gd name="connsiteY449" fmla="*/ 1084601 h 2976563"/>
                  <a:gd name="connsiteX450" fmla="*/ 1710080 w 3463925"/>
                  <a:gd name="connsiteY450" fmla="*/ 1087778 h 2976563"/>
                  <a:gd name="connsiteX451" fmla="*/ 1716429 w 3463925"/>
                  <a:gd name="connsiteY451" fmla="*/ 1090161 h 2976563"/>
                  <a:gd name="connsiteX452" fmla="*/ 1721983 w 3463925"/>
                  <a:gd name="connsiteY452" fmla="*/ 1091750 h 2976563"/>
                  <a:gd name="connsiteX453" fmla="*/ 1729125 w 3463925"/>
                  <a:gd name="connsiteY453" fmla="*/ 1093338 h 2976563"/>
                  <a:gd name="connsiteX454" fmla="*/ 1737854 w 3463925"/>
                  <a:gd name="connsiteY454" fmla="*/ 1093338 h 2976563"/>
                  <a:gd name="connsiteX455" fmla="*/ 1746583 w 3463925"/>
                  <a:gd name="connsiteY455" fmla="*/ 1093338 h 2976563"/>
                  <a:gd name="connsiteX456" fmla="*/ 1769596 w 3463925"/>
                  <a:gd name="connsiteY456" fmla="*/ 1090161 h 2976563"/>
                  <a:gd name="connsiteX457" fmla="*/ 1795783 w 3463925"/>
                  <a:gd name="connsiteY457" fmla="*/ 1083807 h 2976563"/>
                  <a:gd name="connsiteX458" fmla="*/ 1827524 w 3463925"/>
                  <a:gd name="connsiteY458" fmla="*/ 1074276 h 2976563"/>
                  <a:gd name="connsiteX459" fmla="*/ 1849744 w 3463925"/>
                  <a:gd name="connsiteY459" fmla="*/ 1065538 h 2976563"/>
                  <a:gd name="connsiteX460" fmla="*/ 1874343 w 3463925"/>
                  <a:gd name="connsiteY460" fmla="*/ 1056007 h 2976563"/>
                  <a:gd name="connsiteX461" fmla="*/ 1906878 w 3463925"/>
                  <a:gd name="connsiteY461" fmla="*/ 1042505 h 2976563"/>
                  <a:gd name="connsiteX462" fmla="*/ 1946556 w 3463925"/>
                  <a:gd name="connsiteY462" fmla="*/ 1029796 h 2976563"/>
                  <a:gd name="connsiteX463" fmla="*/ 1991787 w 3463925"/>
                  <a:gd name="connsiteY463" fmla="*/ 1013911 h 2976563"/>
                  <a:gd name="connsiteX464" fmla="*/ 2040987 w 3463925"/>
                  <a:gd name="connsiteY464" fmla="*/ 1000408 h 2976563"/>
                  <a:gd name="connsiteX465" fmla="*/ 2067967 w 3463925"/>
                  <a:gd name="connsiteY465" fmla="*/ 993260 h 2976563"/>
                  <a:gd name="connsiteX466" fmla="*/ 2094154 w 3463925"/>
                  <a:gd name="connsiteY466" fmla="*/ 987700 h 2976563"/>
                  <a:gd name="connsiteX467" fmla="*/ 2121928 w 3463925"/>
                  <a:gd name="connsiteY467" fmla="*/ 982140 h 2976563"/>
                  <a:gd name="connsiteX468" fmla="*/ 2150496 w 3463925"/>
                  <a:gd name="connsiteY468" fmla="*/ 977374 h 2976563"/>
                  <a:gd name="connsiteX469" fmla="*/ 2178269 w 3463925"/>
                  <a:gd name="connsiteY469" fmla="*/ 973403 h 2976563"/>
                  <a:gd name="connsiteX470" fmla="*/ 2206837 w 3463925"/>
                  <a:gd name="connsiteY470" fmla="*/ 970226 h 2976563"/>
                  <a:gd name="connsiteX471" fmla="*/ 2236198 w 3463925"/>
                  <a:gd name="connsiteY471" fmla="*/ 967843 h 2976563"/>
                  <a:gd name="connsiteX472" fmla="*/ 2264765 w 3463925"/>
                  <a:gd name="connsiteY472" fmla="*/ 967843 h 2976563"/>
                  <a:gd name="connsiteX473" fmla="*/ 2292539 w 3463925"/>
                  <a:gd name="connsiteY473" fmla="*/ 967843 h 2976563"/>
                  <a:gd name="connsiteX474" fmla="*/ 2319520 w 3463925"/>
                  <a:gd name="connsiteY474" fmla="*/ 970226 h 2976563"/>
                  <a:gd name="connsiteX475" fmla="*/ 2347294 w 3463925"/>
                  <a:gd name="connsiteY475" fmla="*/ 973403 h 2976563"/>
                  <a:gd name="connsiteX476" fmla="*/ 2374274 w 3463925"/>
                  <a:gd name="connsiteY476" fmla="*/ 978168 h 2976563"/>
                  <a:gd name="connsiteX477" fmla="*/ 2399667 w 3463925"/>
                  <a:gd name="connsiteY477" fmla="*/ 985317 h 2976563"/>
                  <a:gd name="connsiteX478" fmla="*/ 2424267 w 3463925"/>
                  <a:gd name="connsiteY478" fmla="*/ 993260 h 2976563"/>
                  <a:gd name="connsiteX479" fmla="*/ 2448073 w 3463925"/>
                  <a:gd name="connsiteY479" fmla="*/ 1005174 h 2976563"/>
                  <a:gd name="connsiteX480" fmla="*/ 2459183 w 3463925"/>
                  <a:gd name="connsiteY480" fmla="*/ 1010734 h 2976563"/>
                  <a:gd name="connsiteX481" fmla="*/ 2470292 w 3463925"/>
                  <a:gd name="connsiteY481" fmla="*/ 1017088 h 2976563"/>
                  <a:gd name="connsiteX482" fmla="*/ 2480608 w 3463925"/>
                  <a:gd name="connsiteY482" fmla="*/ 1024236 h 2976563"/>
                  <a:gd name="connsiteX483" fmla="*/ 2490924 w 3463925"/>
                  <a:gd name="connsiteY483" fmla="*/ 1032179 h 2976563"/>
                  <a:gd name="connsiteX484" fmla="*/ 2501240 w 3463925"/>
                  <a:gd name="connsiteY484" fmla="*/ 1040916 h 2976563"/>
                  <a:gd name="connsiteX485" fmla="*/ 2510763 w 3463925"/>
                  <a:gd name="connsiteY485" fmla="*/ 1049653 h 2976563"/>
                  <a:gd name="connsiteX486" fmla="*/ 2525047 w 3463925"/>
                  <a:gd name="connsiteY486" fmla="*/ 1065538 h 2976563"/>
                  <a:gd name="connsiteX487" fmla="*/ 2536950 w 3463925"/>
                  <a:gd name="connsiteY487" fmla="*/ 1080630 h 2976563"/>
                  <a:gd name="connsiteX488" fmla="*/ 2548059 w 3463925"/>
                  <a:gd name="connsiteY488" fmla="*/ 1096515 h 2976563"/>
                  <a:gd name="connsiteX489" fmla="*/ 2557582 w 3463925"/>
                  <a:gd name="connsiteY489" fmla="*/ 1112401 h 2976563"/>
                  <a:gd name="connsiteX490" fmla="*/ 2565517 w 3463925"/>
                  <a:gd name="connsiteY490" fmla="*/ 1129080 h 2976563"/>
                  <a:gd name="connsiteX491" fmla="*/ 2572659 w 3463925"/>
                  <a:gd name="connsiteY491" fmla="*/ 1144172 h 2976563"/>
                  <a:gd name="connsiteX492" fmla="*/ 2578214 w 3463925"/>
                  <a:gd name="connsiteY492" fmla="*/ 1160851 h 2976563"/>
                  <a:gd name="connsiteX493" fmla="*/ 2582182 w 3463925"/>
                  <a:gd name="connsiteY493" fmla="*/ 1177531 h 2976563"/>
                  <a:gd name="connsiteX494" fmla="*/ 2585356 w 3463925"/>
                  <a:gd name="connsiteY494" fmla="*/ 1193417 h 2976563"/>
                  <a:gd name="connsiteX495" fmla="*/ 2587736 w 3463925"/>
                  <a:gd name="connsiteY495" fmla="*/ 1210096 h 2976563"/>
                  <a:gd name="connsiteX496" fmla="*/ 2589324 w 3463925"/>
                  <a:gd name="connsiteY496" fmla="*/ 1225188 h 2976563"/>
                  <a:gd name="connsiteX497" fmla="*/ 2589324 w 3463925"/>
                  <a:gd name="connsiteY497" fmla="*/ 1241073 h 2976563"/>
                  <a:gd name="connsiteX498" fmla="*/ 2589324 w 3463925"/>
                  <a:gd name="connsiteY498" fmla="*/ 1256164 h 2976563"/>
                  <a:gd name="connsiteX499" fmla="*/ 2588530 w 3463925"/>
                  <a:gd name="connsiteY499" fmla="*/ 1271256 h 2976563"/>
                  <a:gd name="connsiteX500" fmla="*/ 2586149 w 3463925"/>
                  <a:gd name="connsiteY500" fmla="*/ 1287141 h 2976563"/>
                  <a:gd name="connsiteX501" fmla="*/ 2584562 w 3463925"/>
                  <a:gd name="connsiteY501" fmla="*/ 1301438 h 2976563"/>
                  <a:gd name="connsiteX502" fmla="*/ 2578214 w 3463925"/>
                  <a:gd name="connsiteY502" fmla="*/ 1327649 h 2976563"/>
                  <a:gd name="connsiteX503" fmla="*/ 2571072 w 3463925"/>
                  <a:gd name="connsiteY503" fmla="*/ 1353860 h 2976563"/>
                  <a:gd name="connsiteX504" fmla="*/ 2563137 w 3463925"/>
                  <a:gd name="connsiteY504" fmla="*/ 1375306 h 2976563"/>
                  <a:gd name="connsiteX505" fmla="*/ 2555995 w 3463925"/>
                  <a:gd name="connsiteY505" fmla="*/ 1394368 h 2976563"/>
                  <a:gd name="connsiteX506" fmla="*/ 2548059 w 3463925"/>
                  <a:gd name="connsiteY506" fmla="*/ 1410254 h 2976563"/>
                  <a:gd name="connsiteX507" fmla="*/ 2542504 w 3463925"/>
                  <a:gd name="connsiteY507" fmla="*/ 1421374 h 2976563"/>
                  <a:gd name="connsiteX508" fmla="*/ 2536950 w 3463925"/>
                  <a:gd name="connsiteY508" fmla="*/ 1431699 h 2976563"/>
                  <a:gd name="connsiteX509" fmla="*/ 2533776 w 3463925"/>
                  <a:gd name="connsiteY509" fmla="*/ 1434876 h 2976563"/>
                  <a:gd name="connsiteX510" fmla="*/ 2529014 w 3463925"/>
                  <a:gd name="connsiteY510" fmla="*/ 1443613 h 2976563"/>
                  <a:gd name="connsiteX511" fmla="*/ 2525840 w 3463925"/>
                  <a:gd name="connsiteY511" fmla="*/ 1449173 h 2976563"/>
                  <a:gd name="connsiteX512" fmla="*/ 2522666 w 3463925"/>
                  <a:gd name="connsiteY512" fmla="*/ 1456322 h 2976563"/>
                  <a:gd name="connsiteX513" fmla="*/ 2521872 w 3463925"/>
                  <a:gd name="connsiteY513" fmla="*/ 1463470 h 2976563"/>
                  <a:gd name="connsiteX514" fmla="*/ 2521079 w 3463925"/>
                  <a:gd name="connsiteY514" fmla="*/ 1471413 h 2976563"/>
                  <a:gd name="connsiteX515" fmla="*/ 2521872 w 3463925"/>
                  <a:gd name="connsiteY515" fmla="*/ 1480150 h 2976563"/>
                  <a:gd name="connsiteX516" fmla="*/ 2525047 w 3463925"/>
                  <a:gd name="connsiteY516" fmla="*/ 1488093 h 2976563"/>
                  <a:gd name="connsiteX517" fmla="*/ 2529808 w 3463925"/>
                  <a:gd name="connsiteY517" fmla="*/ 1497624 h 2976563"/>
                  <a:gd name="connsiteX518" fmla="*/ 2538537 w 3463925"/>
                  <a:gd name="connsiteY518" fmla="*/ 1504772 h 2976563"/>
                  <a:gd name="connsiteX519" fmla="*/ 2550440 w 3463925"/>
                  <a:gd name="connsiteY519" fmla="*/ 1512715 h 2976563"/>
                  <a:gd name="connsiteX520" fmla="*/ 2564724 w 3463925"/>
                  <a:gd name="connsiteY520" fmla="*/ 1519864 h 2976563"/>
                  <a:gd name="connsiteX521" fmla="*/ 2584562 w 3463925"/>
                  <a:gd name="connsiteY521" fmla="*/ 1526218 h 2976563"/>
                  <a:gd name="connsiteX522" fmla="*/ 2606782 w 3463925"/>
                  <a:gd name="connsiteY522" fmla="*/ 1532572 h 2976563"/>
                  <a:gd name="connsiteX523" fmla="*/ 2621065 w 3463925"/>
                  <a:gd name="connsiteY523" fmla="*/ 1534955 h 2976563"/>
                  <a:gd name="connsiteX524" fmla="*/ 2636936 w 3463925"/>
                  <a:gd name="connsiteY524" fmla="*/ 1539720 h 2976563"/>
                  <a:gd name="connsiteX525" fmla="*/ 2652807 w 3463925"/>
                  <a:gd name="connsiteY525" fmla="*/ 1544486 h 2976563"/>
                  <a:gd name="connsiteX526" fmla="*/ 2670265 w 3463925"/>
                  <a:gd name="connsiteY526" fmla="*/ 1550840 h 2976563"/>
                  <a:gd name="connsiteX527" fmla="*/ 2690103 w 3463925"/>
                  <a:gd name="connsiteY527" fmla="*/ 1557989 h 2976563"/>
                  <a:gd name="connsiteX528" fmla="*/ 2709148 w 3463925"/>
                  <a:gd name="connsiteY528" fmla="*/ 1565931 h 2976563"/>
                  <a:gd name="connsiteX529" fmla="*/ 2729780 w 3463925"/>
                  <a:gd name="connsiteY529" fmla="*/ 1576257 h 2976563"/>
                  <a:gd name="connsiteX530" fmla="*/ 2750412 w 3463925"/>
                  <a:gd name="connsiteY530" fmla="*/ 1586582 h 2976563"/>
                  <a:gd name="connsiteX531" fmla="*/ 2771838 w 3463925"/>
                  <a:gd name="connsiteY531" fmla="*/ 1599291 h 2976563"/>
                  <a:gd name="connsiteX532" fmla="*/ 2793264 w 3463925"/>
                  <a:gd name="connsiteY532" fmla="*/ 1611999 h 2976563"/>
                  <a:gd name="connsiteX533" fmla="*/ 2813896 w 3463925"/>
                  <a:gd name="connsiteY533" fmla="*/ 1626296 h 2976563"/>
                  <a:gd name="connsiteX534" fmla="*/ 2835321 w 3463925"/>
                  <a:gd name="connsiteY534" fmla="*/ 1642976 h 2976563"/>
                  <a:gd name="connsiteX535" fmla="*/ 2855953 w 3463925"/>
                  <a:gd name="connsiteY535" fmla="*/ 1659656 h 2976563"/>
                  <a:gd name="connsiteX536" fmla="*/ 2876585 w 3463925"/>
                  <a:gd name="connsiteY536" fmla="*/ 1677924 h 2976563"/>
                  <a:gd name="connsiteX537" fmla="*/ 2894837 w 3463925"/>
                  <a:gd name="connsiteY537" fmla="*/ 1698575 h 2976563"/>
                  <a:gd name="connsiteX538" fmla="*/ 2913088 w 3463925"/>
                  <a:gd name="connsiteY538" fmla="*/ 1719226 h 2976563"/>
                  <a:gd name="connsiteX539" fmla="*/ 2930546 w 3463925"/>
                  <a:gd name="connsiteY539" fmla="*/ 1741466 h 2976563"/>
                  <a:gd name="connsiteX540" fmla="*/ 2947210 w 3463925"/>
                  <a:gd name="connsiteY540" fmla="*/ 1766088 h 2976563"/>
                  <a:gd name="connsiteX541" fmla="*/ 2961494 w 3463925"/>
                  <a:gd name="connsiteY541" fmla="*/ 1791505 h 2976563"/>
                  <a:gd name="connsiteX542" fmla="*/ 2974984 w 3463925"/>
                  <a:gd name="connsiteY542" fmla="*/ 1818511 h 2976563"/>
                  <a:gd name="connsiteX543" fmla="*/ 2986094 w 3463925"/>
                  <a:gd name="connsiteY543" fmla="*/ 1847104 h 2976563"/>
                  <a:gd name="connsiteX544" fmla="*/ 2995616 w 3463925"/>
                  <a:gd name="connsiteY544" fmla="*/ 1877287 h 2976563"/>
                  <a:gd name="connsiteX545" fmla="*/ 2998790 w 3463925"/>
                  <a:gd name="connsiteY545" fmla="*/ 1892378 h 2976563"/>
                  <a:gd name="connsiteX546" fmla="*/ 3002758 w 3463925"/>
                  <a:gd name="connsiteY546" fmla="*/ 1909058 h 2976563"/>
                  <a:gd name="connsiteX547" fmla="*/ 3004345 w 3463925"/>
                  <a:gd name="connsiteY547" fmla="*/ 1924943 h 2976563"/>
                  <a:gd name="connsiteX548" fmla="*/ 3006726 w 3463925"/>
                  <a:gd name="connsiteY548" fmla="*/ 1941623 h 2976563"/>
                  <a:gd name="connsiteX549" fmla="*/ 3007520 w 3463925"/>
                  <a:gd name="connsiteY549" fmla="*/ 1959097 h 2976563"/>
                  <a:gd name="connsiteX550" fmla="*/ 3008313 w 3463925"/>
                  <a:gd name="connsiteY550" fmla="*/ 1976571 h 2976563"/>
                  <a:gd name="connsiteX551" fmla="*/ 3008313 w 3463925"/>
                  <a:gd name="connsiteY551" fmla="*/ 1994045 h 2976563"/>
                  <a:gd name="connsiteX552" fmla="*/ 3008313 w 3463925"/>
                  <a:gd name="connsiteY552" fmla="*/ 2012314 h 2976563"/>
                  <a:gd name="connsiteX553" fmla="*/ 3006726 w 3463925"/>
                  <a:gd name="connsiteY553" fmla="*/ 2030582 h 2976563"/>
                  <a:gd name="connsiteX554" fmla="*/ 3004345 w 3463925"/>
                  <a:gd name="connsiteY554" fmla="*/ 2050439 h 2976563"/>
                  <a:gd name="connsiteX555" fmla="*/ 3002758 w 3463925"/>
                  <a:gd name="connsiteY555" fmla="*/ 2069501 h 2976563"/>
                  <a:gd name="connsiteX556" fmla="*/ 2998790 w 3463925"/>
                  <a:gd name="connsiteY556" fmla="*/ 2090152 h 2976563"/>
                  <a:gd name="connsiteX557" fmla="*/ 2994029 w 3463925"/>
                  <a:gd name="connsiteY557" fmla="*/ 2110804 h 2976563"/>
                  <a:gd name="connsiteX558" fmla="*/ 2989268 w 3463925"/>
                  <a:gd name="connsiteY558" fmla="*/ 2131455 h 2976563"/>
                  <a:gd name="connsiteX559" fmla="*/ 2982920 w 3463925"/>
                  <a:gd name="connsiteY559" fmla="*/ 2152900 h 2976563"/>
                  <a:gd name="connsiteX560" fmla="*/ 2975778 w 3463925"/>
                  <a:gd name="connsiteY560" fmla="*/ 2174346 h 2976563"/>
                  <a:gd name="connsiteX561" fmla="*/ 2967842 w 3463925"/>
                  <a:gd name="connsiteY561" fmla="*/ 2197380 h 2976563"/>
                  <a:gd name="connsiteX562" fmla="*/ 2959114 w 3463925"/>
                  <a:gd name="connsiteY562" fmla="*/ 2219619 h 2976563"/>
                  <a:gd name="connsiteX563" fmla="*/ 2949591 w 3463925"/>
                  <a:gd name="connsiteY563" fmla="*/ 2241859 h 2976563"/>
                  <a:gd name="connsiteX564" fmla="*/ 2939275 w 3463925"/>
                  <a:gd name="connsiteY564" fmla="*/ 2265687 h 2976563"/>
                  <a:gd name="connsiteX565" fmla="*/ 2927372 w 3463925"/>
                  <a:gd name="connsiteY565" fmla="*/ 2289516 h 2976563"/>
                  <a:gd name="connsiteX566" fmla="*/ 2915469 w 3463925"/>
                  <a:gd name="connsiteY566" fmla="*/ 2311755 h 2976563"/>
                  <a:gd name="connsiteX567" fmla="*/ 2901978 w 3463925"/>
                  <a:gd name="connsiteY567" fmla="*/ 2335583 h 2976563"/>
                  <a:gd name="connsiteX568" fmla="*/ 2887695 w 3463925"/>
                  <a:gd name="connsiteY568" fmla="*/ 2357029 h 2976563"/>
                  <a:gd name="connsiteX569" fmla="*/ 2873411 w 3463925"/>
                  <a:gd name="connsiteY569" fmla="*/ 2380063 h 2976563"/>
                  <a:gd name="connsiteX570" fmla="*/ 2858334 w 3463925"/>
                  <a:gd name="connsiteY570" fmla="*/ 2401508 h 2976563"/>
                  <a:gd name="connsiteX571" fmla="*/ 2842463 w 3463925"/>
                  <a:gd name="connsiteY571" fmla="*/ 2421365 h 2976563"/>
                  <a:gd name="connsiteX572" fmla="*/ 2826592 w 3463925"/>
                  <a:gd name="connsiteY572" fmla="*/ 2443605 h 2976563"/>
                  <a:gd name="connsiteX573" fmla="*/ 2809134 w 3463925"/>
                  <a:gd name="connsiteY573" fmla="*/ 2463462 h 2976563"/>
                  <a:gd name="connsiteX574" fmla="*/ 2790089 w 3463925"/>
                  <a:gd name="connsiteY574" fmla="*/ 2483318 h 2976563"/>
                  <a:gd name="connsiteX575" fmla="*/ 2771838 w 3463925"/>
                  <a:gd name="connsiteY575" fmla="*/ 2503175 h 2976563"/>
                  <a:gd name="connsiteX576" fmla="*/ 2752793 w 3463925"/>
                  <a:gd name="connsiteY576" fmla="*/ 2522238 h 2976563"/>
                  <a:gd name="connsiteX577" fmla="*/ 2732954 w 3463925"/>
                  <a:gd name="connsiteY577" fmla="*/ 2540506 h 2976563"/>
                  <a:gd name="connsiteX578" fmla="*/ 2712322 w 3463925"/>
                  <a:gd name="connsiteY578" fmla="*/ 2559569 h 2976563"/>
                  <a:gd name="connsiteX579" fmla="*/ 2691690 w 3463925"/>
                  <a:gd name="connsiteY579" fmla="*/ 2577837 h 2976563"/>
                  <a:gd name="connsiteX580" fmla="*/ 2670265 w 3463925"/>
                  <a:gd name="connsiteY580" fmla="*/ 2595311 h 2976563"/>
                  <a:gd name="connsiteX581" fmla="*/ 2648046 w 3463925"/>
                  <a:gd name="connsiteY581" fmla="*/ 2612785 h 2976563"/>
                  <a:gd name="connsiteX582" fmla="*/ 2625033 w 3463925"/>
                  <a:gd name="connsiteY582" fmla="*/ 2630259 h 2976563"/>
                  <a:gd name="connsiteX583" fmla="*/ 2579008 w 3463925"/>
                  <a:gd name="connsiteY583" fmla="*/ 2662824 h 2976563"/>
                  <a:gd name="connsiteX584" fmla="*/ 2531395 w 3463925"/>
                  <a:gd name="connsiteY584" fmla="*/ 2693801 h 2976563"/>
                  <a:gd name="connsiteX585" fmla="*/ 2480608 w 3463925"/>
                  <a:gd name="connsiteY585" fmla="*/ 2723190 h 2976563"/>
                  <a:gd name="connsiteX586" fmla="*/ 2429822 w 3463925"/>
                  <a:gd name="connsiteY586" fmla="*/ 2750989 h 2976563"/>
                  <a:gd name="connsiteX587" fmla="*/ 2375861 w 3463925"/>
                  <a:gd name="connsiteY587" fmla="*/ 2776406 h 2976563"/>
                  <a:gd name="connsiteX588" fmla="*/ 2321900 w 3463925"/>
                  <a:gd name="connsiteY588" fmla="*/ 2802617 h 2976563"/>
                  <a:gd name="connsiteX589" fmla="*/ 2266352 w 3463925"/>
                  <a:gd name="connsiteY589" fmla="*/ 2824856 h 2976563"/>
                  <a:gd name="connsiteX590" fmla="*/ 2210011 w 3463925"/>
                  <a:gd name="connsiteY590" fmla="*/ 2846302 h 2976563"/>
                  <a:gd name="connsiteX591" fmla="*/ 2152876 w 3463925"/>
                  <a:gd name="connsiteY591" fmla="*/ 2866159 h 2976563"/>
                  <a:gd name="connsiteX592" fmla="*/ 2095741 w 3463925"/>
                  <a:gd name="connsiteY592" fmla="*/ 2884427 h 2976563"/>
                  <a:gd name="connsiteX593" fmla="*/ 2036226 w 3463925"/>
                  <a:gd name="connsiteY593" fmla="*/ 2901107 h 2976563"/>
                  <a:gd name="connsiteX594" fmla="*/ 1977504 w 3463925"/>
                  <a:gd name="connsiteY594" fmla="*/ 2916198 h 2976563"/>
                  <a:gd name="connsiteX595" fmla="*/ 1917988 w 3463925"/>
                  <a:gd name="connsiteY595" fmla="*/ 2929701 h 2976563"/>
                  <a:gd name="connsiteX596" fmla="*/ 1858472 w 3463925"/>
                  <a:gd name="connsiteY596" fmla="*/ 2940821 h 2976563"/>
                  <a:gd name="connsiteX597" fmla="*/ 1798957 w 3463925"/>
                  <a:gd name="connsiteY597" fmla="*/ 2951146 h 2976563"/>
                  <a:gd name="connsiteX598" fmla="*/ 1739441 w 3463925"/>
                  <a:gd name="connsiteY598" fmla="*/ 2959089 h 2976563"/>
                  <a:gd name="connsiteX599" fmla="*/ 1679926 w 3463925"/>
                  <a:gd name="connsiteY599" fmla="*/ 2966238 h 2976563"/>
                  <a:gd name="connsiteX600" fmla="*/ 1620410 w 3463925"/>
                  <a:gd name="connsiteY600" fmla="*/ 2971797 h 2976563"/>
                  <a:gd name="connsiteX601" fmla="*/ 1562482 w 3463925"/>
                  <a:gd name="connsiteY601" fmla="*/ 2974974 h 2976563"/>
                  <a:gd name="connsiteX602" fmla="*/ 1504553 w 3463925"/>
                  <a:gd name="connsiteY602" fmla="*/ 2976563 h 2976563"/>
                  <a:gd name="connsiteX603" fmla="*/ 1447418 w 3463925"/>
                  <a:gd name="connsiteY603" fmla="*/ 2976563 h 2976563"/>
                  <a:gd name="connsiteX604" fmla="*/ 1391870 w 3463925"/>
                  <a:gd name="connsiteY604" fmla="*/ 2974974 h 2976563"/>
                  <a:gd name="connsiteX605" fmla="*/ 1337116 w 3463925"/>
                  <a:gd name="connsiteY605" fmla="*/ 2971797 h 2976563"/>
                  <a:gd name="connsiteX606" fmla="*/ 1284742 w 3463925"/>
                  <a:gd name="connsiteY606" fmla="*/ 2966238 h 2976563"/>
                  <a:gd name="connsiteX607" fmla="*/ 1232369 w 3463925"/>
                  <a:gd name="connsiteY607" fmla="*/ 2961472 h 2976563"/>
                  <a:gd name="connsiteX608" fmla="*/ 1177614 w 3463925"/>
                  <a:gd name="connsiteY608" fmla="*/ 2955118 h 2976563"/>
                  <a:gd name="connsiteX609" fmla="*/ 1123654 w 3463925"/>
                  <a:gd name="connsiteY609" fmla="*/ 2947969 h 2976563"/>
                  <a:gd name="connsiteX610" fmla="*/ 1069693 w 3463925"/>
                  <a:gd name="connsiteY610" fmla="*/ 2940026 h 2976563"/>
                  <a:gd name="connsiteX611" fmla="*/ 1014939 w 3463925"/>
                  <a:gd name="connsiteY611" fmla="*/ 2929701 h 2976563"/>
                  <a:gd name="connsiteX612" fmla="*/ 960978 w 3463925"/>
                  <a:gd name="connsiteY612" fmla="*/ 2919375 h 2976563"/>
                  <a:gd name="connsiteX613" fmla="*/ 906224 w 3463925"/>
                  <a:gd name="connsiteY613" fmla="*/ 2906667 h 2976563"/>
                  <a:gd name="connsiteX614" fmla="*/ 852263 w 3463925"/>
                  <a:gd name="connsiteY614" fmla="*/ 2893958 h 2976563"/>
                  <a:gd name="connsiteX615" fmla="*/ 797508 w 3463925"/>
                  <a:gd name="connsiteY615" fmla="*/ 2879662 h 2976563"/>
                  <a:gd name="connsiteX616" fmla="*/ 744341 w 3463925"/>
                  <a:gd name="connsiteY616" fmla="*/ 2862982 h 2976563"/>
                  <a:gd name="connsiteX617" fmla="*/ 691174 w 3463925"/>
                  <a:gd name="connsiteY617" fmla="*/ 2845508 h 2976563"/>
                  <a:gd name="connsiteX618" fmla="*/ 639594 w 3463925"/>
                  <a:gd name="connsiteY618" fmla="*/ 2825651 h 2976563"/>
                  <a:gd name="connsiteX619" fmla="*/ 588807 w 3463925"/>
                  <a:gd name="connsiteY619" fmla="*/ 2805794 h 2976563"/>
                  <a:gd name="connsiteX620" fmla="*/ 538021 w 3463925"/>
                  <a:gd name="connsiteY620" fmla="*/ 2781966 h 2976563"/>
                  <a:gd name="connsiteX621" fmla="*/ 490408 w 3463925"/>
                  <a:gd name="connsiteY621" fmla="*/ 2758138 h 2976563"/>
                  <a:gd name="connsiteX622" fmla="*/ 442796 w 3463925"/>
                  <a:gd name="connsiteY622" fmla="*/ 2731926 h 2976563"/>
                  <a:gd name="connsiteX623" fmla="*/ 419783 w 3463925"/>
                  <a:gd name="connsiteY623" fmla="*/ 2718424 h 2976563"/>
                  <a:gd name="connsiteX624" fmla="*/ 396770 w 3463925"/>
                  <a:gd name="connsiteY624" fmla="*/ 2704127 h 2976563"/>
                  <a:gd name="connsiteX625" fmla="*/ 375345 w 3463925"/>
                  <a:gd name="connsiteY625" fmla="*/ 2688241 h 2976563"/>
                  <a:gd name="connsiteX626" fmla="*/ 353126 w 3463925"/>
                  <a:gd name="connsiteY626" fmla="*/ 2673150 h 2976563"/>
                  <a:gd name="connsiteX627" fmla="*/ 332494 w 3463925"/>
                  <a:gd name="connsiteY627" fmla="*/ 2658059 h 2976563"/>
                  <a:gd name="connsiteX628" fmla="*/ 311068 w 3463925"/>
                  <a:gd name="connsiteY628" fmla="*/ 2641379 h 2976563"/>
                  <a:gd name="connsiteX629" fmla="*/ 291229 w 3463925"/>
                  <a:gd name="connsiteY629" fmla="*/ 2624699 h 2976563"/>
                  <a:gd name="connsiteX630" fmla="*/ 270597 w 3463925"/>
                  <a:gd name="connsiteY630" fmla="*/ 2607225 h 2976563"/>
                  <a:gd name="connsiteX631" fmla="*/ 251552 w 3463925"/>
                  <a:gd name="connsiteY631" fmla="*/ 2588957 h 2976563"/>
                  <a:gd name="connsiteX632" fmla="*/ 232507 w 3463925"/>
                  <a:gd name="connsiteY632" fmla="*/ 2570689 h 2976563"/>
                  <a:gd name="connsiteX633" fmla="*/ 214256 w 3463925"/>
                  <a:gd name="connsiteY633" fmla="*/ 2552420 h 2976563"/>
                  <a:gd name="connsiteX634" fmla="*/ 196798 w 3463925"/>
                  <a:gd name="connsiteY634" fmla="*/ 2532564 h 2976563"/>
                  <a:gd name="connsiteX635" fmla="*/ 180927 w 3463925"/>
                  <a:gd name="connsiteY635" fmla="*/ 2511912 h 2976563"/>
                  <a:gd name="connsiteX636" fmla="*/ 164263 w 3463925"/>
                  <a:gd name="connsiteY636" fmla="*/ 2491261 h 2976563"/>
                  <a:gd name="connsiteX637" fmla="*/ 149186 w 3463925"/>
                  <a:gd name="connsiteY637" fmla="*/ 2469816 h 2976563"/>
                  <a:gd name="connsiteX638" fmla="*/ 133315 w 3463925"/>
                  <a:gd name="connsiteY638" fmla="*/ 2448370 h 2976563"/>
                  <a:gd name="connsiteX639" fmla="*/ 119031 w 3463925"/>
                  <a:gd name="connsiteY639" fmla="*/ 2426131 h 2976563"/>
                  <a:gd name="connsiteX640" fmla="*/ 104747 w 3463925"/>
                  <a:gd name="connsiteY640" fmla="*/ 2403097 h 2976563"/>
                  <a:gd name="connsiteX641" fmla="*/ 92051 w 3463925"/>
                  <a:gd name="connsiteY641" fmla="*/ 2380063 h 2976563"/>
                  <a:gd name="connsiteX642" fmla="*/ 80148 w 3463925"/>
                  <a:gd name="connsiteY642" fmla="*/ 2355440 h 2976563"/>
                  <a:gd name="connsiteX643" fmla="*/ 69038 w 3463925"/>
                  <a:gd name="connsiteY643" fmla="*/ 2330818 h 2976563"/>
                  <a:gd name="connsiteX644" fmla="*/ 57928 w 3463925"/>
                  <a:gd name="connsiteY644" fmla="*/ 2304607 h 2976563"/>
                  <a:gd name="connsiteX645" fmla="*/ 48406 w 3463925"/>
                  <a:gd name="connsiteY645" fmla="*/ 2278396 h 2976563"/>
                  <a:gd name="connsiteX646" fmla="*/ 38883 w 3463925"/>
                  <a:gd name="connsiteY646" fmla="*/ 2251390 h 2976563"/>
                  <a:gd name="connsiteX647" fmla="*/ 30948 w 3463925"/>
                  <a:gd name="connsiteY647" fmla="*/ 2223591 h 2976563"/>
                  <a:gd name="connsiteX648" fmla="*/ 23013 w 3463925"/>
                  <a:gd name="connsiteY648" fmla="*/ 2195791 h 2976563"/>
                  <a:gd name="connsiteX649" fmla="*/ 16664 w 3463925"/>
                  <a:gd name="connsiteY649" fmla="*/ 2166403 h 2976563"/>
                  <a:gd name="connsiteX650" fmla="*/ 10316 w 3463925"/>
                  <a:gd name="connsiteY650" fmla="*/ 2137809 h 2976563"/>
                  <a:gd name="connsiteX651" fmla="*/ 6348 w 3463925"/>
                  <a:gd name="connsiteY651" fmla="*/ 2106832 h 2976563"/>
                  <a:gd name="connsiteX652" fmla="*/ 2381 w 3463925"/>
                  <a:gd name="connsiteY652" fmla="*/ 2075856 h 2976563"/>
                  <a:gd name="connsiteX653" fmla="*/ 1587 w 3463925"/>
                  <a:gd name="connsiteY653" fmla="*/ 2061559 h 2976563"/>
                  <a:gd name="connsiteX654" fmla="*/ 0 w 3463925"/>
                  <a:gd name="connsiteY654" fmla="*/ 2044879 h 2976563"/>
                  <a:gd name="connsiteX655" fmla="*/ 0 w 3463925"/>
                  <a:gd name="connsiteY655" fmla="*/ 2022639 h 2976563"/>
                  <a:gd name="connsiteX656" fmla="*/ 2381 w 3463925"/>
                  <a:gd name="connsiteY656" fmla="*/ 1994045 h 2976563"/>
                  <a:gd name="connsiteX657" fmla="*/ 5555 w 3463925"/>
                  <a:gd name="connsiteY657" fmla="*/ 1959097 h 2976563"/>
                  <a:gd name="connsiteX658" fmla="*/ 10316 w 3463925"/>
                  <a:gd name="connsiteY658" fmla="*/ 1920178 h 2976563"/>
                  <a:gd name="connsiteX659" fmla="*/ 19839 w 3463925"/>
                  <a:gd name="connsiteY659" fmla="*/ 1875698 h 2976563"/>
                  <a:gd name="connsiteX660" fmla="*/ 24600 w 3463925"/>
                  <a:gd name="connsiteY660" fmla="*/ 1851076 h 2976563"/>
                  <a:gd name="connsiteX661" fmla="*/ 30948 w 3463925"/>
                  <a:gd name="connsiteY661" fmla="*/ 1826453 h 2976563"/>
                  <a:gd name="connsiteX662" fmla="*/ 38883 w 3463925"/>
                  <a:gd name="connsiteY662" fmla="*/ 1800242 h 2976563"/>
                  <a:gd name="connsiteX663" fmla="*/ 47612 w 3463925"/>
                  <a:gd name="connsiteY663" fmla="*/ 1773237 h 2976563"/>
                  <a:gd name="connsiteX664" fmla="*/ 56341 w 3463925"/>
                  <a:gd name="connsiteY664" fmla="*/ 1745437 h 2976563"/>
                  <a:gd name="connsiteX665" fmla="*/ 67451 w 3463925"/>
                  <a:gd name="connsiteY665" fmla="*/ 1716049 h 2976563"/>
                  <a:gd name="connsiteX666" fmla="*/ 80148 w 3463925"/>
                  <a:gd name="connsiteY666" fmla="*/ 1685867 h 2976563"/>
                  <a:gd name="connsiteX667" fmla="*/ 93638 w 3463925"/>
                  <a:gd name="connsiteY667" fmla="*/ 1655684 h 2976563"/>
                  <a:gd name="connsiteX668" fmla="*/ 107922 w 3463925"/>
                  <a:gd name="connsiteY668" fmla="*/ 1623913 h 2976563"/>
                  <a:gd name="connsiteX669" fmla="*/ 124586 w 3463925"/>
                  <a:gd name="connsiteY669" fmla="*/ 1590554 h 2976563"/>
                  <a:gd name="connsiteX670" fmla="*/ 141250 w 3463925"/>
                  <a:gd name="connsiteY670" fmla="*/ 1557989 h 2976563"/>
                  <a:gd name="connsiteX671" fmla="*/ 161089 w 3463925"/>
                  <a:gd name="connsiteY671" fmla="*/ 1523835 h 2976563"/>
                  <a:gd name="connsiteX672" fmla="*/ 182514 w 3463925"/>
                  <a:gd name="connsiteY672" fmla="*/ 1488887 h 2976563"/>
                  <a:gd name="connsiteX673" fmla="*/ 205527 w 3463925"/>
                  <a:gd name="connsiteY673" fmla="*/ 1453144 h 2976563"/>
                  <a:gd name="connsiteX674" fmla="*/ 230127 w 3463925"/>
                  <a:gd name="connsiteY674" fmla="*/ 1417402 h 2976563"/>
                  <a:gd name="connsiteX675" fmla="*/ 256314 w 3463925"/>
                  <a:gd name="connsiteY675" fmla="*/ 1381660 h 2976563"/>
                  <a:gd name="connsiteX676" fmla="*/ 276152 w 3463925"/>
                  <a:gd name="connsiteY676" fmla="*/ 1355449 h 2976563"/>
                  <a:gd name="connsiteX677" fmla="*/ 298371 w 3463925"/>
                  <a:gd name="connsiteY677" fmla="*/ 1326061 h 2976563"/>
                  <a:gd name="connsiteX678" fmla="*/ 330113 w 3463925"/>
                  <a:gd name="connsiteY678" fmla="*/ 1287141 h 2976563"/>
                  <a:gd name="connsiteX679" fmla="*/ 368996 w 3463925"/>
                  <a:gd name="connsiteY679" fmla="*/ 1239485 h 2976563"/>
                  <a:gd name="connsiteX680" fmla="*/ 416609 w 3463925"/>
                  <a:gd name="connsiteY680" fmla="*/ 1185474 h 2976563"/>
                  <a:gd name="connsiteX681" fmla="*/ 469776 w 3463925"/>
                  <a:gd name="connsiteY681" fmla="*/ 1126698 h 2976563"/>
                  <a:gd name="connsiteX682" fmla="*/ 498344 w 3463925"/>
                  <a:gd name="connsiteY682" fmla="*/ 1097309 h 2976563"/>
                  <a:gd name="connsiteX683" fmla="*/ 529292 w 3463925"/>
                  <a:gd name="connsiteY683" fmla="*/ 1065538 h 2976563"/>
                  <a:gd name="connsiteX684" fmla="*/ 561033 w 3463925"/>
                  <a:gd name="connsiteY684" fmla="*/ 1033768 h 2976563"/>
                  <a:gd name="connsiteX685" fmla="*/ 594362 w 3463925"/>
                  <a:gd name="connsiteY685" fmla="*/ 1001997 h 2976563"/>
                  <a:gd name="connsiteX686" fmla="*/ 628484 w 3463925"/>
                  <a:gd name="connsiteY686" fmla="*/ 968637 h 2976563"/>
                  <a:gd name="connsiteX687" fmla="*/ 664194 w 3463925"/>
                  <a:gd name="connsiteY687" fmla="*/ 936866 h 2976563"/>
                  <a:gd name="connsiteX688" fmla="*/ 702284 w 3463925"/>
                  <a:gd name="connsiteY688" fmla="*/ 905095 h 2976563"/>
                  <a:gd name="connsiteX689" fmla="*/ 740374 w 3463925"/>
                  <a:gd name="connsiteY689" fmla="*/ 873324 h 2976563"/>
                  <a:gd name="connsiteX690" fmla="*/ 779257 w 3463925"/>
                  <a:gd name="connsiteY690" fmla="*/ 842347 h 2976563"/>
                  <a:gd name="connsiteX691" fmla="*/ 820521 w 3463925"/>
                  <a:gd name="connsiteY691" fmla="*/ 812959 h 2976563"/>
                  <a:gd name="connsiteX692" fmla="*/ 860992 w 3463925"/>
                  <a:gd name="connsiteY692" fmla="*/ 784365 h 2976563"/>
                  <a:gd name="connsiteX693" fmla="*/ 903049 w 3463925"/>
                  <a:gd name="connsiteY693" fmla="*/ 755771 h 2976563"/>
                  <a:gd name="connsiteX694" fmla="*/ 946694 w 3463925"/>
                  <a:gd name="connsiteY694" fmla="*/ 729560 h 2976563"/>
                  <a:gd name="connsiteX695" fmla="*/ 989545 w 3463925"/>
                  <a:gd name="connsiteY695" fmla="*/ 704144 h 2976563"/>
                  <a:gd name="connsiteX696" fmla="*/ 1033190 w 3463925"/>
                  <a:gd name="connsiteY696" fmla="*/ 680315 h 2976563"/>
                  <a:gd name="connsiteX697" fmla="*/ 1078422 w 3463925"/>
                  <a:gd name="connsiteY697" fmla="*/ 660458 h 2976563"/>
                  <a:gd name="connsiteX698" fmla="*/ 1123654 w 3463925"/>
                  <a:gd name="connsiteY698" fmla="*/ 640602 h 2976563"/>
                  <a:gd name="connsiteX699" fmla="*/ 1169679 w 3463925"/>
                  <a:gd name="connsiteY699" fmla="*/ 623128 h 2976563"/>
                  <a:gd name="connsiteX700" fmla="*/ 1214911 w 3463925"/>
                  <a:gd name="connsiteY700" fmla="*/ 608831 h 2976563"/>
                  <a:gd name="connsiteX701" fmla="*/ 1256968 w 3463925"/>
                  <a:gd name="connsiteY701" fmla="*/ 597711 h 2976563"/>
                  <a:gd name="connsiteX702" fmla="*/ 1296646 w 3463925"/>
                  <a:gd name="connsiteY702" fmla="*/ 588179 h 2976563"/>
                  <a:gd name="connsiteX703" fmla="*/ 1334736 w 3463925"/>
                  <a:gd name="connsiteY703" fmla="*/ 581031 h 2976563"/>
                  <a:gd name="connsiteX704" fmla="*/ 1369651 w 3463925"/>
                  <a:gd name="connsiteY704" fmla="*/ 576265 h 2976563"/>
                  <a:gd name="connsiteX705" fmla="*/ 2426493 w 3463925"/>
                  <a:gd name="connsiteY705" fmla="*/ 463550 h 2976563"/>
                  <a:gd name="connsiteX706" fmla="*/ 2455068 w 3463925"/>
                  <a:gd name="connsiteY706" fmla="*/ 464346 h 2976563"/>
                  <a:gd name="connsiteX707" fmla="*/ 2484437 w 3463925"/>
                  <a:gd name="connsiteY707" fmla="*/ 465937 h 2976563"/>
                  <a:gd name="connsiteX708" fmla="*/ 2513806 w 3463925"/>
                  <a:gd name="connsiteY708" fmla="*/ 470709 h 2976563"/>
                  <a:gd name="connsiteX709" fmla="*/ 2540793 w 3463925"/>
                  <a:gd name="connsiteY709" fmla="*/ 474686 h 2976563"/>
                  <a:gd name="connsiteX710" fmla="*/ 2570162 w 3463925"/>
                  <a:gd name="connsiteY710" fmla="*/ 481845 h 2976563"/>
                  <a:gd name="connsiteX711" fmla="*/ 2596356 w 3463925"/>
                  <a:gd name="connsiteY711" fmla="*/ 489004 h 2976563"/>
                  <a:gd name="connsiteX712" fmla="*/ 2623343 w 3463925"/>
                  <a:gd name="connsiteY712" fmla="*/ 497754 h 2976563"/>
                  <a:gd name="connsiteX713" fmla="*/ 2649537 w 3463925"/>
                  <a:gd name="connsiteY713" fmla="*/ 508094 h 2976563"/>
                  <a:gd name="connsiteX714" fmla="*/ 2674144 w 3463925"/>
                  <a:gd name="connsiteY714" fmla="*/ 520026 h 2976563"/>
                  <a:gd name="connsiteX715" fmla="*/ 2700337 w 3463925"/>
                  <a:gd name="connsiteY715" fmla="*/ 532752 h 2976563"/>
                  <a:gd name="connsiteX716" fmla="*/ 2723356 w 3463925"/>
                  <a:gd name="connsiteY716" fmla="*/ 546275 h 2976563"/>
                  <a:gd name="connsiteX717" fmla="*/ 2747169 w 3463925"/>
                  <a:gd name="connsiteY717" fmla="*/ 562183 h 2976563"/>
                  <a:gd name="connsiteX718" fmla="*/ 2769394 w 3463925"/>
                  <a:gd name="connsiteY718" fmla="*/ 578092 h 2976563"/>
                  <a:gd name="connsiteX719" fmla="*/ 2791619 w 3463925"/>
                  <a:gd name="connsiteY719" fmla="*/ 594796 h 2976563"/>
                  <a:gd name="connsiteX720" fmla="*/ 2811462 w 3463925"/>
                  <a:gd name="connsiteY720" fmla="*/ 613091 h 2976563"/>
                  <a:gd name="connsiteX721" fmla="*/ 2832100 w 3463925"/>
                  <a:gd name="connsiteY721" fmla="*/ 631386 h 2976563"/>
                  <a:gd name="connsiteX722" fmla="*/ 2851150 w 3463925"/>
                  <a:gd name="connsiteY722" fmla="*/ 652067 h 2976563"/>
                  <a:gd name="connsiteX723" fmla="*/ 2869406 w 3463925"/>
                  <a:gd name="connsiteY723" fmla="*/ 672748 h 2976563"/>
                  <a:gd name="connsiteX724" fmla="*/ 2886869 w 3463925"/>
                  <a:gd name="connsiteY724" fmla="*/ 694224 h 2976563"/>
                  <a:gd name="connsiteX725" fmla="*/ 2901950 w 3463925"/>
                  <a:gd name="connsiteY725" fmla="*/ 717292 h 2976563"/>
                  <a:gd name="connsiteX726" fmla="*/ 2917825 w 3463925"/>
                  <a:gd name="connsiteY726" fmla="*/ 740359 h 2976563"/>
                  <a:gd name="connsiteX727" fmla="*/ 2932112 w 3463925"/>
                  <a:gd name="connsiteY727" fmla="*/ 765017 h 2976563"/>
                  <a:gd name="connsiteX728" fmla="*/ 2944019 w 3463925"/>
                  <a:gd name="connsiteY728" fmla="*/ 789676 h 2976563"/>
                  <a:gd name="connsiteX729" fmla="*/ 2955131 w 3463925"/>
                  <a:gd name="connsiteY729" fmla="*/ 815925 h 2976563"/>
                  <a:gd name="connsiteX730" fmla="*/ 2965450 w 3463925"/>
                  <a:gd name="connsiteY730" fmla="*/ 841379 h 2976563"/>
                  <a:gd name="connsiteX731" fmla="*/ 2974975 w 3463925"/>
                  <a:gd name="connsiteY731" fmla="*/ 867628 h 2976563"/>
                  <a:gd name="connsiteX732" fmla="*/ 2982912 w 3463925"/>
                  <a:gd name="connsiteY732" fmla="*/ 895468 h 2976563"/>
                  <a:gd name="connsiteX733" fmla="*/ 2989262 w 3463925"/>
                  <a:gd name="connsiteY733" fmla="*/ 923308 h 2976563"/>
                  <a:gd name="connsiteX734" fmla="*/ 2994025 w 3463925"/>
                  <a:gd name="connsiteY734" fmla="*/ 951148 h 2976563"/>
                  <a:gd name="connsiteX735" fmla="*/ 2997200 w 3463925"/>
                  <a:gd name="connsiteY735" fmla="*/ 979783 h 2976563"/>
                  <a:gd name="connsiteX736" fmla="*/ 3000375 w 3463925"/>
                  <a:gd name="connsiteY736" fmla="*/ 1010009 h 2976563"/>
                  <a:gd name="connsiteX737" fmla="*/ 3000375 w 3463925"/>
                  <a:gd name="connsiteY737" fmla="*/ 1039440 h 2976563"/>
                  <a:gd name="connsiteX738" fmla="*/ 2999581 w 3463925"/>
                  <a:gd name="connsiteY738" fmla="*/ 1066485 h 2976563"/>
                  <a:gd name="connsiteX739" fmla="*/ 2997200 w 3463925"/>
                  <a:gd name="connsiteY739" fmla="*/ 1092734 h 2976563"/>
                  <a:gd name="connsiteX740" fmla="*/ 2998788 w 3463925"/>
                  <a:gd name="connsiteY740" fmla="*/ 1097506 h 2976563"/>
                  <a:gd name="connsiteX741" fmla="*/ 2997200 w 3463925"/>
                  <a:gd name="connsiteY741" fmla="*/ 1099893 h 2976563"/>
                  <a:gd name="connsiteX742" fmla="*/ 2996406 w 3463925"/>
                  <a:gd name="connsiteY742" fmla="*/ 1103074 h 2976563"/>
                  <a:gd name="connsiteX743" fmla="*/ 2996406 w 3463925"/>
                  <a:gd name="connsiteY743" fmla="*/ 1112620 h 2976563"/>
                  <a:gd name="connsiteX744" fmla="*/ 2995612 w 3463925"/>
                  <a:gd name="connsiteY744" fmla="*/ 1112620 h 2976563"/>
                  <a:gd name="connsiteX745" fmla="*/ 2993231 w 3463925"/>
                  <a:gd name="connsiteY745" fmla="*/ 1123756 h 2976563"/>
                  <a:gd name="connsiteX746" fmla="*/ 2990056 w 3463925"/>
                  <a:gd name="connsiteY746" fmla="*/ 1134096 h 2976563"/>
                  <a:gd name="connsiteX747" fmla="*/ 2986088 w 3463925"/>
                  <a:gd name="connsiteY747" fmla="*/ 1144437 h 2976563"/>
                  <a:gd name="connsiteX748" fmla="*/ 2982119 w 3463925"/>
                  <a:gd name="connsiteY748" fmla="*/ 1153982 h 2976563"/>
                  <a:gd name="connsiteX749" fmla="*/ 2976562 w 3463925"/>
                  <a:gd name="connsiteY749" fmla="*/ 1162732 h 2976563"/>
                  <a:gd name="connsiteX750" fmla="*/ 2971006 w 3463925"/>
                  <a:gd name="connsiteY750" fmla="*/ 1171481 h 2976563"/>
                  <a:gd name="connsiteX751" fmla="*/ 2963862 w 3463925"/>
                  <a:gd name="connsiteY751" fmla="*/ 1179436 h 2976563"/>
                  <a:gd name="connsiteX752" fmla="*/ 2956719 w 3463925"/>
                  <a:gd name="connsiteY752" fmla="*/ 1186594 h 2976563"/>
                  <a:gd name="connsiteX753" fmla="*/ 2947987 w 3463925"/>
                  <a:gd name="connsiteY753" fmla="*/ 1193753 h 2976563"/>
                  <a:gd name="connsiteX754" fmla="*/ 2940050 w 3463925"/>
                  <a:gd name="connsiteY754" fmla="*/ 1198526 h 2976563"/>
                  <a:gd name="connsiteX755" fmla="*/ 2930525 w 3463925"/>
                  <a:gd name="connsiteY755" fmla="*/ 1204094 h 2976563"/>
                  <a:gd name="connsiteX756" fmla="*/ 2921794 w 3463925"/>
                  <a:gd name="connsiteY756" fmla="*/ 1208866 h 2976563"/>
                  <a:gd name="connsiteX757" fmla="*/ 2911475 w 3463925"/>
                  <a:gd name="connsiteY757" fmla="*/ 1212048 h 2976563"/>
                  <a:gd name="connsiteX758" fmla="*/ 2900362 w 3463925"/>
                  <a:gd name="connsiteY758" fmla="*/ 1214434 h 2976563"/>
                  <a:gd name="connsiteX759" fmla="*/ 2890044 w 3463925"/>
                  <a:gd name="connsiteY759" fmla="*/ 1216025 h 2976563"/>
                  <a:gd name="connsiteX760" fmla="*/ 2878137 w 3463925"/>
                  <a:gd name="connsiteY760" fmla="*/ 1216025 h 2976563"/>
                  <a:gd name="connsiteX761" fmla="*/ 2866231 w 3463925"/>
                  <a:gd name="connsiteY761" fmla="*/ 1216025 h 2976563"/>
                  <a:gd name="connsiteX762" fmla="*/ 2855119 w 3463925"/>
                  <a:gd name="connsiteY762" fmla="*/ 1214434 h 2976563"/>
                  <a:gd name="connsiteX763" fmla="*/ 2842419 w 3463925"/>
                  <a:gd name="connsiteY763" fmla="*/ 1211253 h 2976563"/>
                  <a:gd name="connsiteX764" fmla="*/ 2832100 w 3463925"/>
                  <a:gd name="connsiteY764" fmla="*/ 1207276 h 2976563"/>
                  <a:gd name="connsiteX765" fmla="*/ 2820987 w 3463925"/>
                  <a:gd name="connsiteY765" fmla="*/ 1201708 h 2976563"/>
                  <a:gd name="connsiteX766" fmla="*/ 2811462 w 3463925"/>
                  <a:gd name="connsiteY766" fmla="*/ 1196140 h 2976563"/>
                  <a:gd name="connsiteX767" fmla="*/ 2802731 w 3463925"/>
                  <a:gd name="connsiteY767" fmla="*/ 1189776 h 2976563"/>
                  <a:gd name="connsiteX768" fmla="*/ 2794000 w 3463925"/>
                  <a:gd name="connsiteY768" fmla="*/ 1181026 h 2976563"/>
                  <a:gd name="connsiteX769" fmla="*/ 2786062 w 3463925"/>
                  <a:gd name="connsiteY769" fmla="*/ 1173072 h 2976563"/>
                  <a:gd name="connsiteX770" fmla="*/ 2778919 w 3463925"/>
                  <a:gd name="connsiteY770" fmla="*/ 1164322 h 2976563"/>
                  <a:gd name="connsiteX771" fmla="*/ 2772569 w 3463925"/>
                  <a:gd name="connsiteY771" fmla="*/ 1153982 h 2976563"/>
                  <a:gd name="connsiteX772" fmla="*/ 2768600 w 3463925"/>
                  <a:gd name="connsiteY772" fmla="*/ 1143641 h 2976563"/>
                  <a:gd name="connsiteX773" fmla="*/ 2764631 w 3463925"/>
                  <a:gd name="connsiteY773" fmla="*/ 1131710 h 2976563"/>
                  <a:gd name="connsiteX774" fmla="*/ 2761456 w 3463925"/>
                  <a:gd name="connsiteY774" fmla="*/ 1120574 h 2976563"/>
                  <a:gd name="connsiteX775" fmla="*/ 2759869 w 3463925"/>
                  <a:gd name="connsiteY775" fmla="*/ 1109438 h 2976563"/>
                  <a:gd name="connsiteX776" fmla="*/ 2758281 w 3463925"/>
                  <a:gd name="connsiteY776" fmla="*/ 1097506 h 2976563"/>
                  <a:gd name="connsiteX777" fmla="*/ 2759869 w 3463925"/>
                  <a:gd name="connsiteY777" fmla="*/ 1092734 h 2976563"/>
                  <a:gd name="connsiteX778" fmla="*/ 2760662 w 3463925"/>
                  <a:gd name="connsiteY778" fmla="*/ 1090348 h 2976563"/>
                  <a:gd name="connsiteX779" fmla="*/ 2761456 w 3463925"/>
                  <a:gd name="connsiteY779" fmla="*/ 1082393 h 2976563"/>
                  <a:gd name="connsiteX780" fmla="*/ 2758281 w 3463925"/>
                  <a:gd name="connsiteY780" fmla="*/ 1082393 h 2976563"/>
                  <a:gd name="connsiteX781" fmla="*/ 2760662 w 3463925"/>
                  <a:gd name="connsiteY781" fmla="*/ 1060917 h 2976563"/>
                  <a:gd name="connsiteX782" fmla="*/ 2761456 w 3463925"/>
                  <a:gd name="connsiteY782" fmla="*/ 1039440 h 2976563"/>
                  <a:gd name="connsiteX783" fmla="*/ 2761456 w 3463925"/>
                  <a:gd name="connsiteY783" fmla="*/ 1021941 h 2976563"/>
                  <a:gd name="connsiteX784" fmla="*/ 2759869 w 3463925"/>
                  <a:gd name="connsiteY784" fmla="*/ 1004441 h 2976563"/>
                  <a:gd name="connsiteX785" fmla="*/ 2757487 w 3463925"/>
                  <a:gd name="connsiteY785" fmla="*/ 988533 h 2976563"/>
                  <a:gd name="connsiteX786" fmla="*/ 2754312 w 3463925"/>
                  <a:gd name="connsiteY786" fmla="*/ 971829 h 2976563"/>
                  <a:gd name="connsiteX787" fmla="*/ 2751137 w 3463925"/>
                  <a:gd name="connsiteY787" fmla="*/ 955125 h 2976563"/>
                  <a:gd name="connsiteX788" fmla="*/ 2746375 w 3463925"/>
                  <a:gd name="connsiteY788" fmla="*/ 939216 h 2976563"/>
                  <a:gd name="connsiteX789" fmla="*/ 2740819 w 3463925"/>
                  <a:gd name="connsiteY789" fmla="*/ 923308 h 2976563"/>
                  <a:gd name="connsiteX790" fmla="*/ 2735262 w 3463925"/>
                  <a:gd name="connsiteY790" fmla="*/ 908195 h 2976563"/>
                  <a:gd name="connsiteX791" fmla="*/ 2728912 w 3463925"/>
                  <a:gd name="connsiteY791" fmla="*/ 893877 h 2976563"/>
                  <a:gd name="connsiteX792" fmla="*/ 2720181 w 3463925"/>
                  <a:gd name="connsiteY792" fmla="*/ 879559 h 2976563"/>
                  <a:gd name="connsiteX793" fmla="*/ 2713037 w 3463925"/>
                  <a:gd name="connsiteY793" fmla="*/ 865241 h 2976563"/>
                  <a:gd name="connsiteX794" fmla="*/ 2704306 w 3463925"/>
                  <a:gd name="connsiteY794" fmla="*/ 851719 h 2976563"/>
                  <a:gd name="connsiteX795" fmla="*/ 2694781 w 3463925"/>
                  <a:gd name="connsiteY795" fmla="*/ 838197 h 2976563"/>
                  <a:gd name="connsiteX796" fmla="*/ 2684462 w 3463925"/>
                  <a:gd name="connsiteY796" fmla="*/ 826265 h 2976563"/>
                  <a:gd name="connsiteX797" fmla="*/ 2674144 w 3463925"/>
                  <a:gd name="connsiteY797" fmla="*/ 813539 h 2976563"/>
                  <a:gd name="connsiteX798" fmla="*/ 2663031 w 3463925"/>
                  <a:gd name="connsiteY798" fmla="*/ 801607 h 2976563"/>
                  <a:gd name="connsiteX799" fmla="*/ 2651918 w 3463925"/>
                  <a:gd name="connsiteY799" fmla="*/ 789676 h 2976563"/>
                  <a:gd name="connsiteX800" fmla="*/ 2639218 w 3463925"/>
                  <a:gd name="connsiteY800" fmla="*/ 779335 h 2976563"/>
                  <a:gd name="connsiteX801" fmla="*/ 2626518 w 3463925"/>
                  <a:gd name="connsiteY801" fmla="*/ 768995 h 2976563"/>
                  <a:gd name="connsiteX802" fmla="*/ 2613818 w 3463925"/>
                  <a:gd name="connsiteY802" fmla="*/ 760245 h 2976563"/>
                  <a:gd name="connsiteX803" fmla="*/ 2599531 w 3463925"/>
                  <a:gd name="connsiteY803" fmla="*/ 752291 h 2976563"/>
                  <a:gd name="connsiteX804" fmla="*/ 2586037 w 3463925"/>
                  <a:gd name="connsiteY804" fmla="*/ 743541 h 2976563"/>
                  <a:gd name="connsiteX805" fmla="*/ 2570956 w 3463925"/>
                  <a:gd name="connsiteY805" fmla="*/ 736382 h 2976563"/>
                  <a:gd name="connsiteX806" fmla="*/ 2556668 w 3463925"/>
                  <a:gd name="connsiteY806" fmla="*/ 729223 h 2976563"/>
                  <a:gd name="connsiteX807" fmla="*/ 2540793 w 3463925"/>
                  <a:gd name="connsiteY807" fmla="*/ 722860 h 2976563"/>
                  <a:gd name="connsiteX808" fmla="*/ 2525712 w 3463925"/>
                  <a:gd name="connsiteY808" fmla="*/ 718087 h 2976563"/>
                  <a:gd name="connsiteX809" fmla="*/ 2509043 w 3463925"/>
                  <a:gd name="connsiteY809" fmla="*/ 714110 h 2976563"/>
                  <a:gd name="connsiteX810" fmla="*/ 2493962 w 3463925"/>
                  <a:gd name="connsiteY810" fmla="*/ 710133 h 2976563"/>
                  <a:gd name="connsiteX811" fmla="*/ 2476500 w 3463925"/>
                  <a:gd name="connsiteY811" fmla="*/ 706951 h 2976563"/>
                  <a:gd name="connsiteX812" fmla="*/ 2459831 w 3463925"/>
                  <a:gd name="connsiteY812" fmla="*/ 704565 h 2976563"/>
                  <a:gd name="connsiteX813" fmla="*/ 2442368 w 3463925"/>
                  <a:gd name="connsiteY813" fmla="*/ 703770 h 2976563"/>
                  <a:gd name="connsiteX814" fmla="*/ 2426493 w 3463925"/>
                  <a:gd name="connsiteY814" fmla="*/ 702974 h 2976563"/>
                  <a:gd name="connsiteX815" fmla="*/ 2413793 w 3463925"/>
                  <a:gd name="connsiteY815" fmla="*/ 702974 h 2976563"/>
                  <a:gd name="connsiteX816" fmla="*/ 2401887 w 3463925"/>
                  <a:gd name="connsiteY816" fmla="*/ 700588 h 2976563"/>
                  <a:gd name="connsiteX817" fmla="*/ 2390775 w 3463925"/>
                  <a:gd name="connsiteY817" fmla="*/ 697406 h 2976563"/>
                  <a:gd name="connsiteX818" fmla="*/ 2378868 w 3463925"/>
                  <a:gd name="connsiteY818" fmla="*/ 693429 h 2976563"/>
                  <a:gd name="connsiteX819" fmla="*/ 2368550 w 3463925"/>
                  <a:gd name="connsiteY819" fmla="*/ 687861 h 2976563"/>
                  <a:gd name="connsiteX820" fmla="*/ 2359025 w 3463925"/>
                  <a:gd name="connsiteY820" fmla="*/ 682293 h 2976563"/>
                  <a:gd name="connsiteX821" fmla="*/ 2349500 w 3463925"/>
                  <a:gd name="connsiteY821" fmla="*/ 675930 h 2976563"/>
                  <a:gd name="connsiteX822" fmla="*/ 2341562 w 3463925"/>
                  <a:gd name="connsiteY822" fmla="*/ 667975 h 2976563"/>
                  <a:gd name="connsiteX823" fmla="*/ 2334418 w 3463925"/>
                  <a:gd name="connsiteY823" fmla="*/ 659226 h 2976563"/>
                  <a:gd name="connsiteX824" fmla="*/ 2326481 w 3463925"/>
                  <a:gd name="connsiteY824" fmla="*/ 650476 h 2976563"/>
                  <a:gd name="connsiteX825" fmla="*/ 2320925 w 3463925"/>
                  <a:gd name="connsiteY825" fmla="*/ 640135 h 2976563"/>
                  <a:gd name="connsiteX826" fmla="*/ 2315368 w 3463925"/>
                  <a:gd name="connsiteY826" fmla="*/ 629795 h 2976563"/>
                  <a:gd name="connsiteX827" fmla="*/ 2311400 w 3463925"/>
                  <a:gd name="connsiteY827" fmla="*/ 618659 h 2976563"/>
                  <a:gd name="connsiteX828" fmla="*/ 2308225 w 3463925"/>
                  <a:gd name="connsiteY828" fmla="*/ 606727 h 2976563"/>
                  <a:gd name="connsiteX829" fmla="*/ 2307431 w 3463925"/>
                  <a:gd name="connsiteY829" fmla="*/ 595591 h 2976563"/>
                  <a:gd name="connsiteX830" fmla="*/ 2306637 w 3463925"/>
                  <a:gd name="connsiteY830" fmla="*/ 583660 h 2976563"/>
                  <a:gd name="connsiteX831" fmla="*/ 2307431 w 3463925"/>
                  <a:gd name="connsiteY831" fmla="*/ 570933 h 2976563"/>
                  <a:gd name="connsiteX832" fmla="*/ 2308225 w 3463925"/>
                  <a:gd name="connsiteY832" fmla="*/ 559002 h 2976563"/>
                  <a:gd name="connsiteX833" fmla="*/ 2311400 w 3463925"/>
                  <a:gd name="connsiteY833" fmla="*/ 547070 h 2976563"/>
                  <a:gd name="connsiteX834" fmla="*/ 2315368 w 3463925"/>
                  <a:gd name="connsiteY834" fmla="*/ 535934 h 2976563"/>
                  <a:gd name="connsiteX835" fmla="*/ 2320925 w 3463925"/>
                  <a:gd name="connsiteY835" fmla="*/ 525594 h 2976563"/>
                  <a:gd name="connsiteX836" fmla="*/ 2326481 w 3463925"/>
                  <a:gd name="connsiteY836" fmla="*/ 515253 h 2976563"/>
                  <a:gd name="connsiteX837" fmla="*/ 2334418 w 3463925"/>
                  <a:gd name="connsiteY837" fmla="*/ 507299 h 2976563"/>
                  <a:gd name="connsiteX838" fmla="*/ 2341562 w 3463925"/>
                  <a:gd name="connsiteY838" fmla="*/ 497754 h 2976563"/>
                  <a:gd name="connsiteX839" fmla="*/ 2349500 w 3463925"/>
                  <a:gd name="connsiteY839" fmla="*/ 490595 h 2976563"/>
                  <a:gd name="connsiteX840" fmla="*/ 2359025 w 3463925"/>
                  <a:gd name="connsiteY840" fmla="*/ 483436 h 2976563"/>
                  <a:gd name="connsiteX841" fmla="*/ 2368550 w 3463925"/>
                  <a:gd name="connsiteY841" fmla="*/ 477868 h 2976563"/>
                  <a:gd name="connsiteX842" fmla="*/ 2378868 w 3463925"/>
                  <a:gd name="connsiteY842" fmla="*/ 472300 h 2976563"/>
                  <a:gd name="connsiteX843" fmla="*/ 2390775 w 3463925"/>
                  <a:gd name="connsiteY843" fmla="*/ 468323 h 2976563"/>
                  <a:gd name="connsiteX844" fmla="*/ 2401887 w 3463925"/>
                  <a:gd name="connsiteY844" fmla="*/ 465141 h 2976563"/>
                  <a:gd name="connsiteX845" fmla="*/ 2413793 w 3463925"/>
                  <a:gd name="connsiteY845" fmla="*/ 464346 h 2976563"/>
                  <a:gd name="connsiteX846" fmla="*/ 2426494 w 3463925"/>
                  <a:gd name="connsiteY846" fmla="*/ 0 h 2976563"/>
                  <a:gd name="connsiteX847" fmla="*/ 2452688 w 3463925"/>
                  <a:gd name="connsiteY847" fmla="*/ 794 h 2976563"/>
                  <a:gd name="connsiteX848" fmla="*/ 2479675 w 3463925"/>
                  <a:gd name="connsiteY848" fmla="*/ 1589 h 2976563"/>
                  <a:gd name="connsiteX849" fmla="*/ 2505075 w 3463925"/>
                  <a:gd name="connsiteY849" fmla="*/ 3177 h 2976563"/>
                  <a:gd name="connsiteX850" fmla="*/ 2532062 w 3463925"/>
                  <a:gd name="connsiteY850" fmla="*/ 5560 h 2976563"/>
                  <a:gd name="connsiteX851" fmla="*/ 2557462 w 3463925"/>
                  <a:gd name="connsiteY851" fmla="*/ 8737 h 2976563"/>
                  <a:gd name="connsiteX852" fmla="*/ 2584450 w 3463925"/>
                  <a:gd name="connsiteY852" fmla="*/ 11914 h 2976563"/>
                  <a:gd name="connsiteX853" fmla="*/ 2609850 w 3463925"/>
                  <a:gd name="connsiteY853" fmla="*/ 15885 h 2976563"/>
                  <a:gd name="connsiteX854" fmla="*/ 2634456 w 3463925"/>
                  <a:gd name="connsiteY854" fmla="*/ 21444 h 2976563"/>
                  <a:gd name="connsiteX855" fmla="*/ 2659856 w 3463925"/>
                  <a:gd name="connsiteY855" fmla="*/ 26210 h 2976563"/>
                  <a:gd name="connsiteX856" fmla="*/ 2684462 w 3463925"/>
                  <a:gd name="connsiteY856" fmla="*/ 32563 h 2976563"/>
                  <a:gd name="connsiteX857" fmla="*/ 2709069 w 3463925"/>
                  <a:gd name="connsiteY857" fmla="*/ 39711 h 2976563"/>
                  <a:gd name="connsiteX858" fmla="*/ 2733675 w 3463925"/>
                  <a:gd name="connsiteY858" fmla="*/ 46859 h 2976563"/>
                  <a:gd name="connsiteX859" fmla="*/ 2758281 w 3463925"/>
                  <a:gd name="connsiteY859" fmla="*/ 54802 h 2976563"/>
                  <a:gd name="connsiteX860" fmla="*/ 2782094 w 3463925"/>
                  <a:gd name="connsiteY860" fmla="*/ 63538 h 2976563"/>
                  <a:gd name="connsiteX861" fmla="*/ 2805906 w 3463925"/>
                  <a:gd name="connsiteY861" fmla="*/ 72274 h 2976563"/>
                  <a:gd name="connsiteX862" fmla="*/ 2828925 w 3463925"/>
                  <a:gd name="connsiteY862" fmla="*/ 81805 h 2976563"/>
                  <a:gd name="connsiteX863" fmla="*/ 2852738 w 3463925"/>
                  <a:gd name="connsiteY863" fmla="*/ 92130 h 2976563"/>
                  <a:gd name="connsiteX864" fmla="*/ 2875756 w 3463925"/>
                  <a:gd name="connsiteY864" fmla="*/ 102455 h 2976563"/>
                  <a:gd name="connsiteX865" fmla="*/ 2920206 w 3463925"/>
                  <a:gd name="connsiteY865" fmla="*/ 126281 h 2976563"/>
                  <a:gd name="connsiteX866" fmla="*/ 2963862 w 3463925"/>
                  <a:gd name="connsiteY866" fmla="*/ 150902 h 2976563"/>
                  <a:gd name="connsiteX867" fmla="*/ 3005931 w 3463925"/>
                  <a:gd name="connsiteY867" fmla="*/ 177906 h 2976563"/>
                  <a:gd name="connsiteX868" fmla="*/ 3046412 w 3463925"/>
                  <a:gd name="connsiteY868" fmla="*/ 207292 h 2976563"/>
                  <a:gd name="connsiteX869" fmla="*/ 3085306 w 3463925"/>
                  <a:gd name="connsiteY869" fmla="*/ 237473 h 2976563"/>
                  <a:gd name="connsiteX870" fmla="*/ 3123406 w 3463925"/>
                  <a:gd name="connsiteY870" fmla="*/ 270830 h 2976563"/>
                  <a:gd name="connsiteX871" fmla="*/ 3159125 w 3463925"/>
                  <a:gd name="connsiteY871" fmla="*/ 304187 h 2976563"/>
                  <a:gd name="connsiteX872" fmla="*/ 3194050 w 3463925"/>
                  <a:gd name="connsiteY872" fmla="*/ 340721 h 2976563"/>
                  <a:gd name="connsiteX873" fmla="*/ 3225800 w 3463925"/>
                  <a:gd name="connsiteY873" fmla="*/ 378050 h 2976563"/>
                  <a:gd name="connsiteX874" fmla="*/ 3257550 w 3463925"/>
                  <a:gd name="connsiteY874" fmla="*/ 416967 h 2976563"/>
                  <a:gd name="connsiteX875" fmla="*/ 3286919 w 3463925"/>
                  <a:gd name="connsiteY875" fmla="*/ 458266 h 2976563"/>
                  <a:gd name="connsiteX876" fmla="*/ 3313112 w 3463925"/>
                  <a:gd name="connsiteY876" fmla="*/ 500360 h 2976563"/>
                  <a:gd name="connsiteX877" fmla="*/ 3338512 w 3463925"/>
                  <a:gd name="connsiteY877" fmla="*/ 544836 h 2976563"/>
                  <a:gd name="connsiteX878" fmla="*/ 3361531 w 3463925"/>
                  <a:gd name="connsiteY878" fmla="*/ 588518 h 2976563"/>
                  <a:gd name="connsiteX879" fmla="*/ 3371850 w 3463925"/>
                  <a:gd name="connsiteY879" fmla="*/ 612345 h 2976563"/>
                  <a:gd name="connsiteX880" fmla="*/ 3382169 w 3463925"/>
                  <a:gd name="connsiteY880" fmla="*/ 634583 h 2976563"/>
                  <a:gd name="connsiteX881" fmla="*/ 3392488 w 3463925"/>
                  <a:gd name="connsiteY881" fmla="*/ 658410 h 2976563"/>
                  <a:gd name="connsiteX882" fmla="*/ 3400425 w 3463925"/>
                  <a:gd name="connsiteY882" fmla="*/ 682237 h 2976563"/>
                  <a:gd name="connsiteX883" fmla="*/ 3409950 w 3463925"/>
                  <a:gd name="connsiteY883" fmla="*/ 705269 h 2976563"/>
                  <a:gd name="connsiteX884" fmla="*/ 3417094 w 3463925"/>
                  <a:gd name="connsiteY884" fmla="*/ 729890 h 2976563"/>
                  <a:gd name="connsiteX885" fmla="*/ 3424238 w 3463925"/>
                  <a:gd name="connsiteY885" fmla="*/ 754511 h 2976563"/>
                  <a:gd name="connsiteX886" fmla="*/ 3431381 w 3463925"/>
                  <a:gd name="connsiteY886" fmla="*/ 779132 h 2976563"/>
                  <a:gd name="connsiteX887" fmla="*/ 3436938 w 3463925"/>
                  <a:gd name="connsiteY887" fmla="*/ 803753 h 2976563"/>
                  <a:gd name="connsiteX888" fmla="*/ 3442494 w 3463925"/>
                  <a:gd name="connsiteY888" fmla="*/ 829962 h 2976563"/>
                  <a:gd name="connsiteX889" fmla="*/ 3447256 w 3463925"/>
                  <a:gd name="connsiteY889" fmla="*/ 855377 h 2976563"/>
                  <a:gd name="connsiteX890" fmla="*/ 3451225 w 3463925"/>
                  <a:gd name="connsiteY890" fmla="*/ 880792 h 2976563"/>
                  <a:gd name="connsiteX891" fmla="*/ 3455988 w 3463925"/>
                  <a:gd name="connsiteY891" fmla="*/ 907001 h 2976563"/>
                  <a:gd name="connsiteX892" fmla="*/ 3459162 w 3463925"/>
                  <a:gd name="connsiteY892" fmla="*/ 932416 h 2976563"/>
                  <a:gd name="connsiteX893" fmla="*/ 3460750 w 3463925"/>
                  <a:gd name="connsiteY893" fmla="*/ 958626 h 2976563"/>
                  <a:gd name="connsiteX894" fmla="*/ 3463131 w 3463925"/>
                  <a:gd name="connsiteY894" fmla="*/ 985629 h 2976563"/>
                  <a:gd name="connsiteX895" fmla="*/ 3463925 w 3463925"/>
                  <a:gd name="connsiteY895" fmla="*/ 1012633 h 2976563"/>
                  <a:gd name="connsiteX896" fmla="*/ 3463925 w 3463925"/>
                  <a:gd name="connsiteY896" fmla="*/ 1038842 h 2976563"/>
                  <a:gd name="connsiteX897" fmla="*/ 3463131 w 3463925"/>
                  <a:gd name="connsiteY897" fmla="*/ 1077759 h 2976563"/>
                  <a:gd name="connsiteX898" fmla="*/ 3460750 w 3463925"/>
                  <a:gd name="connsiteY898" fmla="*/ 1116676 h 2976563"/>
                  <a:gd name="connsiteX899" fmla="*/ 3456781 w 3463925"/>
                  <a:gd name="connsiteY899" fmla="*/ 1155593 h 2976563"/>
                  <a:gd name="connsiteX900" fmla="*/ 3451225 w 3463925"/>
                  <a:gd name="connsiteY900" fmla="*/ 1193715 h 2976563"/>
                  <a:gd name="connsiteX901" fmla="*/ 3449638 w 3463925"/>
                  <a:gd name="connsiteY901" fmla="*/ 1211188 h 2976563"/>
                  <a:gd name="connsiteX902" fmla="*/ 3446462 w 3463925"/>
                  <a:gd name="connsiteY902" fmla="*/ 1227867 h 2976563"/>
                  <a:gd name="connsiteX903" fmla="*/ 3446462 w 3463925"/>
                  <a:gd name="connsiteY903" fmla="*/ 1228661 h 2976563"/>
                  <a:gd name="connsiteX904" fmla="*/ 3442494 w 3463925"/>
                  <a:gd name="connsiteY904" fmla="*/ 1239780 h 2976563"/>
                  <a:gd name="connsiteX905" fmla="*/ 3438525 w 3463925"/>
                  <a:gd name="connsiteY905" fmla="*/ 1251693 h 2976563"/>
                  <a:gd name="connsiteX906" fmla="*/ 3432969 w 3463925"/>
                  <a:gd name="connsiteY906" fmla="*/ 1262018 h 2976563"/>
                  <a:gd name="connsiteX907" fmla="*/ 3426619 w 3463925"/>
                  <a:gd name="connsiteY907" fmla="*/ 1271549 h 2976563"/>
                  <a:gd name="connsiteX908" fmla="*/ 3421062 w 3463925"/>
                  <a:gd name="connsiteY908" fmla="*/ 1281080 h 2976563"/>
                  <a:gd name="connsiteX909" fmla="*/ 3413919 w 3463925"/>
                  <a:gd name="connsiteY909" fmla="*/ 1289022 h 2976563"/>
                  <a:gd name="connsiteX910" fmla="*/ 3405188 w 3463925"/>
                  <a:gd name="connsiteY910" fmla="*/ 1298553 h 2976563"/>
                  <a:gd name="connsiteX911" fmla="*/ 3396456 w 3463925"/>
                  <a:gd name="connsiteY911" fmla="*/ 1305701 h 2976563"/>
                  <a:gd name="connsiteX912" fmla="*/ 3386931 w 3463925"/>
                  <a:gd name="connsiteY912" fmla="*/ 1312849 h 2976563"/>
                  <a:gd name="connsiteX913" fmla="*/ 3376612 w 3463925"/>
                  <a:gd name="connsiteY913" fmla="*/ 1318408 h 2976563"/>
                  <a:gd name="connsiteX914" fmla="*/ 3366294 w 3463925"/>
                  <a:gd name="connsiteY914" fmla="*/ 1323968 h 2976563"/>
                  <a:gd name="connsiteX915" fmla="*/ 3355181 w 3463925"/>
                  <a:gd name="connsiteY915" fmla="*/ 1327939 h 2976563"/>
                  <a:gd name="connsiteX916" fmla="*/ 3344069 w 3463925"/>
                  <a:gd name="connsiteY916" fmla="*/ 1331116 h 2976563"/>
                  <a:gd name="connsiteX917" fmla="*/ 3332956 w 3463925"/>
                  <a:gd name="connsiteY917" fmla="*/ 1334293 h 2976563"/>
                  <a:gd name="connsiteX918" fmla="*/ 3320256 w 3463925"/>
                  <a:gd name="connsiteY918" fmla="*/ 1335881 h 2976563"/>
                  <a:gd name="connsiteX919" fmla="*/ 3308350 w 3463925"/>
                  <a:gd name="connsiteY919" fmla="*/ 1336675 h 2976563"/>
                  <a:gd name="connsiteX920" fmla="*/ 3292475 w 3463925"/>
                  <a:gd name="connsiteY920" fmla="*/ 1335881 h 2976563"/>
                  <a:gd name="connsiteX921" fmla="*/ 3278981 w 3463925"/>
                  <a:gd name="connsiteY921" fmla="*/ 1333498 h 2976563"/>
                  <a:gd name="connsiteX922" fmla="*/ 3264694 w 3463925"/>
                  <a:gd name="connsiteY922" fmla="*/ 1330321 h 2976563"/>
                  <a:gd name="connsiteX923" fmla="*/ 3251994 w 3463925"/>
                  <a:gd name="connsiteY923" fmla="*/ 1325556 h 2976563"/>
                  <a:gd name="connsiteX924" fmla="*/ 3239294 w 3463925"/>
                  <a:gd name="connsiteY924" fmla="*/ 1319202 h 2976563"/>
                  <a:gd name="connsiteX925" fmla="*/ 3228181 w 3463925"/>
                  <a:gd name="connsiteY925" fmla="*/ 1312054 h 2976563"/>
                  <a:gd name="connsiteX926" fmla="*/ 3217069 w 3463925"/>
                  <a:gd name="connsiteY926" fmla="*/ 1303318 h 2976563"/>
                  <a:gd name="connsiteX927" fmla="*/ 3206750 w 3463925"/>
                  <a:gd name="connsiteY927" fmla="*/ 1294581 h 2976563"/>
                  <a:gd name="connsiteX928" fmla="*/ 3197225 w 3463925"/>
                  <a:gd name="connsiteY928" fmla="*/ 1284257 h 2976563"/>
                  <a:gd name="connsiteX929" fmla="*/ 3189288 w 3463925"/>
                  <a:gd name="connsiteY929" fmla="*/ 1273137 h 2976563"/>
                  <a:gd name="connsiteX930" fmla="*/ 3182144 w 3463925"/>
                  <a:gd name="connsiteY930" fmla="*/ 1262018 h 2976563"/>
                  <a:gd name="connsiteX931" fmla="*/ 3175794 w 3463925"/>
                  <a:gd name="connsiteY931" fmla="*/ 1248517 h 2976563"/>
                  <a:gd name="connsiteX932" fmla="*/ 3171031 w 3463925"/>
                  <a:gd name="connsiteY932" fmla="*/ 1235809 h 2976563"/>
                  <a:gd name="connsiteX933" fmla="*/ 3167856 w 3463925"/>
                  <a:gd name="connsiteY933" fmla="*/ 1221513 h 2976563"/>
                  <a:gd name="connsiteX934" fmla="*/ 3165475 w 3463925"/>
                  <a:gd name="connsiteY934" fmla="*/ 1207217 h 2976563"/>
                  <a:gd name="connsiteX935" fmla="*/ 3164681 w 3463925"/>
                  <a:gd name="connsiteY935" fmla="*/ 1192921 h 2976563"/>
                  <a:gd name="connsiteX936" fmla="*/ 3164681 w 3463925"/>
                  <a:gd name="connsiteY936" fmla="*/ 1184979 h 2976563"/>
                  <a:gd name="connsiteX937" fmla="*/ 3165475 w 3463925"/>
                  <a:gd name="connsiteY937" fmla="*/ 1176242 h 2976563"/>
                  <a:gd name="connsiteX938" fmla="*/ 3164681 w 3463925"/>
                  <a:gd name="connsiteY938" fmla="*/ 1176242 h 2976563"/>
                  <a:gd name="connsiteX939" fmla="*/ 3169444 w 3463925"/>
                  <a:gd name="connsiteY939" fmla="*/ 1142885 h 2976563"/>
                  <a:gd name="connsiteX940" fmla="*/ 3173412 w 3463925"/>
                  <a:gd name="connsiteY940" fmla="*/ 1107939 h 2976563"/>
                  <a:gd name="connsiteX941" fmla="*/ 3175794 w 3463925"/>
                  <a:gd name="connsiteY941" fmla="*/ 1072994 h 2976563"/>
                  <a:gd name="connsiteX942" fmla="*/ 3176588 w 3463925"/>
                  <a:gd name="connsiteY942" fmla="*/ 1038842 h 2976563"/>
                  <a:gd name="connsiteX943" fmla="*/ 3175794 w 3463925"/>
                  <a:gd name="connsiteY943" fmla="*/ 999925 h 2976563"/>
                  <a:gd name="connsiteX944" fmla="*/ 3172619 w 3463925"/>
                  <a:gd name="connsiteY944" fmla="*/ 961803 h 2976563"/>
                  <a:gd name="connsiteX945" fmla="*/ 3168650 w 3463925"/>
                  <a:gd name="connsiteY945" fmla="*/ 924474 h 2976563"/>
                  <a:gd name="connsiteX946" fmla="*/ 3161506 w 3463925"/>
                  <a:gd name="connsiteY946" fmla="*/ 887146 h 2976563"/>
                  <a:gd name="connsiteX947" fmla="*/ 3153569 w 3463925"/>
                  <a:gd name="connsiteY947" fmla="*/ 851406 h 2976563"/>
                  <a:gd name="connsiteX948" fmla="*/ 3143250 w 3463925"/>
                  <a:gd name="connsiteY948" fmla="*/ 815666 h 2976563"/>
                  <a:gd name="connsiteX949" fmla="*/ 3130550 w 3463925"/>
                  <a:gd name="connsiteY949" fmla="*/ 780720 h 2976563"/>
                  <a:gd name="connsiteX950" fmla="*/ 3117056 w 3463925"/>
                  <a:gd name="connsiteY950" fmla="*/ 746569 h 2976563"/>
                  <a:gd name="connsiteX951" fmla="*/ 3102769 w 3463925"/>
                  <a:gd name="connsiteY951" fmla="*/ 712417 h 2976563"/>
                  <a:gd name="connsiteX952" fmla="*/ 3085306 w 3463925"/>
                  <a:gd name="connsiteY952" fmla="*/ 680648 h 2976563"/>
                  <a:gd name="connsiteX953" fmla="*/ 3067844 w 3463925"/>
                  <a:gd name="connsiteY953" fmla="*/ 648879 h 2976563"/>
                  <a:gd name="connsiteX954" fmla="*/ 3048794 w 3463925"/>
                  <a:gd name="connsiteY954" fmla="*/ 619493 h 2976563"/>
                  <a:gd name="connsiteX955" fmla="*/ 3027362 w 3463925"/>
                  <a:gd name="connsiteY955" fmla="*/ 589313 h 2976563"/>
                  <a:gd name="connsiteX956" fmla="*/ 3005931 w 3463925"/>
                  <a:gd name="connsiteY956" fmla="*/ 560721 h 2976563"/>
                  <a:gd name="connsiteX957" fmla="*/ 2982119 w 3463925"/>
                  <a:gd name="connsiteY957" fmla="*/ 534511 h 2976563"/>
                  <a:gd name="connsiteX958" fmla="*/ 2956719 w 3463925"/>
                  <a:gd name="connsiteY958" fmla="*/ 507508 h 2976563"/>
                  <a:gd name="connsiteX959" fmla="*/ 2930525 w 3463925"/>
                  <a:gd name="connsiteY959" fmla="*/ 482887 h 2976563"/>
                  <a:gd name="connsiteX960" fmla="*/ 2902744 w 3463925"/>
                  <a:gd name="connsiteY960" fmla="*/ 459060 h 2976563"/>
                  <a:gd name="connsiteX961" fmla="*/ 2875756 w 3463925"/>
                  <a:gd name="connsiteY961" fmla="*/ 436822 h 2976563"/>
                  <a:gd name="connsiteX962" fmla="*/ 2845594 w 3463925"/>
                  <a:gd name="connsiteY962" fmla="*/ 416172 h 2976563"/>
                  <a:gd name="connsiteX963" fmla="*/ 2814638 w 3463925"/>
                  <a:gd name="connsiteY963" fmla="*/ 395523 h 2976563"/>
                  <a:gd name="connsiteX964" fmla="*/ 2782888 w 3463925"/>
                  <a:gd name="connsiteY964" fmla="*/ 378050 h 2976563"/>
                  <a:gd name="connsiteX965" fmla="*/ 2751138 w 3463925"/>
                  <a:gd name="connsiteY965" fmla="*/ 362165 h 2976563"/>
                  <a:gd name="connsiteX966" fmla="*/ 2717800 w 3463925"/>
                  <a:gd name="connsiteY966" fmla="*/ 346281 h 2976563"/>
                  <a:gd name="connsiteX967" fmla="*/ 2683669 w 3463925"/>
                  <a:gd name="connsiteY967" fmla="*/ 332779 h 2976563"/>
                  <a:gd name="connsiteX968" fmla="*/ 2648744 w 3463925"/>
                  <a:gd name="connsiteY968" fmla="*/ 320866 h 2976563"/>
                  <a:gd name="connsiteX969" fmla="*/ 2613025 w 3463925"/>
                  <a:gd name="connsiteY969" fmla="*/ 310541 h 2976563"/>
                  <a:gd name="connsiteX970" fmla="*/ 2577306 w 3463925"/>
                  <a:gd name="connsiteY970" fmla="*/ 302599 h 2976563"/>
                  <a:gd name="connsiteX971" fmla="*/ 2540000 w 3463925"/>
                  <a:gd name="connsiteY971" fmla="*/ 296245 h 2976563"/>
                  <a:gd name="connsiteX972" fmla="*/ 2501900 w 3463925"/>
                  <a:gd name="connsiteY972" fmla="*/ 291480 h 2976563"/>
                  <a:gd name="connsiteX973" fmla="*/ 2464594 w 3463925"/>
                  <a:gd name="connsiteY973" fmla="*/ 288303 h 2976563"/>
                  <a:gd name="connsiteX974" fmla="*/ 2426494 w 3463925"/>
                  <a:gd name="connsiteY974" fmla="*/ 286714 h 2976563"/>
                  <a:gd name="connsiteX975" fmla="*/ 2410619 w 3463925"/>
                  <a:gd name="connsiteY975" fmla="*/ 286714 h 2976563"/>
                  <a:gd name="connsiteX976" fmla="*/ 2396331 w 3463925"/>
                  <a:gd name="connsiteY976" fmla="*/ 283537 h 2976563"/>
                  <a:gd name="connsiteX977" fmla="*/ 2383631 w 3463925"/>
                  <a:gd name="connsiteY977" fmla="*/ 281155 h 2976563"/>
                  <a:gd name="connsiteX978" fmla="*/ 2370138 w 3463925"/>
                  <a:gd name="connsiteY978" fmla="*/ 275595 h 2976563"/>
                  <a:gd name="connsiteX979" fmla="*/ 2357438 w 3463925"/>
                  <a:gd name="connsiteY979" fmla="*/ 269241 h 2976563"/>
                  <a:gd name="connsiteX980" fmla="*/ 2345531 w 3463925"/>
                  <a:gd name="connsiteY980" fmla="*/ 262093 h 2976563"/>
                  <a:gd name="connsiteX981" fmla="*/ 2335212 w 3463925"/>
                  <a:gd name="connsiteY981" fmla="*/ 254151 h 2976563"/>
                  <a:gd name="connsiteX982" fmla="*/ 2324894 w 3463925"/>
                  <a:gd name="connsiteY982" fmla="*/ 244621 h 2976563"/>
                  <a:gd name="connsiteX983" fmla="*/ 2315369 w 3463925"/>
                  <a:gd name="connsiteY983" fmla="*/ 234296 h 2976563"/>
                  <a:gd name="connsiteX984" fmla="*/ 2307431 w 3463925"/>
                  <a:gd name="connsiteY984" fmla="*/ 224765 h 2976563"/>
                  <a:gd name="connsiteX985" fmla="*/ 2300288 w 3463925"/>
                  <a:gd name="connsiteY985" fmla="*/ 212057 h 2976563"/>
                  <a:gd name="connsiteX986" fmla="*/ 2293938 w 3463925"/>
                  <a:gd name="connsiteY986" fmla="*/ 200144 h 2976563"/>
                  <a:gd name="connsiteX987" fmla="*/ 2289175 w 3463925"/>
                  <a:gd name="connsiteY987" fmla="*/ 186642 h 2976563"/>
                  <a:gd name="connsiteX988" fmla="*/ 2286000 w 3463925"/>
                  <a:gd name="connsiteY988" fmla="*/ 173141 h 2976563"/>
                  <a:gd name="connsiteX989" fmla="*/ 2282825 w 3463925"/>
                  <a:gd name="connsiteY989" fmla="*/ 158845 h 2976563"/>
                  <a:gd name="connsiteX990" fmla="*/ 2282825 w 3463925"/>
                  <a:gd name="connsiteY990" fmla="*/ 143754 h 2976563"/>
                  <a:gd name="connsiteX991" fmla="*/ 2282825 w 3463925"/>
                  <a:gd name="connsiteY991" fmla="*/ 128664 h 2976563"/>
                  <a:gd name="connsiteX992" fmla="*/ 2286000 w 3463925"/>
                  <a:gd name="connsiteY992" fmla="*/ 114368 h 2976563"/>
                  <a:gd name="connsiteX993" fmla="*/ 2289175 w 3463925"/>
                  <a:gd name="connsiteY993" fmla="*/ 101661 h 2976563"/>
                  <a:gd name="connsiteX994" fmla="*/ 2293938 w 3463925"/>
                  <a:gd name="connsiteY994" fmla="*/ 88159 h 2976563"/>
                  <a:gd name="connsiteX995" fmla="*/ 2300288 w 3463925"/>
                  <a:gd name="connsiteY995" fmla="*/ 75451 h 2976563"/>
                  <a:gd name="connsiteX996" fmla="*/ 2307431 w 3463925"/>
                  <a:gd name="connsiteY996" fmla="*/ 63538 h 2976563"/>
                  <a:gd name="connsiteX997" fmla="*/ 2315369 w 3463925"/>
                  <a:gd name="connsiteY997" fmla="*/ 52419 h 2976563"/>
                  <a:gd name="connsiteX998" fmla="*/ 2324894 w 3463925"/>
                  <a:gd name="connsiteY998" fmla="*/ 42094 h 2976563"/>
                  <a:gd name="connsiteX999" fmla="*/ 2335212 w 3463925"/>
                  <a:gd name="connsiteY999" fmla="*/ 32563 h 2976563"/>
                  <a:gd name="connsiteX1000" fmla="*/ 2345531 w 3463925"/>
                  <a:gd name="connsiteY1000" fmla="*/ 24621 h 2976563"/>
                  <a:gd name="connsiteX1001" fmla="*/ 2357438 w 3463925"/>
                  <a:gd name="connsiteY1001" fmla="*/ 17473 h 2976563"/>
                  <a:gd name="connsiteX1002" fmla="*/ 2370138 w 3463925"/>
                  <a:gd name="connsiteY1002" fmla="*/ 11119 h 2976563"/>
                  <a:gd name="connsiteX1003" fmla="*/ 2383631 w 3463925"/>
                  <a:gd name="connsiteY1003" fmla="*/ 7148 h 2976563"/>
                  <a:gd name="connsiteX1004" fmla="*/ 2396331 w 3463925"/>
                  <a:gd name="connsiteY1004" fmla="*/ 3177 h 2976563"/>
                  <a:gd name="connsiteX1005" fmla="*/ 2410619 w 3463925"/>
                  <a:gd name="connsiteY1005" fmla="*/ 794 h 2976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</a:cxnLst>
                <a:rect l="l" t="t" r="r" b="b"/>
                <a:pathLst>
                  <a:path w="3463925" h="2976563">
                    <a:moveTo>
                      <a:pt x="1131888" y="2093913"/>
                    </a:moveTo>
                    <a:lnTo>
                      <a:pt x="1109662" y="2094703"/>
                    </a:lnTo>
                    <a:lnTo>
                      <a:pt x="1089025" y="2097863"/>
                    </a:lnTo>
                    <a:lnTo>
                      <a:pt x="1070769" y="2103394"/>
                    </a:lnTo>
                    <a:lnTo>
                      <a:pt x="1052512" y="2109714"/>
                    </a:lnTo>
                    <a:lnTo>
                      <a:pt x="1035050" y="2117614"/>
                    </a:lnTo>
                    <a:lnTo>
                      <a:pt x="1018381" y="2127885"/>
                    </a:lnTo>
                    <a:lnTo>
                      <a:pt x="1003300" y="2138155"/>
                    </a:lnTo>
                    <a:lnTo>
                      <a:pt x="988219" y="2150006"/>
                    </a:lnTo>
                    <a:lnTo>
                      <a:pt x="976312" y="2163437"/>
                    </a:lnTo>
                    <a:lnTo>
                      <a:pt x="963612" y="2177657"/>
                    </a:lnTo>
                    <a:lnTo>
                      <a:pt x="954088" y="2191878"/>
                    </a:lnTo>
                    <a:lnTo>
                      <a:pt x="944562" y="2207679"/>
                    </a:lnTo>
                    <a:lnTo>
                      <a:pt x="937419" y="2223480"/>
                    </a:lnTo>
                    <a:lnTo>
                      <a:pt x="931069" y="2240071"/>
                    </a:lnTo>
                    <a:lnTo>
                      <a:pt x="927100" y="2256662"/>
                    </a:lnTo>
                    <a:lnTo>
                      <a:pt x="923925" y="2273253"/>
                    </a:lnTo>
                    <a:lnTo>
                      <a:pt x="923925" y="2289843"/>
                    </a:lnTo>
                    <a:lnTo>
                      <a:pt x="924719" y="2306434"/>
                    </a:lnTo>
                    <a:lnTo>
                      <a:pt x="927100" y="2322235"/>
                    </a:lnTo>
                    <a:lnTo>
                      <a:pt x="931862" y="2338036"/>
                    </a:lnTo>
                    <a:lnTo>
                      <a:pt x="938212" y="2352257"/>
                    </a:lnTo>
                    <a:lnTo>
                      <a:pt x="946944" y="2365687"/>
                    </a:lnTo>
                    <a:lnTo>
                      <a:pt x="956469" y="2377538"/>
                    </a:lnTo>
                    <a:lnTo>
                      <a:pt x="968375" y="2388599"/>
                    </a:lnTo>
                    <a:lnTo>
                      <a:pt x="980281" y="2398079"/>
                    </a:lnTo>
                    <a:lnTo>
                      <a:pt x="994569" y="2407560"/>
                    </a:lnTo>
                    <a:lnTo>
                      <a:pt x="1008856" y="2414670"/>
                    </a:lnTo>
                    <a:lnTo>
                      <a:pt x="1025525" y="2421780"/>
                    </a:lnTo>
                    <a:lnTo>
                      <a:pt x="1042988" y="2425731"/>
                    </a:lnTo>
                    <a:lnTo>
                      <a:pt x="1060450" y="2429681"/>
                    </a:lnTo>
                    <a:lnTo>
                      <a:pt x="1079500" y="2430471"/>
                    </a:lnTo>
                    <a:lnTo>
                      <a:pt x="1099344" y="2432051"/>
                    </a:lnTo>
                    <a:lnTo>
                      <a:pt x="1119188" y="2429681"/>
                    </a:lnTo>
                    <a:lnTo>
                      <a:pt x="1139031" y="2426521"/>
                    </a:lnTo>
                    <a:lnTo>
                      <a:pt x="1158875" y="2421780"/>
                    </a:lnTo>
                    <a:lnTo>
                      <a:pt x="1177131" y="2415460"/>
                    </a:lnTo>
                    <a:lnTo>
                      <a:pt x="1194594" y="2408350"/>
                    </a:lnTo>
                    <a:lnTo>
                      <a:pt x="1212056" y="2398869"/>
                    </a:lnTo>
                    <a:lnTo>
                      <a:pt x="1228725" y="2390179"/>
                    </a:lnTo>
                    <a:lnTo>
                      <a:pt x="1243806" y="2379118"/>
                    </a:lnTo>
                    <a:lnTo>
                      <a:pt x="1257300" y="2366478"/>
                    </a:lnTo>
                    <a:lnTo>
                      <a:pt x="1269206" y="2353047"/>
                    </a:lnTo>
                    <a:lnTo>
                      <a:pt x="1281112" y="2339616"/>
                    </a:lnTo>
                    <a:lnTo>
                      <a:pt x="1291431" y="2324605"/>
                    </a:lnTo>
                    <a:lnTo>
                      <a:pt x="1299369" y="2309594"/>
                    </a:lnTo>
                    <a:lnTo>
                      <a:pt x="1305719" y="2293794"/>
                    </a:lnTo>
                    <a:lnTo>
                      <a:pt x="1310481" y="2277993"/>
                    </a:lnTo>
                    <a:lnTo>
                      <a:pt x="1313656" y="2261402"/>
                    </a:lnTo>
                    <a:lnTo>
                      <a:pt x="1314450" y="2244811"/>
                    </a:lnTo>
                    <a:lnTo>
                      <a:pt x="1313656" y="2227430"/>
                    </a:lnTo>
                    <a:lnTo>
                      <a:pt x="1310481" y="2212419"/>
                    </a:lnTo>
                    <a:lnTo>
                      <a:pt x="1306512" y="2195828"/>
                    </a:lnTo>
                    <a:lnTo>
                      <a:pt x="1300162" y="2181608"/>
                    </a:lnTo>
                    <a:lnTo>
                      <a:pt x="1292225" y="2167387"/>
                    </a:lnTo>
                    <a:lnTo>
                      <a:pt x="1282700" y="2153956"/>
                    </a:lnTo>
                    <a:lnTo>
                      <a:pt x="1271588" y="2142896"/>
                    </a:lnTo>
                    <a:lnTo>
                      <a:pt x="1258094" y="2131835"/>
                    </a:lnTo>
                    <a:lnTo>
                      <a:pt x="1244600" y="2121564"/>
                    </a:lnTo>
                    <a:lnTo>
                      <a:pt x="1228725" y="2113664"/>
                    </a:lnTo>
                    <a:lnTo>
                      <a:pt x="1212056" y="2106554"/>
                    </a:lnTo>
                    <a:lnTo>
                      <a:pt x="1193800" y="2101023"/>
                    </a:lnTo>
                    <a:lnTo>
                      <a:pt x="1173956" y="2097073"/>
                    </a:lnTo>
                    <a:lnTo>
                      <a:pt x="1153319" y="2093913"/>
                    </a:lnTo>
                    <a:close/>
                    <a:moveTo>
                      <a:pt x="1430769" y="2000250"/>
                    </a:moveTo>
                    <a:lnTo>
                      <a:pt x="1423588" y="2001040"/>
                    </a:lnTo>
                    <a:lnTo>
                      <a:pt x="1415609" y="2002619"/>
                    </a:lnTo>
                    <a:lnTo>
                      <a:pt x="1407630" y="2005778"/>
                    </a:lnTo>
                    <a:lnTo>
                      <a:pt x="1400449" y="2008937"/>
                    </a:lnTo>
                    <a:lnTo>
                      <a:pt x="1391672" y="2014466"/>
                    </a:lnTo>
                    <a:lnTo>
                      <a:pt x="1383693" y="2019204"/>
                    </a:lnTo>
                    <a:lnTo>
                      <a:pt x="1376512" y="2024733"/>
                    </a:lnTo>
                    <a:lnTo>
                      <a:pt x="1371724" y="2030261"/>
                    </a:lnTo>
                    <a:lnTo>
                      <a:pt x="1365341" y="2036579"/>
                    </a:lnTo>
                    <a:lnTo>
                      <a:pt x="1361351" y="2043687"/>
                    </a:lnTo>
                    <a:lnTo>
                      <a:pt x="1356564" y="2050795"/>
                    </a:lnTo>
                    <a:lnTo>
                      <a:pt x="1354170" y="2057903"/>
                    </a:lnTo>
                    <a:lnTo>
                      <a:pt x="1351777" y="2065011"/>
                    </a:lnTo>
                    <a:lnTo>
                      <a:pt x="1349383" y="2072119"/>
                    </a:lnTo>
                    <a:lnTo>
                      <a:pt x="1348585" y="2080806"/>
                    </a:lnTo>
                    <a:lnTo>
                      <a:pt x="1347787" y="2087914"/>
                    </a:lnTo>
                    <a:lnTo>
                      <a:pt x="1347787" y="2095022"/>
                    </a:lnTo>
                    <a:lnTo>
                      <a:pt x="1348585" y="2102919"/>
                    </a:lnTo>
                    <a:lnTo>
                      <a:pt x="1350979" y="2110027"/>
                    </a:lnTo>
                    <a:lnTo>
                      <a:pt x="1352574" y="2116345"/>
                    </a:lnTo>
                    <a:lnTo>
                      <a:pt x="1355766" y="2123453"/>
                    </a:lnTo>
                    <a:lnTo>
                      <a:pt x="1358958" y="2129771"/>
                    </a:lnTo>
                    <a:lnTo>
                      <a:pt x="1362947" y="2135300"/>
                    </a:lnTo>
                    <a:lnTo>
                      <a:pt x="1366937" y="2140828"/>
                    </a:lnTo>
                    <a:lnTo>
                      <a:pt x="1372522" y="2144777"/>
                    </a:lnTo>
                    <a:lnTo>
                      <a:pt x="1377310" y="2148726"/>
                    </a:lnTo>
                    <a:lnTo>
                      <a:pt x="1383693" y="2151885"/>
                    </a:lnTo>
                    <a:lnTo>
                      <a:pt x="1390076" y="2154254"/>
                    </a:lnTo>
                    <a:lnTo>
                      <a:pt x="1396459" y="2155833"/>
                    </a:lnTo>
                    <a:lnTo>
                      <a:pt x="1403640" y="2157413"/>
                    </a:lnTo>
                    <a:lnTo>
                      <a:pt x="1410822" y="2157413"/>
                    </a:lnTo>
                    <a:lnTo>
                      <a:pt x="1418003" y="2155833"/>
                    </a:lnTo>
                    <a:lnTo>
                      <a:pt x="1425184" y="2155044"/>
                    </a:lnTo>
                    <a:lnTo>
                      <a:pt x="1432365" y="2152674"/>
                    </a:lnTo>
                    <a:lnTo>
                      <a:pt x="1439546" y="2151095"/>
                    </a:lnTo>
                    <a:lnTo>
                      <a:pt x="1446727" y="2147936"/>
                    </a:lnTo>
                    <a:lnTo>
                      <a:pt x="1453908" y="2143987"/>
                    </a:lnTo>
                    <a:lnTo>
                      <a:pt x="1461090" y="2138459"/>
                    </a:lnTo>
                    <a:lnTo>
                      <a:pt x="1467473" y="2133720"/>
                    </a:lnTo>
                    <a:lnTo>
                      <a:pt x="1473058" y="2127402"/>
                    </a:lnTo>
                    <a:lnTo>
                      <a:pt x="1478644" y="2121084"/>
                    </a:lnTo>
                    <a:lnTo>
                      <a:pt x="1483431" y="2113976"/>
                    </a:lnTo>
                    <a:lnTo>
                      <a:pt x="1488218" y="2106868"/>
                    </a:lnTo>
                    <a:lnTo>
                      <a:pt x="1490612" y="2099760"/>
                    </a:lnTo>
                    <a:lnTo>
                      <a:pt x="1493804" y="2092652"/>
                    </a:lnTo>
                    <a:lnTo>
                      <a:pt x="1496995" y="2085544"/>
                    </a:lnTo>
                    <a:lnTo>
                      <a:pt x="1497793" y="2078437"/>
                    </a:lnTo>
                    <a:lnTo>
                      <a:pt x="1499389" y="2070539"/>
                    </a:lnTo>
                    <a:lnTo>
                      <a:pt x="1500187" y="2063431"/>
                    </a:lnTo>
                    <a:lnTo>
                      <a:pt x="1499389" y="2056323"/>
                    </a:lnTo>
                    <a:lnTo>
                      <a:pt x="1497793" y="2049215"/>
                    </a:lnTo>
                    <a:lnTo>
                      <a:pt x="1496995" y="2042107"/>
                    </a:lnTo>
                    <a:lnTo>
                      <a:pt x="1493804" y="2035789"/>
                    </a:lnTo>
                    <a:lnTo>
                      <a:pt x="1490612" y="2028681"/>
                    </a:lnTo>
                    <a:lnTo>
                      <a:pt x="1486623" y="2023153"/>
                    </a:lnTo>
                    <a:lnTo>
                      <a:pt x="1482633" y="2018415"/>
                    </a:lnTo>
                    <a:lnTo>
                      <a:pt x="1477846" y="2012886"/>
                    </a:lnTo>
                    <a:lnTo>
                      <a:pt x="1472260" y="2008937"/>
                    </a:lnTo>
                    <a:lnTo>
                      <a:pt x="1465877" y="2005778"/>
                    </a:lnTo>
                    <a:lnTo>
                      <a:pt x="1460292" y="2004199"/>
                    </a:lnTo>
                    <a:lnTo>
                      <a:pt x="1453111" y="2001830"/>
                    </a:lnTo>
                    <a:lnTo>
                      <a:pt x="1446727" y="2000250"/>
                    </a:lnTo>
                    <a:lnTo>
                      <a:pt x="1439546" y="2000250"/>
                    </a:lnTo>
                    <a:close/>
                    <a:moveTo>
                      <a:pt x="1342170" y="1662113"/>
                    </a:moveTo>
                    <a:lnTo>
                      <a:pt x="1368326" y="1662113"/>
                    </a:lnTo>
                    <a:lnTo>
                      <a:pt x="1391311" y="1662908"/>
                    </a:lnTo>
                    <a:lnTo>
                      <a:pt x="1415090" y="1663703"/>
                    </a:lnTo>
                    <a:lnTo>
                      <a:pt x="1438075" y="1666088"/>
                    </a:lnTo>
                    <a:lnTo>
                      <a:pt x="1460268" y="1669268"/>
                    </a:lnTo>
                    <a:lnTo>
                      <a:pt x="1481668" y="1673244"/>
                    </a:lnTo>
                    <a:lnTo>
                      <a:pt x="1502276" y="1678014"/>
                    </a:lnTo>
                    <a:lnTo>
                      <a:pt x="1522884" y="1683579"/>
                    </a:lnTo>
                    <a:lnTo>
                      <a:pt x="1541907" y="1688350"/>
                    </a:lnTo>
                    <a:lnTo>
                      <a:pt x="1560929" y="1695505"/>
                    </a:lnTo>
                    <a:lnTo>
                      <a:pt x="1579159" y="1702661"/>
                    </a:lnTo>
                    <a:lnTo>
                      <a:pt x="1596596" y="1709816"/>
                    </a:lnTo>
                    <a:lnTo>
                      <a:pt x="1612449" y="1718562"/>
                    </a:lnTo>
                    <a:lnTo>
                      <a:pt x="1629093" y="1727307"/>
                    </a:lnTo>
                    <a:lnTo>
                      <a:pt x="1645738" y="1736848"/>
                    </a:lnTo>
                    <a:lnTo>
                      <a:pt x="1660005" y="1747184"/>
                    </a:lnTo>
                    <a:lnTo>
                      <a:pt x="1674272" y="1757519"/>
                    </a:lnTo>
                    <a:lnTo>
                      <a:pt x="1688539" y="1768650"/>
                    </a:lnTo>
                    <a:lnTo>
                      <a:pt x="1702013" y="1779781"/>
                    </a:lnTo>
                    <a:lnTo>
                      <a:pt x="1713902" y="1792501"/>
                    </a:lnTo>
                    <a:lnTo>
                      <a:pt x="1726584" y="1804427"/>
                    </a:lnTo>
                    <a:lnTo>
                      <a:pt x="1737680" y="1817148"/>
                    </a:lnTo>
                    <a:lnTo>
                      <a:pt x="1748777" y="1829869"/>
                    </a:lnTo>
                    <a:lnTo>
                      <a:pt x="1759081" y="1843385"/>
                    </a:lnTo>
                    <a:lnTo>
                      <a:pt x="1768592" y="1856901"/>
                    </a:lnTo>
                    <a:lnTo>
                      <a:pt x="1777311" y="1871212"/>
                    </a:lnTo>
                    <a:lnTo>
                      <a:pt x="1786030" y="1885523"/>
                    </a:lnTo>
                    <a:lnTo>
                      <a:pt x="1801882" y="1914144"/>
                    </a:lnTo>
                    <a:lnTo>
                      <a:pt x="1814563" y="1945151"/>
                    </a:lnTo>
                    <a:lnTo>
                      <a:pt x="1825660" y="1976158"/>
                    </a:lnTo>
                    <a:lnTo>
                      <a:pt x="1835171" y="2007165"/>
                    </a:lnTo>
                    <a:lnTo>
                      <a:pt x="1842304" y="2038967"/>
                    </a:lnTo>
                    <a:lnTo>
                      <a:pt x="1846268" y="2070770"/>
                    </a:lnTo>
                    <a:lnTo>
                      <a:pt x="1849438" y="2102572"/>
                    </a:lnTo>
                    <a:lnTo>
                      <a:pt x="1849438" y="2134374"/>
                    </a:lnTo>
                    <a:lnTo>
                      <a:pt x="1848645" y="2166176"/>
                    </a:lnTo>
                    <a:lnTo>
                      <a:pt x="1845475" y="2197183"/>
                    </a:lnTo>
                    <a:lnTo>
                      <a:pt x="1839927" y="2226600"/>
                    </a:lnTo>
                    <a:lnTo>
                      <a:pt x="1832793" y="2256812"/>
                    </a:lnTo>
                    <a:lnTo>
                      <a:pt x="1824867" y="2285434"/>
                    </a:lnTo>
                    <a:lnTo>
                      <a:pt x="1813771" y="2311670"/>
                    </a:lnTo>
                    <a:lnTo>
                      <a:pt x="1801089" y="2337907"/>
                    </a:lnTo>
                    <a:lnTo>
                      <a:pt x="1787615" y="2360963"/>
                    </a:lnTo>
                    <a:lnTo>
                      <a:pt x="1771763" y="2384020"/>
                    </a:lnTo>
                    <a:lnTo>
                      <a:pt x="1755118" y="2405486"/>
                    </a:lnTo>
                    <a:lnTo>
                      <a:pt x="1736888" y="2424568"/>
                    </a:lnTo>
                    <a:lnTo>
                      <a:pt x="1717073" y="2444444"/>
                    </a:lnTo>
                    <a:lnTo>
                      <a:pt x="1698050" y="2463525"/>
                    </a:lnTo>
                    <a:lnTo>
                      <a:pt x="1677442" y="2481016"/>
                    </a:lnTo>
                    <a:lnTo>
                      <a:pt x="1656042" y="2498507"/>
                    </a:lnTo>
                    <a:lnTo>
                      <a:pt x="1633056" y="2515203"/>
                    </a:lnTo>
                    <a:lnTo>
                      <a:pt x="1610071" y="2530309"/>
                    </a:lnTo>
                    <a:lnTo>
                      <a:pt x="1586293" y="2544620"/>
                    </a:lnTo>
                    <a:lnTo>
                      <a:pt x="1561722" y="2558136"/>
                    </a:lnTo>
                    <a:lnTo>
                      <a:pt x="1536358" y="2570857"/>
                    </a:lnTo>
                    <a:lnTo>
                      <a:pt x="1510202" y="2581988"/>
                    </a:lnTo>
                    <a:lnTo>
                      <a:pt x="1484046" y="2592323"/>
                    </a:lnTo>
                    <a:lnTo>
                      <a:pt x="1456305" y="2601864"/>
                    </a:lnTo>
                    <a:lnTo>
                      <a:pt x="1428564" y="2609815"/>
                    </a:lnTo>
                    <a:lnTo>
                      <a:pt x="1400823" y="2616175"/>
                    </a:lnTo>
                    <a:lnTo>
                      <a:pt x="1372289" y="2621740"/>
                    </a:lnTo>
                    <a:lnTo>
                      <a:pt x="1342170" y="2626511"/>
                    </a:lnTo>
                    <a:lnTo>
                      <a:pt x="1313636" y="2628896"/>
                    </a:lnTo>
                    <a:lnTo>
                      <a:pt x="1282724" y="2631281"/>
                    </a:lnTo>
                    <a:lnTo>
                      <a:pt x="1253398" y="2632076"/>
                    </a:lnTo>
                    <a:lnTo>
                      <a:pt x="1222486" y="2631281"/>
                    </a:lnTo>
                    <a:lnTo>
                      <a:pt x="1192367" y="2628101"/>
                    </a:lnTo>
                    <a:lnTo>
                      <a:pt x="1161455" y="2624921"/>
                    </a:lnTo>
                    <a:lnTo>
                      <a:pt x="1129751" y="2620150"/>
                    </a:lnTo>
                    <a:lnTo>
                      <a:pt x="1098047" y="2612995"/>
                    </a:lnTo>
                    <a:lnTo>
                      <a:pt x="1066343" y="2604249"/>
                    </a:lnTo>
                    <a:lnTo>
                      <a:pt x="1035431" y="2595504"/>
                    </a:lnTo>
                    <a:lnTo>
                      <a:pt x="1002934" y="2584373"/>
                    </a:lnTo>
                    <a:lnTo>
                      <a:pt x="971230" y="2570857"/>
                    </a:lnTo>
                    <a:lnTo>
                      <a:pt x="938733" y="2556546"/>
                    </a:lnTo>
                    <a:lnTo>
                      <a:pt x="907029" y="2539850"/>
                    </a:lnTo>
                    <a:lnTo>
                      <a:pt x="892762" y="2530309"/>
                    </a:lnTo>
                    <a:lnTo>
                      <a:pt x="880080" y="2522359"/>
                    </a:lnTo>
                    <a:lnTo>
                      <a:pt x="866606" y="2512818"/>
                    </a:lnTo>
                    <a:lnTo>
                      <a:pt x="855509" y="2503278"/>
                    </a:lnTo>
                    <a:lnTo>
                      <a:pt x="843620" y="2493737"/>
                    </a:lnTo>
                    <a:lnTo>
                      <a:pt x="833316" y="2483401"/>
                    </a:lnTo>
                    <a:lnTo>
                      <a:pt x="824598" y="2472271"/>
                    </a:lnTo>
                    <a:lnTo>
                      <a:pt x="815086" y="2461935"/>
                    </a:lnTo>
                    <a:lnTo>
                      <a:pt x="807160" y="2451599"/>
                    </a:lnTo>
                    <a:lnTo>
                      <a:pt x="800027" y="2440469"/>
                    </a:lnTo>
                    <a:lnTo>
                      <a:pt x="787345" y="2419002"/>
                    </a:lnTo>
                    <a:lnTo>
                      <a:pt x="777041" y="2396741"/>
                    </a:lnTo>
                    <a:lnTo>
                      <a:pt x="769115" y="2376864"/>
                    </a:lnTo>
                    <a:lnTo>
                      <a:pt x="762774" y="2356988"/>
                    </a:lnTo>
                    <a:lnTo>
                      <a:pt x="758811" y="2338702"/>
                    </a:lnTo>
                    <a:lnTo>
                      <a:pt x="755641" y="2322006"/>
                    </a:lnTo>
                    <a:lnTo>
                      <a:pt x="754056" y="2307695"/>
                    </a:lnTo>
                    <a:lnTo>
                      <a:pt x="752470" y="2287024"/>
                    </a:lnTo>
                    <a:lnTo>
                      <a:pt x="752470" y="2279073"/>
                    </a:lnTo>
                    <a:lnTo>
                      <a:pt x="751678" y="2272713"/>
                    </a:lnTo>
                    <a:lnTo>
                      <a:pt x="750885" y="2256812"/>
                    </a:lnTo>
                    <a:lnTo>
                      <a:pt x="749300" y="2228985"/>
                    </a:lnTo>
                    <a:lnTo>
                      <a:pt x="750885" y="2194003"/>
                    </a:lnTo>
                    <a:lnTo>
                      <a:pt x="752470" y="2173331"/>
                    </a:lnTo>
                    <a:lnTo>
                      <a:pt x="754848" y="2151865"/>
                    </a:lnTo>
                    <a:lnTo>
                      <a:pt x="758019" y="2128013"/>
                    </a:lnTo>
                    <a:lnTo>
                      <a:pt x="761982" y="2103367"/>
                    </a:lnTo>
                    <a:lnTo>
                      <a:pt x="766737" y="2078720"/>
                    </a:lnTo>
                    <a:lnTo>
                      <a:pt x="773078" y="2051688"/>
                    </a:lnTo>
                    <a:lnTo>
                      <a:pt x="781797" y="2026247"/>
                    </a:lnTo>
                    <a:lnTo>
                      <a:pt x="791308" y="1998420"/>
                    </a:lnTo>
                    <a:lnTo>
                      <a:pt x="803197" y="1972183"/>
                    </a:lnTo>
                    <a:lnTo>
                      <a:pt x="815086" y="1944356"/>
                    </a:lnTo>
                    <a:lnTo>
                      <a:pt x="830938" y="1917325"/>
                    </a:lnTo>
                    <a:lnTo>
                      <a:pt x="847583" y="1891088"/>
                    </a:lnTo>
                    <a:lnTo>
                      <a:pt x="867398" y="1864851"/>
                    </a:lnTo>
                    <a:lnTo>
                      <a:pt x="888799" y="1839410"/>
                    </a:lnTo>
                    <a:lnTo>
                      <a:pt x="901480" y="1827484"/>
                    </a:lnTo>
                    <a:lnTo>
                      <a:pt x="913370" y="1814763"/>
                    </a:lnTo>
                    <a:lnTo>
                      <a:pt x="926844" y="1803632"/>
                    </a:lnTo>
                    <a:lnTo>
                      <a:pt x="940318" y="1790911"/>
                    </a:lnTo>
                    <a:lnTo>
                      <a:pt x="954585" y="1780576"/>
                    </a:lnTo>
                    <a:lnTo>
                      <a:pt x="969645" y="1769445"/>
                    </a:lnTo>
                    <a:lnTo>
                      <a:pt x="985497" y="1759109"/>
                    </a:lnTo>
                    <a:lnTo>
                      <a:pt x="1002934" y="1748774"/>
                    </a:lnTo>
                    <a:lnTo>
                      <a:pt x="1020371" y="1740028"/>
                    </a:lnTo>
                    <a:lnTo>
                      <a:pt x="1037016" y="1730487"/>
                    </a:lnTo>
                    <a:lnTo>
                      <a:pt x="1056831" y="1721742"/>
                    </a:lnTo>
                    <a:lnTo>
                      <a:pt x="1076647" y="1712996"/>
                    </a:lnTo>
                    <a:lnTo>
                      <a:pt x="1096462" y="1705046"/>
                    </a:lnTo>
                    <a:lnTo>
                      <a:pt x="1118655" y="1697890"/>
                    </a:lnTo>
                    <a:lnTo>
                      <a:pt x="1140848" y="1691530"/>
                    </a:lnTo>
                    <a:lnTo>
                      <a:pt x="1163041" y="1685169"/>
                    </a:lnTo>
                    <a:lnTo>
                      <a:pt x="1186819" y="1680399"/>
                    </a:lnTo>
                    <a:lnTo>
                      <a:pt x="1212182" y="1674834"/>
                    </a:lnTo>
                    <a:lnTo>
                      <a:pt x="1238338" y="1670859"/>
                    </a:lnTo>
                    <a:lnTo>
                      <a:pt x="1264494" y="1666883"/>
                    </a:lnTo>
                    <a:lnTo>
                      <a:pt x="1291443" y="1664498"/>
                    </a:lnTo>
                    <a:lnTo>
                      <a:pt x="1317599" y="1662908"/>
                    </a:lnTo>
                    <a:close/>
                    <a:moveTo>
                      <a:pt x="1432302" y="1412875"/>
                    </a:moveTo>
                    <a:lnTo>
                      <a:pt x="1379141" y="1415255"/>
                    </a:lnTo>
                    <a:lnTo>
                      <a:pt x="1325980" y="1418428"/>
                    </a:lnTo>
                    <a:lnTo>
                      <a:pt x="1272819" y="1423188"/>
                    </a:lnTo>
                    <a:lnTo>
                      <a:pt x="1220451" y="1429534"/>
                    </a:lnTo>
                    <a:lnTo>
                      <a:pt x="1168877" y="1437467"/>
                    </a:lnTo>
                    <a:lnTo>
                      <a:pt x="1118890" y="1447780"/>
                    </a:lnTo>
                    <a:lnTo>
                      <a:pt x="1068903" y="1458093"/>
                    </a:lnTo>
                    <a:lnTo>
                      <a:pt x="1020502" y="1470785"/>
                    </a:lnTo>
                    <a:lnTo>
                      <a:pt x="972895" y="1485065"/>
                    </a:lnTo>
                    <a:lnTo>
                      <a:pt x="926875" y="1500137"/>
                    </a:lnTo>
                    <a:lnTo>
                      <a:pt x="881649" y="1516796"/>
                    </a:lnTo>
                    <a:lnTo>
                      <a:pt x="838009" y="1534249"/>
                    </a:lnTo>
                    <a:lnTo>
                      <a:pt x="795956" y="1553288"/>
                    </a:lnTo>
                    <a:lnTo>
                      <a:pt x="754697" y="1573120"/>
                    </a:lnTo>
                    <a:lnTo>
                      <a:pt x="715818" y="1594539"/>
                    </a:lnTo>
                    <a:lnTo>
                      <a:pt x="677733" y="1616751"/>
                    </a:lnTo>
                    <a:lnTo>
                      <a:pt x="642028" y="1640549"/>
                    </a:lnTo>
                    <a:lnTo>
                      <a:pt x="607116" y="1665141"/>
                    </a:lnTo>
                    <a:lnTo>
                      <a:pt x="574584" y="1690527"/>
                    </a:lnTo>
                    <a:lnTo>
                      <a:pt x="543640" y="1717499"/>
                    </a:lnTo>
                    <a:lnTo>
                      <a:pt x="515076" y="1745264"/>
                    </a:lnTo>
                    <a:lnTo>
                      <a:pt x="487305" y="1773822"/>
                    </a:lnTo>
                    <a:lnTo>
                      <a:pt x="462708" y="1803967"/>
                    </a:lnTo>
                    <a:lnTo>
                      <a:pt x="438905" y="1833319"/>
                    </a:lnTo>
                    <a:lnTo>
                      <a:pt x="419069" y="1864257"/>
                    </a:lnTo>
                    <a:lnTo>
                      <a:pt x="400026" y="1895989"/>
                    </a:lnTo>
                    <a:lnTo>
                      <a:pt x="384157" y="1928514"/>
                    </a:lnTo>
                    <a:lnTo>
                      <a:pt x="369875" y="1961039"/>
                    </a:lnTo>
                    <a:lnTo>
                      <a:pt x="363527" y="1977698"/>
                    </a:lnTo>
                    <a:lnTo>
                      <a:pt x="357973" y="1995150"/>
                    </a:lnTo>
                    <a:lnTo>
                      <a:pt x="353212" y="2012603"/>
                    </a:lnTo>
                    <a:lnTo>
                      <a:pt x="349245" y="2029262"/>
                    </a:lnTo>
                    <a:lnTo>
                      <a:pt x="345278" y="2046714"/>
                    </a:lnTo>
                    <a:lnTo>
                      <a:pt x="342104" y="2064167"/>
                    </a:lnTo>
                    <a:lnTo>
                      <a:pt x="339724" y="2082412"/>
                    </a:lnTo>
                    <a:lnTo>
                      <a:pt x="338137" y="2099865"/>
                    </a:lnTo>
                    <a:lnTo>
                      <a:pt x="336550" y="2117317"/>
                    </a:lnTo>
                    <a:lnTo>
                      <a:pt x="336550" y="2135563"/>
                    </a:lnTo>
                    <a:lnTo>
                      <a:pt x="336550" y="2153808"/>
                    </a:lnTo>
                    <a:lnTo>
                      <a:pt x="338137" y="2171261"/>
                    </a:lnTo>
                    <a:lnTo>
                      <a:pt x="339724" y="2188713"/>
                    </a:lnTo>
                    <a:lnTo>
                      <a:pt x="342104" y="2206166"/>
                    </a:lnTo>
                    <a:lnTo>
                      <a:pt x="345278" y="2223618"/>
                    </a:lnTo>
                    <a:lnTo>
                      <a:pt x="349245" y="2241070"/>
                    </a:lnTo>
                    <a:lnTo>
                      <a:pt x="353212" y="2258523"/>
                    </a:lnTo>
                    <a:lnTo>
                      <a:pt x="357973" y="2275182"/>
                    </a:lnTo>
                    <a:lnTo>
                      <a:pt x="363527" y="2291048"/>
                    </a:lnTo>
                    <a:lnTo>
                      <a:pt x="369875" y="2307707"/>
                    </a:lnTo>
                    <a:lnTo>
                      <a:pt x="377016" y="2324366"/>
                    </a:lnTo>
                    <a:lnTo>
                      <a:pt x="384157" y="2340232"/>
                    </a:lnTo>
                    <a:lnTo>
                      <a:pt x="400026" y="2371963"/>
                    </a:lnTo>
                    <a:lnTo>
                      <a:pt x="419069" y="2402902"/>
                    </a:lnTo>
                    <a:lnTo>
                      <a:pt x="438905" y="2433047"/>
                    </a:lnTo>
                    <a:lnTo>
                      <a:pt x="462708" y="2461605"/>
                    </a:lnTo>
                    <a:lnTo>
                      <a:pt x="487305" y="2489370"/>
                    </a:lnTo>
                    <a:lnTo>
                      <a:pt x="515076" y="2515549"/>
                    </a:lnTo>
                    <a:lnTo>
                      <a:pt x="543640" y="2542521"/>
                    </a:lnTo>
                    <a:lnTo>
                      <a:pt x="574584" y="2567113"/>
                    </a:lnTo>
                    <a:lnTo>
                      <a:pt x="607116" y="2590912"/>
                    </a:lnTo>
                    <a:lnTo>
                      <a:pt x="642028" y="2613124"/>
                    </a:lnTo>
                    <a:lnTo>
                      <a:pt x="677733" y="2634543"/>
                    </a:lnTo>
                    <a:lnTo>
                      <a:pt x="715818" y="2654375"/>
                    </a:lnTo>
                    <a:lnTo>
                      <a:pt x="754697" y="2673414"/>
                    </a:lnTo>
                    <a:lnTo>
                      <a:pt x="795956" y="2690866"/>
                    </a:lnTo>
                    <a:lnTo>
                      <a:pt x="838009" y="2707525"/>
                    </a:lnTo>
                    <a:lnTo>
                      <a:pt x="881649" y="2721805"/>
                    </a:lnTo>
                    <a:lnTo>
                      <a:pt x="926875" y="2735290"/>
                    </a:lnTo>
                    <a:lnTo>
                      <a:pt x="972895" y="2746397"/>
                    </a:lnTo>
                    <a:lnTo>
                      <a:pt x="1020502" y="2756709"/>
                    </a:lnTo>
                    <a:lnTo>
                      <a:pt x="1068903" y="2766229"/>
                    </a:lnTo>
                    <a:lnTo>
                      <a:pt x="1118890" y="2773368"/>
                    </a:lnTo>
                    <a:lnTo>
                      <a:pt x="1168877" y="2778128"/>
                    </a:lnTo>
                    <a:lnTo>
                      <a:pt x="1220451" y="2781301"/>
                    </a:lnTo>
                    <a:lnTo>
                      <a:pt x="1272819" y="2782888"/>
                    </a:lnTo>
                    <a:lnTo>
                      <a:pt x="1325980" y="2782888"/>
                    </a:lnTo>
                    <a:lnTo>
                      <a:pt x="1379141" y="2782095"/>
                    </a:lnTo>
                    <a:lnTo>
                      <a:pt x="1432302" y="2778922"/>
                    </a:lnTo>
                    <a:lnTo>
                      <a:pt x="1485463" y="2773368"/>
                    </a:lnTo>
                    <a:lnTo>
                      <a:pt x="1537830" y="2766229"/>
                    </a:lnTo>
                    <a:lnTo>
                      <a:pt x="1589404" y="2757503"/>
                    </a:lnTo>
                    <a:lnTo>
                      <a:pt x="1640185" y="2746397"/>
                    </a:lnTo>
                    <a:lnTo>
                      <a:pt x="1689379" y="2733704"/>
                    </a:lnTo>
                    <a:lnTo>
                      <a:pt x="1737779" y="2719425"/>
                    </a:lnTo>
                    <a:lnTo>
                      <a:pt x="1786180" y="2704352"/>
                    </a:lnTo>
                    <a:lnTo>
                      <a:pt x="1832200" y="2687693"/>
                    </a:lnTo>
                    <a:lnTo>
                      <a:pt x="1877426" y="2668654"/>
                    </a:lnTo>
                    <a:lnTo>
                      <a:pt x="1920272" y="2648822"/>
                    </a:lnTo>
                    <a:lnTo>
                      <a:pt x="1963118" y="2627403"/>
                    </a:lnTo>
                    <a:lnTo>
                      <a:pt x="2003584" y="2605191"/>
                    </a:lnTo>
                    <a:lnTo>
                      <a:pt x="2043257" y="2581392"/>
                    </a:lnTo>
                    <a:lnTo>
                      <a:pt x="2081342" y="2556800"/>
                    </a:lnTo>
                    <a:lnTo>
                      <a:pt x="2117048" y="2529828"/>
                    </a:lnTo>
                    <a:lnTo>
                      <a:pt x="2151959" y="2503650"/>
                    </a:lnTo>
                    <a:lnTo>
                      <a:pt x="2184491" y="2475884"/>
                    </a:lnTo>
                    <a:lnTo>
                      <a:pt x="2215435" y="2445739"/>
                    </a:lnTo>
                    <a:lnTo>
                      <a:pt x="2243999" y="2416388"/>
                    </a:lnTo>
                    <a:lnTo>
                      <a:pt x="2271770" y="2385449"/>
                    </a:lnTo>
                    <a:lnTo>
                      <a:pt x="2296367" y="2355304"/>
                    </a:lnTo>
                    <a:lnTo>
                      <a:pt x="2320170" y="2321986"/>
                    </a:lnTo>
                    <a:lnTo>
                      <a:pt x="2340800" y="2289461"/>
                    </a:lnTo>
                    <a:lnTo>
                      <a:pt x="2359843" y="2256936"/>
                    </a:lnTo>
                    <a:lnTo>
                      <a:pt x="2376505" y="2222032"/>
                    </a:lnTo>
                    <a:lnTo>
                      <a:pt x="2389994" y="2187920"/>
                    </a:lnTo>
                    <a:lnTo>
                      <a:pt x="2401895" y="2153015"/>
                    </a:lnTo>
                    <a:lnTo>
                      <a:pt x="2405863" y="2135563"/>
                    </a:lnTo>
                    <a:lnTo>
                      <a:pt x="2411417" y="2118110"/>
                    </a:lnTo>
                    <a:lnTo>
                      <a:pt x="2414590" y="2099865"/>
                    </a:lnTo>
                    <a:lnTo>
                      <a:pt x="2416971" y="2082412"/>
                    </a:lnTo>
                    <a:lnTo>
                      <a:pt x="2419351" y="2064167"/>
                    </a:lnTo>
                    <a:lnTo>
                      <a:pt x="2421732" y="2046714"/>
                    </a:lnTo>
                    <a:lnTo>
                      <a:pt x="2422525" y="2027675"/>
                    </a:lnTo>
                    <a:lnTo>
                      <a:pt x="2422525" y="2010223"/>
                    </a:lnTo>
                    <a:lnTo>
                      <a:pt x="2422525" y="1991977"/>
                    </a:lnTo>
                    <a:lnTo>
                      <a:pt x="2421732" y="1974525"/>
                    </a:lnTo>
                    <a:lnTo>
                      <a:pt x="2419351" y="1957072"/>
                    </a:lnTo>
                    <a:lnTo>
                      <a:pt x="2416971" y="1939620"/>
                    </a:lnTo>
                    <a:lnTo>
                      <a:pt x="2414590" y="1923754"/>
                    </a:lnTo>
                    <a:lnTo>
                      <a:pt x="2411417" y="1906302"/>
                    </a:lnTo>
                    <a:lnTo>
                      <a:pt x="2405863" y="1889643"/>
                    </a:lnTo>
                    <a:lnTo>
                      <a:pt x="2401895" y="1872984"/>
                    </a:lnTo>
                    <a:lnTo>
                      <a:pt x="2395548" y="1857118"/>
                    </a:lnTo>
                    <a:lnTo>
                      <a:pt x="2389994" y="1841252"/>
                    </a:lnTo>
                    <a:lnTo>
                      <a:pt x="2383646" y="1826179"/>
                    </a:lnTo>
                    <a:lnTo>
                      <a:pt x="2376505" y="1811107"/>
                    </a:lnTo>
                    <a:lnTo>
                      <a:pt x="2367777" y="1795241"/>
                    </a:lnTo>
                    <a:lnTo>
                      <a:pt x="2359843" y="1780962"/>
                    </a:lnTo>
                    <a:lnTo>
                      <a:pt x="2340800" y="1751610"/>
                    </a:lnTo>
                    <a:lnTo>
                      <a:pt x="2320170" y="1723845"/>
                    </a:lnTo>
                    <a:lnTo>
                      <a:pt x="2296367" y="1696873"/>
                    </a:lnTo>
                    <a:lnTo>
                      <a:pt x="2271770" y="1671488"/>
                    </a:lnTo>
                    <a:lnTo>
                      <a:pt x="2243999" y="1646102"/>
                    </a:lnTo>
                    <a:lnTo>
                      <a:pt x="2215435" y="1622304"/>
                    </a:lnTo>
                    <a:lnTo>
                      <a:pt x="2184491" y="1600885"/>
                    </a:lnTo>
                    <a:lnTo>
                      <a:pt x="2151959" y="1579466"/>
                    </a:lnTo>
                    <a:lnTo>
                      <a:pt x="2117048" y="1558841"/>
                    </a:lnTo>
                    <a:lnTo>
                      <a:pt x="2081342" y="1540595"/>
                    </a:lnTo>
                    <a:lnTo>
                      <a:pt x="2043257" y="1521556"/>
                    </a:lnTo>
                    <a:lnTo>
                      <a:pt x="2003584" y="1505690"/>
                    </a:lnTo>
                    <a:lnTo>
                      <a:pt x="1963118" y="1491411"/>
                    </a:lnTo>
                    <a:lnTo>
                      <a:pt x="1920272" y="1476339"/>
                    </a:lnTo>
                    <a:lnTo>
                      <a:pt x="1877426" y="1464439"/>
                    </a:lnTo>
                    <a:lnTo>
                      <a:pt x="1832200" y="1453333"/>
                    </a:lnTo>
                    <a:lnTo>
                      <a:pt x="1786180" y="1443020"/>
                    </a:lnTo>
                    <a:lnTo>
                      <a:pt x="1737779" y="1435087"/>
                    </a:lnTo>
                    <a:lnTo>
                      <a:pt x="1689379" y="1427154"/>
                    </a:lnTo>
                    <a:lnTo>
                      <a:pt x="1640185" y="1421601"/>
                    </a:lnTo>
                    <a:lnTo>
                      <a:pt x="1589404" y="1417635"/>
                    </a:lnTo>
                    <a:lnTo>
                      <a:pt x="1537830" y="1414462"/>
                    </a:lnTo>
                    <a:lnTo>
                      <a:pt x="1485463" y="1412875"/>
                    </a:lnTo>
                    <a:close/>
                    <a:moveTo>
                      <a:pt x="1402186" y="573088"/>
                    </a:moveTo>
                    <a:lnTo>
                      <a:pt x="1433928" y="573088"/>
                    </a:lnTo>
                    <a:lnTo>
                      <a:pt x="1463289" y="573883"/>
                    </a:lnTo>
                    <a:lnTo>
                      <a:pt x="1489476" y="577060"/>
                    </a:lnTo>
                    <a:lnTo>
                      <a:pt x="1514869" y="581031"/>
                    </a:lnTo>
                    <a:lnTo>
                      <a:pt x="1537882" y="587385"/>
                    </a:lnTo>
                    <a:lnTo>
                      <a:pt x="1559308" y="595328"/>
                    </a:lnTo>
                    <a:lnTo>
                      <a:pt x="1579146" y="604859"/>
                    </a:lnTo>
                    <a:lnTo>
                      <a:pt x="1597398" y="615185"/>
                    </a:lnTo>
                    <a:lnTo>
                      <a:pt x="1613268" y="627099"/>
                    </a:lnTo>
                    <a:lnTo>
                      <a:pt x="1629139" y="639807"/>
                    </a:lnTo>
                    <a:lnTo>
                      <a:pt x="1642629" y="653310"/>
                    </a:lnTo>
                    <a:lnTo>
                      <a:pt x="1654532" y="668401"/>
                    </a:lnTo>
                    <a:lnTo>
                      <a:pt x="1664848" y="683492"/>
                    </a:lnTo>
                    <a:lnTo>
                      <a:pt x="1675164" y="699378"/>
                    </a:lnTo>
                    <a:lnTo>
                      <a:pt x="1683100" y="716852"/>
                    </a:lnTo>
                    <a:lnTo>
                      <a:pt x="1690242" y="732737"/>
                    </a:lnTo>
                    <a:lnTo>
                      <a:pt x="1696590" y="750211"/>
                    </a:lnTo>
                    <a:lnTo>
                      <a:pt x="1702145" y="768480"/>
                    </a:lnTo>
                    <a:lnTo>
                      <a:pt x="1706906" y="785954"/>
                    </a:lnTo>
                    <a:lnTo>
                      <a:pt x="1710080" y="803428"/>
                    </a:lnTo>
                    <a:lnTo>
                      <a:pt x="1713254" y="822490"/>
                    </a:lnTo>
                    <a:lnTo>
                      <a:pt x="1714842" y="839965"/>
                    </a:lnTo>
                    <a:lnTo>
                      <a:pt x="1718016" y="874913"/>
                    </a:lnTo>
                    <a:lnTo>
                      <a:pt x="1718809" y="907478"/>
                    </a:lnTo>
                    <a:lnTo>
                      <a:pt x="1707700" y="957517"/>
                    </a:lnTo>
                    <a:lnTo>
                      <a:pt x="1698971" y="1000408"/>
                    </a:lnTo>
                    <a:lnTo>
                      <a:pt x="1695797" y="1020265"/>
                    </a:lnTo>
                    <a:lnTo>
                      <a:pt x="1693416" y="1037739"/>
                    </a:lnTo>
                    <a:lnTo>
                      <a:pt x="1692622" y="1052830"/>
                    </a:lnTo>
                    <a:lnTo>
                      <a:pt x="1693416" y="1059184"/>
                    </a:lnTo>
                    <a:lnTo>
                      <a:pt x="1694210" y="1065538"/>
                    </a:lnTo>
                    <a:lnTo>
                      <a:pt x="1696590" y="1071893"/>
                    </a:lnTo>
                    <a:lnTo>
                      <a:pt x="1698971" y="1076658"/>
                    </a:lnTo>
                    <a:lnTo>
                      <a:pt x="1702145" y="1080630"/>
                    </a:lnTo>
                    <a:lnTo>
                      <a:pt x="1706113" y="1084601"/>
                    </a:lnTo>
                    <a:lnTo>
                      <a:pt x="1710080" y="1087778"/>
                    </a:lnTo>
                    <a:lnTo>
                      <a:pt x="1716429" y="1090161"/>
                    </a:lnTo>
                    <a:lnTo>
                      <a:pt x="1721983" y="1091750"/>
                    </a:lnTo>
                    <a:lnTo>
                      <a:pt x="1729125" y="1093338"/>
                    </a:lnTo>
                    <a:lnTo>
                      <a:pt x="1737854" y="1093338"/>
                    </a:lnTo>
                    <a:lnTo>
                      <a:pt x="1746583" y="1093338"/>
                    </a:lnTo>
                    <a:lnTo>
                      <a:pt x="1769596" y="1090161"/>
                    </a:lnTo>
                    <a:lnTo>
                      <a:pt x="1795783" y="1083807"/>
                    </a:lnTo>
                    <a:lnTo>
                      <a:pt x="1827524" y="1074276"/>
                    </a:lnTo>
                    <a:lnTo>
                      <a:pt x="1849744" y="1065538"/>
                    </a:lnTo>
                    <a:lnTo>
                      <a:pt x="1874343" y="1056007"/>
                    </a:lnTo>
                    <a:lnTo>
                      <a:pt x="1906878" y="1042505"/>
                    </a:lnTo>
                    <a:lnTo>
                      <a:pt x="1946556" y="1029796"/>
                    </a:lnTo>
                    <a:lnTo>
                      <a:pt x="1991787" y="1013911"/>
                    </a:lnTo>
                    <a:lnTo>
                      <a:pt x="2040987" y="1000408"/>
                    </a:lnTo>
                    <a:lnTo>
                      <a:pt x="2067967" y="993260"/>
                    </a:lnTo>
                    <a:lnTo>
                      <a:pt x="2094154" y="987700"/>
                    </a:lnTo>
                    <a:lnTo>
                      <a:pt x="2121928" y="982140"/>
                    </a:lnTo>
                    <a:lnTo>
                      <a:pt x="2150496" y="977374"/>
                    </a:lnTo>
                    <a:lnTo>
                      <a:pt x="2178269" y="973403"/>
                    </a:lnTo>
                    <a:lnTo>
                      <a:pt x="2206837" y="970226"/>
                    </a:lnTo>
                    <a:lnTo>
                      <a:pt x="2236198" y="967843"/>
                    </a:lnTo>
                    <a:lnTo>
                      <a:pt x="2264765" y="967843"/>
                    </a:lnTo>
                    <a:lnTo>
                      <a:pt x="2292539" y="967843"/>
                    </a:lnTo>
                    <a:lnTo>
                      <a:pt x="2319520" y="970226"/>
                    </a:lnTo>
                    <a:lnTo>
                      <a:pt x="2347294" y="973403"/>
                    </a:lnTo>
                    <a:lnTo>
                      <a:pt x="2374274" y="978168"/>
                    </a:lnTo>
                    <a:lnTo>
                      <a:pt x="2399667" y="985317"/>
                    </a:lnTo>
                    <a:lnTo>
                      <a:pt x="2424267" y="993260"/>
                    </a:lnTo>
                    <a:lnTo>
                      <a:pt x="2448073" y="1005174"/>
                    </a:lnTo>
                    <a:lnTo>
                      <a:pt x="2459183" y="1010734"/>
                    </a:lnTo>
                    <a:lnTo>
                      <a:pt x="2470292" y="1017088"/>
                    </a:lnTo>
                    <a:lnTo>
                      <a:pt x="2480608" y="1024236"/>
                    </a:lnTo>
                    <a:lnTo>
                      <a:pt x="2490924" y="1032179"/>
                    </a:lnTo>
                    <a:lnTo>
                      <a:pt x="2501240" y="1040916"/>
                    </a:lnTo>
                    <a:lnTo>
                      <a:pt x="2510763" y="1049653"/>
                    </a:lnTo>
                    <a:lnTo>
                      <a:pt x="2525047" y="1065538"/>
                    </a:lnTo>
                    <a:lnTo>
                      <a:pt x="2536950" y="1080630"/>
                    </a:lnTo>
                    <a:lnTo>
                      <a:pt x="2548059" y="1096515"/>
                    </a:lnTo>
                    <a:lnTo>
                      <a:pt x="2557582" y="1112401"/>
                    </a:lnTo>
                    <a:lnTo>
                      <a:pt x="2565517" y="1129080"/>
                    </a:lnTo>
                    <a:lnTo>
                      <a:pt x="2572659" y="1144172"/>
                    </a:lnTo>
                    <a:lnTo>
                      <a:pt x="2578214" y="1160851"/>
                    </a:lnTo>
                    <a:lnTo>
                      <a:pt x="2582182" y="1177531"/>
                    </a:lnTo>
                    <a:lnTo>
                      <a:pt x="2585356" y="1193417"/>
                    </a:lnTo>
                    <a:lnTo>
                      <a:pt x="2587736" y="1210096"/>
                    </a:lnTo>
                    <a:lnTo>
                      <a:pt x="2589324" y="1225188"/>
                    </a:lnTo>
                    <a:lnTo>
                      <a:pt x="2589324" y="1241073"/>
                    </a:lnTo>
                    <a:lnTo>
                      <a:pt x="2589324" y="1256164"/>
                    </a:lnTo>
                    <a:lnTo>
                      <a:pt x="2588530" y="1271256"/>
                    </a:lnTo>
                    <a:lnTo>
                      <a:pt x="2586149" y="1287141"/>
                    </a:lnTo>
                    <a:lnTo>
                      <a:pt x="2584562" y="1301438"/>
                    </a:lnTo>
                    <a:lnTo>
                      <a:pt x="2578214" y="1327649"/>
                    </a:lnTo>
                    <a:lnTo>
                      <a:pt x="2571072" y="1353860"/>
                    </a:lnTo>
                    <a:lnTo>
                      <a:pt x="2563137" y="1375306"/>
                    </a:lnTo>
                    <a:lnTo>
                      <a:pt x="2555995" y="1394368"/>
                    </a:lnTo>
                    <a:lnTo>
                      <a:pt x="2548059" y="1410254"/>
                    </a:lnTo>
                    <a:lnTo>
                      <a:pt x="2542504" y="1421374"/>
                    </a:lnTo>
                    <a:lnTo>
                      <a:pt x="2536950" y="1431699"/>
                    </a:lnTo>
                    <a:lnTo>
                      <a:pt x="2533776" y="1434876"/>
                    </a:lnTo>
                    <a:lnTo>
                      <a:pt x="2529014" y="1443613"/>
                    </a:lnTo>
                    <a:lnTo>
                      <a:pt x="2525840" y="1449173"/>
                    </a:lnTo>
                    <a:lnTo>
                      <a:pt x="2522666" y="1456322"/>
                    </a:lnTo>
                    <a:lnTo>
                      <a:pt x="2521872" y="1463470"/>
                    </a:lnTo>
                    <a:lnTo>
                      <a:pt x="2521079" y="1471413"/>
                    </a:lnTo>
                    <a:lnTo>
                      <a:pt x="2521872" y="1480150"/>
                    </a:lnTo>
                    <a:lnTo>
                      <a:pt x="2525047" y="1488093"/>
                    </a:lnTo>
                    <a:lnTo>
                      <a:pt x="2529808" y="1497624"/>
                    </a:lnTo>
                    <a:lnTo>
                      <a:pt x="2538537" y="1504772"/>
                    </a:lnTo>
                    <a:lnTo>
                      <a:pt x="2550440" y="1512715"/>
                    </a:lnTo>
                    <a:lnTo>
                      <a:pt x="2564724" y="1519864"/>
                    </a:lnTo>
                    <a:lnTo>
                      <a:pt x="2584562" y="1526218"/>
                    </a:lnTo>
                    <a:lnTo>
                      <a:pt x="2606782" y="1532572"/>
                    </a:lnTo>
                    <a:lnTo>
                      <a:pt x="2621065" y="1534955"/>
                    </a:lnTo>
                    <a:lnTo>
                      <a:pt x="2636936" y="1539720"/>
                    </a:lnTo>
                    <a:lnTo>
                      <a:pt x="2652807" y="1544486"/>
                    </a:lnTo>
                    <a:lnTo>
                      <a:pt x="2670265" y="1550840"/>
                    </a:lnTo>
                    <a:lnTo>
                      <a:pt x="2690103" y="1557989"/>
                    </a:lnTo>
                    <a:lnTo>
                      <a:pt x="2709148" y="1565931"/>
                    </a:lnTo>
                    <a:lnTo>
                      <a:pt x="2729780" y="1576257"/>
                    </a:lnTo>
                    <a:lnTo>
                      <a:pt x="2750412" y="1586582"/>
                    </a:lnTo>
                    <a:lnTo>
                      <a:pt x="2771838" y="1599291"/>
                    </a:lnTo>
                    <a:lnTo>
                      <a:pt x="2793264" y="1611999"/>
                    </a:lnTo>
                    <a:lnTo>
                      <a:pt x="2813896" y="1626296"/>
                    </a:lnTo>
                    <a:lnTo>
                      <a:pt x="2835321" y="1642976"/>
                    </a:lnTo>
                    <a:lnTo>
                      <a:pt x="2855953" y="1659656"/>
                    </a:lnTo>
                    <a:lnTo>
                      <a:pt x="2876585" y="1677924"/>
                    </a:lnTo>
                    <a:lnTo>
                      <a:pt x="2894837" y="1698575"/>
                    </a:lnTo>
                    <a:lnTo>
                      <a:pt x="2913088" y="1719226"/>
                    </a:lnTo>
                    <a:lnTo>
                      <a:pt x="2930546" y="1741466"/>
                    </a:lnTo>
                    <a:lnTo>
                      <a:pt x="2947210" y="1766088"/>
                    </a:lnTo>
                    <a:lnTo>
                      <a:pt x="2961494" y="1791505"/>
                    </a:lnTo>
                    <a:lnTo>
                      <a:pt x="2974984" y="1818511"/>
                    </a:lnTo>
                    <a:lnTo>
                      <a:pt x="2986094" y="1847104"/>
                    </a:lnTo>
                    <a:lnTo>
                      <a:pt x="2995616" y="1877287"/>
                    </a:lnTo>
                    <a:lnTo>
                      <a:pt x="2998790" y="1892378"/>
                    </a:lnTo>
                    <a:lnTo>
                      <a:pt x="3002758" y="1909058"/>
                    </a:lnTo>
                    <a:lnTo>
                      <a:pt x="3004345" y="1924943"/>
                    </a:lnTo>
                    <a:lnTo>
                      <a:pt x="3006726" y="1941623"/>
                    </a:lnTo>
                    <a:lnTo>
                      <a:pt x="3007520" y="1959097"/>
                    </a:lnTo>
                    <a:lnTo>
                      <a:pt x="3008313" y="1976571"/>
                    </a:lnTo>
                    <a:lnTo>
                      <a:pt x="3008313" y="1994045"/>
                    </a:lnTo>
                    <a:lnTo>
                      <a:pt x="3008313" y="2012314"/>
                    </a:lnTo>
                    <a:lnTo>
                      <a:pt x="3006726" y="2030582"/>
                    </a:lnTo>
                    <a:lnTo>
                      <a:pt x="3004345" y="2050439"/>
                    </a:lnTo>
                    <a:lnTo>
                      <a:pt x="3002758" y="2069501"/>
                    </a:lnTo>
                    <a:lnTo>
                      <a:pt x="2998790" y="2090152"/>
                    </a:lnTo>
                    <a:lnTo>
                      <a:pt x="2994029" y="2110804"/>
                    </a:lnTo>
                    <a:lnTo>
                      <a:pt x="2989268" y="2131455"/>
                    </a:lnTo>
                    <a:lnTo>
                      <a:pt x="2982920" y="2152900"/>
                    </a:lnTo>
                    <a:lnTo>
                      <a:pt x="2975778" y="2174346"/>
                    </a:lnTo>
                    <a:lnTo>
                      <a:pt x="2967842" y="2197380"/>
                    </a:lnTo>
                    <a:lnTo>
                      <a:pt x="2959114" y="2219619"/>
                    </a:lnTo>
                    <a:lnTo>
                      <a:pt x="2949591" y="2241859"/>
                    </a:lnTo>
                    <a:lnTo>
                      <a:pt x="2939275" y="2265687"/>
                    </a:lnTo>
                    <a:lnTo>
                      <a:pt x="2927372" y="2289516"/>
                    </a:lnTo>
                    <a:lnTo>
                      <a:pt x="2915469" y="2311755"/>
                    </a:lnTo>
                    <a:lnTo>
                      <a:pt x="2901978" y="2335583"/>
                    </a:lnTo>
                    <a:lnTo>
                      <a:pt x="2887695" y="2357029"/>
                    </a:lnTo>
                    <a:lnTo>
                      <a:pt x="2873411" y="2380063"/>
                    </a:lnTo>
                    <a:lnTo>
                      <a:pt x="2858334" y="2401508"/>
                    </a:lnTo>
                    <a:lnTo>
                      <a:pt x="2842463" y="2421365"/>
                    </a:lnTo>
                    <a:lnTo>
                      <a:pt x="2826592" y="2443605"/>
                    </a:lnTo>
                    <a:lnTo>
                      <a:pt x="2809134" y="2463462"/>
                    </a:lnTo>
                    <a:lnTo>
                      <a:pt x="2790089" y="2483318"/>
                    </a:lnTo>
                    <a:lnTo>
                      <a:pt x="2771838" y="2503175"/>
                    </a:lnTo>
                    <a:lnTo>
                      <a:pt x="2752793" y="2522238"/>
                    </a:lnTo>
                    <a:lnTo>
                      <a:pt x="2732954" y="2540506"/>
                    </a:lnTo>
                    <a:lnTo>
                      <a:pt x="2712322" y="2559569"/>
                    </a:lnTo>
                    <a:lnTo>
                      <a:pt x="2691690" y="2577837"/>
                    </a:lnTo>
                    <a:lnTo>
                      <a:pt x="2670265" y="2595311"/>
                    </a:lnTo>
                    <a:lnTo>
                      <a:pt x="2648046" y="2612785"/>
                    </a:lnTo>
                    <a:lnTo>
                      <a:pt x="2625033" y="2630259"/>
                    </a:lnTo>
                    <a:lnTo>
                      <a:pt x="2579008" y="2662824"/>
                    </a:lnTo>
                    <a:lnTo>
                      <a:pt x="2531395" y="2693801"/>
                    </a:lnTo>
                    <a:lnTo>
                      <a:pt x="2480608" y="2723190"/>
                    </a:lnTo>
                    <a:lnTo>
                      <a:pt x="2429822" y="2750989"/>
                    </a:lnTo>
                    <a:lnTo>
                      <a:pt x="2375861" y="2776406"/>
                    </a:lnTo>
                    <a:lnTo>
                      <a:pt x="2321900" y="2802617"/>
                    </a:lnTo>
                    <a:lnTo>
                      <a:pt x="2266352" y="2824856"/>
                    </a:lnTo>
                    <a:lnTo>
                      <a:pt x="2210011" y="2846302"/>
                    </a:lnTo>
                    <a:lnTo>
                      <a:pt x="2152876" y="2866159"/>
                    </a:lnTo>
                    <a:lnTo>
                      <a:pt x="2095741" y="2884427"/>
                    </a:lnTo>
                    <a:lnTo>
                      <a:pt x="2036226" y="2901107"/>
                    </a:lnTo>
                    <a:lnTo>
                      <a:pt x="1977504" y="2916198"/>
                    </a:lnTo>
                    <a:lnTo>
                      <a:pt x="1917988" y="2929701"/>
                    </a:lnTo>
                    <a:lnTo>
                      <a:pt x="1858472" y="2940821"/>
                    </a:lnTo>
                    <a:lnTo>
                      <a:pt x="1798957" y="2951146"/>
                    </a:lnTo>
                    <a:lnTo>
                      <a:pt x="1739441" y="2959089"/>
                    </a:lnTo>
                    <a:lnTo>
                      <a:pt x="1679926" y="2966238"/>
                    </a:lnTo>
                    <a:lnTo>
                      <a:pt x="1620410" y="2971797"/>
                    </a:lnTo>
                    <a:lnTo>
                      <a:pt x="1562482" y="2974974"/>
                    </a:lnTo>
                    <a:lnTo>
                      <a:pt x="1504553" y="2976563"/>
                    </a:lnTo>
                    <a:lnTo>
                      <a:pt x="1447418" y="2976563"/>
                    </a:lnTo>
                    <a:lnTo>
                      <a:pt x="1391870" y="2974974"/>
                    </a:lnTo>
                    <a:lnTo>
                      <a:pt x="1337116" y="2971797"/>
                    </a:lnTo>
                    <a:lnTo>
                      <a:pt x="1284742" y="2966238"/>
                    </a:lnTo>
                    <a:lnTo>
                      <a:pt x="1232369" y="2961472"/>
                    </a:lnTo>
                    <a:lnTo>
                      <a:pt x="1177614" y="2955118"/>
                    </a:lnTo>
                    <a:lnTo>
                      <a:pt x="1123654" y="2947969"/>
                    </a:lnTo>
                    <a:lnTo>
                      <a:pt x="1069693" y="2940026"/>
                    </a:lnTo>
                    <a:lnTo>
                      <a:pt x="1014939" y="2929701"/>
                    </a:lnTo>
                    <a:lnTo>
                      <a:pt x="960978" y="2919375"/>
                    </a:lnTo>
                    <a:lnTo>
                      <a:pt x="906224" y="2906667"/>
                    </a:lnTo>
                    <a:lnTo>
                      <a:pt x="852263" y="2893958"/>
                    </a:lnTo>
                    <a:lnTo>
                      <a:pt x="797508" y="2879662"/>
                    </a:lnTo>
                    <a:lnTo>
                      <a:pt x="744341" y="2862982"/>
                    </a:lnTo>
                    <a:lnTo>
                      <a:pt x="691174" y="2845508"/>
                    </a:lnTo>
                    <a:lnTo>
                      <a:pt x="639594" y="2825651"/>
                    </a:lnTo>
                    <a:lnTo>
                      <a:pt x="588807" y="2805794"/>
                    </a:lnTo>
                    <a:lnTo>
                      <a:pt x="538021" y="2781966"/>
                    </a:lnTo>
                    <a:lnTo>
                      <a:pt x="490408" y="2758138"/>
                    </a:lnTo>
                    <a:lnTo>
                      <a:pt x="442796" y="2731926"/>
                    </a:lnTo>
                    <a:lnTo>
                      <a:pt x="419783" y="2718424"/>
                    </a:lnTo>
                    <a:lnTo>
                      <a:pt x="396770" y="2704127"/>
                    </a:lnTo>
                    <a:lnTo>
                      <a:pt x="375345" y="2688241"/>
                    </a:lnTo>
                    <a:lnTo>
                      <a:pt x="353126" y="2673150"/>
                    </a:lnTo>
                    <a:lnTo>
                      <a:pt x="332494" y="2658059"/>
                    </a:lnTo>
                    <a:lnTo>
                      <a:pt x="311068" y="2641379"/>
                    </a:lnTo>
                    <a:lnTo>
                      <a:pt x="291229" y="2624699"/>
                    </a:lnTo>
                    <a:lnTo>
                      <a:pt x="270597" y="2607225"/>
                    </a:lnTo>
                    <a:lnTo>
                      <a:pt x="251552" y="2588957"/>
                    </a:lnTo>
                    <a:lnTo>
                      <a:pt x="232507" y="2570689"/>
                    </a:lnTo>
                    <a:lnTo>
                      <a:pt x="214256" y="2552420"/>
                    </a:lnTo>
                    <a:lnTo>
                      <a:pt x="196798" y="2532564"/>
                    </a:lnTo>
                    <a:lnTo>
                      <a:pt x="180927" y="2511912"/>
                    </a:lnTo>
                    <a:lnTo>
                      <a:pt x="164263" y="2491261"/>
                    </a:lnTo>
                    <a:lnTo>
                      <a:pt x="149186" y="2469816"/>
                    </a:lnTo>
                    <a:lnTo>
                      <a:pt x="133315" y="2448370"/>
                    </a:lnTo>
                    <a:lnTo>
                      <a:pt x="119031" y="2426131"/>
                    </a:lnTo>
                    <a:lnTo>
                      <a:pt x="104747" y="2403097"/>
                    </a:lnTo>
                    <a:lnTo>
                      <a:pt x="92051" y="2380063"/>
                    </a:lnTo>
                    <a:lnTo>
                      <a:pt x="80148" y="2355440"/>
                    </a:lnTo>
                    <a:lnTo>
                      <a:pt x="69038" y="2330818"/>
                    </a:lnTo>
                    <a:lnTo>
                      <a:pt x="57928" y="2304607"/>
                    </a:lnTo>
                    <a:lnTo>
                      <a:pt x="48406" y="2278396"/>
                    </a:lnTo>
                    <a:lnTo>
                      <a:pt x="38883" y="2251390"/>
                    </a:lnTo>
                    <a:lnTo>
                      <a:pt x="30948" y="2223591"/>
                    </a:lnTo>
                    <a:lnTo>
                      <a:pt x="23013" y="2195791"/>
                    </a:lnTo>
                    <a:lnTo>
                      <a:pt x="16664" y="2166403"/>
                    </a:lnTo>
                    <a:lnTo>
                      <a:pt x="10316" y="2137809"/>
                    </a:lnTo>
                    <a:lnTo>
                      <a:pt x="6348" y="2106832"/>
                    </a:lnTo>
                    <a:lnTo>
                      <a:pt x="2381" y="2075856"/>
                    </a:lnTo>
                    <a:lnTo>
                      <a:pt x="1587" y="2061559"/>
                    </a:lnTo>
                    <a:lnTo>
                      <a:pt x="0" y="2044879"/>
                    </a:lnTo>
                    <a:lnTo>
                      <a:pt x="0" y="2022639"/>
                    </a:lnTo>
                    <a:lnTo>
                      <a:pt x="2381" y="1994045"/>
                    </a:lnTo>
                    <a:lnTo>
                      <a:pt x="5555" y="1959097"/>
                    </a:lnTo>
                    <a:lnTo>
                      <a:pt x="10316" y="1920178"/>
                    </a:lnTo>
                    <a:lnTo>
                      <a:pt x="19839" y="1875698"/>
                    </a:lnTo>
                    <a:lnTo>
                      <a:pt x="24600" y="1851076"/>
                    </a:lnTo>
                    <a:lnTo>
                      <a:pt x="30948" y="1826453"/>
                    </a:lnTo>
                    <a:lnTo>
                      <a:pt x="38883" y="1800242"/>
                    </a:lnTo>
                    <a:lnTo>
                      <a:pt x="47612" y="1773237"/>
                    </a:lnTo>
                    <a:lnTo>
                      <a:pt x="56341" y="1745437"/>
                    </a:lnTo>
                    <a:lnTo>
                      <a:pt x="67451" y="1716049"/>
                    </a:lnTo>
                    <a:lnTo>
                      <a:pt x="80148" y="1685867"/>
                    </a:lnTo>
                    <a:lnTo>
                      <a:pt x="93638" y="1655684"/>
                    </a:lnTo>
                    <a:lnTo>
                      <a:pt x="107922" y="1623913"/>
                    </a:lnTo>
                    <a:lnTo>
                      <a:pt x="124586" y="1590554"/>
                    </a:lnTo>
                    <a:lnTo>
                      <a:pt x="141250" y="1557989"/>
                    </a:lnTo>
                    <a:lnTo>
                      <a:pt x="161089" y="1523835"/>
                    </a:lnTo>
                    <a:lnTo>
                      <a:pt x="182514" y="1488887"/>
                    </a:lnTo>
                    <a:lnTo>
                      <a:pt x="205527" y="1453144"/>
                    </a:lnTo>
                    <a:lnTo>
                      <a:pt x="230127" y="1417402"/>
                    </a:lnTo>
                    <a:lnTo>
                      <a:pt x="256314" y="1381660"/>
                    </a:lnTo>
                    <a:lnTo>
                      <a:pt x="276152" y="1355449"/>
                    </a:lnTo>
                    <a:lnTo>
                      <a:pt x="298371" y="1326061"/>
                    </a:lnTo>
                    <a:lnTo>
                      <a:pt x="330113" y="1287141"/>
                    </a:lnTo>
                    <a:lnTo>
                      <a:pt x="368996" y="1239485"/>
                    </a:lnTo>
                    <a:lnTo>
                      <a:pt x="416609" y="1185474"/>
                    </a:lnTo>
                    <a:lnTo>
                      <a:pt x="469776" y="1126698"/>
                    </a:lnTo>
                    <a:lnTo>
                      <a:pt x="498344" y="1097309"/>
                    </a:lnTo>
                    <a:lnTo>
                      <a:pt x="529292" y="1065538"/>
                    </a:lnTo>
                    <a:lnTo>
                      <a:pt x="561033" y="1033768"/>
                    </a:lnTo>
                    <a:lnTo>
                      <a:pt x="594362" y="1001997"/>
                    </a:lnTo>
                    <a:lnTo>
                      <a:pt x="628484" y="968637"/>
                    </a:lnTo>
                    <a:lnTo>
                      <a:pt x="664194" y="936866"/>
                    </a:lnTo>
                    <a:lnTo>
                      <a:pt x="702284" y="905095"/>
                    </a:lnTo>
                    <a:lnTo>
                      <a:pt x="740374" y="873324"/>
                    </a:lnTo>
                    <a:lnTo>
                      <a:pt x="779257" y="842347"/>
                    </a:lnTo>
                    <a:lnTo>
                      <a:pt x="820521" y="812959"/>
                    </a:lnTo>
                    <a:lnTo>
                      <a:pt x="860992" y="784365"/>
                    </a:lnTo>
                    <a:lnTo>
                      <a:pt x="903049" y="755771"/>
                    </a:lnTo>
                    <a:lnTo>
                      <a:pt x="946694" y="729560"/>
                    </a:lnTo>
                    <a:lnTo>
                      <a:pt x="989545" y="704144"/>
                    </a:lnTo>
                    <a:lnTo>
                      <a:pt x="1033190" y="680315"/>
                    </a:lnTo>
                    <a:lnTo>
                      <a:pt x="1078422" y="660458"/>
                    </a:lnTo>
                    <a:lnTo>
                      <a:pt x="1123654" y="640602"/>
                    </a:lnTo>
                    <a:lnTo>
                      <a:pt x="1169679" y="623128"/>
                    </a:lnTo>
                    <a:lnTo>
                      <a:pt x="1214911" y="608831"/>
                    </a:lnTo>
                    <a:lnTo>
                      <a:pt x="1256968" y="597711"/>
                    </a:lnTo>
                    <a:lnTo>
                      <a:pt x="1296646" y="588179"/>
                    </a:lnTo>
                    <a:lnTo>
                      <a:pt x="1334736" y="581031"/>
                    </a:lnTo>
                    <a:lnTo>
                      <a:pt x="1369651" y="576265"/>
                    </a:lnTo>
                    <a:close/>
                    <a:moveTo>
                      <a:pt x="2426493" y="463550"/>
                    </a:moveTo>
                    <a:lnTo>
                      <a:pt x="2455068" y="464346"/>
                    </a:lnTo>
                    <a:lnTo>
                      <a:pt x="2484437" y="465937"/>
                    </a:lnTo>
                    <a:lnTo>
                      <a:pt x="2513806" y="470709"/>
                    </a:lnTo>
                    <a:lnTo>
                      <a:pt x="2540793" y="474686"/>
                    </a:lnTo>
                    <a:lnTo>
                      <a:pt x="2570162" y="481845"/>
                    </a:lnTo>
                    <a:lnTo>
                      <a:pt x="2596356" y="489004"/>
                    </a:lnTo>
                    <a:lnTo>
                      <a:pt x="2623343" y="497754"/>
                    </a:lnTo>
                    <a:lnTo>
                      <a:pt x="2649537" y="508094"/>
                    </a:lnTo>
                    <a:lnTo>
                      <a:pt x="2674144" y="520026"/>
                    </a:lnTo>
                    <a:lnTo>
                      <a:pt x="2700337" y="532752"/>
                    </a:lnTo>
                    <a:lnTo>
                      <a:pt x="2723356" y="546275"/>
                    </a:lnTo>
                    <a:lnTo>
                      <a:pt x="2747169" y="562183"/>
                    </a:lnTo>
                    <a:lnTo>
                      <a:pt x="2769394" y="578092"/>
                    </a:lnTo>
                    <a:lnTo>
                      <a:pt x="2791619" y="594796"/>
                    </a:lnTo>
                    <a:lnTo>
                      <a:pt x="2811462" y="613091"/>
                    </a:lnTo>
                    <a:lnTo>
                      <a:pt x="2832100" y="631386"/>
                    </a:lnTo>
                    <a:lnTo>
                      <a:pt x="2851150" y="652067"/>
                    </a:lnTo>
                    <a:lnTo>
                      <a:pt x="2869406" y="672748"/>
                    </a:lnTo>
                    <a:lnTo>
                      <a:pt x="2886869" y="694224"/>
                    </a:lnTo>
                    <a:lnTo>
                      <a:pt x="2901950" y="717292"/>
                    </a:lnTo>
                    <a:lnTo>
                      <a:pt x="2917825" y="740359"/>
                    </a:lnTo>
                    <a:lnTo>
                      <a:pt x="2932112" y="765017"/>
                    </a:lnTo>
                    <a:lnTo>
                      <a:pt x="2944019" y="789676"/>
                    </a:lnTo>
                    <a:lnTo>
                      <a:pt x="2955131" y="815925"/>
                    </a:lnTo>
                    <a:lnTo>
                      <a:pt x="2965450" y="841379"/>
                    </a:lnTo>
                    <a:lnTo>
                      <a:pt x="2974975" y="867628"/>
                    </a:lnTo>
                    <a:lnTo>
                      <a:pt x="2982912" y="895468"/>
                    </a:lnTo>
                    <a:lnTo>
                      <a:pt x="2989262" y="923308"/>
                    </a:lnTo>
                    <a:lnTo>
                      <a:pt x="2994025" y="951148"/>
                    </a:lnTo>
                    <a:lnTo>
                      <a:pt x="2997200" y="979783"/>
                    </a:lnTo>
                    <a:lnTo>
                      <a:pt x="3000375" y="1010009"/>
                    </a:lnTo>
                    <a:lnTo>
                      <a:pt x="3000375" y="1039440"/>
                    </a:lnTo>
                    <a:lnTo>
                      <a:pt x="2999581" y="1066485"/>
                    </a:lnTo>
                    <a:lnTo>
                      <a:pt x="2997200" y="1092734"/>
                    </a:lnTo>
                    <a:lnTo>
                      <a:pt x="2998788" y="1097506"/>
                    </a:lnTo>
                    <a:lnTo>
                      <a:pt x="2997200" y="1099893"/>
                    </a:lnTo>
                    <a:lnTo>
                      <a:pt x="2996406" y="1103074"/>
                    </a:lnTo>
                    <a:lnTo>
                      <a:pt x="2996406" y="1112620"/>
                    </a:lnTo>
                    <a:lnTo>
                      <a:pt x="2995612" y="1112620"/>
                    </a:lnTo>
                    <a:lnTo>
                      <a:pt x="2993231" y="1123756"/>
                    </a:lnTo>
                    <a:lnTo>
                      <a:pt x="2990056" y="1134096"/>
                    </a:lnTo>
                    <a:lnTo>
                      <a:pt x="2986088" y="1144437"/>
                    </a:lnTo>
                    <a:lnTo>
                      <a:pt x="2982119" y="1153982"/>
                    </a:lnTo>
                    <a:lnTo>
                      <a:pt x="2976562" y="1162732"/>
                    </a:lnTo>
                    <a:lnTo>
                      <a:pt x="2971006" y="1171481"/>
                    </a:lnTo>
                    <a:lnTo>
                      <a:pt x="2963862" y="1179436"/>
                    </a:lnTo>
                    <a:lnTo>
                      <a:pt x="2956719" y="1186594"/>
                    </a:lnTo>
                    <a:lnTo>
                      <a:pt x="2947987" y="1193753"/>
                    </a:lnTo>
                    <a:lnTo>
                      <a:pt x="2940050" y="1198526"/>
                    </a:lnTo>
                    <a:lnTo>
                      <a:pt x="2930525" y="1204094"/>
                    </a:lnTo>
                    <a:lnTo>
                      <a:pt x="2921794" y="1208866"/>
                    </a:lnTo>
                    <a:lnTo>
                      <a:pt x="2911475" y="1212048"/>
                    </a:lnTo>
                    <a:lnTo>
                      <a:pt x="2900362" y="1214434"/>
                    </a:lnTo>
                    <a:lnTo>
                      <a:pt x="2890044" y="1216025"/>
                    </a:lnTo>
                    <a:lnTo>
                      <a:pt x="2878137" y="1216025"/>
                    </a:lnTo>
                    <a:lnTo>
                      <a:pt x="2866231" y="1216025"/>
                    </a:lnTo>
                    <a:lnTo>
                      <a:pt x="2855119" y="1214434"/>
                    </a:lnTo>
                    <a:lnTo>
                      <a:pt x="2842419" y="1211253"/>
                    </a:lnTo>
                    <a:lnTo>
                      <a:pt x="2832100" y="1207276"/>
                    </a:lnTo>
                    <a:lnTo>
                      <a:pt x="2820987" y="1201708"/>
                    </a:lnTo>
                    <a:lnTo>
                      <a:pt x="2811462" y="1196140"/>
                    </a:lnTo>
                    <a:lnTo>
                      <a:pt x="2802731" y="1189776"/>
                    </a:lnTo>
                    <a:lnTo>
                      <a:pt x="2794000" y="1181026"/>
                    </a:lnTo>
                    <a:lnTo>
                      <a:pt x="2786062" y="1173072"/>
                    </a:lnTo>
                    <a:lnTo>
                      <a:pt x="2778919" y="1164322"/>
                    </a:lnTo>
                    <a:lnTo>
                      <a:pt x="2772569" y="1153982"/>
                    </a:lnTo>
                    <a:lnTo>
                      <a:pt x="2768600" y="1143641"/>
                    </a:lnTo>
                    <a:lnTo>
                      <a:pt x="2764631" y="1131710"/>
                    </a:lnTo>
                    <a:lnTo>
                      <a:pt x="2761456" y="1120574"/>
                    </a:lnTo>
                    <a:lnTo>
                      <a:pt x="2759869" y="1109438"/>
                    </a:lnTo>
                    <a:lnTo>
                      <a:pt x="2758281" y="1097506"/>
                    </a:lnTo>
                    <a:lnTo>
                      <a:pt x="2759869" y="1092734"/>
                    </a:lnTo>
                    <a:lnTo>
                      <a:pt x="2760662" y="1090348"/>
                    </a:lnTo>
                    <a:lnTo>
                      <a:pt x="2761456" y="1082393"/>
                    </a:lnTo>
                    <a:lnTo>
                      <a:pt x="2758281" y="1082393"/>
                    </a:lnTo>
                    <a:lnTo>
                      <a:pt x="2760662" y="1060917"/>
                    </a:lnTo>
                    <a:lnTo>
                      <a:pt x="2761456" y="1039440"/>
                    </a:lnTo>
                    <a:lnTo>
                      <a:pt x="2761456" y="1021941"/>
                    </a:lnTo>
                    <a:lnTo>
                      <a:pt x="2759869" y="1004441"/>
                    </a:lnTo>
                    <a:lnTo>
                      <a:pt x="2757487" y="988533"/>
                    </a:lnTo>
                    <a:lnTo>
                      <a:pt x="2754312" y="971829"/>
                    </a:lnTo>
                    <a:lnTo>
                      <a:pt x="2751137" y="955125"/>
                    </a:lnTo>
                    <a:lnTo>
                      <a:pt x="2746375" y="939216"/>
                    </a:lnTo>
                    <a:lnTo>
                      <a:pt x="2740819" y="923308"/>
                    </a:lnTo>
                    <a:lnTo>
                      <a:pt x="2735262" y="908195"/>
                    </a:lnTo>
                    <a:lnTo>
                      <a:pt x="2728912" y="893877"/>
                    </a:lnTo>
                    <a:lnTo>
                      <a:pt x="2720181" y="879559"/>
                    </a:lnTo>
                    <a:lnTo>
                      <a:pt x="2713037" y="865241"/>
                    </a:lnTo>
                    <a:lnTo>
                      <a:pt x="2704306" y="851719"/>
                    </a:lnTo>
                    <a:lnTo>
                      <a:pt x="2694781" y="838197"/>
                    </a:lnTo>
                    <a:lnTo>
                      <a:pt x="2684462" y="826265"/>
                    </a:lnTo>
                    <a:lnTo>
                      <a:pt x="2674144" y="813539"/>
                    </a:lnTo>
                    <a:lnTo>
                      <a:pt x="2663031" y="801607"/>
                    </a:lnTo>
                    <a:lnTo>
                      <a:pt x="2651918" y="789676"/>
                    </a:lnTo>
                    <a:lnTo>
                      <a:pt x="2639218" y="779335"/>
                    </a:lnTo>
                    <a:lnTo>
                      <a:pt x="2626518" y="768995"/>
                    </a:lnTo>
                    <a:lnTo>
                      <a:pt x="2613818" y="760245"/>
                    </a:lnTo>
                    <a:lnTo>
                      <a:pt x="2599531" y="752291"/>
                    </a:lnTo>
                    <a:lnTo>
                      <a:pt x="2586037" y="743541"/>
                    </a:lnTo>
                    <a:lnTo>
                      <a:pt x="2570956" y="736382"/>
                    </a:lnTo>
                    <a:lnTo>
                      <a:pt x="2556668" y="729223"/>
                    </a:lnTo>
                    <a:lnTo>
                      <a:pt x="2540793" y="722860"/>
                    </a:lnTo>
                    <a:lnTo>
                      <a:pt x="2525712" y="718087"/>
                    </a:lnTo>
                    <a:lnTo>
                      <a:pt x="2509043" y="714110"/>
                    </a:lnTo>
                    <a:lnTo>
                      <a:pt x="2493962" y="710133"/>
                    </a:lnTo>
                    <a:lnTo>
                      <a:pt x="2476500" y="706951"/>
                    </a:lnTo>
                    <a:lnTo>
                      <a:pt x="2459831" y="704565"/>
                    </a:lnTo>
                    <a:lnTo>
                      <a:pt x="2442368" y="703770"/>
                    </a:lnTo>
                    <a:lnTo>
                      <a:pt x="2426493" y="702974"/>
                    </a:lnTo>
                    <a:lnTo>
                      <a:pt x="2413793" y="702974"/>
                    </a:lnTo>
                    <a:lnTo>
                      <a:pt x="2401887" y="700588"/>
                    </a:lnTo>
                    <a:lnTo>
                      <a:pt x="2390775" y="697406"/>
                    </a:lnTo>
                    <a:lnTo>
                      <a:pt x="2378868" y="693429"/>
                    </a:lnTo>
                    <a:lnTo>
                      <a:pt x="2368550" y="687861"/>
                    </a:lnTo>
                    <a:lnTo>
                      <a:pt x="2359025" y="682293"/>
                    </a:lnTo>
                    <a:lnTo>
                      <a:pt x="2349500" y="675930"/>
                    </a:lnTo>
                    <a:lnTo>
                      <a:pt x="2341562" y="667975"/>
                    </a:lnTo>
                    <a:lnTo>
                      <a:pt x="2334418" y="659226"/>
                    </a:lnTo>
                    <a:lnTo>
                      <a:pt x="2326481" y="650476"/>
                    </a:lnTo>
                    <a:lnTo>
                      <a:pt x="2320925" y="640135"/>
                    </a:lnTo>
                    <a:lnTo>
                      <a:pt x="2315368" y="629795"/>
                    </a:lnTo>
                    <a:lnTo>
                      <a:pt x="2311400" y="618659"/>
                    </a:lnTo>
                    <a:lnTo>
                      <a:pt x="2308225" y="606727"/>
                    </a:lnTo>
                    <a:lnTo>
                      <a:pt x="2307431" y="595591"/>
                    </a:lnTo>
                    <a:lnTo>
                      <a:pt x="2306637" y="583660"/>
                    </a:lnTo>
                    <a:lnTo>
                      <a:pt x="2307431" y="570933"/>
                    </a:lnTo>
                    <a:lnTo>
                      <a:pt x="2308225" y="559002"/>
                    </a:lnTo>
                    <a:lnTo>
                      <a:pt x="2311400" y="547070"/>
                    </a:lnTo>
                    <a:lnTo>
                      <a:pt x="2315368" y="535934"/>
                    </a:lnTo>
                    <a:lnTo>
                      <a:pt x="2320925" y="525594"/>
                    </a:lnTo>
                    <a:lnTo>
                      <a:pt x="2326481" y="515253"/>
                    </a:lnTo>
                    <a:lnTo>
                      <a:pt x="2334418" y="507299"/>
                    </a:lnTo>
                    <a:lnTo>
                      <a:pt x="2341562" y="497754"/>
                    </a:lnTo>
                    <a:lnTo>
                      <a:pt x="2349500" y="490595"/>
                    </a:lnTo>
                    <a:lnTo>
                      <a:pt x="2359025" y="483436"/>
                    </a:lnTo>
                    <a:lnTo>
                      <a:pt x="2368550" y="477868"/>
                    </a:lnTo>
                    <a:lnTo>
                      <a:pt x="2378868" y="472300"/>
                    </a:lnTo>
                    <a:lnTo>
                      <a:pt x="2390775" y="468323"/>
                    </a:lnTo>
                    <a:lnTo>
                      <a:pt x="2401887" y="465141"/>
                    </a:lnTo>
                    <a:lnTo>
                      <a:pt x="2413793" y="464346"/>
                    </a:lnTo>
                    <a:close/>
                    <a:moveTo>
                      <a:pt x="2426494" y="0"/>
                    </a:moveTo>
                    <a:lnTo>
                      <a:pt x="2452688" y="794"/>
                    </a:lnTo>
                    <a:lnTo>
                      <a:pt x="2479675" y="1589"/>
                    </a:lnTo>
                    <a:lnTo>
                      <a:pt x="2505075" y="3177"/>
                    </a:lnTo>
                    <a:lnTo>
                      <a:pt x="2532062" y="5560"/>
                    </a:lnTo>
                    <a:lnTo>
                      <a:pt x="2557462" y="8737"/>
                    </a:lnTo>
                    <a:lnTo>
                      <a:pt x="2584450" y="11914"/>
                    </a:lnTo>
                    <a:lnTo>
                      <a:pt x="2609850" y="15885"/>
                    </a:lnTo>
                    <a:lnTo>
                      <a:pt x="2634456" y="21444"/>
                    </a:lnTo>
                    <a:lnTo>
                      <a:pt x="2659856" y="26210"/>
                    </a:lnTo>
                    <a:lnTo>
                      <a:pt x="2684462" y="32563"/>
                    </a:lnTo>
                    <a:lnTo>
                      <a:pt x="2709069" y="39711"/>
                    </a:lnTo>
                    <a:lnTo>
                      <a:pt x="2733675" y="46859"/>
                    </a:lnTo>
                    <a:lnTo>
                      <a:pt x="2758281" y="54802"/>
                    </a:lnTo>
                    <a:lnTo>
                      <a:pt x="2782094" y="63538"/>
                    </a:lnTo>
                    <a:lnTo>
                      <a:pt x="2805906" y="72274"/>
                    </a:lnTo>
                    <a:lnTo>
                      <a:pt x="2828925" y="81805"/>
                    </a:lnTo>
                    <a:lnTo>
                      <a:pt x="2852738" y="92130"/>
                    </a:lnTo>
                    <a:lnTo>
                      <a:pt x="2875756" y="102455"/>
                    </a:lnTo>
                    <a:lnTo>
                      <a:pt x="2920206" y="126281"/>
                    </a:lnTo>
                    <a:lnTo>
                      <a:pt x="2963862" y="150902"/>
                    </a:lnTo>
                    <a:lnTo>
                      <a:pt x="3005931" y="177906"/>
                    </a:lnTo>
                    <a:lnTo>
                      <a:pt x="3046412" y="207292"/>
                    </a:lnTo>
                    <a:lnTo>
                      <a:pt x="3085306" y="237473"/>
                    </a:lnTo>
                    <a:lnTo>
                      <a:pt x="3123406" y="270830"/>
                    </a:lnTo>
                    <a:lnTo>
                      <a:pt x="3159125" y="304187"/>
                    </a:lnTo>
                    <a:lnTo>
                      <a:pt x="3194050" y="340721"/>
                    </a:lnTo>
                    <a:lnTo>
                      <a:pt x="3225800" y="378050"/>
                    </a:lnTo>
                    <a:lnTo>
                      <a:pt x="3257550" y="416967"/>
                    </a:lnTo>
                    <a:lnTo>
                      <a:pt x="3286919" y="458266"/>
                    </a:lnTo>
                    <a:lnTo>
                      <a:pt x="3313112" y="500360"/>
                    </a:lnTo>
                    <a:lnTo>
                      <a:pt x="3338512" y="544836"/>
                    </a:lnTo>
                    <a:lnTo>
                      <a:pt x="3361531" y="588518"/>
                    </a:lnTo>
                    <a:lnTo>
                      <a:pt x="3371850" y="612345"/>
                    </a:lnTo>
                    <a:lnTo>
                      <a:pt x="3382169" y="634583"/>
                    </a:lnTo>
                    <a:lnTo>
                      <a:pt x="3392488" y="658410"/>
                    </a:lnTo>
                    <a:lnTo>
                      <a:pt x="3400425" y="682237"/>
                    </a:lnTo>
                    <a:lnTo>
                      <a:pt x="3409950" y="705269"/>
                    </a:lnTo>
                    <a:lnTo>
                      <a:pt x="3417094" y="729890"/>
                    </a:lnTo>
                    <a:lnTo>
                      <a:pt x="3424238" y="754511"/>
                    </a:lnTo>
                    <a:lnTo>
                      <a:pt x="3431381" y="779132"/>
                    </a:lnTo>
                    <a:lnTo>
                      <a:pt x="3436938" y="803753"/>
                    </a:lnTo>
                    <a:lnTo>
                      <a:pt x="3442494" y="829962"/>
                    </a:lnTo>
                    <a:lnTo>
                      <a:pt x="3447256" y="855377"/>
                    </a:lnTo>
                    <a:lnTo>
                      <a:pt x="3451225" y="880792"/>
                    </a:lnTo>
                    <a:lnTo>
                      <a:pt x="3455988" y="907001"/>
                    </a:lnTo>
                    <a:lnTo>
                      <a:pt x="3459162" y="932416"/>
                    </a:lnTo>
                    <a:lnTo>
                      <a:pt x="3460750" y="958626"/>
                    </a:lnTo>
                    <a:lnTo>
                      <a:pt x="3463131" y="985629"/>
                    </a:lnTo>
                    <a:lnTo>
                      <a:pt x="3463925" y="1012633"/>
                    </a:lnTo>
                    <a:lnTo>
                      <a:pt x="3463925" y="1038842"/>
                    </a:lnTo>
                    <a:lnTo>
                      <a:pt x="3463131" y="1077759"/>
                    </a:lnTo>
                    <a:lnTo>
                      <a:pt x="3460750" y="1116676"/>
                    </a:lnTo>
                    <a:lnTo>
                      <a:pt x="3456781" y="1155593"/>
                    </a:lnTo>
                    <a:lnTo>
                      <a:pt x="3451225" y="1193715"/>
                    </a:lnTo>
                    <a:lnTo>
                      <a:pt x="3449638" y="1211188"/>
                    </a:lnTo>
                    <a:lnTo>
                      <a:pt x="3446462" y="1227867"/>
                    </a:lnTo>
                    <a:lnTo>
                      <a:pt x="3446462" y="1228661"/>
                    </a:lnTo>
                    <a:lnTo>
                      <a:pt x="3442494" y="1239780"/>
                    </a:lnTo>
                    <a:lnTo>
                      <a:pt x="3438525" y="1251693"/>
                    </a:lnTo>
                    <a:lnTo>
                      <a:pt x="3432969" y="1262018"/>
                    </a:lnTo>
                    <a:lnTo>
                      <a:pt x="3426619" y="1271549"/>
                    </a:lnTo>
                    <a:lnTo>
                      <a:pt x="3421062" y="1281080"/>
                    </a:lnTo>
                    <a:lnTo>
                      <a:pt x="3413919" y="1289022"/>
                    </a:lnTo>
                    <a:lnTo>
                      <a:pt x="3405188" y="1298553"/>
                    </a:lnTo>
                    <a:lnTo>
                      <a:pt x="3396456" y="1305701"/>
                    </a:lnTo>
                    <a:lnTo>
                      <a:pt x="3386931" y="1312849"/>
                    </a:lnTo>
                    <a:lnTo>
                      <a:pt x="3376612" y="1318408"/>
                    </a:lnTo>
                    <a:lnTo>
                      <a:pt x="3366294" y="1323968"/>
                    </a:lnTo>
                    <a:lnTo>
                      <a:pt x="3355181" y="1327939"/>
                    </a:lnTo>
                    <a:lnTo>
                      <a:pt x="3344069" y="1331116"/>
                    </a:lnTo>
                    <a:lnTo>
                      <a:pt x="3332956" y="1334293"/>
                    </a:lnTo>
                    <a:lnTo>
                      <a:pt x="3320256" y="1335881"/>
                    </a:lnTo>
                    <a:lnTo>
                      <a:pt x="3308350" y="1336675"/>
                    </a:lnTo>
                    <a:lnTo>
                      <a:pt x="3292475" y="1335881"/>
                    </a:lnTo>
                    <a:lnTo>
                      <a:pt x="3278981" y="1333498"/>
                    </a:lnTo>
                    <a:lnTo>
                      <a:pt x="3264694" y="1330321"/>
                    </a:lnTo>
                    <a:lnTo>
                      <a:pt x="3251994" y="1325556"/>
                    </a:lnTo>
                    <a:lnTo>
                      <a:pt x="3239294" y="1319202"/>
                    </a:lnTo>
                    <a:lnTo>
                      <a:pt x="3228181" y="1312054"/>
                    </a:lnTo>
                    <a:lnTo>
                      <a:pt x="3217069" y="1303318"/>
                    </a:lnTo>
                    <a:lnTo>
                      <a:pt x="3206750" y="1294581"/>
                    </a:lnTo>
                    <a:lnTo>
                      <a:pt x="3197225" y="1284257"/>
                    </a:lnTo>
                    <a:lnTo>
                      <a:pt x="3189288" y="1273137"/>
                    </a:lnTo>
                    <a:lnTo>
                      <a:pt x="3182144" y="1262018"/>
                    </a:lnTo>
                    <a:lnTo>
                      <a:pt x="3175794" y="1248517"/>
                    </a:lnTo>
                    <a:lnTo>
                      <a:pt x="3171031" y="1235809"/>
                    </a:lnTo>
                    <a:lnTo>
                      <a:pt x="3167856" y="1221513"/>
                    </a:lnTo>
                    <a:lnTo>
                      <a:pt x="3165475" y="1207217"/>
                    </a:lnTo>
                    <a:lnTo>
                      <a:pt x="3164681" y="1192921"/>
                    </a:lnTo>
                    <a:lnTo>
                      <a:pt x="3164681" y="1184979"/>
                    </a:lnTo>
                    <a:lnTo>
                      <a:pt x="3165475" y="1176242"/>
                    </a:lnTo>
                    <a:lnTo>
                      <a:pt x="3164681" y="1176242"/>
                    </a:lnTo>
                    <a:lnTo>
                      <a:pt x="3169444" y="1142885"/>
                    </a:lnTo>
                    <a:lnTo>
                      <a:pt x="3173412" y="1107939"/>
                    </a:lnTo>
                    <a:lnTo>
                      <a:pt x="3175794" y="1072994"/>
                    </a:lnTo>
                    <a:lnTo>
                      <a:pt x="3176588" y="1038842"/>
                    </a:lnTo>
                    <a:lnTo>
                      <a:pt x="3175794" y="999925"/>
                    </a:lnTo>
                    <a:lnTo>
                      <a:pt x="3172619" y="961803"/>
                    </a:lnTo>
                    <a:lnTo>
                      <a:pt x="3168650" y="924474"/>
                    </a:lnTo>
                    <a:lnTo>
                      <a:pt x="3161506" y="887146"/>
                    </a:lnTo>
                    <a:lnTo>
                      <a:pt x="3153569" y="851406"/>
                    </a:lnTo>
                    <a:lnTo>
                      <a:pt x="3143250" y="815666"/>
                    </a:lnTo>
                    <a:lnTo>
                      <a:pt x="3130550" y="780720"/>
                    </a:lnTo>
                    <a:lnTo>
                      <a:pt x="3117056" y="746569"/>
                    </a:lnTo>
                    <a:lnTo>
                      <a:pt x="3102769" y="712417"/>
                    </a:lnTo>
                    <a:lnTo>
                      <a:pt x="3085306" y="680648"/>
                    </a:lnTo>
                    <a:lnTo>
                      <a:pt x="3067844" y="648879"/>
                    </a:lnTo>
                    <a:lnTo>
                      <a:pt x="3048794" y="619493"/>
                    </a:lnTo>
                    <a:lnTo>
                      <a:pt x="3027362" y="589313"/>
                    </a:lnTo>
                    <a:lnTo>
                      <a:pt x="3005931" y="560721"/>
                    </a:lnTo>
                    <a:lnTo>
                      <a:pt x="2982119" y="534511"/>
                    </a:lnTo>
                    <a:lnTo>
                      <a:pt x="2956719" y="507508"/>
                    </a:lnTo>
                    <a:lnTo>
                      <a:pt x="2930525" y="482887"/>
                    </a:lnTo>
                    <a:lnTo>
                      <a:pt x="2902744" y="459060"/>
                    </a:lnTo>
                    <a:lnTo>
                      <a:pt x="2875756" y="436822"/>
                    </a:lnTo>
                    <a:lnTo>
                      <a:pt x="2845594" y="416172"/>
                    </a:lnTo>
                    <a:lnTo>
                      <a:pt x="2814638" y="395523"/>
                    </a:lnTo>
                    <a:lnTo>
                      <a:pt x="2782888" y="378050"/>
                    </a:lnTo>
                    <a:lnTo>
                      <a:pt x="2751138" y="362165"/>
                    </a:lnTo>
                    <a:lnTo>
                      <a:pt x="2717800" y="346281"/>
                    </a:lnTo>
                    <a:lnTo>
                      <a:pt x="2683669" y="332779"/>
                    </a:lnTo>
                    <a:lnTo>
                      <a:pt x="2648744" y="320866"/>
                    </a:lnTo>
                    <a:lnTo>
                      <a:pt x="2613025" y="310541"/>
                    </a:lnTo>
                    <a:lnTo>
                      <a:pt x="2577306" y="302599"/>
                    </a:lnTo>
                    <a:lnTo>
                      <a:pt x="2540000" y="296245"/>
                    </a:lnTo>
                    <a:lnTo>
                      <a:pt x="2501900" y="291480"/>
                    </a:lnTo>
                    <a:lnTo>
                      <a:pt x="2464594" y="288303"/>
                    </a:lnTo>
                    <a:lnTo>
                      <a:pt x="2426494" y="286714"/>
                    </a:lnTo>
                    <a:lnTo>
                      <a:pt x="2410619" y="286714"/>
                    </a:lnTo>
                    <a:lnTo>
                      <a:pt x="2396331" y="283537"/>
                    </a:lnTo>
                    <a:lnTo>
                      <a:pt x="2383631" y="281155"/>
                    </a:lnTo>
                    <a:lnTo>
                      <a:pt x="2370138" y="275595"/>
                    </a:lnTo>
                    <a:lnTo>
                      <a:pt x="2357438" y="269241"/>
                    </a:lnTo>
                    <a:lnTo>
                      <a:pt x="2345531" y="262093"/>
                    </a:lnTo>
                    <a:lnTo>
                      <a:pt x="2335212" y="254151"/>
                    </a:lnTo>
                    <a:lnTo>
                      <a:pt x="2324894" y="244621"/>
                    </a:lnTo>
                    <a:lnTo>
                      <a:pt x="2315369" y="234296"/>
                    </a:lnTo>
                    <a:lnTo>
                      <a:pt x="2307431" y="224765"/>
                    </a:lnTo>
                    <a:lnTo>
                      <a:pt x="2300288" y="212057"/>
                    </a:lnTo>
                    <a:lnTo>
                      <a:pt x="2293938" y="200144"/>
                    </a:lnTo>
                    <a:lnTo>
                      <a:pt x="2289175" y="186642"/>
                    </a:lnTo>
                    <a:lnTo>
                      <a:pt x="2286000" y="173141"/>
                    </a:lnTo>
                    <a:lnTo>
                      <a:pt x="2282825" y="158845"/>
                    </a:lnTo>
                    <a:lnTo>
                      <a:pt x="2282825" y="143754"/>
                    </a:lnTo>
                    <a:lnTo>
                      <a:pt x="2282825" y="128664"/>
                    </a:lnTo>
                    <a:lnTo>
                      <a:pt x="2286000" y="114368"/>
                    </a:lnTo>
                    <a:lnTo>
                      <a:pt x="2289175" y="101661"/>
                    </a:lnTo>
                    <a:lnTo>
                      <a:pt x="2293938" y="88159"/>
                    </a:lnTo>
                    <a:lnTo>
                      <a:pt x="2300288" y="75451"/>
                    </a:lnTo>
                    <a:lnTo>
                      <a:pt x="2307431" y="63538"/>
                    </a:lnTo>
                    <a:lnTo>
                      <a:pt x="2315369" y="52419"/>
                    </a:lnTo>
                    <a:lnTo>
                      <a:pt x="2324894" y="42094"/>
                    </a:lnTo>
                    <a:lnTo>
                      <a:pt x="2335212" y="32563"/>
                    </a:lnTo>
                    <a:lnTo>
                      <a:pt x="2345531" y="24621"/>
                    </a:lnTo>
                    <a:lnTo>
                      <a:pt x="2357438" y="17473"/>
                    </a:lnTo>
                    <a:lnTo>
                      <a:pt x="2370138" y="11119"/>
                    </a:lnTo>
                    <a:lnTo>
                      <a:pt x="2383631" y="7148"/>
                    </a:lnTo>
                    <a:lnTo>
                      <a:pt x="2396331" y="3177"/>
                    </a:lnTo>
                    <a:lnTo>
                      <a:pt x="2410619" y="7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AC9CC8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839669" y="3843338"/>
                <a:ext cx="401951" cy="40195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C9CC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8529180" y="3843338"/>
              <a:ext cx="401951" cy="401951"/>
              <a:chOff x="8369636" y="3843338"/>
              <a:chExt cx="401951" cy="401951"/>
            </a:xfrm>
          </p:grpSpPr>
          <p:sp>
            <p:nvSpPr>
              <p:cNvPr id="83" name="任意多边形 82"/>
              <p:cNvSpPr/>
              <p:nvPr/>
            </p:nvSpPr>
            <p:spPr>
              <a:xfrm>
                <a:off x="8480331" y="3945975"/>
                <a:ext cx="180560" cy="196676"/>
              </a:xfrm>
              <a:custGeom>
                <a:avLst/>
                <a:gdLst>
                  <a:gd name="connsiteX0" fmla="*/ 2215178 w 6296025"/>
                  <a:gd name="connsiteY0" fmla="*/ 4885728 h 6858001"/>
                  <a:gd name="connsiteX1" fmla="*/ 2314185 w 6296025"/>
                  <a:gd name="connsiteY1" fmla="*/ 4890444 h 6858001"/>
                  <a:gd name="connsiteX2" fmla="*/ 2416338 w 6296025"/>
                  <a:gd name="connsiteY2" fmla="*/ 4910872 h 6858001"/>
                  <a:gd name="connsiteX3" fmla="*/ 2416338 w 6296025"/>
                  <a:gd name="connsiteY3" fmla="*/ 5844393 h 6858001"/>
                  <a:gd name="connsiteX4" fmla="*/ 2318902 w 6296025"/>
                  <a:gd name="connsiteY4" fmla="*/ 5864825 h 6858001"/>
                  <a:gd name="connsiteX5" fmla="*/ 2221461 w 6296025"/>
                  <a:gd name="connsiteY5" fmla="*/ 5869538 h 6858001"/>
                  <a:gd name="connsiteX6" fmla="*/ 2058019 w 6296025"/>
                  <a:gd name="connsiteY6" fmla="*/ 5845964 h 6858001"/>
                  <a:gd name="connsiteX7" fmla="*/ 1927576 w 6296025"/>
                  <a:gd name="connsiteY7" fmla="*/ 5768956 h 6858001"/>
                  <a:gd name="connsiteX8" fmla="*/ 1841139 w 6296025"/>
                  <a:gd name="connsiteY8" fmla="*/ 5625943 h 6858001"/>
                  <a:gd name="connsiteX9" fmla="*/ 1809707 w 6296025"/>
                  <a:gd name="connsiteY9" fmla="*/ 5407492 h 6858001"/>
                  <a:gd name="connsiteX10" fmla="*/ 1833281 w 6296025"/>
                  <a:gd name="connsiteY10" fmla="*/ 5207902 h 6858001"/>
                  <a:gd name="connsiteX11" fmla="*/ 1907144 w 6296025"/>
                  <a:gd name="connsiteY11" fmla="*/ 5041315 h 6858001"/>
                  <a:gd name="connsiteX12" fmla="*/ 2034445 w 6296025"/>
                  <a:gd name="connsiteY12" fmla="*/ 4928159 h 6858001"/>
                  <a:gd name="connsiteX13" fmla="*/ 2215178 w 6296025"/>
                  <a:gd name="connsiteY13" fmla="*/ 4885728 h 6858001"/>
                  <a:gd name="connsiteX14" fmla="*/ 3470346 w 6296025"/>
                  <a:gd name="connsiteY14" fmla="*/ 4555691 h 6858001"/>
                  <a:gd name="connsiteX15" fmla="*/ 3247182 w 6296025"/>
                  <a:gd name="connsiteY15" fmla="*/ 4574549 h 6858001"/>
                  <a:gd name="connsiteX16" fmla="*/ 3247182 w 6296025"/>
                  <a:gd name="connsiteY16" fmla="*/ 5448352 h 6858001"/>
                  <a:gd name="connsiteX17" fmla="*/ 3313187 w 6296025"/>
                  <a:gd name="connsiteY17" fmla="*/ 5866392 h 6858001"/>
                  <a:gd name="connsiteX18" fmla="*/ 3490778 w 6296025"/>
                  <a:gd name="connsiteY18" fmla="*/ 6105272 h 6858001"/>
                  <a:gd name="connsiteX19" fmla="*/ 3750089 w 6296025"/>
                  <a:gd name="connsiteY19" fmla="*/ 6212141 h 6858001"/>
                  <a:gd name="connsiteX20" fmla="*/ 4058119 w 6296025"/>
                  <a:gd name="connsiteY20" fmla="*/ 6237285 h 6858001"/>
                  <a:gd name="connsiteX21" fmla="*/ 4402296 w 6296025"/>
                  <a:gd name="connsiteY21" fmla="*/ 6204283 h 6858001"/>
                  <a:gd name="connsiteX22" fmla="*/ 4667891 w 6296025"/>
                  <a:gd name="connsiteY22" fmla="*/ 6136703 h 6858001"/>
                  <a:gd name="connsiteX23" fmla="*/ 4667891 w 6296025"/>
                  <a:gd name="connsiteY23" fmla="*/ 4574549 h 6858001"/>
                  <a:gd name="connsiteX24" fmla="*/ 4444728 w 6296025"/>
                  <a:gd name="connsiteY24" fmla="*/ 4555691 h 6858001"/>
                  <a:gd name="connsiteX25" fmla="*/ 4224706 w 6296025"/>
                  <a:gd name="connsiteY25" fmla="*/ 4574549 h 6858001"/>
                  <a:gd name="connsiteX26" fmla="*/ 4224706 w 6296025"/>
                  <a:gd name="connsiteY26" fmla="*/ 5847531 h 6858001"/>
                  <a:gd name="connsiteX27" fmla="*/ 4029829 w 6296025"/>
                  <a:gd name="connsiteY27" fmla="*/ 5869534 h 6858001"/>
                  <a:gd name="connsiteX28" fmla="*/ 3882099 w 6296025"/>
                  <a:gd name="connsiteY28" fmla="*/ 5849106 h 6858001"/>
                  <a:gd name="connsiteX29" fmla="*/ 3776805 w 6296025"/>
                  <a:gd name="connsiteY29" fmla="*/ 5779955 h 6858001"/>
                  <a:gd name="connsiteX30" fmla="*/ 3713941 w 6296025"/>
                  <a:gd name="connsiteY30" fmla="*/ 5647941 h 6858001"/>
                  <a:gd name="connsiteX31" fmla="*/ 3693509 w 6296025"/>
                  <a:gd name="connsiteY31" fmla="*/ 5435778 h 6858001"/>
                  <a:gd name="connsiteX32" fmla="*/ 3693509 w 6296025"/>
                  <a:gd name="connsiteY32" fmla="*/ 4574549 h 6858001"/>
                  <a:gd name="connsiteX33" fmla="*/ 3470346 w 6296025"/>
                  <a:gd name="connsiteY33" fmla="*/ 4555691 h 6858001"/>
                  <a:gd name="connsiteX34" fmla="*/ 2636358 w 6296025"/>
                  <a:gd name="connsiteY34" fmla="*/ 3886201 h 6858001"/>
                  <a:gd name="connsiteX35" fmla="*/ 2527918 w 6296025"/>
                  <a:gd name="connsiteY35" fmla="*/ 3889343 h 6858001"/>
                  <a:gd name="connsiteX36" fmla="*/ 2416337 w 6296025"/>
                  <a:gd name="connsiteY36" fmla="*/ 3901917 h 6858001"/>
                  <a:gd name="connsiteX37" fmla="*/ 2416337 w 6296025"/>
                  <a:gd name="connsiteY37" fmla="*/ 4568269 h 6858001"/>
                  <a:gd name="connsiteX38" fmla="*/ 2298468 w 6296025"/>
                  <a:gd name="connsiteY38" fmla="*/ 4547837 h 6858001"/>
                  <a:gd name="connsiteX39" fmla="*/ 2180599 w 6296025"/>
                  <a:gd name="connsiteY39" fmla="*/ 4543121 h 6858001"/>
                  <a:gd name="connsiteX40" fmla="*/ 1837997 w 6296025"/>
                  <a:gd name="connsiteY40" fmla="*/ 4610700 h 6858001"/>
                  <a:gd name="connsiteX41" fmla="*/ 1575540 w 6296025"/>
                  <a:gd name="connsiteY41" fmla="*/ 4794574 h 6858001"/>
                  <a:gd name="connsiteX42" fmla="*/ 1408952 w 6296025"/>
                  <a:gd name="connsiteY42" fmla="*/ 5069601 h 6858001"/>
                  <a:gd name="connsiteX43" fmla="*/ 1350805 w 6296025"/>
                  <a:gd name="connsiteY43" fmla="*/ 5407492 h 6858001"/>
                  <a:gd name="connsiteX44" fmla="*/ 1418381 w 6296025"/>
                  <a:gd name="connsiteY44" fmla="*/ 5790959 h 6858001"/>
                  <a:gd name="connsiteX45" fmla="*/ 1602258 w 6296025"/>
                  <a:gd name="connsiteY45" fmla="*/ 6047128 h 6858001"/>
                  <a:gd name="connsiteX46" fmla="*/ 1870998 w 6296025"/>
                  <a:gd name="connsiteY46" fmla="*/ 6191713 h 6858001"/>
                  <a:gd name="connsiteX47" fmla="*/ 2190028 w 6296025"/>
                  <a:gd name="connsiteY47" fmla="*/ 6237289 h 6858001"/>
                  <a:gd name="connsiteX48" fmla="*/ 2559350 w 6296025"/>
                  <a:gd name="connsiteY48" fmla="*/ 6213715 h 6858001"/>
                  <a:gd name="connsiteX49" fmla="*/ 2859525 w 6296025"/>
                  <a:gd name="connsiteY49" fmla="*/ 6146136 h 6858001"/>
                  <a:gd name="connsiteX50" fmla="*/ 2859525 w 6296025"/>
                  <a:gd name="connsiteY50" fmla="*/ 3901917 h 6858001"/>
                  <a:gd name="connsiteX51" fmla="*/ 2746369 w 6296025"/>
                  <a:gd name="connsiteY51" fmla="*/ 3889343 h 6858001"/>
                  <a:gd name="connsiteX52" fmla="*/ 2636358 w 6296025"/>
                  <a:gd name="connsiteY52" fmla="*/ 3886201 h 6858001"/>
                  <a:gd name="connsiteX53" fmla="*/ 3140076 w 6296025"/>
                  <a:gd name="connsiteY53" fmla="*/ 2789238 h 6858001"/>
                  <a:gd name="connsiteX54" fmla="*/ 3211513 w 6296025"/>
                  <a:gd name="connsiteY54" fmla="*/ 2794001 h 6858001"/>
                  <a:gd name="connsiteX55" fmla="*/ 3281363 w 6296025"/>
                  <a:gd name="connsiteY55" fmla="*/ 2805113 h 6858001"/>
                  <a:gd name="connsiteX56" fmla="*/ 3352801 w 6296025"/>
                  <a:gd name="connsiteY56" fmla="*/ 2819401 h 6858001"/>
                  <a:gd name="connsiteX57" fmla="*/ 3425826 w 6296025"/>
                  <a:gd name="connsiteY57" fmla="*/ 2843213 h 6858001"/>
                  <a:gd name="connsiteX58" fmla="*/ 3495676 w 6296025"/>
                  <a:gd name="connsiteY58" fmla="*/ 2867026 h 6858001"/>
                  <a:gd name="connsiteX59" fmla="*/ 3567113 w 6296025"/>
                  <a:gd name="connsiteY59" fmla="*/ 2903538 h 6858001"/>
                  <a:gd name="connsiteX60" fmla="*/ 3602038 w 6296025"/>
                  <a:gd name="connsiteY60" fmla="*/ 2922588 h 6858001"/>
                  <a:gd name="connsiteX61" fmla="*/ 3636963 w 6296025"/>
                  <a:gd name="connsiteY61" fmla="*/ 2943226 h 6858001"/>
                  <a:gd name="connsiteX62" fmla="*/ 3673476 w 6296025"/>
                  <a:gd name="connsiteY62" fmla="*/ 2965451 h 6858001"/>
                  <a:gd name="connsiteX63" fmla="*/ 3708401 w 6296025"/>
                  <a:gd name="connsiteY63" fmla="*/ 2990851 h 6858001"/>
                  <a:gd name="connsiteX64" fmla="*/ 3743326 w 6296025"/>
                  <a:gd name="connsiteY64" fmla="*/ 3016251 h 6858001"/>
                  <a:gd name="connsiteX65" fmla="*/ 3778251 w 6296025"/>
                  <a:gd name="connsiteY65" fmla="*/ 3046413 h 6858001"/>
                  <a:gd name="connsiteX66" fmla="*/ 3811588 w 6296025"/>
                  <a:gd name="connsiteY66" fmla="*/ 3074988 h 6858001"/>
                  <a:gd name="connsiteX67" fmla="*/ 3846513 w 6296025"/>
                  <a:gd name="connsiteY67" fmla="*/ 3106738 h 6858001"/>
                  <a:gd name="connsiteX68" fmla="*/ 3881438 w 6296025"/>
                  <a:gd name="connsiteY68" fmla="*/ 3143251 h 6858001"/>
                  <a:gd name="connsiteX69" fmla="*/ 3914776 w 6296025"/>
                  <a:gd name="connsiteY69" fmla="*/ 3178176 h 6858001"/>
                  <a:gd name="connsiteX70" fmla="*/ 3948113 w 6296025"/>
                  <a:gd name="connsiteY70" fmla="*/ 3216276 h 6858001"/>
                  <a:gd name="connsiteX71" fmla="*/ 3983038 w 6296025"/>
                  <a:gd name="connsiteY71" fmla="*/ 3255963 h 6858001"/>
                  <a:gd name="connsiteX72" fmla="*/ 4016376 w 6296025"/>
                  <a:gd name="connsiteY72" fmla="*/ 3297238 h 6858001"/>
                  <a:gd name="connsiteX73" fmla="*/ 4048126 w 6296025"/>
                  <a:gd name="connsiteY73" fmla="*/ 3341688 h 6858001"/>
                  <a:gd name="connsiteX74" fmla="*/ 4078288 w 6296025"/>
                  <a:gd name="connsiteY74" fmla="*/ 3387726 h 6858001"/>
                  <a:gd name="connsiteX75" fmla="*/ 4111626 w 6296025"/>
                  <a:gd name="connsiteY75" fmla="*/ 3435351 h 6858001"/>
                  <a:gd name="connsiteX76" fmla="*/ 4159251 w 6296025"/>
                  <a:gd name="connsiteY76" fmla="*/ 3500438 h 6858001"/>
                  <a:gd name="connsiteX77" fmla="*/ 4206876 w 6296025"/>
                  <a:gd name="connsiteY77" fmla="*/ 3568701 h 6858001"/>
                  <a:gd name="connsiteX78" fmla="*/ 4260851 w 6296025"/>
                  <a:gd name="connsiteY78" fmla="*/ 3633788 h 6858001"/>
                  <a:gd name="connsiteX79" fmla="*/ 4311651 w 6296025"/>
                  <a:gd name="connsiteY79" fmla="*/ 3697288 h 6858001"/>
                  <a:gd name="connsiteX80" fmla="*/ 4419601 w 6296025"/>
                  <a:gd name="connsiteY80" fmla="*/ 3825876 h 6858001"/>
                  <a:gd name="connsiteX81" fmla="*/ 4532314 w 6296025"/>
                  <a:gd name="connsiteY81" fmla="*/ 3949701 h 6858001"/>
                  <a:gd name="connsiteX82" fmla="*/ 4643439 w 6296025"/>
                  <a:gd name="connsiteY82" fmla="*/ 4068763 h 6858001"/>
                  <a:gd name="connsiteX83" fmla="*/ 4757739 w 6296025"/>
                  <a:gd name="connsiteY83" fmla="*/ 4181476 h 6858001"/>
                  <a:gd name="connsiteX84" fmla="*/ 4865689 w 6296025"/>
                  <a:gd name="connsiteY84" fmla="*/ 4287838 h 6858001"/>
                  <a:gd name="connsiteX85" fmla="*/ 4972051 w 6296025"/>
                  <a:gd name="connsiteY85" fmla="*/ 4389438 h 6858001"/>
                  <a:gd name="connsiteX86" fmla="*/ 5072064 w 6296025"/>
                  <a:gd name="connsiteY86" fmla="*/ 4479926 h 6858001"/>
                  <a:gd name="connsiteX87" fmla="*/ 5164139 w 6296025"/>
                  <a:gd name="connsiteY87" fmla="*/ 4560888 h 6858001"/>
                  <a:gd name="connsiteX88" fmla="*/ 5319714 w 6296025"/>
                  <a:gd name="connsiteY88" fmla="*/ 4691063 h 6858001"/>
                  <a:gd name="connsiteX89" fmla="*/ 5422901 w 6296025"/>
                  <a:gd name="connsiteY89" fmla="*/ 4776788 h 6858001"/>
                  <a:gd name="connsiteX90" fmla="*/ 5461001 w 6296025"/>
                  <a:gd name="connsiteY90" fmla="*/ 4805363 h 6858001"/>
                  <a:gd name="connsiteX91" fmla="*/ 5486401 w 6296025"/>
                  <a:gd name="connsiteY91" fmla="*/ 4830763 h 6858001"/>
                  <a:gd name="connsiteX92" fmla="*/ 5516564 w 6296025"/>
                  <a:gd name="connsiteY92" fmla="*/ 4857751 h 6858001"/>
                  <a:gd name="connsiteX93" fmla="*/ 5554664 w 6296025"/>
                  <a:gd name="connsiteY93" fmla="*/ 4897438 h 6858001"/>
                  <a:gd name="connsiteX94" fmla="*/ 5594351 w 6296025"/>
                  <a:gd name="connsiteY94" fmla="*/ 4951413 h 6858001"/>
                  <a:gd name="connsiteX95" fmla="*/ 5640389 w 6296025"/>
                  <a:gd name="connsiteY95" fmla="*/ 5014913 h 6858001"/>
                  <a:gd name="connsiteX96" fmla="*/ 5662614 w 6296025"/>
                  <a:gd name="connsiteY96" fmla="*/ 5049838 h 6858001"/>
                  <a:gd name="connsiteX97" fmla="*/ 5684839 w 6296025"/>
                  <a:gd name="connsiteY97" fmla="*/ 5089526 h 6858001"/>
                  <a:gd name="connsiteX98" fmla="*/ 5708651 w 6296025"/>
                  <a:gd name="connsiteY98" fmla="*/ 5130801 h 6858001"/>
                  <a:gd name="connsiteX99" fmla="*/ 5727701 w 6296025"/>
                  <a:gd name="connsiteY99" fmla="*/ 5175251 h 6858001"/>
                  <a:gd name="connsiteX100" fmla="*/ 5748339 w 6296025"/>
                  <a:gd name="connsiteY100" fmla="*/ 5222876 h 6858001"/>
                  <a:gd name="connsiteX101" fmla="*/ 5765801 w 6296025"/>
                  <a:gd name="connsiteY101" fmla="*/ 5273676 h 6858001"/>
                  <a:gd name="connsiteX102" fmla="*/ 5781676 w 6296025"/>
                  <a:gd name="connsiteY102" fmla="*/ 5327651 h 6858001"/>
                  <a:gd name="connsiteX103" fmla="*/ 5795964 w 6296025"/>
                  <a:gd name="connsiteY103" fmla="*/ 5383213 h 6858001"/>
                  <a:gd name="connsiteX104" fmla="*/ 5808664 w 6296025"/>
                  <a:gd name="connsiteY104" fmla="*/ 5440363 h 6858001"/>
                  <a:gd name="connsiteX105" fmla="*/ 5816601 w 6296025"/>
                  <a:gd name="connsiteY105" fmla="*/ 5500688 h 6858001"/>
                  <a:gd name="connsiteX106" fmla="*/ 5824539 w 6296025"/>
                  <a:gd name="connsiteY106" fmla="*/ 5567363 h 6858001"/>
                  <a:gd name="connsiteX107" fmla="*/ 5826126 w 6296025"/>
                  <a:gd name="connsiteY107" fmla="*/ 5632451 h 6858001"/>
                  <a:gd name="connsiteX108" fmla="*/ 5826126 w 6296025"/>
                  <a:gd name="connsiteY108" fmla="*/ 5702301 h 6858001"/>
                  <a:gd name="connsiteX109" fmla="*/ 5821364 w 6296025"/>
                  <a:gd name="connsiteY109" fmla="*/ 5773738 h 6858001"/>
                  <a:gd name="connsiteX110" fmla="*/ 5811839 w 6296025"/>
                  <a:gd name="connsiteY110" fmla="*/ 5848351 h 6858001"/>
                  <a:gd name="connsiteX111" fmla="*/ 5799139 w 6296025"/>
                  <a:gd name="connsiteY111" fmla="*/ 5927726 h 6858001"/>
                  <a:gd name="connsiteX112" fmla="*/ 5778501 w 6296025"/>
                  <a:gd name="connsiteY112" fmla="*/ 6008689 h 6858001"/>
                  <a:gd name="connsiteX113" fmla="*/ 5756276 w 6296025"/>
                  <a:gd name="connsiteY113" fmla="*/ 6091239 h 6858001"/>
                  <a:gd name="connsiteX114" fmla="*/ 5726114 w 6296025"/>
                  <a:gd name="connsiteY114" fmla="*/ 6176964 h 6858001"/>
                  <a:gd name="connsiteX115" fmla="*/ 5691189 w 6296025"/>
                  <a:gd name="connsiteY115" fmla="*/ 6265864 h 6858001"/>
                  <a:gd name="connsiteX116" fmla="*/ 5670551 w 6296025"/>
                  <a:gd name="connsiteY116" fmla="*/ 6310314 h 6858001"/>
                  <a:gd name="connsiteX117" fmla="*/ 5649914 w 6296025"/>
                  <a:gd name="connsiteY117" fmla="*/ 6351589 h 6858001"/>
                  <a:gd name="connsiteX118" fmla="*/ 5627689 w 6296025"/>
                  <a:gd name="connsiteY118" fmla="*/ 6391276 h 6858001"/>
                  <a:gd name="connsiteX119" fmla="*/ 5602289 w 6296025"/>
                  <a:gd name="connsiteY119" fmla="*/ 6429376 h 6858001"/>
                  <a:gd name="connsiteX120" fmla="*/ 5576889 w 6296025"/>
                  <a:gd name="connsiteY120" fmla="*/ 6464301 h 6858001"/>
                  <a:gd name="connsiteX121" fmla="*/ 5549901 w 6296025"/>
                  <a:gd name="connsiteY121" fmla="*/ 6499226 h 6858001"/>
                  <a:gd name="connsiteX122" fmla="*/ 5521326 w 6296025"/>
                  <a:gd name="connsiteY122" fmla="*/ 6532564 h 6858001"/>
                  <a:gd name="connsiteX123" fmla="*/ 5491164 w 6296025"/>
                  <a:gd name="connsiteY123" fmla="*/ 6562726 h 6858001"/>
                  <a:gd name="connsiteX124" fmla="*/ 5461001 w 6296025"/>
                  <a:gd name="connsiteY124" fmla="*/ 6591301 h 6858001"/>
                  <a:gd name="connsiteX125" fmla="*/ 5430839 w 6296025"/>
                  <a:gd name="connsiteY125" fmla="*/ 6618289 h 6858001"/>
                  <a:gd name="connsiteX126" fmla="*/ 5397501 w 6296025"/>
                  <a:gd name="connsiteY126" fmla="*/ 6640514 h 6858001"/>
                  <a:gd name="connsiteX127" fmla="*/ 5362576 w 6296025"/>
                  <a:gd name="connsiteY127" fmla="*/ 6665914 h 6858001"/>
                  <a:gd name="connsiteX128" fmla="*/ 5329239 w 6296025"/>
                  <a:gd name="connsiteY128" fmla="*/ 6686551 h 6858001"/>
                  <a:gd name="connsiteX129" fmla="*/ 5294314 w 6296025"/>
                  <a:gd name="connsiteY129" fmla="*/ 6707189 h 6858001"/>
                  <a:gd name="connsiteX130" fmla="*/ 5259389 w 6296025"/>
                  <a:gd name="connsiteY130" fmla="*/ 6726239 h 6858001"/>
                  <a:gd name="connsiteX131" fmla="*/ 5221289 w 6296025"/>
                  <a:gd name="connsiteY131" fmla="*/ 6745289 h 6858001"/>
                  <a:gd name="connsiteX132" fmla="*/ 5183189 w 6296025"/>
                  <a:gd name="connsiteY132" fmla="*/ 6759576 h 6858001"/>
                  <a:gd name="connsiteX133" fmla="*/ 5145089 w 6296025"/>
                  <a:gd name="connsiteY133" fmla="*/ 6775451 h 6858001"/>
                  <a:gd name="connsiteX134" fmla="*/ 5070476 w 6296025"/>
                  <a:gd name="connsiteY134" fmla="*/ 6799264 h 6858001"/>
                  <a:gd name="connsiteX135" fmla="*/ 4989514 w 6296025"/>
                  <a:gd name="connsiteY135" fmla="*/ 6819901 h 6858001"/>
                  <a:gd name="connsiteX136" fmla="*/ 4911726 w 6296025"/>
                  <a:gd name="connsiteY136" fmla="*/ 6835776 h 6858001"/>
                  <a:gd name="connsiteX137" fmla="*/ 4830764 w 6296025"/>
                  <a:gd name="connsiteY137" fmla="*/ 6845301 h 6858001"/>
                  <a:gd name="connsiteX138" fmla="*/ 4749801 w 6296025"/>
                  <a:gd name="connsiteY138" fmla="*/ 6853239 h 6858001"/>
                  <a:gd name="connsiteX139" fmla="*/ 4668839 w 6296025"/>
                  <a:gd name="connsiteY139" fmla="*/ 6858001 h 6858001"/>
                  <a:gd name="connsiteX140" fmla="*/ 4587876 w 6296025"/>
                  <a:gd name="connsiteY140" fmla="*/ 6858001 h 6858001"/>
                  <a:gd name="connsiteX141" fmla="*/ 4510089 w 6296025"/>
                  <a:gd name="connsiteY141" fmla="*/ 6854826 h 6858001"/>
                  <a:gd name="connsiteX142" fmla="*/ 4432301 w 6296025"/>
                  <a:gd name="connsiteY142" fmla="*/ 6850064 h 6858001"/>
                  <a:gd name="connsiteX143" fmla="*/ 4356101 w 6296025"/>
                  <a:gd name="connsiteY143" fmla="*/ 6842126 h 6858001"/>
                  <a:gd name="connsiteX144" fmla="*/ 4286251 w 6296025"/>
                  <a:gd name="connsiteY144" fmla="*/ 6835776 h 6858001"/>
                  <a:gd name="connsiteX145" fmla="*/ 4214813 w 6296025"/>
                  <a:gd name="connsiteY145" fmla="*/ 6824664 h 6858001"/>
                  <a:gd name="connsiteX146" fmla="*/ 4149726 w 6296025"/>
                  <a:gd name="connsiteY146" fmla="*/ 6815139 h 6858001"/>
                  <a:gd name="connsiteX147" fmla="*/ 4030663 w 6296025"/>
                  <a:gd name="connsiteY147" fmla="*/ 6789739 h 6858001"/>
                  <a:gd name="connsiteX148" fmla="*/ 3932238 w 6296025"/>
                  <a:gd name="connsiteY148" fmla="*/ 6767514 h 6858001"/>
                  <a:gd name="connsiteX149" fmla="*/ 3856038 w 6296025"/>
                  <a:gd name="connsiteY149" fmla="*/ 6746876 h 6858001"/>
                  <a:gd name="connsiteX150" fmla="*/ 3790951 w 6296025"/>
                  <a:gd name="connsiteY150" fmla="*/ 6729414 h 6858001"/>
                  <a:gd name="connsiteX151" fmla="*/ 3765551 w 6296025"/>
                  <a:gd name="connsiteY151" fmla="*/ 6721476 h 6858001"/>
                  <a:gd name="connsiteX152" fmla="*/ 3695701 w 6296025"/>
                  <a:gd name="connsiteY152" fmla="*/ 6700839 h 6858001"/>
                  <a:gd name="connsiteX153" fmla="*/ 3644901 w 6296025"/>
                  <a:gd name="connsiteY153" fmla="*/ 6691314 h 6858001"/>
                  <a:gd name="connsiteX154" fmla="*/ 3584576 w 6296025"/>
                  <a:gd name="connsiteY154" fmla="*/ 6678614 h 6858001"/>
                  <a:gd name="connsiteX155" fmla="*/ 3513138 w 6296025"/>
                  <a:gd name="connsiteY155" fmla="*/ 6669089 h 6858001"/>
                  <a:gd name="connsiteX156" fmla="*/ 3438526 w 6296025"/>
                  <a:gd name="connsiteY156" fmla="*/ 6656389 h 6858001"/>
                  <a:gd name="connsiteX157" fmla="*/ 3352801 w 6296025"/>
                  <a:gd name="connsiteY157" fmla="*/ 6648451 h 6858001"/>
                  <a:gd name="connsiteX158" fmla="*/ 3259138 w 6296025"/>
                  <a:gd name="connsiteY158" fmla="*/ 6640514 h 6858001"/>
                  <a:gd name="connsiteX159" fmla="*/ 3163888 w 6296025"/>
                  <a:gd name="connsiteY159" fmla="*/ 6638926 h 6858001"/>
                  <a:gd name="connsiteX160" fmla="*/ 3059114 w 6296025"/>
                  <a:gd name="connsiteY160" fmla="*/ 6638926 h 6858001"/>
                  <a:gd name="connsiteX161" fmla="*/ 2951164 w 6296025"/>
                  <a:gd name="connsiteY161" fmla="*/ 6643689 h 6858001"/>
                  <a:gd name="connsiteX162" fmla="*/ 2838452 w 6296025"/>
                  <a:gd name="connsiteY162" fmla="*/ 6653214 h 6858001"/>
                  <a:gd name="connsiteX163" fmla="*/ 2720977 w 6296025"/>
                  <a:gd name="connsiteY163" fmla="*/ 6669089 h 6858001"/>
                  <a:gd name="connsiteX164" fmla="*/ 2663827 w 6296025"/>
                  <a:gd name="connsiteY164" fmla="*/ 6681789 h 6858001"/>
                  <a:gd name="connsiteX165" fmla="*/ 2603501 w 6296025"/>
                  <a:gd name="connsiteY165" fmla="*/ 6694489 h 6858001"/>
                  <a:gd name="connsiteX166" fmla="*/ 2484439 w 6296025"/>
                  <a:gd name="connsiteY166" fmla="*/ 6716714 h 6858001"/>
                  <a:gd name="connsiteX167" fmla="*/ 2368551 w 6296025"/>
                  <a:gd name="connsiteY167" fmla="*/ 6737351 h 6858001"/>
                  <a:gd name="connsiteX168" fmla="*/ 2257427 w 6296025"/>
                  <a:gd name="connsiteY168" fmla="*/ 6754814 h 6858001"/>
                  <a:gd name="connsiteX169" fmla="*/ 2149476 w 6296025"/>
                  <a:gd name="connsiteY169" fmla="*/ 6767514 h 6858001"/>
                  <a:gd name="connsiteX170" fmla="*/ 2046288 w 6296025"/>
                  <a:gd name="connsiteY170" fmla="*/ 6777039 h 6858001"/>
                  <a:gd name="connsiteX171" fmla="*/ 1947863 w 6296025"/>
                  <a:gd name="connsiteY171" fmla="*/ 6784976 h 6858001"/>
                  <a:gd name="connsiteX172" fmla="*/ 1855788 w 6296025"/>
                  <a:gd name="connsiteY172" fmla="*/ 6788151 h 6858001"/>
                  <a:gd name="connsiteX173" fmla="*/ 1770063 w 6296025"/>
                  <a:gd name="connsiteY173" fmla="*/ 6789739 h 6858001"/>
                  <a:gd name="connsiteX174" fmla="*/ 1622426 w 6296025"/>
                  <a:gd name="connsiteY174" fmla="*/ 6789739 h 6858001"/>
                  <a:gd name="connsiteX175" fmla="*/ 1511301 w 6296025"/>
                  <a:gd name="connsiteY175" fmla="*/ 6788151 h 6858001"/>
                  <a:gd name="connsiteX176" fmla="*/ 1439863 w 6296025"/>
                  <a:gd name="connsiteY176" fmla="*/ 6781801 h 6858001"/>
                  <a:gd name="connsiteX177" fmla="*/ 1414463 w 6296025"/>
                  <a:gd name="connsiteY177" fmla="*/ 6781801 h 6858001"/>
                  <a:gd name="connsiteX178" fmla="*/ 1382713 w 6296025"/>
                  <a:gd name="connsiteY178" fmla="*/ 6780214 h 6858001"/>
                  <a:gd name="connsiteX179" fmla="*/ 1344613 w 6296025"/>
                  <a:gd name="connsiteY179" fmla="*/ 6777039 h 6858001"/>
                  <a:gd name="connsiteX180" fmla="*/ 1296988 w 6296025"/>
                  <a:gd name="connsiteY180" fmla="*/ 6769101 h 6858001"/>
                  <a:gd name="connsiteX181" fmla="*/ 1236663 w 6296025"/>
                  <a:gd name="connsiteY181" fmla="*/ 6756401 h 6858001"/>
                  <a:gd name="connsiteX182" fmla="*/ 1168401 w 6296025"/>
                  <a:gd name="connsiteY182" fmla="*/ 6737351 h 6858001"/>
                  <a:gd name="connsiteX183" fmla="*/ 1131888 w 6296025"/>
                  <a:gd name="connsiteY183" fmla="*/ 6724651 h 6858001"/>
                  <a:gd name="connsiteX184" fmla="*/ 1095376 w 6296025"/>
                  <a:gd name="connsiteY184" fmla="*/ 6708776 h 6858001"/>
                  <a:gd name="connsiteX185" fmla="*/ 1054101 w 6296025"/>
                  <a:gd name="connsiteY185" fmla="*/ 6691314 h 6858001"/>
                  <a:gd name="connsiteX186" fmla="*/ 1016001 w 6296025"/>
                  <a:gd name="connsiteY186" fmla="*/ 6670676 h 6858001"/>
                  <a:gd name="connsiteX187" fmla="*/ 976313 w 6296025"/>
                  <a:gd name="connsiteY187" fmla="*/ 6648451 h 6858001"/>
                  <a:gd name="connsiteX188" fmla="*/ 935038 w 6296025"/>
                  <a:gd name="connsiteY188" fmla="*/ 6623051 h 6858001"/>
                  <a:gd name="connsiteX189" fmla="*/ 892175 w 6296025"/>
                  <a:gd name="connsiteY189" fmla="*/ 6596064 h 6858001"/>
                  <a:gd name="connsiteX190" fmla="*/ 852488 w 6296025"/>
                  <a:gd name="connsiteY190" fmla="*/ 6562726 h 6858001"/>
                  <a:gd name="connsiteX191" fmla="*/ 812800 w 6296025"/>
                  <a:gd name="connsiteY191" fmla="*/ 6527801 h 6858001"/>
                  <a:gd name="connsiteX192" fmla="*/ 771525 w 6296025"/>
                  <a:gd name="connsiteY192" fmla="*/ 6489701 h 6858001"/>
                  <a:gd name="connsiteX193" fmla="*/ 733425 w 6296025"/>
                  <a:gd name="connsiteY193" fmla="*/ 6446839 h 6858001"/>
                  <a:gd name="connsiteX194" fmla="*/ 696913 w 6296025"/>
                  <a:gd name="connsiteY194" fmla="*/ 6399214 h 6858001"/>
                  <a:gd name="connsiteX195" fmla="*/ 658813 w 6296025"/>
                  <a:gd name="connsiteY195" fmla="*/ 6348414 h 6858001"/>
                  <a:gd name="connsiteX196" fmla="*/ 622300 w 6296025"/>
                  <a:gd name="connsiteY196" fmla="*/ 6292851 h 6858001"/>
                  <a:gd name="connsiteX197" fmla="*/ 590550 w 6296025"/>
                  <a:gd name="connsiteY197" fmla="*/ 6232526 h 6858001"/>
                  <a:gd name="connsiteX198" fmla="*/ 557213 w 6296025"/>
                  <a:gd name="connsiteY198" fmla="*/ 6167439 h 6858001"/>
                  <a:gd name="connsiteX199" fmla="*/ 530225 w 6296025"/>
                  <a:gd name="connsiteY199" fmla="*/ 6096001 h 6858001"/>
                  <a:gd name="connsiteX200" fmla="*/ 501650 w 6296025"/>
                  <a:gd name="connsiteY200" fmla="*/ 6022976 h 6858001"/>
                  <a:gd name="connsiteX201" fmla="*/ 476250 w 6296025"/>
                  <a:gd name="connsiteY201" fmla="*/ 5942014 h 6858001"/>
                  <a:gd name="connsiteX202" fmla="*/ 457200 w 6296025"/>
                  <a:gd name="connsiteY202" fmla="*/ 5856289 h 6858001"/>
                  <a:gd name="connsiteX203" fmla="*/ 446088 w 6296025"/>
                  <a:gd name="connsiteY203" fmla="*/ 5811838 h 6858001"/>
                  <a:gd name="connsiteX204" fmla="*/ 438150 w 6296025"/>
                  <a:gd name="connsiteY204" fmla="*/ 5768976 h 6858001"/>
                  <a:gd name="connsiteX205" fmla="*/ 428625 w 6296025"/>
                  <a:gd name="connsiteY205" fmla="*/ 5684838 h 6858001"/>
                  <a:gd name="connsiteX206" fmla="*/ 427038 w 6296025"/>
                  <a:gd name="connsiteY206" fmla="*/ 5602288 h 6858001"/>
                  <a:gd name="connsiteX207" fmla="*/ 428625 w 6296025"/>
                  <a:gd name="connsiteY207" fmla="*/ 5521326 h 6858001"/>
                  <a:gd name="connsiteX208" fmla="*/ 433388 w 6296025"/>
                  <a:gd name="connsiteY208" fmla="*/ 5445126 h 6858001"/>
                  <a:gd name="connsiteX209" fmla="*/ 446088 w 6296025"/>
                  <a:gd name="connsiteY209" fmla="*/ 5370513 h 6858001"/>
                  <a:gd name="connsiteX210" fmla="*/ 463550 w 6296025"/>
                  <a:gd name="connsiteY210" fmla="*/ 5299076 h 6858001"/>
                  <a:gd name="connsiteX211" fmla="*/ 484188 w 6296025"/>
                  <a:gd name="connsiteY211" fmla="*/ 5229226 h 6858001"/>
                  <a:gd name="connsiteX212" fmla="*/ 509588 w 6296025"/>
                  <a:gd name="connsiteY212" fmla="*/ 5160963 h 6858001"/>
                  <a:gd name="connsiteX213" fmla="*/ 536575 w 6296025"/>
                  <a:gd name="connsiteY213" fmla="*/ 5097463 h 6858001"/>
                  <a:gd name="connsiteX214" fmla="*/ 568325 w 6296025"/>
                  <a:gd name="connsiteY214" fmla="*/ 5033963 h 6858001"/>
                  <a:gd name="connsiteX215" fmla="*/ 603250 w 6296025"/>
                  <a:gd name="connsiteY215" fmla="*/ 4973638 h 6858001"/>
                  <a:gd name="connsiteX216" fmla="*/ 638175 w 6296025"/>
                  <a:gd name="connsiteY216" fmla="*/ 4918076 h 6858001"/>
                  <a:gd name="connsiteX217" fmla="*/ 676275 w 6296025"/>
                  <a:gd name="connsiteY217" fmla="*/ 4862513 h 6858001"/>
                  <a:gd name="connsiteX218" fmla="*/ 715963 w 6296025"/>
                  <a:gd name="connsiteY218" fmla="*/ 4810126 h 6858001"/>
                  <a:gd name="connsiteX219" fmla="*/ 758825 w 6296025"/>
                  <a:gd name="connsiteY219" fmla="*/ 4762501 h 6858001"/>
                  <a:gd name="connsiteX220" fmla="*/ 800100 w 6296025"/>
                  <a:gd name="connsiteY220" fmla="*/ 4714876 h 6858001"/>
                  <a:gd name="connsiteX221" fmla="*/ 842963 w 6296025"/>
                  <a:gd name="connsiteY221" fmla="*/ 4668838 h 6858001"/>
                  <a:gd name="connsiteX222" fmla="*/ 885825 w 6296025"/>
                  <a:gd name="connsiteY222" fmla="*/ 4625976 h 6858001"/>
                  <a:gd name="connsiteX223" fmla="*/ 928688 w 6296025"/>
                  <a:gd name="connsiteY223" fmla="*/ 4587876 h 6858001"/>
                  <a:gd name="connsiteX224" fmla="*/ 1009651 w 6296025"/>
                  <a:gd name="connsiteY224" fmla="*/ 4514851 h 6858001"/>
                  <a:gd name="connsiteX225" fmla="*/ 1084263 w 6296025"/>
                  <a:gd name="connsiteY225" fmla="*/ 4454526 h 6858001"/>
                  <a:gd name="connsiteX226" fmla="*/ 1152526 w 6296025"/>
                  <a:gd name="connsiteY226" fmla="*/ 4400551 h 6858001"/>
                  <a:gd name="connsiteX227" fmla="*/ 1208088 w 6296025"/>
                  <a:gd name="connsiteY227" fmla="*/ 4360863 h 6858001"/>
                  <a:gd name="connsiteX228" fmla="*/ 1249363 w 6296025"/>
                  <a:gd name="connsiteY228" fmla="*/ 4327526 h 6858001"/>
                  <a:gd name="connsiteX229" fmla="*/ 1273176 w 6296025"/>
                  <a:gd name="connsiteY229" fmla="*/ 4308476 h 6858001"/>
                  <a:gd name="connsiteX230" fmla="*/ 1292226 w 6296025"/>
                  <a:gd name="connsiteY230" fmla="*/ 4287838 h 6858001"/>
                  <a:gd name="connsiteX231" fmla="*/ 1319213 w 6296025"/>
                  <a:gd name="connsiteY231" fmla="*/ 4262438 h 6858001"/>
                  <a:gd name="connsiteX232" fmla="*/ 1397001 w 6296025"/>
                  <a:gd name="connsiteY232" fmla="*/ 4194176 h 6858001"/>
                  <a:gd name="connsiteX233" fmla="*/ 1500188 w 6296025"/>
                  <a:gd name="connsiteY233" fmla="*/ 4103688 h 6858001"/>
                  <a:gd name="connsiteX234" fmla="*/ 1558926 w 6296025"/>
                  <a:gd name="connsiteY234" fmla="*/ 4051301 h 6858001"/>
                  <a:gd name="connsiteX235" fmla="*/ 1622426 w 6296025"/>
                  <a:gd name="connsiteY235" fmla="*/ 3992563 h 6858001"/>
                  <a:gd name="connsiteX236" fmla="*/ 1690688 w 6296025"/>
                  <a:gd name="connsiteY236" fmla="*/ 3929063 h 6858001"/>
                  <a:gd name="connsiteX237" fmla="*/ 1757363 w 6296025"/>
                  <a:gd name="connsiteY237" fmla="*/ 3860801 h 6858001"/>
                  <a:gd name="connsiteX238" fmla="*/ 1825626 w 6296025"/>
                  <a:gd name="connsiteY238" fmla="*/ 3787776 h 6858001"/>
                  <a:gd name="connsiteX239" fmla="*/ 1897063 w 6296025"/>
                  <a:gd name="connsiteY239" fmla="*/ 3709988 h 6858001"/>
                  <a:gd name="connsiteX240" fmla="*/ 1965326 w 6296025"/>
                  <a:gd name="connsiteY240" fmla="*/ 3624263 h 6858001"/>
                  <a:gd name="connsiteX241" fmla="*/ 2033588 w 6296025"/>
                  <a:gd name="connsiteY241" fmla="*/ 3536951 h 6858001"/>
                  <a:gd name="connsiteX242" fmla="*/ 2098676 w 6296025"/>
                  <a:gd name="connsiteY242" fmla="*/ 3443288 h 6858001"/>
                  <a:gd name="connsiteX243" fmla="*/ 2159002 w 6296025"/>
                  <a:gd name="connsiteY243" fmla="*/ 3346451 h 6858001"/>
                  <a:gd name="connsiteX244" fmla="*/ 2192338 w 6296025"/>
                  <a:gd name="connsiteY244" fmla="*/ 3297238 h 6858001"/>
                  <a:gd name="connsiteX245" fmla="*/ 2227263 w 6296025"/>
                  <a:gd name="connsiteY245" fmla="*/ 3248026 h 6858001"/>
                  <a:gd name="connsiteX246" fmla="*/ 2265363 w 6296025"/>
                  <a:gd name="connsiteY246" fmla="*/ 3200401 h 6858001"/>
                  <a:gd name="connsiteX247" fmla="*/ 2308227 w 6296025"/>
                  <a:gd name="connsiteY247" fmla="*/ 3152776 h 6858001"/>
                  <a:gd name="connsiteX248" fmla="*/ 2352676 w 6296025"/>
                  <a:gd name="connsiteY248" fmla="*/ 3109913 h 6858001"/>
                  <a:gd name="connsiteX249" fmla="*/ 2401888 w 6296025"/>
                  <a:gd name="connsiteY249" fmla="*/ 3067051 h 6858001"/>
                  <a:gd name="connsiteX250" fmla="*/ 2451101 w 6296025"/>
                  <a:gd name="connsiteY250" fmla="*/ 3024188 h 6858001"/>
                  <a:gd name="connsiteX251" fmla="*/ 2505077 w 6296025"/>
                  <a:gd name="connsiteY251" fmla="*/ 2986088 h 6858001"/>
                  <a:gd name="connsiteX252" fmla="*/ 2560639 w 6296025"/>
                  <a:gd name="connsiteY252" fmla="*/ 2951163 h 6858001"/>
                  <a:gd name="connsiteX253" fmla="*/ 2617788 w 6296025"/>
                  <a:gd name="connsiteY253" fmla="*/ 2917826 h 6858001"/>
                  <a:gd name="connsiteX254" fmla="*/ 2678113 w 6296025"/>
                  <a:gd name="connsiteY254" fmla="*/ 2887663 h 6858001"/>
                  <a:gd name="connsiteX255" fmla="*/ 2740027 w 6296025"/>
                  <a:gd name="connsiteY255" fmla="*/ 2862263 h 6858001"/>
                  <a:gd name="connsiteX256" fmla="*/ 2801939 w 6296025"/>
                  <a:gd name="connsiteY256" fmla="*/ 2840038 h 6858001"/>
                  <a:gd name="connsiteX257" fmla="*/ 2868613 w 6296025"/>
                  <a:gd name="connsiteY257" fmla="*/ 2822576 h 6858001"/>
                  <a:gd name="connsiteX258" fmla="*/ 2936877 w 6296025"/>
                  <a:gd name="connsiteY258" fmla="*/ 2806701 h 6858001"/>
                  <a:gd name="connsiteX259" fmla="*/ 3001964 w 6296025"/>
                  <a:gd name="connsiteY259" fmla="*/ 2797176 h 6858001"/>
                  <a:gd name="connsiteX260" fmla="*/ 3071814 w 6296025"/>
                  <a:gd name="connsiteY260" fmla="*/ 2792413 h 6858001"/>
                  <a:gd name="connsiteX261" fmla="*/ 5461000 w 6296025"/>
                  <a:gd name="connsiteY261" fmla="*/ 2081213 h 6858001"/>
                  <a:gd name="connsiteX262" fmla="*/ 5521325 w 6296025"/>
                  <a:gd name="connsiteY262" fmla="*/ 2082801 h 6858001"/>
                  <a:gd name="connsiteX263" fmla="*/ 5576888 w 6296025"/>
                  <a:gd name="connsiteY263" fmla="*/ 2089150 h 6858001"/>
                  <a:gd name="connsiteX264" fmla="*/ 5632450 w 6296025"/>
                  <a:gd name="connsiteY264" fmla="*/ 2098676 h 6858001"/>
                  <a:gd name="connsiteX265" fmla="*/ 5684838 w 6296025"/>
                  <a:gd name="connsiteY265" fmla="*/ 2108201 h 6858001"/>
                  <a:gd name="connsiteX266" fmla="*/ 5734050 w 6296025"/>
                  <a:gd name="connsiteY266" fmla="*/ 2124076 h 6858001"/>
                  <a:gd name="connsiteX267" fmla="*/ 5781675 w 6296025"/>
                  <a:gd name="connsiteY267" fmla="*/ 2141538 h 6858001"/>
                  <a:gd name="connsiteX268" fmla="*/ 5824538 w 6296025"/>
                  <a:gd name="connsiteY268" fmla="*/ 2162175 h 6858001"/>
                  <a:gd name="connsiteX269" fmla="*/ 5867400 w 6296025"/>
                  <a:gd name="connsiteY269" fmla="*/ 2184400 h 6858001"/>
                  <a:gd name="connsiteX270" fmla="*/ 5907088 w 6296025"/>
                  <a:gd name="connsiteY270" fmla="*/ 2209801 h 6858001"/>
                  <a:gd name="connsiteX271" fmla="*/ 5945188 w 6296025"/>
                  <a:gd name="connsiteY271" fmla="*/ 2236788 h 6858001"/>
                  <a:gd name="connsiteX272" fmla="*/ 5980113 w 6296025"/>
                  <a:gd name="connsiteY272" fmla="*/ 2265363 h 6858001"/>
                  <a:gd name="connsiteX273" fmla="*/ 6013450 w 6296025"/>
                  <a:gd name="connsiteY273" fmla="*/ 2295525 h 6858001"/>
                  <a:gd name="connsiteX274" fmla="*/ 6043613 w 6296025"/>
                  <a:gd name="connsiteY274" fmla="*/ 2327276 h 6858001"/>
                  <a:gd name="connsiteX275" fmla="*/ 6072188 w 6296025"/>
                  <a:gd name="connsiteY275" fmla="*/ 2360613 h 6858001"/>
                  <a:gd name="connsiteX276" fmla="*/ 6099175 w 6296025"/>
                  <a:gd name="connsiteY276" fmla="*/ 2393950 h 6858001"/>
                  <a:gd name="connsiteX277" fmla="*/ 6121400 w 6296025"/>
                  <a:gd name="connsiteY277" fmla="*/ 2428875 h 6858001"/>
                  <a:gd name="connsiteX278" fmla="*/ 6145213 w 6296025"/>
                  <a:gd name="connsiteY278" fmla="*/ 2463801 h 6858001"/>
                  <a:gd name="connsiteX279" fmla="*/ 6167438 w 6296025"/>
                  <a:gd name="connsiteY279" fmla="*/ 2500313 h 6858001"/>
                  <a:gd name="connsiteX280" fmla="*/ 6184900 w 6296025"/>
                  <a:gd name="connsiteY280" fmla="*/ 2536825 h 6858001"/>
                  <a:gd name="connsiteX281" fmla="*/ 6202363 w 6296025"/>
                  <a:gd name="connsiteY281" fmla="*/ 2573338 h 6858001"/>
                  <a:gd name="connsiteX282" fmla="*/ 6232525 w 6296025"/>
                  <a:gd name="connsiteY282" fmla="*/ 2643188 h 6858001"/>
                  <a:gd name="connsiteX283" fmla="*/ 6256338 w 6296025"/>
                  <a:gd name="connsiteY283" fmla="*/ 2714626 h 6858001"/>
                  <a:gd name="connsiteX284" fmla="*/ 6273800 w 6296025"/>
                  <a:gd name="connsiteY284" fmla="*/ 2779713 h 6858001"/>
                  <a:gd name="connsiteX285" fmla="*/ 6286500 w 6296025"/>
                  <a:gd name="connsiteY285" fmla="*/ 2836863 h 6858001"/>
                  <a:gd name="connsiteX286" fmla="*/ 6291263 w 6296025"/>
                  <a:gd name="connsiteY286" fmla="*/ 2890838 h 6858001"/>
                  <a:gd name="connsiteX287" fmla="*/ 6292850 w 6296025"/>
                  <a:gd name="connsiteY287" fmla="*/ 2935288 h 6858001"/>
                  <a:gd name="connsiteX288" fmla="*/ 6296025 w 6296025"/>
                  <a:gd name="connsiteY288" fmla="*/ 3046413 h 6858001"/>
                  <a:gd name="connsiteX289" fmla="*/ 6296025 w 6296025"/>
                  <a:gd name="connsiteY289" fmla="*/ 3119438 h 6858001"/>
                  <a:gd name="connsiteX290" fmla="*/ 6296025 w 6296025"/>
                  <a:gd name="connsiteY290" fmla="*/ 3203576 h 6858001"/>
                  <a:gd name="connsiteX291" fmla="*/ 6288088 w 6296025"/>
                  <a:gd name="connsiteY291" fmla="*/ 3290888 h 6858001"/>
                  <a:gd name="connsiteX292" fmla="*/ 6278563 w 6296025"/>
                  <a:gd name="connsiteY292" fmla="*/ 3387726 h 6858001"/>
                  <a:gd name="connsiteX293" fmla="*/ 6270625 w 6296025"/>
                  <a:gd name="connsiteY293" fmla="*/ 3435351 h 6858001"/>
                  <a:gd name="connsiteX294" fmla="*/ 6261100 w 6296025"/>
                  <a:gd name="connsiteY294" fmla="*/ 3482976 h 6858001"/>
                  <a:gd name="connsiteX295" fmla="*/ 6249988 w 6296025"/>
                  <a:gd name="connsiteY295" fmla="*/ 3530601 h 6858001"/>
                  <a:gd name="connsiteX296" fmla="*/ 6235700 w 6296025"/>
                  <a:gd name="connsiteY296" fmla="*/ 3579813 h 6858001"/>
                  <a:gd name="connsiteX297" fmla="*/ 6219825 w 6296025"/>
                  <a:gd name="connsiteY297" fmla="*/ 3627438 h 6858001"/>
                  <a:gd name="connsiteX298" fmla="*/ 6200775 w 6296025"/>
                  <a:gd name="connsiteY298" fmla="*/ 3675063 h 6858001"/>
                  <a:gd name="connsiteX299" fmla="*/ 6180138 w 6296025"/>
                  <a:gd name="connsiteY299" fmla="*/ 3721101 h 6858001"/>
                  <a:gd name="connsiteX300" fmla="*/ 6154738 w 6296025"/>
                  <a:gd name="connsiteY300" fmla="*/ 3763963 h 6858001"/>
                  <a:gd name="connsiteX301" fmla="*/ 6127750 w 6296025"/>
                  <a:gd name="connsiteY301" fmla="*/ 3806826 h 6858001"/>
                  <a:gd name="connsiteX302" fmla="*/ 6096000 w 6296025"/>
                  <a:gd name="connsiteY302" fmla="*/ 3846513 h 6858001"/>
                  <a:gd name="connsiteX303" fmla="*/ 6061075 w 6296025"/>
                  <a:gd name="connsiteY303" fmla="*/ 3884613 h 6858001"/>
                  <a:gd name="connsiteX304" fmla="*/ 6022975 w 6296025"/>
                  <a:gd name="connsiteY304" fmla="*/ 3919538 h 6858001"/>
                  <a:gd name="connsiteX305" fmla="*/ 5983288 w 6296025"/>
                  <a:gd name="connsiteY305" fmla="*/ 3952876 h 6858001"/>
                  <a:gd name="connsiteX306" fmla="*/ 5937250 w 6296025"/>
                  <a:gd name="connsiteY306" fmla="*/ 3983038 h 6858001"/>
                  <a:gd name="connsiteX307" fmla="*/ 5888038 w 6296025"/>
                  <a:gd name="connsiteY307" fmla="*/ 4008438 h 6858001"/>
                  <a:gd name="connsiteX308" fmla="*/ 5832475 w 6296025"/>
                  <a:gd name="connsiteY308" fmla="*/ 4030663 h 6858001"/>
                  <a:gd name="connsiteX309" fmla="*/ 5773738 w 6296025"/>
                  <a:gd name="connsiteY309" fmla="*/ 4048126 h 6858001"/>
                  <a:gd name="connsiteX310" fmla="*/ 5708650 w 6296025"/>
                  <a:gd name="connsiteY310" fmla="*/ 4064001 h 6858001"/>
                  <a:gd name="connsiteX311" fmla="*/ 5640388 w 6296025"/>
                  <a:gd name="connsiteY311" fmla="*/ 4070351 h 6858001"/>
                  <a:gd name="connsiteX312" fmla="*/ 5567363 w 6296025"/>
                  <a:gd name="connsiteY312" fmla="*/ 4076701 h 6858001"/>
                  <a:gd name="connsiteX313" fmla="*/ 5491163 w 6296025"/>
                  <a:gd name="connsiteY313" fmla="*/ 4076701 h 6858001"/>
                  <a:gd name="connsiteX314" fmla="*/ 5421313 w 6296025"/>
                  <a:gd name="connsiteY314" fmla="*/ 4073526 h 6858001"/>
                  <a:gd name="connsiteX315" fmla="*/ 5354638 w 6296025"/>
                  <a:gd name="connsiteY315" fmla="*/ 4065588 h 6858001"/>
                  <a:gd name="connsiteX316" fmla="*/ 5294313 w 6296025"/>
                  <a:gd name="connsiteY316" fmla="*/ 4056063 h 6858001"/>
                  <a:gd name="connsiteX317" fmla="*/ 5237163 w 6296025"/>
                  <a:gd name="connsiteY317" fmla="*/ 4043363 h 6858001"/>
                  <a:gd name="connsiteX318" fmla="*/ 5183188 w 6296025"/>
                  <a:gd name="connsiteY318" fmla="*/ 4027488 h 6858001"/>
                  <a:gd name="connsiteX319" fmla="*/ 5135563 w 6296025"/>
                  <a:gd name="connsiteY319" fmla="*/ 4010026 h 6858001"/>
                  <a:gd name="connsiteX320" fmla="*/ 5087938 w 6296025"/>
                  <a:gd name="connsiteY320" fmla="*/ 3990976 h 6858001"/>
                  <a:gd name="connsiteX321" fmla="*/ 5045075 w 6296025"/>
                  <a:gd name="connsiteY321" fmla="*/ 3967163 h 6858001"/>
                  <a:gd name="connsiteX322" fmla="*/ 5006975 w 6296025"/>
                  <a:gd name="connsiteY322" fmla="*/ 3941763 h 6858001"/>
                  <a:gd name="connsiteX323" fmla="*/ 4972050 w 6296025"/>
                  <a:gd name="connsiteY323" fmla="*/ 3916363 h 6858001"/>
                  <a:gd name="connsiteX324" fmla="*/ 4938713 w 6296025"/>
                  <a:gd name="connsiteY324" fmla="*/ 3886201 h 6858001"/>
                  <a:gd name="connsiteX325" fmla="*/ 4908550 w 6296025"/>
                  <a:gd name="connsiteY325" fmla="*/ 3856038 h 6858001"/>
                  <a:gd name="connsiteX326" fmla="*/ 4881563 w 6296025"/>
                  <a:gd name="connsiteY326" fmla="*/ 3824288 h 6858001"/>
                  <a:gd name="connsiteX327" fmla="*/ 4856163 w 6296025"/>
                  <a:gd name="connsiteY327" fmla="*/ 3790951 h 6858001"/>
                  <a:gd name="connsiteX328" fmla="*/ 4832350 w 6296025"/>
                  <a:gd name="connsiteY328" fmla="*/ 3756026 h 6858001"/>
                  <a:gd name="connsiteX329" fmla="*/ 4814888 w 6296025"/>
                  <a:gd name="connsiteY329" fmla="*/ 3717926 h 6858001"/>
                  <a:gd name="connsiteX330" fmla="*/ 4797425 w 6296025"/>
                  <a:gd name="connsiteY330" fmla="*/ 3683001 h 6858001"/>
                  <a:gd name="connsiteX331" fmla="*/ 4783138 w 6296025"/>
                  <a:gd name="connsiteY331" fmla="*/ 3641726 h 6858001"/>
                  <a:gd name="connsiteX332" fmla="*/ 4770438 w 6296025"/>
                  <a:gd name="connsiteY332" fmla="*/ 3603626 h 6858001"/>
                  <a:gd name="connsiteX333" fmla="*/ 4757738 w 6296025"/>
                  <a:gd name="connsiteY333" fmla="*/ 3563938 h 6858001"/>
                  <a:gd name="connsiteX334" fmla="*/ 4746625 w 6296025"/>
                  <a:gd name="connsiteY334" fmla="*/ 3524251 h 6858001"/>
                  <a:gd name="connsiteX335" fmla="*/ 4740275 w 6296025"/>
                  <a:gd name="connsiteY335" fmla="*/ 3481388 h 6858001"/>
                  <a:gd name="connsiteX336" fmla="*/ 4732338 w 6296025"/>
                  <a:gd name="connsiteY336" fmla="*/ 3440113 h 6858001"/>
                  <a:gd name="connsiteX337" fmla="*/ 4724400 w 6296025"/>
                  <a:gd name="connsiteY337" fmla="*/ 3357563 h 6858001"/>
                  <a:gd name="connsiteX338" fmla="*/ 4716463 w 6296025"/>
                  <a:gd name="connsiteY338" fmla="*/ 3273426 h 6858001"/>
                  <a:gd name="connsiteX339" fmla="*/ 4714875 w 6296025"/>
                  <a:gd name="connsiteY339" fmla="*/ 3192463 h 6858001"/>
                  <a:gd name="connsiteX340" fmla="*/ 4714875 w 6296025"/>
                  <a:gd name="connsiteY340" fmla="*/ 3114676 h 6858001"/>
                  <a:gd name="connsiteX341" fmla="*/ 4716463 w 6296025"/>
                  <a:gd name="connsiteY341" fmla="*/ 3032126 h 6858001"/>
                  <a:gd name="connsiteX342" fmla="*/ 4719638 w 6296025"/>
                  <a:gd name="connsiteY342" fmla="*/ 2947988 h 6858001"/>
                  <a:gd name="connsiteX343" fmla="*/ 4727575 w 6296025"/>
                  <a:gd name="connsiteY343" fmla="*/ 2860675 h 6858001"/>
                  <a:gd name="connsiteX344" fmla="*/ 4740275 w 6296025"/>
                  <a:gd name="connsiteY344" fmla="*/ 2771775 h 6858001"/>
                  <a:gd name="connsiteX345" fmla="*/ 4754563 w 6296025"/>
                  <a:gd name="connsiteY345" fmla="*/ 2686051 h 6858001"/>
                  <a:gd name="connsiteX346" fmla="*/ 4765675 w 6296025"/>
                  <a:gd name="connsiteY346" fmla="*/ 2643188 h 6858001"/>
                  <a:gd name="connsiteX347" fmla="*/ 4776788 w 6296025"/>
                  <a:gd name="connsiteY347" fmla="*/ 2600326 h 6858001"/>
                  <a:gd name="connsiteX348" fmla="*/ 4789488 w 6296025"/>
                  <a:gd name="connsiteY348" fmla="*/ 2557463 h 6858001"/>
                  <a:gd name="connsiteX349" fmla="*/ 4805363 w 6296025"/>
                  <a:gd name="connsiteY349" fmla="*/ 2517776 h 6858001"/>
                  <a:gd name="connsiteX350" fmla="*/ 4822825 w 6296025"/>
                  <a:gd name="connsiteY350" fmla="*/ 2476501 h 6858001"/>
                  <a:gd name="connsiteX351" fmla="*/ 4840288 w 6296025"/>
                  <a:gd name="connsiteY351" fmla="*/ 2438401 h 6858001"/>
                  <a:gd name="connsiteX352" fmla="*/ 4860925 w 6296025"/>
                  <a:gd name="connsiteY352" fmla="*/ 2401888 h 6858001"/>
                  <a:gd name="connsiteX353" fmla="*/ 4883150 w 6296025"/>
                  <a:gd name="connsiteY353" fmla="*/ 2363788 h 6858001"/>
                  <a:gd name="connsiteX354" fmla="*/ 4908550 w 6296025"/>
                  <a:gd name="connsiteY354" fmla="*/ 2327276 h 6858001"/>
                  <a:gd name="connsiteX355" fmla="*/ 4937125 w 6296025"/>
                  <a:gd name="connsiteY355" fmla="*/ 2295525 h 6858001"/>
                  <a:gd name="connsiteX356" fmla="*/ 4964113 w 6296025"/>
                  <a:gd name="connsiteY356" fmla="*/ 2265363 h 6858001"/>
                  <a:gd name="connsiteX357" fmla="*/ 4997450 w 6296025"/>
                  <a:gd name="connsiteY357" fmla="*/ 2235201 h 6858001"/>
                  <a:gd name="connsiteX358" fmla="*/ 5029200 w 6296025"/>
                  <a:gd name="connsiteY358" fmla="*/ 2206625 h 6858001"/>
                  <a:gd name="connsiteX359" fmla="*/ 5065713 w 6296025"/>
                  <a:gd name="connsiteY359" fmla="*/ 2181226 h 6858001"/>
                  <a:gd name="connsiteX360" fmla="*/ 5105400 w 6296025"/>
                  <a:gd name="connsiteY360" fmla="*/ 2162175 h 6858001"/>
                  <a:gd name="connsiteX361" fmla="*/ 5148263 w 6296025"/>
                  <a:gd name="connsiteY361" fmla="*/ 2141538 h 6858001"/>
                  <a:gd name="connsiteX362" fmla="*/ 5191125 w 6296025"/>
                  <a:gd name="connsiteY362" fmla="*/ 2124076 h 6858001"/>
                  <a:gd name="connsiteX363" fmla="*/ 5238750 w 6296025"/>
                  <a:gd name="connsiteY363" fmla="*/ 2108201 h 6858001"/>
                  <a:gd name="connsiteX364" fmla="*/ 5289550 w 6296025"/>
                  <a:gd name="connsiteY364" fmla="*/ 2095500 h 6858001"/>
                  <a:gd name="connsiteX365" fmla="*/ 5341938 w 6296025"/>
                  <a:gd name="connsiteY365" fmla="*/ 2089150 h 6858001"/>
                  <a:gd name="connsiteX366" fmla="*/ 5400675 w 6296025"/>
                  <a:gd name="connsiteY366" fmla="*/ 2082801 h 6858001"/>
                  <a:gd name="connsiteX367" fmla="*/ 749300 w 6296025"/>
                  <a:gd name="connsiteY367" fmla="*/ 1581150 h 6858001"/>
                  <a:gd name="connsiteX368" fmla="*/ 795338 w 6296025"/>
                  <a:gd name="connsiteY368" fmla="*/ 1581150 h 6858001"/>
                  <a:gd name="connsiteX369" fmla="*/ 838200 w 6296025"/>
                  <a:gd name="connsiteY369" fmla="*/ 1585912 h 6858001"/>
                  <a:gd name="connsiteX370" fmla="*/ 877888 w 6296025"/>
                  <a:gd name="connsiteY370" fmla="*/ 1592262 h 6858001"/>
                  <a:gd name="connsiteX371" fmla="*/ 920750 w 6296025"/>
                  <a:gd name="connsiteY371" fmla="*/ 1601788 h 6858001"/>
                  <a:gd name="connsiteX372" fmla="*/ 960438 w 6296025"/>
                  <a:gd name="connsiteY372" fmla="*/ 1614487 h 6858001"/>
                  <a:gd name="connsiteX373" fmla="*/ 998538 w 6296025"/>
                  <a:gd name="connsiteY373" fmla="*/ 1628775 h 6858001"/>
                  <a:gd name="connsiteX374" fmla="*/ 1039813 w 6296025"/>
                  <a:gd name="connsiteY374" fmla="*/ 1646238 h 6858001"/>
                  <a:gd name="connsiteX375" fmla="*/ 1076325 w 6296025"/>
                  <a:gd name="connsiteY375" fmla="*/ 1665287 h 6858001"/>
                  <a:gd name="connsiteX376" fmla="*/ 1112838 w 6296025"/>
                  <a:gd name="connsiteY376" fmla="*/ 1684338 h 6858001"/>
                  <a:gd name="connsiteX377" fmla="*/ 1147763 w 6296025"/>
                  <a:gd name="connsiteY377" fmla="*/ 1709737 h 6858001"/>
                  <a:gd name="connsiteX378" fmla="*/ 1181100 w 6296025"/>
                  <a:gd name="connsiteY378" fmla="*/ 1733550 h 6858001"/>
                  <a:gd name="connsiteX379" fmla="*/ 1216025 w 6296025"/>
                  <a:gd name="connsiteY379" fmla="*/ 1760537 h 6858001"/>
                  <a:gd name="connsiteX380" fmla="*/ 1246188 w 6296025"/>
                  <a:gd name="connsiteY380" fmla="*/ 1787525 h 6858001"/>
                  <a:gd name="connsiteX381" fmla="*/ 1276350 w 6296025"/>
                  <a:gd name="connsiteY381" fmla="*/ 1816100 h 6858001"/>
                  <a:gd name="connsiteX382" fmla="*/ 1306513 w 6296025"/>
                  <a:gd name="connsiteY382" fmla="*/ 1846262 h 6858001"/>
                  <a:gd name="connsiteX383" fmla="*/ 1335088 w 6296025"/>
                  <a:gd name="connsiteY383" fmla="*/ 1879600 h 6858001"/>
                  <a:gd name="connsiteX384" fmla="*/ 1362075 w 6296025"/>
                  <a:gd name="connsiteY384" fmla="*/ 1909762 h 6858001"/>
                  <a:gd name="connsiteX385" fmla="*/ 1409701 w 6296025"/>
                  <a:gd name="connsiteY385" fmla="*/ 1974850 h 6858001"/>
                  <a:gd name="connsiteX386" fmla="*/ 1452563 w 6296025"/>
                  <a:gd name="connsiteY386" fmla="*/ 2043112 h 6858001"/>
                  <a:gd name="connsiteX387" fmla="*/ 1490663 w 6296025"/>
                  <a:gd name="connsiteY387" fmla="*/ 2111375 h 6858001"/>
                  <a:gd name="connsiteX388" fmla="*/ 1520826 w 6296025"/>
                  <a:gd name="connsiteY388" fmla="*/ 2179637 h 6858001"/>
                  <a:gd name="connsiteX389" fmla="*/ 1546226 w 6296025"/>
                  <a:gd name="connsiteY389" fmla="*/ 2244725 h 6858001"/>
                  <a:gd name="connsiteX390" fmla="*/ 1563688 w 6296025"/>
                  <a:gd name="connsiteY390" fmla="*/ 2308225 h 6858001"/>
                  <a:gd name="connsiteX391" fmla="*/ 1571626 w 6296025"/>
                  <a:gd name="connsiteY391" fmla="*/ 2338387 h 6858001"/>
                  <a:gd name="connsiteX392" fmla="*/ 1574801 w 6296025"/>
                  <a:gd name="connsiteY392" fmla="*/ 2365375 h 6858001"/>
                  <a:gd name="connsiteX393" fmla="*/ 1584326 w 6296025"/>
                  <a:gd name="connsiteY393" fmla="*/ 2468562 h 6858001"/>
                  <a:gd name="connsiteX394" fmla="*/ 1589088 w 6296025"/>
                  <a:gd name="connsiteY394" fmla="*/ 2540000 h 6858001"/>
                  <a:gd name="connsiteX395" fmla="*/ 1592263 w 6296025"/>
                  <a:gd name="connsiteY395" fmla="*/ 2620962 h 6858001"/>
                  <a:gd name="connsiteX396" fmla="*/ 1592263 w 6296025"/>
                  <a:gd name="connsiteY396" fmla="*/ 2708275 h 6858001"/>
                  <a:gd name="connsiteX397" fmla="*/ 1584326 w 6296025"/>
                  <a:gd name="connsiteY397" fmla="*/ 2805112 h 6858001"/>
                  <a:gd name="connsiteX398" fmla="*/ 1579563 w 6296025"/>
                  <a:gd name="connsiteY398" fmla="*/ 2852737 h 6858001"/>
                  <a:gd name="connsiteX399" fmla="*/ 1571626 w 6296025"/>
                  <a:gd name="connsiteY399" fmla="*/ 2903537 h 6858001"/>
                  <a:gd name="connsiteX400" fmla="*/ 1563688 w 6296025"/>
                  <a:gd name="connsiteY400" fmla="*/ 2954337 h 6858001"/>
                  <a:gd name="connsiteX401" fmla="*/ 1550988 w 6296025"/>
                  <a:gd name="connsiteY401" fmla="*/ 3003550 h 6858001"/>
                  <a:gd name="connsiteX402" fmla="*/ 1538288 w 6296025"/>
                  <a:gd name="connsiteY402" fmla="*/ 3051175 h 6858001"/>
                  <a:gd name="connsiteX403" fmla="*/ 1524001 w 6296025"/>
                  <a:gd name="connsiteY403" fmla="*/ 3101975 h 6858001"/>
                  <a:gd name="connsiteX404" fmla="*/ 1503363 w 6296025"/>
                  <a:gd name="connsiteY404" fmla="*/ 3152775 h 6858001"/>
                  <a:gd name="connsiteX405" fmla="*/ 1482726 w 6296025"/>
                  <a:gd name="connsiteY405" fmla="*/ 3200400 h 6858001"/>
                  <a:gd name="connsiteX406" fmla="*/ 1460501 w 6296025"/>
                  <a:gd name="connsiteY406" fmla="*/ 3246437 h 6858001"/>
                  <a:gd name="connsiteX407" fmla="*/ 1433513 w 6296025"/>
                  <a:gd name="connsiteY407" fmla="*/ 3290887 h 6858001"/>
                  <a:gd name="connsiteX408" fmla="*/ 1401763 w 6296025"/>
                  <a:gd name="connsiteY408" fmla="*/ 3336925 h 6858001"/>
                  <a:gd name="connsiteX409" fmla="*/ 1366838 w 6296025"/>
                  <a:gd name="connsiteY409" fmla="*/ 3376612 h 6858001"/>
                  <a:gd name="connsiteX410" fmla="*/ 1328738 w 6296025"/>
                  <a:gd name="connsiteY410" fmla="*/ 3417887 h 6858001"/>
                  <a:gd name="connsiteX411" fmla="*/ 1289050 w 6296025"/>
                  <a:gd name="connsiteY411" fmla="*/ 3455987 h 6858001"/>
                  <a:gd name="connsiteX412" fmla="*/ 1243013 w 6296025"/>
                  <a:gd name="connsiteY412" fmla="*/ 3490912 h 6858001"/>
                  <a:gd name="connsiteX413" fmla="*/ 1195388 w 6296025"/>
                  <a:gd name="connsiteY413" fmla="*/ 3521075 h 6858001"/>
                  <a:gd name="connsiteX414" fmla="*/ 1139825 w 6296025"/>
                  <a:gd name="connsiteY414" fmla="*/ 3551237 h 6858001"/>
                  <a:gd name="connsiteX415" fmla="*/ 1082675 w 6296025"/>
                  <a:gd name="connsiteY415" fmla="*/ 3573462 h 6858001"/>
                  <a:gd name="connsiteX416" fmla="*/ 1022350 w 6296025"/>
                  <a:gd name="connsiteY416" fmla="*/ 3597275 h 6858001"/>
                  <a:gd name="connsiteX417" fmla="*/ 954088 w 6296025"/>
                  <a:gd name="connsiteY417" fmla="*/ 3614737 h 6858001"/>
                  <a:gd name="connsiteX418" fmla="*/ 885825 w 6296025"/>
                  <a:gd name="connsiteY418" fmla="*/ 3624262 h 6858001"/>
                  <a:gd name="connsiteX419" fmla="*/ 819150 w 6296025"/>
                  <a:gd name="connsiteY419" fmla="*/ 3632200 h 6858001"/>
                  <a:gd name="connsiteX420" fmla="*/ 757238 w 6296025"/>
                  <a:gd name="connsiteY420" fmla="*/ 3632200 h 6858001"/>
                  <a:gd name="connsiteX421" fmla="*/ 696913 w 6296025"/>
                  <a:gd name="connsiteY421" fmla="*/ 3629025 h 6858001"/>
                  <a:gd name="connsiteX422" fmla="*/ 638175 w 6296025"/>
                  <a:gd name="connsiteY422" fmla="*/ 3619500 h 6858001"/>
                  <a:gd name="connsiteX423" fmla="*/ 582613 w 6296025"/>
                  <a:gd name="connsiteY423" fmla="*/ 3603625 h 6858001"/>
                  <a:gd name="connsiteX424" fmla="*/ 530225 w 6296025"/>
                  <a:gd name="connsiteY424" fmla="*/ 3586162 h 6858001"/>
                  <a:gd name="connsiteX425" fmla="*/ 481013 w 6296025"/>
                  <a:gd name="connsiteY425" fmla="*/ 3563937 h 6858001"/>
                  <a:gd name="connsiteX426" fmla="*/ 433388 w 6296025"/>
                  <a:gd name="connsiteY426" fmla="*/ 3538537 h 6858001"/>
                  <a:gd name="connsiteX427" fmla="*/ 388938 w 6296025"/>
                  <a:gd name="connsiteY427" fmla="*/ 3508375 h 6858001"/>
                  <a:gd name="connsiteX428" fmla="*/ 347663 w 6296025"/>
                  <a:gd name="connsiteY428" fmla="*/ 3475037 h 6858001"/>
                  <a:gd name="connsiteX429" fmla="*/ 307975 w 6296025"/>
                  <a:gd name="connsiteY429" fmla="*/ 3440112 h 6858001"/>
                  <a:gd name="connsiteX430" fmla="*/ 269875 w 6296025"/>
                  <a:gd name="connsiteY430" fmla="*/ 3402012 h 6858001"/>
                  <a:gd name="connsiteX431" fmla="*/ 234950 w 6296025"/>
                  <a:gd name="connsiteY431" fmla="*/ 3359150 h 6858001"/>
                  <a:gd name="connsiteX432" fmla="*/ 204788 w 6296025"/>
                  <a:gd name="connsiteY432" fmla="*/ 3316287 h 6858001"/>
                  <a:gd name="connsiteX433" fmla="*/ 174625 w 6296025"/>
                  <a:gd name="connsiteY433" fmla="*/ 3271837 h 6858001"/>
                  <a:gd name="connsiteX434" fmla="*/ 146050 w 6296025"/>
                  <a:gd name="connsiteY434" fmla="*/ 3225800 h 6858001"/>
                  <a:gd name="connsiteX435" fmla="*/ 120650 w 6296025"/>
                  <a:gd name="connsiteY435" fmla="*/ 3178175 h 6858001"/>
                  <a:gd name="connsiteX436" fmla="*/ 98425 w 6296025"/>
                  <a:gd name="connsiteY436" fmla="*/ 3127375 h 6858001"/>
                  <a:gd name="connsiteX437" fmla="*/ 77788 w 6296025"/>
                  <a:gd name="connsiteY437" fmla="*/ 3076575 h 6858001"/>
                  <a:gd name="connsiteX438" fmla="*/ 60325 w 6296025"/>
                  <a:gd name="connsiteY438" fmla="*/ 3027362 h 6858001"/>
                  <a:gd name="connsiteX439" fmla="*/ 46038 w 6296025"/>
                  <a:gd name="connsiteY439" fmla="*/ 2976562 h 6858001"/>
                  <a:gd name="connsiteX440" fmla="*/ 33338 w 6296025"/>
                  <a:gd name="connsiteY440" fmla="*/ 2925762 h 6858001"/>
                  <a:gd name="connsiteX441" fmla="*/ 20638 w 6296025"/>
                  <a:gd name="connsiteY441" fmla="*/ 2874962 h 6858001"/>
                  <a:gd name="connsiteX442" fmla="*/ 12700 w 6296025"/>
                  <a:gd name="connsiteY442" fmla="*/ 2824162 h 6858001"/>
                  <a:gd name="connsiteX443" fmla="*/ 4763 w 6296025"/>
                  <a:gd name="connsiteY443" fmla="*/ 2774950 h 6858001"/>
                  <a:gd name="connsiteX444" fmla="*/ 3175 w 6296025"/>
                  <a:gd name="connsiteY444" fmla="*/ 2727325 h 6858001"/>
                  <a:gd name="connsiteX445" fmla="*/ 0 w 6296025"/>
                  <a:gd name="connsiteY445" fmla="*/ 2678113 h 6858001"/>
                  <a:gd name="connsiteX446" fmla="*/ 0 w 6296025"/>
                  <a:gd name="connsiteY446" fmla="*/ 2633662 h 6858001"/>
                  <a:gd name="connsiteX447" fmla="*/ 3175 w 6296025"/>
                  <a:gd name="connsiteY447" fmla="*/ 2590800 h 6858001"/>
                  <a:gd name="connsiteX448" fmla="*/ 7938 w 6296025"/>
                  <a:gd name="connsiteY448" fmla="*/ 2547937 h 6858001"/>
                  <a:gd name="connsiteX449" fmla="*/ 12700 w 6296025"/>
                  <a:gd name="connsiteY449" fmla="*/ 2509837 h 6858001"/>
                  <a:gd name="connsiteX450" fmla="*/ 17463 w 6296025"/>
                  <a:gd name="connsiteY450" fmla="*/ 2471737 h 6858001"/>
                  <a:gd name="connsiteX451" fmla="*/ 25400 w 6296025"/>
                  <a:gd name="connsiteY451" fmla="*/ 2428875 h 6858001"/>
                  <a:gd name="connsiteX452" fmla="*/ 38100 w 6296025"/>
                  <a:gd name="connsiteY452" fmla="*/ 2370137 h 6858001"/>
                  <a:gd name="connsiteX453" fmla="*/ 52388 w 6296025"/>
                  <a:gd name="connsiteY453" fmla="*/ 2305050 h 6858001"/>
                  <a:gd name="connsiteX454" fmla="*/ 73025 w 6296025"/>
                  <a:gd name="connsiteY454" fmla="*/ 2230437 h 6858001"/>
                  <a:gd name="connsiteX455" fmla="*/ 101600 w 6296025"/>
                  <a:gd name="connsiteY455" fmla="*/ 2149475 h 6858001"/>
                  <a:gd name="connsiteX456" fmla="*/ 133350 w 6296025"/>
                  <a:gd name="connsiteY456" fmla="*/ 2065337 h 6858001"/>
                  <a:gd name="connsiteX457" fmla="*/ 150813 w 6296025"/>
                  <a:gd name="connsiteY457" fmla="*/ 2025650 h 6858001"/>
                  <a:gd name="connsiteX458" fmla="*/ 174625 w 6296025"/>
                  <a:gd name="connsiteY458" fmla="*/ 1982787 h 6858001"/>
                  <a:gd name="connsiteX459" fmla="*/ 196850 w 6296025"/>
                  <a:gd name="connsiteY459" fmla="*/ 1939925 h 6858001"/>
                  <a:gd name="connsiteX460" fmla="*/ 222250 w 6296025"/>
                  <a:gd name="connsiteY460" fmla="*/ 1898650 h 6858001"/>
                  <a:gd name="connsiteX461" fmla="*/ 247650 w 6296025"/>
                  <a:gd name="connsiteY461" fmla="*/ 1858962 h 6858001"/>
                  <a:gd name="connsiteX462" fmla="*/ 277813 w 6296025"/>
                  <a:gd name="connsiteY462" fmla="*/ 1820862 h 6858001"/>
                  <a:gd name="connsiteX463" fmla="*/ 307975 w 6296025"/>
                  <a:gd name="connsiteY463" fmla="*/ 1785938 h 6858001"/>
                  <a:gd name="connsiteX464" fmla="*/ 342900 w 6296025"/>
                  <a:gd name="connsiteY464" fmla="*/ 1751013 h 6858001"/>
                  <a:gd name="connsiteX465" fmla="*/ 377825 w 6296025"/>
                  <a:gd name="connsiteY465" fmla="*/ 1717675 h 6858001"/>
                  <a:gd name="connsiteX466" fmla="*/ 415925 w 6296025"/>
                  <a:gd name="connsiteY466" fmla="*/ 1687512 h 6858001"/>
                  <a:gd name="connsiteX467" fmla="*/ 458788 w 6296025"/>
                  <a:gd name="connsiteY467" fmla="*/ 1662112 h 6858001"/>
                  <a:gd name="connsiteX468" fmla="*/ 501650 w 6296025"/>
                  <a:gd name="connsiteY468" fmla="*/ 1639888 h 6858001"/>
                  <a:gd name="connsiteX469" fmla="*/ 549275 w 6296025"/>
                  <a:gd name="connsiteY469" fmla="*/ 1619250 h 6858001"/>
                  <a:gd name="connsiteX470" fmla="*/ 598488 w 6296025"/>
                  <a:gd name="connsiteY470" fmla="*/ 1601788 h 6858001"/>
                  <a:gd name="connsiteX471" fmla="*/ 650875 w 6296025"/>
                  <a:gd name="connsiteY471" fmla="*/ 1592262 h 6858001"/>
                  <a:gd name="connsiteX472" fmla="*/ 706438 w 6296025"/>
                  <a:gd name="connsiteY472" fmla="*/ 1584325 h 6858001"/>
                  <a:gd name="connsiteX473" fmla="*/ 4300538 w 6296025"/>
                  <a:gd name="connsiteY473" fmla="*/ 168275 h 6858001"/>
                  <a:gd name="connsiteX474" fmla="*/ 4338638 w 6296025"/>
                  <a:gd name="connsiteY474" fmla="*/ 168275 h 6858001"/>
                  <a:gd name="connsiteX475" fmla="*/ 4376738 w 6296025"/>
                  <a:gd name="connsiteY475" fmla="*/ 171450 h 6858001"/>
                  <a:gd name="connsiteX476" fmla="*/ 4411663 w 6296025"/>
                  <a:gd name="connsiteY476" fmla="*/ 176213 h 6858001"/>
                  <a:gd name="connsiteX477" fmla="*/ 4449763 w 6296025"/>
                  <a:gd name="connsiteY477" fmla="*/ 187325 h 6858001"/>
                  <a:gd name="connsiteX478" fmla="*/ 4484688 w 6296025"/>
                  <a:gd name="connsiteY478" fmla="*/ 200025 h 6858001"/>
                  <a:gd name="connsiteX479" fmla="*/ 4519613 w 6296025"/>
                  <a:gd name="connsiteY479" fmla="*/ 211138 h 6858001"/>
                  <a:gd name="connsiteX480" fmla="*/ 4556126 w 6296025"/>
                  <a:gd name="connsiteY480" fmla="*/ 230188 h 6858001"/>
                  <a:gd name="connsiteX481" fmla="*/ 4591051 w 6296025"/>
                  <a:gd name="connsiteY481" fmla="*/ 247650 h 6858001"/>
                  <a:gd name="connsiteX482" fmla="*/ 4625976 w 6296025"/>
                  <a:gd name="connsiteY482" fmla="*/ 269875 h 6858001"/>
                  <a:gd name="connsiteX483" fmla="*/ 4659314 w 6296025"/>
                  <a:gd name="connsiteY483" fmla="*/ 292100 h 6858001"/>
                  <a:gd name="connsiteX484" fmla="*/ 4691064 w 6296025"/>
                  <a:gd name="connsiteY484" fmla="*/ 315913 h 6858001"/>
                  <a:gd name="connsiteX485" fmla="*/ 4724401 w 6296025"/>
                  <a:gd name="connsiteY485" fmla="*/ 342900 h 6858001"/>
                  <a:gd name="connsiteX486" fmla="*/ 4757739 w 6296025"/>
                  <a:gd name="connsiteY486" fmla="*/ 371475 h 6858001"/>
                  <a:gd name="connsiteX487" fmla="*/ 4787901 w 6296025"/>
                  <a:gd name="connsiteY487" fmla="*/ 401638 h 6858001"/>
                  <a:gd name="connsiteX488" fmla="*/ 4814889 w 6296025"/>
                  <a:gd name="connsiteY488" fmla="*/ 431800 h 6858001"/>
                  <a:gd name="connsiteX489" fmla="*/ 4845051 w 6296025"/>
                  <a:gd name="connsiteY489" fmla="*/ 463550 h 6858001"/>
                  <a:gd name="connsiteX490" fmla="*/ 4870451 w 6296025"/>
                  <a:gd name="connsiteY490" fmla="*/ 496888 h 6858001"/>
                  <a:gd name="connsiteX491" fmla="*/ 4899026 w 6296025"/>
                  <a:gd name="connsiteY491" fmla="*/ 531813 h 6858001"/>
                  <a:gd name="connsiteX492" fmla="*/ 4921251 w 6296025"/>
                  <a:gd name="connsiteY492" fmla="*/ 566738 h 6858001"/>
                  <a:gd name="connsiteX493" fmla="*/ 4946651 w 6296025"/>
                  <a:gd name="connsiteY493" fmla="*/ 604838 h 6858001"/>
                  <a:gd name="connsiteX494" fmla="*/ 4968876 w 6296025"/>
                  <a:gd name="connsiteY494" fmla="*/ 642938 h 6858001"/>
                  <a:gd name="connsiteX495" fmla="*/ 4989514 w 6296025"/>
                  <a:gd name="connsiteY495" fmla="*/ 684212 h 6858001"/>
                  <a:gd name="connsiteX496" fmla="*/ 5006976 w 6296025"/>
                  <a:gd name="connsiteY496" fmla="*/ 723900 h 6858001"/>
                  <a:gd name="connsiteX497" fmla="*/ 5024439 w 6296025"/>
                  <a:gd name="connsiteY497" fmla="*/ 763587 h 6858001"/>
                  <a:gd name="connsiteX498" fmla="*/ 5040314 w 6296025"/>
                  <a:gd name="connsiteY498" fmla="*/ 804863 h 6858001"/>
                  <a:gd name="connsiteX499" fmla="*/ 5054601 w 6296025"/>
                  <a:gd name="connsiteY499" fmla="*/ 844550 h 6858001"/>
                  <a:gd name="connsiteX500" fmla="*/ 5065714 w 6296025"/>
                  <a:gd name="connsiteY500" fmla="*/ 887413 h 6858001"/>
                  <a:gd name="connsiteX501" fmla="*/ 5075239 w 6296025"/>
                  <a:gd name="connsiteY501" fmla="*/ 930275 h 6858001"/>
                  <a:gd name="connsiteX502" fmla="*/ 5084764 w 6296025"/>
                  <a:gd name="connsiteY502" fmla="*/ 973138 h 6858001"/>
                  <a:gd name="connsiteX503" fmla="*/ 5089526 w 6296025"/>
                  <a:gd name="connsiteY503" fmla="*/ 1016000 h 6858001"/>
                  <a:gd name="connsiteX504" fmla="*/ 5092701 w 6296025"/>
                  <a:gd name="connsiteY504" fmla="*/ 1058862 h 6858001"/>
                  <a:gd name="connsiteX505" fmla="*/ 5095876 w 6296025"/>
                  <a:gd name="connsiteY505" fmla="*/ 1100138 h 6858001"/>
                  <a:gd name="connsiteX506" fmla="*/ 5095876 w 6296025"/>
                  <a:gd name="connsiteY506" fmla="*/ 1143000 h 6858001"/>
                  <a:gd name="connsiteX507" fmla="*/ 5092701 w 6296025"/>
                  <a:gd name="connsiteY507" fmla="*/ 1185862 h 6858001"/>
                  <a:gd name="connsiteX508" fmla="*/ 5084764 w 6296025"/>
                  <a:gd name="connsiteY508" fmla="*/ 1228725 h 6858001"/>
                  <a:gd name="connsiteX509" fmla="*/ 5070476 w 6296025"/>
                  <a:gd name="connsiteY509" fmla="*/ 1311275 h 6858001"/>
                  <a:gd name="connsiteX510" fmla="*/ 5046664 w 6296025"/>
                  <a:gd name="connsiteY510" fmla="*/ 1400175 h 6858001"/>
                  <a:gd name="connsiteX511" fmla="*/ 5016501 w 6296025"/>
                  <a:gd name="connsiteY511" fmla="*/ 1487488 h 6858001"/>
                  <a:gd name="connsiteX512" fmla="*/ 4999039 w 6296025"/>
                  <a:gd name="connsiteY512" fmla="*/ 1530350 h 6858001"/>
                  <a:gd name="connsiteX513" fmla="*/ 4981576 w 6296025"/>
                  <a:gd name="connsiteY513" fmla="*/ 1576388 h 6858001"/>
                  <a:gd name="connsiteX514" fmla="*/ 4960939 w 6296025"/>
                  <a:gd name="connsiteY514" fmla="*/ 1619250 h 6858001"/>
                  <a:gd name="connsiteX515" fmla="*/ 4938714 w 6296025"/>
                  <a:gd name="connsiteY515" fmla="*/ 1662113 h 6858001"/>
                  <a:gd name="connsiteX516" fmla="*/ 4916489 w 6296025"/>
                  <a:gd name="connsiteY516" fmla="*/ 1704975 h 6858001"/>
                  <a:gd name="connsiteX517" fmla="*/ 4891089 w 6296025"/>
                  <a:gd name="connsiteY517" fmla="*/ 1744662 h 6858001"/>
                  <a:gd name="connsiteX518" fmla="*/ 4865689 w 6296025"/>
                  <a:gd name="connsiteY518" fmla="*/ 1785938 h 6858001"/>
                  <a:gd name="connsiteX519" fmla="*/ 4838701 w 6296025"/>
                  <a:gd name="connsiteY519" fmla="*/ 1825625 h 6858001"/>
                  <a:gd name="connsiteX520" fmla="*/ 4810126 w 6296025"/>
                  <a:gd name="connsiteY520" fmla="*/ 1863725 h 6858001"/>
                  <a:gd name="connsiteX521" fmla="*/ 4779964 w 6296025"/>
                  <a:gd name="connsiteY521" fmla="*/ 1901825 h 6858001"/>
                  <a:gd name="connsiteX522" fmla="*/ 4746626 w 6296025"/>
                  <a:gd name="connsiteY522" fmla="*/ 1936750 h 6858001"/>
                  <a:gd name="connsiteX523" fmla="*/ 4714876 w 6296025"/>
                  <a:gd name="connsiteY523" fmla="*/ 1970087 h 6858001"/>
                  <a:gd name="connsiteX524" fmla="*/ 4678364 w 6296025"/>
                  <a:gd name="connsiteY524" fmla="*/ 2003425 h 6858001"/>
                  <a:gd name="connsiteX525" fmla="*/ 4643439 w 6296025"/>
                  <a:gd name="connsiteY525" fmla="*/ 2033587 h 6858001"/>
                  <a:gd name="connsiteX526" fmla="*/ 4605339 w 6296025"/>
                  <a:gd name="connsiteY526" fmla="*/ 2060575 h 6858001"/>
                  <a:gd name="connsiteX527" fmla="*/ 4568826 w 6296025"/>
                  <a:gd name="connsiteY527" fmla="*/ 2085975 h 6858001"/>
                  <a:gd name="connsiteX528" fmla="*/ 4527551 w 6296025"/>
                  <a:gd name="connsiteY528" fmla="*/ 2111375 h 6858001"/>
                  <a:gd name="connsiteX529" fmla="*/ 4484688 w 6296025"/>
                  <a:gd name="connsiteY529" fmla="*/ 2132012 h 6858001"/>
                  <a:gd name="connsiteX530" fmla="*/ 4445001 w 6296025"/>
                  <a:gd name="connsiteY530" fmla="*/ 2149475 h 6858001"/>
                  <a:gd name="connsiteX531" fmla="*/ 4398963 w 6296025"/>
                  <a:gd name="connsiteY531" fmla="*/ 2163763 h 6858001"/>
                  <a:gd name="connsiteX532" fmla="*/ 4354513 w 6296025"/>
                  <a:gd name="connsiteY532" fmla="*/ 2176463 h 6858001"/>
                  <a:gd name="connsiteX533" fmla="*/ 4308476 w 6296025"/>
                  <a:gd name="connsiteY533" fmla="*/ 2187575 h 6858001"/>
                  <a:gd name="connsiteX534" fmla="*/ 4260851 w 6296025"/>
                  <a:gd name="connsiteY534" fmla="*/ 2192337 h 6858001"/>
                  <a:gd name="connsiteX535" fmla="*/ 4213226 w 6296025"/>
                  <a:gd name="connsiteY535" fmla="*/ 2193925 h 6858001"/>
                  <a:gd name="connsiteX536" fmla="*/ 4162426 w 6296025"/>
                  <a:gd name="connsiteY536" fmla="*/ 2193925 h 6858001"/>
                  <a:gd name="connsiteX537" fmla="*/ 4111626 w 6296025"/>
                  <a:gd name="connsiteY537" fmla="*/ 2189162 h 6858001"/>
                  <a:gd name="connsiteX538" fmla="*/ 4060826 w 6296025"/>
                  <a:gd name="connsiteY538" fmla="*/ 2181225 h 6858001"/>
                  <a:gd name="connsiteX539" fmla="*/ 4013201 w 6296025"/>
                  <a:gd name="connsiteY539" fmla="*/ 2171700 h 6858001"/>
                  <a:gd name="connsiteX540" fmla="*/ 3967163 w 6296025"/>
                  <a:gd name="connsiteY540" fmla="*/ 2159000 h 6858001"/>
                  <a:gd name="connsiteX541" fmla="*/ 3924301 w 6296025"/>
                  <a:gd name="connsiteY541" fmla="*/ 2143125 h 6858001"/>
                  <a:gd name="connsiteX542" fmla="*/ 3884613 w 6296025"/>
                  <a:gd name="connsiteY542" fmla="*/ 2125663 h 6858001"/>
                  <a:gd name="connsiteX543" fmla="*/ 3844926 w 6296025"/>
                  <a:gd name="connsiteY543" fmla="*/ 2106613 h 6858001"/>
                  <a:gd name="connsiteX544" fmla="*/ 3808413 w 6296025"/>
                  <a:gd name="connsiteY544" fmla="*/ 2085975 h 6858001"/>
                  <a:gd name="connsiteX545" fmla="*/ 3776663 w 6296025"/>
                  <a:gd name="connsiteY545" fmla="*/ 2063751 h 6858001"/>
                  <a:gd name="connsiteX546" fmla="*/ 3743326 w 6296025"/>
                  <a:gd name="connsiteY546" fmla="*/ 2038350 h 6858001"/>
                  <a:gd name="connsiteX547" fmla="*/ 3713163 w 6296025"/>
                  <a:gd name="connsiteY547" fmla="*/ 2009775 h 6858001"/>
                  <a:gd name="connsiteX548" fmla="*/ 3684588 w 6296025"/>
                  <a:gd name="connsiteY548" fmla="*/ 1982788 h 6858001"/>
                  <a:gd name="connsiteX549" fmla="*/ 3660776 w 6296025"/>
                  <a:gd name="connsiteY549" fmla="*/ 1952626 h 6858001"/>
                  <a:gd name="connsiteX550" fmla="*/ 3635376 w 6296025"/>
                  <a:gd name="connsiteY550" fmla="*/ 1919288 h 6858001"/>
                  <a:gd name="connsiteX551" fmla="*/ 3611563 w 6296025"/>
                  <a:gd name="connsiteY551" fmla="*/ 1885950 h 6858001"/>
                  <a:gd name="connsiteX552" fmla="*/ 3592513 w 6296025"/>
                  <a:gd name="connsiteY552" fmla="*/ 1851025 h 6858001"/>
                  <a:gd name="connsiteX553" fmla="*/ 3575051 w 6296025"/>
                  <a:gd name="connsiteY553" fmla="*/ 1816100 h 6858001"/>
                  <a:gd name="connsiteX554" fmla="*/ 3559176 w 6296025"/>
                  <a:gd name="connsiteY554" fmla="*/ 1778000 h 6858001"/>
                  <a:gd name="connsiteX555" fmla="*/ 3543301 w 6296025"/>
                  <a:gd name="connsiteY555" fmla="*/ 1739900 h 6858001"/>
                  <a:gd name="connsiteX556" fmla="*/ 3529013 w 6296025"/>
                  <a:gd name="connsiteY556" fmla="*/ 1700213 h 6858001"/>
                  <a:gd name="connsiteX557" fmla="*/ 3519488 w 6296025"/>
                  <a:gd name="connsiteY557" fmla="*/ 1658938 h 6858001"/>
                  <a:gd name="connsiteX558" fmla="*/ 3508376 w 6296025"/>
                  <a:gd name="connsiteY558" fmla="*/ 1616075 h 6858001"/>
                  <a:gd name="connsiteX559" fmla="*/ 3500438 w 6296025"/>
                  <a:gd name="connsiteY559" fmla="*/ 1576388 h 6858001"/>
                  <a:gd name="connsiteX560" fmla="*/ 3494088 w 6296025"/>
                  <a:gd name="connsiteY560" fmla="*/ 1533525 h 6858001"/>
                  <a:gd name="connsiteX561" fmla="*/ 3489326 w 6296025"/>
                  <a:gd name="connsiteY561" fmla="*/ 1487488 h 6858001"/>
                  <a:gd name="connsiteX562" fmla="*/ 3481388 w 6296025"/>
                  <a:gd name="connsiteY562" fmla="*/ 1400175 h 6858001"/>
                  <a:gd name="connsiteX563" fmla="*/ 3478213 w 6296025"/>
                  <a:gd name="connsiteY563" fmla="*/ 1306513 h 6858001"/>
                  <a:gd name="connsiteX564" fmla="*/ 3482976 w 6296025"/>
                  <a:gd name="connsiteY564" fmla="*/ 1216025 h 6858001"/>
                  <a:gd name="connsiteX565" fmla="*/ 3490913 w 6296025"/>
                  <a:gd name="connsiteY565" fmla="*/ 1119188 h 6858001"/>
                  <a:gd name="connsiteX566" fmla="*/ 3495676 w 6296025"/>
                  <a:gd name="connsiteY566" fmla="*/ 1082675 h 6858001"/>
                  <a:gd name="connsiteX567" fmla="*/ 3503613 w 6296025"/>
                  <a:gd name="connsiteY567" fmla="*/ 1041400 h 6858001"/>
                  <a:gd name="connsiteX568" fmla="*/ 3513138 w 6296025"/>
                  <a:gd name="connsiteY568" fmla="*/ 1001712 h 6858001"/>
                  <a:gd name="connsiteX569" fmla="*/ 3525838 w 6296025"/>
                  <a:gd name="connsiteY569" fmla="*/ 958850 h 6858001"/>
                  <a:gd name="connsiteX570" fmla="*/ 3541713 w 6296025"/>
                  <a:gd name="connsiteY570" fmla="*/ 917576 h 6858001"/>
                  <a:gd name="connsiteX571" fmla="*/ 3559176 w 6296025"/>
                  <a:gd name="connsiteY571" fmla="*/ 874712 h 6858001"/>
                  <a:gd name="connsiteX572" fmla="*/ 3576638 w 6296025"/>
                  <a:gd name="connsiteY572" fmla="*/ 831850 h 6858001"/>
                  <a:gd name="connsiteX573" fmla="*/ 3597276 w 6296025"/>
                  <a:gd name="connsiteY573" fmla="*/ 788988 h 6858001"/>
                  <a:gd name="connsiteX574" fmla="*/ 3619501 w 6296025"/>
                  <a:gd name="connsiteY574" fmla="*/ 746125 h 6858001"/>
                  <a:gd name="connsiteX575" fmla="*/ 3644901 w 6296025"/>
                  <a:gd name="connsiteY575" fmla="*/ 703263 h 6858001"/>
                  <a:gd name="connsiteX576" fmla="*/ 3670301 w 6296025"/>
                  <a:gd name="connsiteY576" fmla="*/ 660400 h 6858001"/>
                  <a:gd name="connsiteX577" fmla="*/ 3697288 w 6296025"/>
                  <a:gd name="connsiteY577" fmla="*/ 620713 h 6858001"/>
                  <a:gd name="connsiteX578" fmla="*/ 3727451 w 6296025"/>
                  <a:gd name="connsiteY578" fmla="*/ 577850 h 6858001"/>
                  <a:gd name="connsiteX579" fmla="*/ 3759201 w 6296025"/>
                  <a:gd name="connsiteY579" fmla="*/ 539750 h 6858001"/>
                  <a:gd name="connsiteX580" fmla="*/ 3789363 w 6296025"/>
                  <a:gd name="connsiteY580" fmla="*/ 500063 h 6858001"/>
                  <a:gd name="connsiteX581" fmla="*/ 3821113 w 6296025"/>
                  <a:gd name="connsiteY581" fmla="*/ 461963 h 6858001"/>
                  <a:gd name="connsiteX582" fmla="*/ 3854451 w 6296025"/>
                  <a:gd name="connsiteY582" fmla="*/ 427038 h 6858001"/>
                  <a:gd name="connsiteX583" fmla="*/ 3889376 w 6296025"/>
                  <a:gd name="connsiteY583" fmla="*/ 390525 h 6858001"/>
                  <a:gd name="connsiteX584" fmla="*/ 3924301 w 6296025"/>
                  <a:gd name="connsiteY584" fmla="*/ 360363 h 6858001"/>
                  <a:gd name="connsiteX585" fmla="*/ 3960813 w 6296025"/>
                  <a:gd name="connsiteY585" fmla="*/ 328613 h 6858001"/>
                  <a:gd name="connsiteX586" fmla="*/ 3997326 w 6296025"/>
                  <a:gd name="connsiteY586" fmla="*/ 300038 h 6858001"/>
                  <a:gd name="connsiteX587" fmla="*/ 4035426 w 6296025"/>
                  <a:gd name="connsiteY587" fmla="*/ 274638 h 6858001"/>
                  <a:gd name="connsiteX588" fmla="*/ 4071938 w 6296025"/>
                  <a:gd name="connsiteY588" fmla="*/ 249238 h 6858001"/>
                  <a:gd name="connsiteX589" fmla="*/ 4108451 w 6296025"/>
                  <a:gd name="connsiteY589" fmla="*/ 230188 h 6858001"/>
                  <a:gd name="connsiteX590" fmla="*/ 4149726 w 6296025"/>
                  <a:gd name="connsiteY590" fmla="*/ 211138 h 6858001"/>
                  <a:gd name="connsiteX591" fmla="*/ 4187826 w 6296025"/>
                  <a:gd name="connsiteY591" fmla="*/ 196850 h 6858001"/>
                  <a:gd name="connsiteX592" fmla="*/ 4224338 w 6296025"/>
                  <a:gd name="connsiteY592" fmla="*/ 184150 h 6858001"/>
                  <a:gd name="connsiteX593" fmla="*/ 4262438 w 6296025"/>
                  <a:gd name="connsiteY593" fmla="*/ 176213 h 6858001"/>
                  <a:gd name="connsiteX594" fmla="*/ 2298701 w 6296025"/>
                  <a:gd name="connsiteY594" fmla="*/ 0 h 6858001"/>
                  <a:gd name="connsiteX595" fmla="*/ 2335213 w 6296025"/>
                  <a:gd name="connsiteY595" fmla="*/ 0 h 6858001"/>
                  <a:gd name="connsiteX596" fmla="*/ 2376489 w 6296025"/>
                  <a:gd name="connsiteY596" fmla="*/ 0 h 6858001"/>
                  <a:gd name="connsiteX597" fmla="*/ 2414589 w 6296025"/>
                  <a:gd name="connsiteY597" fmla="*/ 4762 h 6858001"/>
                  <a:gd name="connsiteX598" fmla="*/ 2451101 w 6296025"/>
                  <a:gd name="connsiteY598" fmla="*/ 9525 h 6858001"/>
                  <a:gd name="connsiteX599" fmla="*/ 2487614 w 6296025"/>
                  <a:gd name="connsiteY599" fmla="*/ 20637 h 6858001"/>
                  <a:gd name="connsiteX600" fmla="*/ 2522539 w 6296025"/>
                  <a:gd name="connsiteY600" fmla="*/ 33338 h 6858001"/>
                  <a:gd name="connsiteX601" fmla="*/ 2557464 w 6296025"/>
                  <a:gd name="connsiteY601" fmla="*/ 46038 h 6858001"/>
                  <a:gd name="connsiteX602" fmla="*/ 2592389 w 6296025"/>
                  <a:gd name="connsiteY602" fmla="*/ 63500 h 6858001"/>
                  <a:gd name="connsiteX603" fmla="*/ 2628901 w 6296025"/>
                  <a:gd name="connsiteY603" fmla="*/ 82550 h 6858001"/>
                  <a:gd name="connsiteX604" fmla="*/ 2660651 w 6296025"/>
                  <a:gd name="connsiteY604" fmla="*/ 103188 h 6858001"/>
                  <a:gd name="connsiteX605" fmla="*/ 2690814 w 6296025"/>
                  <a:gd name="connsiteY605" fmla="*/ 125413 h 6858001"/>
                  <a:gd name="connsiteX606" fmla="*/ 2724151 w 6296025"/>
                  <a:gd name="connsiteY606" fmla="*/ 150812 h 6858001"/>
                  <a:gd name="connsiteX607" fmla="*/ 2754314 w 6296025"/>
                  <a:gd name="connsiteY607" fmla="*/ 179388 h 6858001"/>
                  <a:gd name="connsiteX608" fmla="*/ 2782889 w 6296025"/>
                  <a:gd name="connsiteY608" fmla="*/ 209550 h 6858001"/>
                  <a:gd name="connsiteX609" fmla="*/ 2809876 w 6296025"/>
                  <a:gd name="connsiteY609" fmla="*/ 239713 h 6858001"/>
                  <a:gd name="connsiteX610" fmla="*/ 2838451 w 6296025"/>
                  <a:gd name="connsiteY610" fmla="*/ 274638 h 6858001"/>
                  <a:gd name="connsiteX611" fmla="*/ 2862264 w 6296025"/>
                  <a:gd name="connsiteY611" fmla="*/ 309563 h 6858001"/>
                  <a:gd name="connsiteX612" fmla="*/ 2887664 w 6296025"/>
                  <a:gd name="connsiteY612" fmla="*/ 346075 h 6858001"/>
                  <a:gd name="connsiteX613" fmla="*/ 2911476 w 6296025"/>
                  <a:gd name="connsiteY613" fmla="*/ 384175 h 6858001"/>
                  <a:gd name="connsiteX614" fmla="*/ 2933701 w 6296025"/>
                  <a:gd name="connsiteY614" fmla="*/ 423863 h 6858001"/>
                  <a:gd name="connsiteX615" fmla="*/ 2954339 w 6296025"/>
                  <a:gd name="connsiteY615" fmla="*/ 466725 h 6858001"/>
                  <a:gd name="connsiteX616" fmla="*/ 2973389 w 6296025"/>
                  <a:gd name="connsiteY616" fmla="*/ 509588 h 6858001"/>
                  <a:gd name="connsiteX617" fmla="*/ 2990851 w 6296025"/>
                  <a:gd name="connsiteY617" fmla="*/ 552450 h 6858001"/>
                  <a:gd name="connsiteX618" fmla="*/ 3009901 w 6296025"/>
                  <a:gd name="connsiteY618" fmla="*/ 598488 h 6858001"/>
                  <a:gd name="connsiteX619" fmla="*/ 3024189 w 6296025"/>
                  <a:gd name="connsiteY619" fmla="*/ 646113 h 6858001"/>
                  <a:gd name="connsiteX620" fmla="*/ 3036889 w 6296025"/>
                  <a:gd name="connsiteY620" fmla="*/ 693738 h 6858001"/>
                  <a:gd name="connsiteX621" fmla="*/ 3049589 w 6296025"/>
                  <a:gd name="connsiteY621" fmla="*/ 744538 h 6858001"/>
                  <a:gd name="connsiteX622" fmla="*/ 3057526 w 6296025"/>
                  <a:gd name="connsiteY622" fmla="*/ 793750 h 6858001"/>
                  <a:gd name="connsiteX623" fmla="*/ 3067051 w 6296025"/>
                  <a:gd name="connsiteY623" fmla="*/ 844550 h 6858001"/>
                  <a:gd name="connsiteX624" fmla="*/ 3071814 w 6296025"/>
                  <a:gd name="connsiteY624" fmla="*/ 898525 h 6858001"/>
                  <a:gd name="connsiteX625" fmla="*/ 3078164 w 6296025"/>
                  <a:gd name="connsiteY625" fmla="*/ 950913 h 6858001"/>
                  <a:gd name="connsiteX626" fmla="*/ 3079751 w 6296025"/>
                  <a:gd name="connsiteY626" fmla="*/ 1003300 h 6858001"/>
                  <a:gd name="connsiteX627" fmla="*/ 3082926 w 6296025"/>
                  <a:gd name="connsiteY627" fmla="*/ 1058863 h 6858001"/>
                  <a:gd name="connsiteX628" fmla="*/ 3079751 w 6296025"/>
                  <a:gd name="connsiteY628" fmla="*/ 1112838 h 6858001"/>
                  <a:gd name="connsiteX629" fmla="*/ 3078164 w 6296025"/>
                  <a:gd name="connsiteY629" fmla="*/ 1168400 h 6858001"/>
                  <a:gd name="connsiteX630" fmla="*/ 3071814 w 6296025"/>
                  <a:gd name="connsiteY630" fmla="*/ 1220788 h 6858001"/>
                  <a:gd name="connsiteX631" fmla="*/ 3067051 w 6296025"/>
                  <a:gd name="connsiteY631" fmla="*/ 1271588 h 6858001"/>
                  <a:gd name="connsiteX632" fmla="*/ 3057526 w 6296025"/>
                  <a:gd name="connsiteY632" fmla="*/ 1323976 h 6858001"/>
                  <a:gd name="connsiteX633" fmla="*/ 3049589 w 6296025"/>
                  <a:gd name="connsiteY633" fmla="*/ 1374776 h 6858001"/>
                  <a:gd name="connsiteX634" fmla="*/ 3036889 w 6296025"/>
                  <a:gd name="connsiteY634" fmla="*/ 1422400 h 6858001"/>
                  <a:gd name="connsiteX635" fmla="*/ 3024189 w 6296025"/>
                  <a:gd name="connsiteY635" fmla="*/ 1470026 h 6858001"/>
                  <a:gd name="connsiteX636" fmla="*/ 3009901 w 6296025"/>
                  <a:gd name="connsiteY636" fmla="*/ 1517650 h 6858001"/>
                  <a:gd name="connsiteX637" fmla="*/ 2990851 w 6296025"/>
                  <a:gd name="connsiteY637" fmla="*/ 1563688 h 6858001"/>
                  <a:gd name="connsiteX638" fmla="*/ 2973389 w 6296025"/>
                  <a:gd name="connsiteY638" fmla="*/ 1609725 h 6858001"/>
                  <a:gd name="connsiteX639" fmla="*/ 2954339 w 6296025"/>
                  <a:gd name="connsiteY639" fmla="*/ 1652588 h 6858001"/>
                  <a:gd name="connsiteX640" fmla="*/ 2933701 w 6296025"/>
                  <a:gd name="connsiteY640" fmla="*/ 1692276 h 6858001"/>
                  <a:gd name="connsiteX641" fmla="*/ 2911476 w 6296025"/>
                  <a:gd name="connsiteY641" fmla="*/ 1733551 h 6858001"/>
                  <a:gd name="connsiteX642" fmla="*/ 2887664 w 6296025"/>
                  <a:gd name="connsiteY642" fmla="*/ 1770063 h 6858001"/>
                  <a:gd name="connsiteX643" fmla="*/ 2862264 w 6296025"/>
                  <a:gd name="connsiteY643" fmla="*/ 1808163 h 6858001"/>
                  <a:gd name="connsiteX644" fmla="*/ 2838451 w 6296025"/>
                  <a:gd name="connsiteY644" fmla="*/ 1843088 h 6858001"/>
                  <a:gd name="connsiteX645" fmla="*/ 2809876 w 6296025"/>
                  <a:gd name="connsiteY645" fmla="*/ 1876426 h 6858001"/>
                  <a:gd name="connsiteX646" fmla="*/ 2782889 w 6296025"/>
                  <a:gd name="connsiteY646" fmla="*/ 1909763 h 6858001"/>
                  <a:gd name="connsiteX647" fmla="*/ 2754314 w 6296025"/>
                  <a:gd name="connsiteY647" fmla="*/ 1936751 h 6858001"/>
                  <a:gd name="connsiteX648" fmla="*/ 2724151 w 6296025"/>
                  <a:gd name="connsiteY648" fmla="*/ 1965326 h 6858001"/>
                  <a:gd name="connsiteX649" fmla="*/ 2690814 w 6296025"/>
                  <a:gd name="connsiteY649" fmla="*/ 1990726 h 6858001"/>
                  <a:gd name="connsiteX650" fmla="*/ 2660651 w 6296025"/>
                  <a:gd name="connsiteY650" fmla="*/ 2014538 h 6858001"/>
                  <a:gd name="connsiteX651" fmla="*/ 2628901 w 6296025"/>
                  <a:gd name="connsiteY651" fmla="*/ 2035175 h 6858001"/>
                  <a:gd name="connsiteX652" fmla="*/ 2592389 w 6296025"/>
                  <a:gd name="connsiteY652" fmla="*/ 2055813 h 6858001"/>
                  <a:gd name="connsiteX653" fmla="*/ 2557464 w 6296025"/>
                  <a:gd name="connsiteY653" fmla="*/ 2070101 h 6858001"/>
                  <a:gd name="connsiteX654" fmla="*/ 2522539 w 6296025"/>
                  <a:gd name="connsiteY654" fmla="*/ 2085975 h 6858001"/>
                  <a:gd name="connsiteX655" fmla="*/ 2487614 w 6296025"/>
                  <a:gd name="connsiteY655" fmla="*/ 2095500 h 6858001"/>
                  <a:gd name="connsiteX656" fmla="*/ 2451101 w 6296025"/>
                  <a:gd name="connsiteY656" fmla="*/ 2106613 h 6858001"/>
                  <a:gd name="connsiteX657" fmla="*/ 2414589 w 6296025"/>
                  <a:gd name="connsiteY657" fmla="*/ 2112963 h 6858001"/>
                  <a:gd name="connsiteX658" fmla="*/ 2376489 w 6296025"/>
                  <a:gd name="connsiteY658" fmla="*/ 2116138 h 6858001"/>
                  <a:gd name="connsiteX659" fmla="*/ 2335213 w 6296025"/>
                  <a:gd name="connsiteY659" fmla="*/ 2119313 h 6858001"/>
                  <a:gd name="connsiteX660" fmla="*/ 2298701 w 6296025"/>
                  <a:gd name="connsiteY660" fmla="*/ 2116138 h 6858001"/>
                  <a:gd name="connsiteX661" fmla="*/ 2260601 w 6296025"/>
                  <a:gd name="connsiteY661" fmla="*/ 2112963 h 6858001"/>
                  <a:gd name="connsiteX662" fmla="*/ 2224088 w 6296025"/>
                  <a:gd name="connsiteY662" fmla="*/ 2106613 h 6858001"/>
                  <a:gd name="connsiteX663" fmla="*/ 2187576 w 6296025"/>
                  <a:gd name="connsiteY663" fmla="*/ 2095500 h 6858001"/>
                  <a:gd name="connsiteX664" fmla="*/ 2151063 w 6296025"/>
                  <a:gd name="connsiteY664" fmla="*/ 2085975 h 6858001"/>
                  <a:gd name="connsiteX665" fmla="*/ 2116138 w 6296025"/>
                  <a:gd name="connsiteY665" fmla="*/ 2070101 h 6858001"/>
                  <a:gd name="connsiteX666" fmla="*/ 2081213 w 6296025"/>
                  <a:gd name="connsiteY666" fmla="*/ 2055813 h 6858001"/>
                  <a:gd name="connsiteX667" fmla="*/ 2047876 w 6296025"/>
                  <a:gd name="connsiteY667" fmla="*/ 2035175 h 6858001"/>
                  <a:gd name="connsiteX668" fmla="*/ 2012951 w 6296025"/>
                  <a:gd name="connsiteY668" fmla="*/ 2014538 h 6858001"/>
                  <a:gd name="connsiteX669" fmla="*/ 1982788 w 6296025"/>
                  <a:gd name="connsiteY669" fmla="*/ 1990726 h 6858001"/>
                  <a:gd name="connsiteX670" fmla="*/ 1949451 w 6296025"/>
                  <a:gd name="connsiteY670" fmla="*/ 1965326 h 6858001"/>
                  <a:gd name="connsiteX671" fmla="*/ 1919288 w 6296025"/>
                  <a:gd name="connsiteY671" fmla="*/ 1936751 h 6858001"/>
                  <a:gd name="connsiteX672" fmla="*/ 1892301 w 6296025"/>
                  <a:gd name="connsiteY672" fmla="*/ 1909763 h 6858001"/>
                  <a:gd name="connsiteX673" fmla="*/ 1863726 w 6296025"/>
                  <a:gd name="connsiteY673" fmla="*/ 1876426 h 6858001"/>
                  <a:gd name="connsiteX674" fmla="*/ 1836738 w 6296025"/>
                  <a:gd name="connsiteY674" fmla="*/ 1843088 h 6858001"/>
                  <a:gd name="connsiteX675" fmla="*/ 1811338 w 6296025"/>
                  <a:gd name="connsiteY675" fmla="*/ 1808163 h 6858001"/>
                  <a:gd name="connsiteX676" fmla="*/ 1785938 w 6296025"/>
                  <a:gd name="connsiteY676" fmla="*/ 1770063 h 6858001"/>
                  <a:gd name="connsiteX677" fmla="*/ 1763713 w 6296025"/>
                  <a:gd name="connsiteY677" fmla="*/ 1733551 h 6858001"/>
                  <a:gd name="connsiteX678" fmla="*/ 1739901 w 6296025"/>
                  <a:gd name="connsiteY678" fmla="*/ 1692276 h 6858001"/>
                  <a:gd name="connsiteX679" fmla="*/ 1720851 w 6296025"/>
                  <a:gd name="connsiteY679" fmla="*/ 1652588 h 6858001"/>
                  <a:gd name="connsiteX680" fmla="*/ 1700213 w 6296025"/>
                  <a:gd name="connsiteY680" fmla="*/ 1609725 h 6858001"/>
                  <a:gd name="connsiteX681" fmla="*/ 1682751 w 6296025"/>
                  <a:gd name="connsiteY681" fmla="*/ 1563688 h 6858001"/>
                  <a:gd name="connsiteX682" fmla="*/ 1665288 w 6296025"/>
                  <a:gd name="connsiteY682" fmla="*/ 1517650 h 6858001"/>
                  <a:gd name="connsiteX683" fmla="*/ 1649413 w 6296025"/>
                  <a:gd name="connsiteY683" fmla="*/ 1470026 h 6858001"/>
                  <a:gd name="connsiteX684" fmla="*/ 1636713 w 6296025"/>
                  <a:gd name="connsiteY684" fmla="*/ 1422400 h 6858001"/>
                  <a:gd name="connsiteX685" fmla="*/ 1624013 w 6296025"/>
                  <a:gd name="connsiteY685" fmla="*/ 1374776 h 6858001"/>
                  <a:gd name="connsiteX686" fmla="*/ 1614488 w 6296025"/>
                  <a:gd name="connsiteY686" fmla="*/ 1323976 h 6858001"/>
                  <a:gd name="connsiteX687" fmla="*/ 1606551 w 6296025"/>
                  <a:gd name="connsiteY687" fmla="*/ 1271588 h 6858001"/>
                  <a:gd name="connsiteX688" fmla="*/ 1601788 w 6296025"/>
                  <a:gd name="connsiteY688" fmla="*/ 1220788 h 6858001"/>
                  <a:gd name="connsiteX689" fmla="*/ 1597026 w 6296025"/>
                  <a:gd name="connsiteY689" fmla="*/ 1168400 h 6858001"/>
                  <a:gd name="connsiteX690" fmla="*/ 1592263 w 6296025"/>
                  <a:gd name="connsiteY690" fmla="*/ 1112838 h 6858001"/>
                  <a:gd name="connsiteX691" fmla="*/ 1592263 w 6296025"/>
                  <a:gd name="connsiteY691" fmla="*/ 1058863 h 6858001"/>
                  <a:gd name="connsiteX692" fmla="*/ 1592263 w 6296025"/>
                  <a:gd name="connsiteY692" fmla="*/ 1003300 h 6858001"/>
                  <a:gd name="connsiteX693" fmla="*/ 1597026 w 6296025"/>
                  <a:gd name="connsiteY693" fmla="*/ 950913 h 6858001"/>
                  <a:gd name="connsiteX694" fmla="*/ 1601788 w 6296025"/>
                  <a:gd name="connsiteY694" fmla="*/ 898525 h 6858001"/>
                  <a:gd name="connsiteX695" fmla="*/ 1606551 w 6296025"/>
                  <a:gd name="connsiteY695" fmla="*/ 844550 h 6858001"/>
                  <a:gd name="connsiteX696" fmla="*/ 1614488 w 6296025"/>
                  <a:gd name="connsiteY696" fmla="*/ 793750 h 6858001"/>
                  <a:gd name="connsiteX697" fmla="*/ 1624013 w 6296025"/>
                  <a:gd name="connsiteY697" fmla="*/ 744538 h 6858001"/>
                  <a:gd name="connsiteX698" fmla="*/ 1636713 w 6296025"/>
                  <a:gd name="connsiteY698" fmla="*/ 693738 h 6858001"/>
                  <a:gd name="connsiteX699" fmla="*/ 1649413 w 6296025"/>
                  <a:gd name="connsiteY699" fmla="*/ 646113 h 6858001"/>
                  <a:gd name="connsiteX700" fmla="*/ 1665288 w 6296025"/>
                  <a:gd name="connsiteY700" fmla="*/ 598488 h 6858001"/>
                  <a:gd name="connsiteX701" fmla="*/ 1682751 w 6296025"/>
                  <a:gd name="connsiteY701" fmla="*/ 552450 h 6858001"/>
                  <a:gd name="connsiteX702" fmla="*/ 1700213 w 6296025"/>
                  <a:gd name="connsiteY702" fmla="*/ 509588 h 6858001"/>
                  <a:gd name="connsiteX703" fmla="*/ 1720851 w 6296025"/>
                  <a:gd name="connsiteY703" fmla="*/ 466725 h 6858001"/>
                  <a:gd name="connsiteX704" fmla="*/ 1739901 w 6296025"/>
                  <a:gd name="connsiteY704" fmla="*/ 423863 h 6858001"/>
                  <a:gd name="connsiteX705" fmla="*/ 1763713 w 6296025"/>
                  <a:gd name="connsiteY705" fmla="*/ 384175 h 6858001"/>
                  <a:gd name="connsiteX706" fmla="*/ 1785938 w 6296025"/>
                  <a:gd name="connsiteY706" fmla="*/ 346075 h 6858001"/>
                  <a:gd name="connsiteX707" fmla="*/ 1811338 w 6296025"/>
                  <a:gd name="connsiteY707" fmla="*/ 309563 h 6858001"/>
                  <a:gd name="connsiteX708" fmla="*/ 1836738 w 6296025"/>
                  <a:gd name="connsiteY708" fmla="*/ 274638 h 6858001"/>
                  <a:gd name="connsiteX709" fmla="*/ 1863726 w 6296025"/>
                  <a:gd name="connsiteY709" fmla="*/ 239713 h 6858001"/>
                  <a:gd name="connsiteX710" fmla="*/ 1892301 w 6296025"/>
                  <a:gd name="connsiteY710" fmla="*/ 209550 h 6858001"/>
                  <a:gd name="connsiteX711" fmla="*/ 1919288 w 6296025"/>
                  <a:gd name="connsiteY711" fmla="*/ 179388 h 6858001"/>
                  <a:gd name="connsiteX712" fmla="*/ 1949451 w 6296025"/>
                  <a:gd name="connsiteY712" fmla="*/ 150812 h 6858001"/>
                  <a:gd name="connsiteX713" fmla="*/ 1982788 w 6296025"/>
                  <a:gd name="connsiteY713" fmla="*/ 125413 h 6858001"/>
                  <a:gd name="connsiteX714" fmla="*/ 2012951 w 6296025"/>
                  <a:gd name="connsiteY714" fmla="*/ 103188 h 6858001"/>
                  <a:gd name="connsiteX715" fmla="*/ 2047876 w 6296025"/>
                  <a:gd name="connsiteY715" fmla="*/ 82550 h 6858001"/>
                  <a:gd name="connsiteX716" fmla="*/ 2081213 w 6296025"/>
                  <a:gd name="connsiteY716" fmla="*/ 63500 h 6858001"/>
                  <a:gd name="connsiteX717" fmla="*/ 2116138 w 6296025"/>
                  <a:gd name="connsiteY717" fmla="*/ 46038 h 6858001"/>
                  <a:gd name="connsiteX718" fmla="*/ 2151063 w 6296025"/>
                  <a:gd name="connsiteY718" fmla="*/ 33338 h 6858001"/>
                  <a:gd name="connsiteX719" fmla="*/ 2187576 w 6296025"/>
                  <a:gd name="connsiteY719" fmla="*/ 20637 h 6858001"/>
                  <a:gd name="connsiteX720" fmla="*/ 2224088 w 6296025"/>
                  <a:gd name="connsiteY720" fmla="*/ 9525 h 6858001"/>
                  <a:gd name="connsiteX721" fmla="*/ 2260601 w 6296025"/>
                  <a:gd name="connsiteY721" fmla="*/ 4762 h 685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</a:cxnLst>
                <a:rect l="l" t="t" r="r" b="b"/>
                <a:pathLst>
                  <a:path w="6296025" h="6858001">
                    <a:moveTo>
                      <a:pt x="2215178" y="4885728"/>
                    </a:moveTo>
                    <a:cubicBezTo>
                      <a:pt x="2254990" y="4885728"/>
                      <a:pt x="2287992" y="4887298"/>
                      <a:pt x="2314185" y="4890444"/>
                    </a:cubicBezTo>
                    <a:cubicBezTo>
                      <a:pt x="2340378" y="4893585"/>
                      <a:pt x="2374429" y="4900395"/>
                      <a:pt x="2416338" y="4910872"/>
                    </a:cubicBezTo>
                    <a:lnTo>
                      <a:pt x="2416338" y="5844393"/>
                    </a:lnTo>
                    <a:cubicBezTo>
                      <a:pt x="2380716" y="5854871"/>
                      <a:pt x="2348237" y="5861680"/>
                      <a:pt x="2318902" y="5864825"/>
                    </a:cubicBezTo>
                    <a:cubicBezTo>
                      <a:pt x="2289562" y="5867967"/>
                      <a:pt x="2257087" y="5869538"/>
                      <a:pt x="2221461" y="5869538"/>
                    </a:cubicBezTo>
                    <a:cubicBezTo>
                      <a:pt x="2162791" y="5869538"/>
                      <a:pt x="2108309" y="5861680"/>
                      <a:pt x="2058019" y="5845964"/>
                    </a:cubicBezTo>
                    <a:cubicBezTo>
                      <a:pt x="2007726" y="5830248"/>
                      <a:pt x="1964246" y="5804581"/>
                      <a:pt x="1927576" y="5768956"/>
                    </a:cubicBezTo>
                    <a:cubicBezTo>
                      <a:pt x="1890905" y="5733334"/>
                      <a:pt x="1862093" y="5685664"/>
                      <a:pt x="1841139" y="5625943"/>
                    </a:cubicBezTo>
                    <a:cubicBezTo>
                      <a:pt x="1820184" y="5566224"/>
                      <a:pt x="1809707" y="5493406"/>
                      <a:pt x="1809707" y="5407492"/>
                    </a:cubicBezTo>
                    <a:cubicBezTo>
                      <a:pt x="1809707" y="5338345"/>
                      <a:pt x="1817565" y="5271814"/>
                      <a:pt x="1833281" y="5207902"/>
                    </a:cubicBezTo>
                    <a:cubicBezTo>
                      <a:pt x="1848997" y="5143990"/>
                      <a:pt x="1873619" y="5088462"/>
                      <a:pt x="1907144" y="5041315"/>
                    </a:cubicBezTo>
                    <a:cubicBezTo>
                      <a:pt x="1940672" y="4994167"/>
                      <a:pt x="1983104" y="4956449"/>
                      <a:pt x="2034445" y="4928159"/>
                    </a:cubicBezTo>
                    <a:cubicBezTo>
                      <a:pt x="2085783" y="4899872"/>
                      <a:pt x="2146027" y="4885728"/>
                      <a:pt x="2215178" y="4885728"/>
                    </a:cubicBezTo>
                    <a:close/>
                    <a:moveTo>
                      <a:pt x="3470346" y="4555691"/>
                    </a:moveTo>
                    <a:cubicBezTo>
                      <a:pt x="3397005" y="4555691"/>
                      <a:pt x="3322616" y="4561978"/>
                      <a:pt x="3247182" y="4574549"/>
                    </a:cubicBezTo>
                    <a:lnTo>
                      <a:pt x="3247182" y="5448352"/>
                    </a:lnTo>
                    <a:cubicBezTo>
                      <a:pt x="3247182" y="5622271"/>
                      <a:pt x="3269181" y="5761620"/>
                      <a:pt x="3313187" y="5866392"/>
                    </a:cubicBezTo>
                    <a:cubicBezTo>
                      <a:pt x="3357193" y="5971164"/>
                      <a:pt x="3416389" y="6050792"/>
                      <a:pt x="3490778" y="6105272"/>
                    </a:cubicBezTo>
                    <a:cubicBezTo>
                      <a:pt x="3565163" y="6159754"/>
                      <a:pt x="3651600" y="6195376"/>
                      <a:pt x="3750089" y="6212141"/>
                    </a:cubicBezTo>
                    <a:cubicBezTo>
                      <a:pt x="3848574" y="6228905"/>
                      <a:pt x="3951250" y="6237285"/>
                      <a:pt x="4058119" y="6237285"/>
                    </a:cubicBezTo>
                    <a:cubicBezTo>
                      <a:pt x="4177558" y="6237285"/>
                      <a:pt x="4292285" y="6226285"/>
                      <a:pt x="4402296" y="6204283"/>
                    </a:cubicBezTo>
                    <a:cubicBezTo>
                      <a:pt x="4512307" y="6182280"/>
                      <a:pt x="4600838" y="6159754"/>
                      <a:pt x="4667891" y="6136703"/>
                    </a:cubicBezTo>
                    <a:lnTo>
                      <a:pt x="4667891" y="4574549"/>
                    </a:lnTo>
                    <a:cubicBezTo>
                      <a:pt x="4592457" y="4561978"/>
                      <a:pt x="4518068" y="4555691"/>
                      <a:pt x="4444728" y="4555691"/>
                    </a:cubicBezTo>
                    <a:cubicBezTo>
                      <a:pt x="4373484" y="4555691"/>
                      <a:pt x="4300143" y="4561978"/>
                      <a:pt x="4224706" y="4574549"/>
                    </a:cubicBezTo>
                    <a:lnTo>
                      <a:pt x="4224706" y="5847531"/>
                    </a:lnTo>
                    <a:cubicBezTo>
                      <a:pt x="4172320" y="5862202"/>
                      <a:pt x="4107360" y="5869534"/>
                      <a:pt x="4029829" y="5869534"/>
                    </a:cubicBezTo>
                    <a:cubicBezTo>
                      <a:pt x="3973252" y="5869534"/>
                      <a:pt x="3924008" y="5862725"/>
                      <a:pt x="3882099" y="5849106"/>
                    </a:cubicBezTo>
                    <a:cubicBezTo>
                      <a:pt x="3840190" y="5835483"/>
                      <a:pt x="3805094" y="5812435"/>
                      <a:pt x="3776805" y="5779955"/>
                    </a:cubicBezTo>
                    <a:cubicBezTo>
                      <a:pt x="3748515" y="5747475"/>
                      <a:pt x="3727560" y="5703469"/>
                      <a:pt x="3713941" y="5647941"/>
                    </a:cubicBezTo>
                    <a:cubicBezTo>
                      <a:pt x="3700322" y="5592414"/>
                      <a:pt x="3693509" y="5521692"/>
                      <a:pt x="3693509" y="5435778"/>
                    </a:cubicBezTo>
                    <a:lnTo>
                      <a:pt x="3693509" y="4574549"/>
                    </a:lnTo>
                    <a:cubicBezTo>
                      <a:pt x="3618075" y="4561978"/>
                      <a:pt x="3543686" y="4555691"/>
                      <a:pt x="3470346" y="4555691"/>
                    </a:cubicBezTo>
                    <a:close/>
                    <a:moveTo>
                      <a:pt x="2636358" y="3886201"/>
                    </a:moveTo>
                    <a:cubicBezTo>
                      <a:pt x="2600737" y="3886201"/>
                      <a:pt x="2564589" y="3887250"/>
                      <a:pt x="2527918" y="3889343"/>
                    </a:cubicBezTo>
                    <a:cubicBezTo>
                      <a:pt x="2491249" y="3891440"/>
                      <a:pt x="2454055" y="3895630"/>
                      <a:pt x="2416337" y="3901917"/>
                    </a:cubicBezTo>
                    <a:lnTo>
                      <a:pt x="2416337" y="4568269"/>
                    </a:lnTo>
                    <a:cubicBezTo>
                      <a:pt x="2378618" y="4557792"/>
                      <a:pt x="2339328" y="4550979"/>
                      <a:pt x="2298468" y="4547837"/>
                    </a:cubicBezTo>
                    <a:cubicBezTo>
                      <a:pt x="2257607" y="4544695"/>
                      <a:pt x="2218318" y="4543121"/>
                      <a:pt x="2180599" y="4543121"/>
                    </a:cubicBezTo>
                    <a:cubicBezTo>
                      <a:pt x="2054873" y="4543121"/>
                      <a:pt x="1940672" y="4565650"/>
                      <a:pt x="1837997" y="4610700"/>
                    </a:cubicBezTo>
                    <a:cubicBezTo>
                      <a:pt x="1735317" y="4655751"/>
                      <a:pt x="1647832" y="4717044"/>
                      <a:pt x="1575540" y="4794574"/>
                    </a:cubicBezTo>
                    <a:cubicBezTo>
                      <a:pt x="1503247" y="4872109"/>
                      <a:pt x="1447719" y="4963784"/>
                      <a:pt x="1408952" y="5069601"/>
                    </a:cubicBezTo>
                    <a:cubicBezTo>
                      <a:pt x="1370185" y="5175422"/>
                      <a:pt x="1350805" y="5288052"/>
                      <a:pt x="1350805" y="5407492"/>
                    </a:cubicBezTo>
                    <a:cubicBezTo>
                      <a:pt x="1350805" y="5558367"/>
                      <a:pt x="1373330" y="5686187"/>
                      <a:pt x="1418381" y="5790959"/>
                    </a:cubicBezTo>
                    <a:cubicBezTo>
                      <a:pt x="1463435" y="5895731"/>
                      <a:pt x="1524724" y="5981120"/>
                      <a:pt x="1602258" y="6047128"/>
                    </a:cubicBezTo>
                    <a:cubicBezTo>
                      <a:pt x="1679789" y="6113133"/>
                      <a:pt x="1769368" y="6161329"/>
                      <a:pt x="1870998" y="6191713"/>
                    </a:cubicBezTo>
                    <a:cubicBezTo>
                      <a:pt x="1972625" y="6222096"/>
                      <a:pt x="2078973" y="6237289"/>
                      <a:pt x="2190028" y="6237289"/>
                    </a:cubicBezTo>
                    <a:cubicBezTo>
                      <a:pt x="2334617" y="6237289"/>
                      <a:pt x="2457723" y="6229431"/>
                      <a:pt x="2559350" y="6213715"/>
                    </a:cubicBezTo>
                    <a:cubicBezTo>
                      <a:pt x="2660980" y="6198000"/>
                      <a:pt x="2761037" y="6175474"/>
                      <a:pt x="2859525" y="6146136"/>
                    </a:cubicBezTo>
                    <a:lnTo>
                      <a:pt x="2859525" y="3901917"/>
                    </a:lnTo>
                    <a:cubicBezTo>
                      <a:pt x="2821806" y="3895630"/>
                      <a:pt x="2784088" y="3891440"/>
                      <a:pt x="2746369" y="3889343"/>
                    </a:cubicBezTo>
                    <a:cubicBezTo>
                      <a:pt x="2708650" y="3887250"/>
                      <a:pt x="2671981" y="3886201"/>
                      <a:pt x="2636358" y="3886201"/>
                    </a:cubicBezTo>
                    <a:close/>
                    <a:moveTo>
                      <a:pt x="3140076" y="2789238"/>
                    </a:moveTo>
                    <a:lnTo>
                      <a:pt x="3211513" y="2794001"/>
                    </a:lnTo>
                    <a:lnTo>
                      <a:pt x="3281363" y="2805113"/>
                    </a:lnTo>
                    <a:lnTo>
                      <a:pt x="3352801" y="2819401"/>
                    </a:lnTo>
                    <a:lnTo>
                      <a:pt x="3425826" y="2843213"/>
                    </a:lnTo>
                    <a:lnTo>
                      <a:pt x="3495676" y="2867026"/>
                    </a:lnTo>
                    <a:lnTo>
                      <a:pt x="3567113" y="2903538"/>
                    </a:lnTo>
                    <a:lnTo>
                      <a:pt x="3602038" y="2922588"/>
                    </a:lnTo>
                    <a:lnTo>
                      <a:pt x="3636963" y="2943226"/>
                    </a:lnTo>
                    <a:lnTo>
                      <a:pt x="3673476" y="2965451"/>
                    </a:lnTo>
                    <a:lnTo>
                      <a:pt x="3708401" y="2990851"/>
                    </a:lnTo>
                    <a:lnTo>
                      <a:pt x="3743326" y="3016251"/>
                    </a:lnTo>
                    <a:lnTo>
                      <a:pt x="3778251" y="3046413"/>
                    </a:lnTo>
                    <a:lnTo>
                      <a:pt x="3811588" y="3074988"/>
                    </a:lnTo>
                    <a:lnTo>
                      <a:pt x="3846513" y="3106738"/>
                    </a:lnTo>
                    <a:lnTo>
                      <a:pt x="3881438" y="3143251"/>
                    </a:lnTo>
                    <a:lnTo>
                      <a:pt x="3914776" y="3178176"/>
                    </a:lnTo>
                    <a:lnTo>
                      <a:pt x="3948113" y="3216276"/>
                    </a:lnTo>
                    <a:lnTo>
                      <a:pt x="3983038" y="3255963"/>
                    </a:lnTo>
                    <a:lnTo>
                      <a:pt x="4016376" y="3297238"/>
                    </a:lnTo>
                    <a:lnTo>
                      <a:pt x="4048126" y="3341688"/>
                    </a:lnTo>
                    <a:lnTo>
                      <a:pt x="4078288" y="3387726"/>
                    </a:lnTo>
                    <a:lnTo>
                      <a:pt x="4111626" y="3435351"/>
                    </a:lnTo>
                    <a:lnTo>
                      <a:pt x="4159251" y="3500438"/>
                    </a:lnTo>
                    <a:lnTo>
                      <a:pt x="4206876" y="3568701"/>
                    </a:lnTo>
                    <a:lnTo>
                      <a:pt x="4260851" y="3633788"/>
                    </a:lnTo>
                    <a:lnTo>
                      <a:pt x="4311651" y="3697288"/>
                    </a:lnTo>
                    <a:lnTo>
                      <a:pt x="4419601" y="3825876"/>
                    </a:lnTo>
                    <a:lnTo>
                      <a:pt x="4532314" y="3949701"/>
                    </a:lnTo>
                    <a:lnTo>
                      <a:pt x="4643439" y="4068763"/>
                    </a:lnTo>
                    <a:lnTo>
                      <a:pt x="4757739" y="4181476"/>
                    </a:lnTo>
                    <a:lnTo>
                      <a:pt x="4865689" y="4287838"/>
                    </a:lnTo>
                    <a:lnTo>
                      <a:pt x="4972051" y="4389438"/>
                    </a:lnTo>
                    <a:lnTo>
                      <a:pt x="5072064" y="4479926"/>
                    </a:lnTo>
                    <a:lnTo>
                      <a:pt x="5164139" y="4560888"/>
                    </a:lnTo>
                    <a:lnTo>
                      <a:pt x="5319714" y="4691063"/>
                    </a:lnTo>
                    <a:lnTo>
                      <a:pt x="5422901" y="4776788"/>
                    </a:lnTo>
                    <a:lnTo>
                      <a:pt x="5461001" y="4805363"/>
                    </a:lnTo>
                    <a:lnTo>
                      <a:pt x="5486401" y="4830763"/>
                    </a:lnTo>
                    <a:lnTo>
                      <a:pt x="5516564" y="4857751"/>
                    </a:lnTo>
                    <a:lnTo>
                      <a:pt x="5554664" y="4897438"/>
                    </a:lnTo>
                    <a:lnTo>
                      <a:pt x="5594351" y="4951413"/>
                    </a:lnTo>
                    <a:lnTo>
                      <a:pt x="5640389" y="5014913"/>
                    </a:lnTo>
                    <a:lnTo>
                      <a:pt x="5662614" y="5049838"/>
                    </a:lnTo>
                    <a:lnTo>
                      <a:pt x="5684839" y="5089526"/>
                    </a:lnTo>
                    <a:lnTo>
                      <a:pt x="5708651" y="5130801"/>
                    </a:lnTo>
                    <a:lnTo>
                      <a:pt x="5727701" y="5175251"/>
                    </a:lnTo>
                    <a:lnTo>
                      <a:pt x="5748339" y="5222876"/>
                    </a:lnTo>
                    <a:lnTo>
                      <a:pt x="5765801" y="5273676"/>
                    </a:lnTo>
                    <a:lnTo>
                      <a:pt x="5781676" y="5327651"/>
                    </a:lnTo>
                    <a:lnTo>
                      <a:pt x="5795964" y="5383213"/>
                    </a:lnTo>
                    <a:lnTo>
                      <a:pt x="5808664" y="5440363"/>
                    </a:lnTo>
                    <a:lnTo>
                      <a:pt x="5816601" y="5500688"/>
                    </a:lnTo>
                    <a:lnTo>
                      <a:pt x="5824539" y="5567363"/>
                    </a:lnTo>
                    <a:lnTo>
                      <a:pt x="5826126" y="5632451"/>
                    </a:lnTo>
                    <a:lnTo>
                      <a:pt x="5826126" y="5702301"/>
                    </a:lnTo>
                    <a:lnTo>
                      <a:pt x="5821364" y="5773738"/>
                    </a:lnTo>
                    <a:lnTo>
                      <a:pt x="5811839" y="5848351"/>
                    </a:lnTo>
                    <a:lnTo>
                      <a:pt x="5799139" y="5927726"/>
                    </a:lnTo>
                    <a:lnTo>
                      <a:pt x="5778501" y="6008689"/>
                    </a:lnTo>
                    <a:lnTo>
                      <a:pt x="5756276" y="6091239"/>
                    </a:lnTo>
                    <a:lnTo>
                      <a:pt x="5726114" y="6176964"/>
                    </a:lnTo>
                    <a:lnTo>
                      <a:pt x="5691189" y="6265864"/>
                    </a:lnTo>
                    <a:lnTo>
                      <a:pt x="5670551" y="6310314"/>
                    </a:lnTo>
                    <a:lnTo>
                      <a:pt x="5649914" y="6351589"/>
                    </a:lnTo>
                    <a:lnTo>
                      <a:pt x="5627689" y="6391276"/>
                    </a:lnTo>
                    <a:lnTo>
                      <a:pt x="5602289" y="6429376"/>
                    </a:lnTo>
                    <a:lnTo>
                      <a:pt x="5576889" y="6464301"/>
                    </a:lnTo>
                    <a:lnTo>
                      <a:pt x="5549901" y="6499226"/>
                    </a:lnTo>
                    <a:lnTo>
                      <a:pt x="5521326" y="6532564"/>
                    </a:lnTo>
                    <a:lnTo>
                      <a:pt x="5491164" y="6562726"/>
                    </a:lnTo>
                    <a:lnTo>
                      <a:pt x="5461001" y="6591301"/>
                    </a:lnTo>
                    <a:lnTo>
                      <a:pt x="5430839" y="6618289"/>
                    </a:lnTo>
                    <a:lnTo>
                      <a:pt x="5397501" y="6640514"/>
                    </a:lnTo>
                    <a:lnTo>
                      <a:pt x="5362576" y="6665914"/>
                    </a:lnTo>
                    <a:lnTo>
                      <a:pt x="5329239" y="6686551"/>
                    </a:lnTo>
                    <a:lnTo>
                      <a:pt x="5294314" y="6707189"/>
                    </a:lnTo>
                    <a:lnTo>
                      <a:pt x="5259389" y="6726239"/>
                    </a:lnTo>
                    <a:lnTo>
                      <a:pt x="5221289" y="6745289"/>
                    </a:lnTo>
                    <a:lnTo>
                      <a:pt x="5183189" y="6759576"/>
                    </a:lnTo>
                    <a:lnTo>
                      <a:pt x="5145089" y="6775451"/>
                    </a:lnTo>
                    <a:lnTo>
                      <a:pt x="5070476" y="6799264"/>
                    </a:lnTo>
                    <a:lnTo>
                      <a:pt x="4989514" y="6819901"/>
                    </a:lnTo>
                    <a:lnTo>
                      <a:pt x="4911726" y="6835776"/>
                    </a:lnTo>
                    <a:lnTo>
                      <a:pt x="4830764" y="6845301"/>
                    </a:lnTo>
                    <a:lnTo>
                      <a:pt x="4749801" y="6853239"/>
                    </a:lnTo>
                    <a:lnTo>
                      <a:pt x="4668839" y="6858001"/>
                    </a:lnTo>
                    <a:lnTo>
                      <a:pt x="4587876" y="6858001"/>
                    </a:lnTo>
                    <a:lnTo>
                      <a:pt x="4510089" y="6854826"/>
                    </a:lnTo>
                    <a:lnTo>
                      <a:pt x="4432301" y="6850064"/>
                    </a:lnTo>
                    <a:lnTo>
                      <a:pt x="4356101" y="6842126"/>
                    </a:lnTo>
                    <a:lnTo>
                      <a:pt x="4286251" y="6835776"/>
                    </a:lnTo>
                    <a:lnTo>
                      <a:pt x="4214813" y="6824664"/>
                    </a:lnTo>
                    <a:lnTo>
                      <a:pt x="4149726" y="6815139"/>
                    </a:lnTo>
                    <a:lnTo>
                      <a:pt x="4030663" y="6789739"/>
                    </a:lnTo>
                    <a:lnTo>
                      <a:pt x="3932238" y="6767514"/>
                    </a:lnTo>
                    <a:lnTo>
                      <a:pt x="3856038" y="6746876"/>
                    </a:lnTo>
                    <a:lnTo>
                      <a:pt x="3790951" y="6729414"/>
                    </a:lnTo>
                    <a:lnTo>
                      <a:pt x="3765551" y="6721476"/>
                    </a:lnTo>
                    <a:lnTo>
                      <a:pt x="3695701" y="6700839"/>
                    </a:lnTo>
                    <a:lnTo>
                      <a:pt x="3644901" y="6691314"/>
                    </a:lnTo>
                    <a:lnTo>
                      <a:pt x="3584576" y="6678614"/>
                    </a:lnTo>
                    <a:lnTo>
                      <a:pt x="3513138" y="6669089"/>
                    </a:lnTo>
                    <a:lnTo>
                      <a:pt x="3438526" y="6656389"/>
                    </a:lnTo>
                    <a:lnTo>
                      <a:pt x="3352801" y="6648451"/>
                    </a:lnTo>
                    <a:lnTo>
                      <a:pt x="3259138" y="6640514"/>
                    </a:lnTo>
                    <a:lnTo>
                      <a:pt x="3163888" y="6638926"/>
                    </a:lnTo>
                    <a:lnTo>
                      <a:pt x="3059114" y="6638926"/>
                    </a:lnTo>
                    <a:lnTo>
                      <a:pt x="2951164" y="6643689"/>
                    </a:lnTo>
                    <a:lnTo>
                      <a:pt x="2838452" y="6653214"/>
                    </a:lnTo>
                    <a:lnTo>
                      <a:pt x="2720977" y="6669089"/>
                    </a:lnTo>
                    <a:lnTo>
                      <a:pt x="2663827" y="6681789"/>
                    </a:lnTo>
                    <a:lnTo>
                      <a:pt x="2603501" y="6694489"/>
                    </a:lnTo>
                    <a:lnTo>
                      <a:pt x="2484439" y="6716714"/>
                    </a:lnTo>
                    <a:lnTo>
                      <a:pt x="2368551" y="6737351"/>
                    </a:lnTo>
                    <a:lnTo>
                      <a:pt x="2257427" y="6754814"/>
                    </a:lnTo>
                    <a:lnTo>
                      <a:pt x="2149476" y="6767514"/>
                    </a:lnTo>
                    <a:lnTo>
                      <a:pt x="2046288" y="6777039"/>
                    </a:lnTo>
                    <a:lnTo>
                      <a:pt x="1947863" y="6784976"/>
                    </a:lnTo>
                    <a:lnTo>
                      <a:pt x="1855788" y="6788151"/>
                    </a:lnTo>
                    <a:lnTo>
                      <a:pt x="1770063" y="6789739"/>
                    </a:lnTo>
                    <a:lnTo>
                      <a:pt x="1622426" y="6789739"/>
                    </a:lnTo>
                    <a:lnTo>
                      <a:pt x="1511301" y="6788151"/>
                    </a:lnTo>
                    <a:lnTo>
                      <a:pt x="1439863" y="6781801"/>
                    </a:lnTo>
                    <a:lnTo>
                      <a:pt x="1414463" y="6781801"/>
                    </a:lnTo>
                    <a:lnTo>
                      <a:pt x="1382713" y="6780214"/>
                    </a:lnTo>
                    <a:lnTo>
                      <a:pt x="1344613" y="6777039"/>
                    </a:lnTo>
                    <a:lnTo>
                      <a:pt x="1296988" y="6769101"/>
                    </a:lnTo>
                    <a:lnTo>
                      <a:pt x="1236663" y="6756401"/>
                    </a:lnTo>
                    <a:lnTo>
                      <a:pt x="1168401" y="6737351"/>
                    </a:lnTo>
                    <a:lnTo>
                      <a:pt x="1131888" y="6724651"/>
                    </a:lnTo>
                    <a:lnTo>
                      <a:pt x="1095376" y="6708776"/>
                    </a:lnTo>
                    <a:lnTo>
                      <a:pt x="1054101" y="6691314"/>
                    </a:lnTo>
                    <a:lnTo>
                      <a:pt x="1016001" y="6670676"/>
                    </a:lnTo>
                    <a:lnTo>
                      <a:pt x="976313" y="6648451"/>
                    </a:lnTo>
                    <a:lnTo>
                      <a:pt x="935038" y="6623051"/>
                    </a:lnTo>
                    <a:lnTo>
                      <a:pt x="892175" y="6596064"/>
                    </a:lnTo>
                    <a:lnTo>
                      <a:pt x="852488" y="6562726"/>
                    </a:lnTo>
                    <a:lnTo>
                      <a:pt x="812800" y="6527801"/>
                    </a:lnTo>
                    <a:lnTo>
                      <a:pt x="771525" y="6489701"/>
                    </a:lnTo>
                    <a:lnTo>
                      <a:pt x="733425" y="6446839"/>
                    </a:lnTo>
                    <a:lnTo>
                      <a:pt x="696913" y="6399214"/>
                    </a:lnTo>
                    <a:lnTo>
                      <a:pt x="658813" y="6348414"/>
                    </a:lnTo>
                    <a:lnTo>
                      <a:pt x="622300" y="6292851"/>
                    </a:lnTo>
                    <a:lnTo>
                      <a:pt x="590550" y="6232526"/>
                    </a:lnTo>
                    <a:lnTo>
                      <a:pt x="557213" y="6167439"/>
                    </a:lnTo>
                    <a:lnTo>
                      <a:pt x="530225" y="6096001"/>
                    </a:lnTo>
                    <a:lnTo>
                      <a:pt x="501650" y="6022976"/>
                    </a:lnTo>
                    <a:lnTo>
                      <a:pt x="476250" y="5942014"/>
                    </a:lnTo>
                    <a:lnTo>
                      <a:pt x="457200" y="5856289"/>
                    </a:lnTo>
                    <a:lnTo>
                      <a:pt x="446088" y="5811838"/>
                    </a:lnTo>
                    <a:lnTo>
                      <a:pt x="438150" y="5768976"/>
                    </a:lnTo>
                    <a:lnTo>
                      <a:pt x="428625" y="5684838"/>
                    </a:lnTo>
                    <a:lnTo>
                      <a:pt x="427038" y="5602288"/>
                    </a:lnTo>
                    <a:lnTo>
                      <a:pt x="428625" y="5521326"/>
                    </a:lnTo>
                    <a:lnTo>
                      <a:pt x="433388" y="5445126"/>
                    </a:lnTo>
                    <a:lnTo>
                      <a:pt x="446088" y="5370513"/>
                    </a:lnTo>
                    <a:lnTo>
                      <a:pt x="463550" y="5299076"/>
                    </a:lnTo>
                    <a:lnTo>
                      <a:pt x="484188" y="5229226"/>
                    </a:lnTo>
                    <a:lnTo>
                      <a:pt x="509588" y="5160963"/>
                    </a:lnTo>
                    <a:lnTo>
                      <a:pt x="536575" y="5097463"/>
                    </a:lnTo>
                    <a:lnTo>
                      <a:pt x="568325" y="5033963"/>
                    </a:lnTo>
                    <a:lnTo>
                      <a:pt x="603250" y="4973638"/>
                    </a:lnTo>
                    <a:lnTo>
                      <a:pt x="638175" y="4918076"/>
                    </a:lnTo>
                    <a:lnTo>
                      <a:pt x="676275" y="4862513"/>
                    </a:lnTo>
                    <a:lnTo>
                      <a:pt x="715963" y="4810126"/>
                    </a:lnTo>
                    <a:lnTo>
                      <a:pt x="758825" y="4762501"/>
                    </a:lnTo>
                    <a:lnTo>
                      <a:pt x="800100" y="4714876"/>
                    </a:lnTo>
                    <a:lnTo>
                      <a:pt x="842963" y="4668838"/>
                    </a:lnTo>
                    <a:lnTo>
                      <a:pt x="885825" y="4625976"/>
                    </a:lnTo>
                    <a:lnTo>
                      <a:pt x="928688" y="4587876"/>
                    </a:lnTo>
                    <a:lnTo>
                      <a:pt x="1009651" y="4514851"/>
                    </a:lnTo>
                    <a:lnTo>
                      <a:pt x="1084263" y="4454526"/>
                    </a:lnTo>
                    <a:lnTo>
                      <a:pt x="1152526" y="4400551"/>
                    </a:lnTo>
                    <a:lnTo>
                      <a:pt x="1208088" y="4360863"/>
                    </a:lnTo>
                    <a:lnTo>
                      <a:pt x="1249363" y="4327526"/>
                    </a:lnTo>
                    <a:lnTo>
                      <a:pt x="1273176" y="4308476"/>
                    </a:lnTo>
                    <a:lnTo>
                      <a:pt x="1292226" y="4287838"/>
                    </a:lnTo>
                    <a:lnTo>
                      <a:pt x="1319213" y="4262438"/>
                    </a:lnTo>
                    <a:lnTo>
                      <a:pt x="1397001" y="4194176"/>
                    </a:lnTo>
                    <a:lnTo>
                      <a:pt x="1500188" y="4103688"/>
                    </a:lnTo>
                    <a:lnTo>
                      <a:pt x="1558926" y="4051301"/>
                    </a:lnTo>
                    <a:lnTo>
                      <a:pt x="1622426" y="3992563"/>
                    </a:lnTo>
                    <a:lnTo>
                      <a:pt x="1690688" y="3929063"/>
                    </a:lnTo>
                    <a:lnTo>
                      <a:pt x="1757363" y="3860801"/>
                    </a:lnTo>
                    <a:lnTo>
                      <a:pt x="1825626" y="3787776"/>
                    </a:lnTo>
                    <a:lnTo>
                      <a:pt x="1897063" y="3709988"/>
                    </a:lnTo>
                    <a:lnTo>
                      <a:pt x="1965326" y="3624263"/>
                    </a:lnTo>
                    <a:lnTo>
                      <a:pt x="2033588" y="3536951"/>
                    </a:lnTo>
                    <a:lnTo>
                      <a:pt x="2098676" y="3443288"/>
                    </a:lnTo>
                    <a:lnTo>
                      <a:pt x="2159002" y="3346451"/>
                    </a:lnTo>
                    <a:lnTo>
                      <a:pt x="2192338" y="3297238"/>
                    </a:lnTo>
                    <a:lnTo>
                      <a:pt x="2227263" y="3248026"/>
                    </a:lnTo>
                    <a:lnTo>
                      <a:pt x="2265363" y="3200401"/>
                    </a:lnTo>
                    <a:lnTo>
                      <a:pt x="2308227" y="3152776"/>
                    </a:lnTo>
                    <a:lnTo>
                      <a:pt x="2352676" y="3109913"/>
                    </a:lnTo>
                    <a:lnTo>
                      <a:pt x="2401888" y="3067051"/>
                    </a:lnTo>
                    <a:lnTo>
                      <a:pt x="2451101" y="3024188"/>
                    </a:lnTo>
                    <a:lnTo>
                      <a:pt x="2505077" y="2986088"/>
                    </a:lnTo>
                    <a:lnTo>
                      <a:pt x="2560639" y="2951163"/>
                    </a:lnTo>
                    <a:lnTo>
                      <a:pt x="2617788" y="2917826"/>
                    </a:lnTo>
                    <a:lnTo>
                      <a:pt x="2678113" y="2887663"/>
                    </a:lnTo>
                    <a:lnTo>
                      <a:pt x="2740027" y="2862263"/>
                    </a:lnTo>
                    <a:lnTo>
                      <a:pt x="2801939" y="2840038"/>
                    </a:lnTo>
                    <a:lnTo>
                      <a:pt x="2868613" y="2822576"/>
                    </a:lnTo>
                    <a:lnTo>
                      <a:pt x="2936877" y="2806701"/>
                    </a:lnTo>
                    <a:lnTo>
                      <a:pt x="3001964" y="2797176"/>
                    </a:lnTo>
                    <a:lnTo>
                      <a:pt x="3071814" y="2792413"/>
                    </a:lnTo>
                    <a:close/>
                    <a:moveTo>
                      <a:pt x="5461000" y="2081213"/>
                    </a:moveTo>
                    <a:lnTo>
                      <a:pt x="5521325" y="2082801"/>
                    </a:lnTo>
                    <a:lnTo>
                      <a:pt x="5576888" y="2089150"/>
                    </a:lnTo>
                    <a:lnTo>
                      <a:pt x="5632450" y="2098676"/>
                    </a:lnTo>
                    <a:lnTo>
                      <a:pt x="5684838" y="2108201"/>
                    </a:lnTo>
                    <a:lnTo>
                      <a:pt x="5734050" y="2124076"/>
                    </a:lnTo>
                    <a:lnTo>
                      <a:pt x="5781675" y="2141538"/>
                    </a:lnTo>
                    <a:lnTo>
                      <a:pt x="5824538" y="2162175"/>
                    </a:lnTo>
                    <a:lnTo>
                      <a:pt x="5867400" y="2184400"/>
                    </a:lnTo>
                    <a:lnTo>
                      <a:pt x="5907088" y="2209801"/>
                    </a:lnTo>
                    <a:lnTo>
                      <a:pt x="5945188" y="2236788"/>
                    </a:lnTo>
                    <a:lnTo>
                      <a:pt x="5980113" y="2265363"/>
                    </a:lnTo>
                    <a:lnTo>
                      <a:pt x="6013450" y="2295525"/>
                    </a:lnTo>
                    <a:lnTo>
                      <a:pt x="6043613" y="2327276"/>
                    </a:lnTo>
                    <a:lnTo>
                      <a:pt x="6072188" y="2360613"/>
                    </a:lnTo>
                    <a:lnTo>
                      <a:pt x="6099175" y="2393950"/>
                    </a:lnTo>
                    <a:lnTo>
                      <a:pt x="6121400" y="2428875"/>
                    </a:lnTo>
                    <a:lnTo>
                      <a:pt x="6145213" y="2463801"/>
                    </a:lnTo>
                    <a:lnTo>
                      <a:pt x="6167438" y="2500313"/>
                    </a:lnTo>
                    <a:lnTo>
                      <a:pt x="6184900" y="2536825"/>
                    </a:lnTo>
                    <a:lnTo>
                      <a:pt x="6202363" y="2573338"/>
                    </a:lnTo>
                    <a:lnTo>
                      <a:pt x="6232525" y="2643188"/>
                    </a:lnTo>
                    <a:lnTo>
                      <a:pt x="6256338" y="2714626"/>
                    </a:lnTo>
                    <a:lnTo>
                      <a:pt x="6273800" y="2779713"/>
                    </a:lnTo>
                    <a:lnTo>
                      <a:pt x="6286500" y="2836863"/>
                    </a:lnTo>
                    <a:lnTo>
                      <a:pt x="6291263" y="2890838"/>
                    </a:lnTo>
                    <a:lnTo>
                      <a:pt x="6292850" y="2935288"/>
                    </a:lnTo>
                    <a:lnTo>
                      <a:pt x="6296025" y="3046413"/>
                    </a:lnTo>
                    <a:lnTo>
                      <a:pt x="6296025" y="3119438"/>
                    </a:lnTo>
                    <a:lnTo>
                      <a:pt x="6296025" y="3203576"/>
                    </a:lnTo>
                    <a:lnTo>
                      <a:pt x="6288088" y="3290888"/>
                    </a:lnTo>
                    <a:lnTo>
                      <a:pt x="6278563" y="3387726"/>
                    </a:lnTo>
                    <a:lnTo>
                      <a:pt x="6270625" y="3435351"/>
                    </a:lnTo>
                    <a:lnTo>
                      <a:pt x="6261100" y="3482976"/>
                    </a:lnTo>
                    <a:lnTo>
                      <a:pt x="6249988" y="3530601"/>
                    </a:lnTo>
                    <a:lnTo>
                      <a:pt x="6235700" y="3579813"/>
                    </a:lnTo>
                    <a:lnTo>
                      <a:pt x="6219825" y="3627438"/>
                    </a:lnTo>
                    <a:lnTo>
                      <a:pt x="6200775" y="3675063"/>
                    </a:lnTo>
                    <a:lnTo>
                      <a:pt x="6180138" y="3721101"/>
                    </a:lnTo>
                    <a:lnTo>
                      <a:pt x="6154738" y="3763963"/>
                    </a:lnTo>
                    <a:lnTo>
                      <a:pt x="6127750" y="3806826"/>
                    </a:lnTo>
                    <a:lnTo>
                      <a:pt x="6096000" y="3846513"/>
                    </a:lnTo>
                    <a:lnTo>
                      <a:pt x="6061075" y="3884613"/>
                    </a:lnTo>
                    <a:lnTo>
                      <a:pt x="6022975" y="3919538"/>
                    </a:lnTo>
                    <a:lnTo>
                      <a:pt x="5983288" y="3952876"/>
                    </a:lnTo>
                    <a:lnTo>
                      <a:pt x="5937250" y="3983038"/>
                    </a:lnTo>
                    <a:lnTo>
                      <a:pt x="5888038" y="4008438"/>
                    </a:lnTo>
                    <a:lnTo>
                      <a:pt x="5832475" y="4030663"/>
                    </a:lnTo>
                    <a:lnTo>
                      <a:pt x="5773738" y="4048126"/>
                    </a:lnTo>
                    <a:lnTo>
                      <a:pt x="5708650" y="4064001"/>
                    </a:lnTo>
                    <a:lnTo>
                      <a:pt x="5640388" y="4070351"/>
                    </a:lnTo>
                    <a:lnTo>
                      <a:pt x="5567363" y="4076701"/>
                    </a:lnTo>
                    <a:lnTo>
                      <a:pt x="5491163" y="4076701"/>
                    </a:lnTo>
                    <a:lnTo>
                      <a:pt x="5421313" y="4073526"/>
                    </a:lnTo>
                    <a:lnTo>
                      <a:pt x="5354638" y="4065588"/>
                    </a:lnTo>
                    <a:lnTo>
                      <a:pt x="5294313" y="4056063"/>
                    </a:lnTo>
                    <a:lnTo>
                      <a:pt x="5237163" y="4043363"/>
                    </a:lnTo>
                    <a:lnTo>
                      <a:pt x="5183188" y="4027488"/>
                    </a:lnTo>
                    <a:lnTo>
                      <a:pt x="5135563" y="4010026"/>
                    </a:lnTo>
                    <a:lnTo>
                      <a:pt x="5087938" y="3990976"/>
                    </a:lnTo>
                    <a:lnTo>
                      <a:pt x="5045075" y="3967163"/>
                    </a:lnTo>
                    <a:lnTo>
                      <a:pt x="5006975" y="3941763"/>
                    </a:lnTo>
                    <a:lnTo>
                      <a:pt x="4972050" y="3916363"/>
                    </a:lnTo>
                    <a:lnTo>
                      <a:pt x="4938713" y="3886201"/>
                    </a:lnTo>
                    <a:lnTo>
                      <a:pt x="4908550" y="3856038"/>
                    </a:lnTo>
                    <a:lnTo>
                      <a:pt x="4881563" y="3824288"/>
                    </a:lnTo>
                    <a:lnTo>
                      <a:pt x="4856163" y="3790951"/>
                    </a:lnTo>
                    <a:lnTo>
                      <a:pt x="4832350" y="3756026"/>
                    </a:lnTo>
                    <a:lnTo>
                      <a:pt x="4814888" y="3717926"/>
                    </a:lnTo>
                    <a:lnTo>
                      <a:pt x="4797425" y="3683001"/>
                    </a:lnTo>
                    <a:lnTo>
                      <a:pt x="4783138" y="3641726"/>
                    </a:lnTo>
                    <a:lnTo>
                      <a:pt x="4770438" y="3603626"/>
                    </a:lnTo>
                    <a:lnTo>
                      <a:pt x="4757738" y="3563938"/>
                    </a:lnTo>
                    <a:lnTo>
                      <a:pt x="4746625" y="3524251"/>
                    </a:lnTo>
                    <a:lnTo>
                      <a:pt x="4740275" y="3481388"/>
                    </a:lnTo>
                    <a:lnTo>
                      <a:pt x="4732338" y="3440113"/>
                    </a:lnTo>
                    <a:lnTo>
                      <a:pt x="4724400" y="3357563"/>
                    </a:lnTo>
                    <a:lnTo>
                      <a:pt x="4716463" y="3273426"/>
                    </a:lnTo>
                    <a:lnTo>
                      <a:pt x="4714875" y="3192463"/>
                    </a:lnTo>
                    <a:lnTo>
                      <a:pt x="4714875" y="3114676"/>
                    </a:lnTo>
                    <a:lnTo>
                      <a:pt x="4716463" y="3032126"/>
                    </a:lnTo>
                    <a:lnTo>
                      <a:pt x="4719638" y="2947988"/>
                    </a:lnTo>
                    <a:lnTo>
                      <a:pt x="4727575" y="2860675"/>
                    </a:lnTo>
                    <a:lnTo>
                      <a:pt x="4740275" y="2771775"/>
                    </a:lnTo>
                    <a:lnTo>
                      <a:pt x="4754563" y="2686051"/>
                    </a:lnTo>
                    <a:lnTo>
                      <a:pt x="4765675" y="2643188"/>
                    </a:lnTo>
                    <a:lnTo>
                      <a:pt x="4776788" y="2600326"/>
                    </a:lnTo>
                    <a:lnTo>
                      <a:pt x="4789488" y="2557463"/>
                    </a:lnTo>
                    <a:lnTo>
                      <a:pt x="4805363" y="2517776"/>
                    </a:lnTo>
                    <a:lnTo>
                      <a:pt x="4822825" y="2476501"/>
                    </a:lnTo>
                    <a:lnTo>
                      <a:pt x="4840288" y="2438401"/>
                    </a:lnTo>
                    <a:lnTo>
                      <a:pt x="4860925" y="2401888"/>
                    </a:lnTo>
                    <a:lnTo>
                      <a:pt x="4883150" y="2363788"/>
                    </a:lnTo>
                    <a:lnTo>
                      <a:pt x="4908550" y="2327276"/>
                    </a:lnTo>
                    <a:lnTo>
                      <a:pt x="4937125" y="2295525"/>
                    </a:lnTo>
                    <a:lnTo>
                      <a:pt x="4964113" y="2265363"/>
                    </a:lnTo>
                    <a:lnTo>
                      <a:pt x="4997450" y="2235201"/>
                    </a:lnTo>
                    <a:lnTo>
                      <a:pt x="5029200" y="2206625"/>
                    </a:lnTo>
                    <a:lnTo>
                      <a:pt x="5065713" y="2181226"/>
                    </a:lnTo>
                    <a:lnTo>
                      <a:pt x="5105400" y="2162175"/>
                    </a:lnTo>
                    <a:lnTo>
                      <a:pt x="5148263" y="2141538"/>
                    </a:lnTo>
                    <a:lnTo>
                      <a:pt x="5191125" y="2124076"/>
                    </a:lnTo>
                    <a:lnTo>
                      <a:pt x="5238750" y="2108201"/>
                    </a:lnTo>
                    <a:lnTo>
                      <a:pt x="5289550" y="2095500"/>
                    </a:lnTo>
                    <a:lnTo>
                      <a:pt x="5341938" y="2089150"/>
                    </a:lnTo>
                    <a:lnTo>
                      <a:pt x="5400675" y="2082801"/>
                    </a:lnTo>
                    <a:close/>
                    <a:moveTo>
                      <a:pt x="749300" y="1581150"/>
                    </a:moveTo>
                    <a:lnTo>
                      <a:pt x="795338" y="1581150"/>
                    </a:lnTo>
                    <a:lnTo>
                      <a:pt x="838200" y="1585912"/>
                    </a:lnTo>
                    <a:lnTo>
                      <a:pt x="877888" y="1592262"/>
                    </a:lnTo>
                    <a:lnTo>
                      <a:pt x="920750" y="1601788"/>
                    </a:lnTo>
                    <a:lnTo>
                      <a:pt x="960438" y="1614487"/>
                    </a:lnTo>
                    <a:lnTo>
                      <a:pt x="998538" y="1628775"/>
                    </a:lnTo>
                    <a:lnTo>
                      <a:pt x="1039813" y="1646238"/>
                    </a:lnTo>
                    <a:lnTo>
                      <a:pt x="1076325" y="1665287"/>
                    </a:lnTo>
                    <a:lnTo>
                      <a:pt x="1112838" y="1684338"/>
                    </a:lnTo>
                    <a:lnTo>
                      <a:pt x="1147763" y="1709737"/>
                    </a:lnTo>
                    <a:lnTo>
                      <a:pt x="1181100" y="1733550"/>
                    </a:lnTo>
                    <a:lnTo>
                      <a:pt x="1216025" y="1760537"/>
                    </a:lnTo>
                    <a:lnTo>
                      <a:pt x="1246188" y="1787525"/>
                    </a:lnTo>
                    <a:lnTo>
                      <a:pt x="1276350" y="1816100"/>
                    </a:lnTo>
                    <a:lnTo>
                      <a:pt x="1306513" y="1846262"/>
                    </a:lnTo>
                    <a:lnTo>
                      <a:pt x="1335088" y="1879600"/>
                    </a:lnTo>
                    <a:lnTo>
                      <a:pt x="1362075" y="1909762"/>
                    </a:lnTo>
                    <a:lnTo>
                      <a:pt x="1409701" y="1974850"/>
                    </a:lnTo>
                    <a:lnTo>
                      <a:pt x="1452563" y="2043112"/>
                    </a:lnTo>
                    <a:lnTo>
                      <a:pt x="1490663" y="2111375"/>
                    </a:lnTo>
                    <a:lnTo>
                      <a:pt x="1520826" y="2179637"/>
                    </a:lnTo>
                    <a:lnTo>
                      <a:pt x="1546226" y="2244725"/>
                    </a:lnTo>
                    <a:lnTo>
                      <a:pt x="1563688" y="2308225"/>
                    </a:lnTo>
                    <a:lnTo>
                      <a:pt x="1571626" y="2338387"/>
                    </a:lnTo>
                    <a:lnTo>
                      <a:pt x="1574801" y="2365375"/>
                    </a:lnTo>
                    <a:lnTo>
                      <a:pt x="1584326" y="2468562"/>
                    </a:lnTo>
                    <a:lnTo>
                      <a:pt x="1589088" y="2540000"/>
                    </a:lnTo>
                    <a:lnTo>
                      <a:pt x="1592263" y="2620962"/>
                    </a:lnTo>
                    <a:lnTo>
                      <a:pt x="1592263" y="2708275"/>
                    </a:lnTo>
                    <a:lnTo>
                      <a:pt x="1584326" y="2805112"/>
                    </a:lnTo>
                    <a:lnTo>
                      <a:pt x="1579563" y="2852737"/>
                    </a:lnTo>
                    <a:lnTo>
                      <a:pt x="1571626" y="2903537"/>
                    </a:lnTo>
                    <a:lnTo>
                      <a:pt x="1563688" y="2954337"/>
                    </a:lnTo>
                    <a:lnTo>
                      <a:pt x="1550988" y="3003550"/>
                    </a:lnTo>
                    <a:lnTo>
                      <a:pt x="1538288" y="3051175"/>
                    </a:lnTo>
                    <a:lnTo>
                      <a:pt x="1524001" y="3101975"/>
                    </a:lnTo>
                    <a:lnTo>
                      <a:pt x="1503363" y="3152775"/>
                    </a:lnTo>
                    <a:lnTo>
                      <a:pt x="1482726" y="3200400"/>
                    </a:lnTo>
                    <a:lnTo>
                      <a:pt x="1460501" y="3246437"/>
                    </a:lnTo>
                    <a:lnTo>
                      <a:pt x="1433513" y="3290887"/>
                    </a:lnTo>
                    <a:lnTo>
                      <a:pt x="1401763" y="3336925"/>
                    </a:lnTo>
                    <a:lnTo>
                      <a:pt x="1366838" y="3376612"/>
                    </a:lnTo>
                    <a:lnTo>
                      <a:pt x="1328738" y="3417887"/>
                    </a:lnTo>
                    <a:lnTo>
                      <a:pt x="1289050" y="3455987"/>
                    </a:lnTo>
                    <a:lnTo>
                      <a:pt x="1243013" y="3490912"/>
                    </a:lnTo>
                    <a:lnTo>
                      <a:pt x="1195388" y="3521075"/>
                    </a:lnTo>
                    <a:lnTo>
                      <a:pt x="1139825" y="3551237"/>
                    </a:lnTo>
                    <a:lnTo>
                      <a:pt x="1082675" y="3573462"/>
                    </a:lnTo>
                    <a:lnTo>
                      <a:pt x="1022350" y="3597275"/>
                    </a:lnTo>
                    <a:lnTo>
                      <a:pt x="954088" y="3614737"/>
                    </a:lnTo>
                    <a:lnTo>
                      <a:pt x="885825" y="3624262"/>
                    </a:lnTo>
                    <a:lnTo>
                      <a:pt x="819150" y="3632200"/>
                    </a:lnTo>
                    <a:lnTo>
                      <a:pt x="757238" y="3632200"/>
                    </a:lnTo>
                    <a:lnTo>
                      <a:pt x="696913" y="3629025"/>
                    </a:lnTo>
                    <a:lnTo>
                      <a:pt x="638175" y="3619500"/>
                    </a:lnTo>
                    <a:lnTo>
                      <a:pt x="582613" y="3603625"/>
                    </a:lnTo>
                    <a:lnTo>
                      <a:pt x="530225" y="3586162"/>
                    </a:lnTo>
                    <a:lnTo>
                      <a:pt x="481013" y="3563937"/>
                    </a:lnTo>
                    <a:lnTo>
                      <a:pt x="433388" y="3538537"/>
                    </a:lnTo>
                    <a:lnTo>
                      <a:pt x="388938" y="3508375"/>
                    </a:lnTo>
                    <a:lnTo>
                      <a:pt x="347663" y="3475037"/>
                    </a:lnTo>
                    <a:lnTo>
                      <a:pt x="307975" y="3440112"/>
                    </a:lnTo>
                    <a:lnTo>
                      <a:pt x="269875" y="3402012"/>
                    </a:lnTo>
                    <a:lnTo>
                      <a:pt x="234950" y="3359150"/>
                    </a:lnTo>
                    <a:lnTo>
                      <a:pt x="204788" y="3316287"/>
                    </a:lnTo>
                    <a:lnTo>
                      <a:pt x="174625" y="3271837"/>
                    </a:lnTo>
                    <a:lnTo>
                      <a:pt x="146050" y="3225800"/>
                    </a:lnTo>
                    <a:lnTo>
                      <a:pt x="120650" y="3178175"/>
                    </a:lnTo>
                    <a:lnTo>
                      <a:pt x="98425" y="3127375"/>
                    </a:lnTo>
                    <a:lnTo>
                      <a:pt x="77788" y="3076575"/>
                    </a:lnTo>
                    <a:lnTo>
                      <a:pt x="60325" y="3027362"/>
                    </a:lnTo>
                    <a:lnTo>
                      <a:pt x="46038" y="2976562"/>
                    </a:lnTo>
                    <a:lnTo>
                      <a:pt x="33338" y="2925762"/>
                    </a:lnTo>
                    <a:lnTo>
                      <a:pt x="20638" y="2874962"/>
                    </a:lnTo>
                    <a:lnTo>
                      <a:pt x="12700" y="2824162"/>
                    </a:lnTo>
                    <a:lnTo>
                      <a:pt x="4763" y="2774950"/>
                    </a:lnTo>
                    <a:lnTo>
                      <a:pt x="3175" y="2727325"/>
                    </a:lnTo>
                    <a:lnTo>
                      <a:pt x="0" y="2678113"/>
                    </a:lnTo>
                    <a:lnTo>
                      <a:pt x="0" y="2633662"/>
                    </a:lnTo>
                    <a:lnTo>
                      <a:pt x="3175" y="2590800"/>
                    </a:lnTo>
                    <a:lnTo>
                      <a:pt x="7938" y="2547937"/>
                    </a:lnTo>
                    <a:lnTo>
                      <a:pt x="12700" y="2509837"/>
                    </a:lnTo>
                    <a:lnTo>
                      <a:pt x="17463" y="2471737"/>
                    </a:lnTo>
                    <a:lnTo>
                      <a:pt x="25400" y="2428875"/>
                    </a:lnTo>
                    <a:lnTo>
                      <a:pt x="38100" y="2370137"/>
                    </a:lnTo>
                    <a:lnTo>
                      <a:pt x="52388" y="2305050"/>
                    </a:lnTo>
                    <a:lnTo>
                      <a:pt x="73025" y="2230437"/>
                    </a:lnTo>
                    <a:lnTo>
                      <a:pt x="101600" y="2149475"/>
                    </a:lnTo>
                    <a:lnTo>
                      <a:pt x="133350" y="2065337"/>
                    </a:lnTo>
                    <a:lnTo>
                      <a:pt x="150813" y="2025650"/>
                    </a:lnTo>
                    <a:lnTo>
                      <a:pt x="174625" y="1982787"/>
                    </a:lnTo>
                    <a:lnTo>
                      <a:pt x="196850" y="1939925"/>
                    </a:lnTo>
                    <a:lnTo>
                      <a:pt x="222250" y="1898650"/>
                    </a:lnTo>
                    <a:lnTo>
                      <a:pt x="247650" y="1858962"/>
                    </a:lnTo>
                    <a:lnTo>
                      <a:pt x="277813" y="1820862"/>
                    </a:lnTo>
                    <a:lnTo>
                      <a:pt x="307975" y="1785938"/>
                    </a:lnTo>
                    <a:lnTo>
                      <a:pt x="342900" y="1751013"/>
                    </a:lnTo>
                    <a:lnTo>
                      <a:pt x="377825" y="1717675"/>
                    </a:lnTo>
                    <a:lnTo>
                      <a:pt x="415925" y="1687512"/>
                    </a:lnTo>
                    <a:lnTo>
                      <a:pt x="458788" y="1662112"/>
                    </a:lnTo>
                    <a:lnTo>
                      <a:pt x="501650" y="1639888"/>
                    </a:lnTo>
                    <a:lnTo>
                      <a:pt x="549275" y="1619250"/>
                    </a:lnTo>
                    <a:lnTo>
                      <a:pt x="598488" y="1601788"/>
                    </a:lnTo>
                    <a:lnTo>
                      <a:pt x="650875" y="1592262"/>
                    </a:lnTo>
                    <a:lnTo>
                      <a:pt x="706438" y="1584325"/>
                    </a:lnTo>
                    <a:close/>
                    <a:moveTo>
                      <a:pt x="4300538" y="168275"/>
                    </a:moveTo>
                    <a:lnTo>
                      <a:pt x="4338638" y="168275"/>
                    </a:lnTo>
                    <a:lnTo>
                      <a:pt x="4376738" y="171450"/>
                    </a:lnTo>
                    <a:lnTo>
                      <a:pt x="4411663" y="176213"/>
                    </a:lnTo>
                    <a:lnTo>
                      <a:pt x="4449763" y="187325"/>
                    </a:lnTo>
                    <a:lnTo>
                      <a:pt x="4484688" y="200025"/>
                    </a:lnTo>
                    <a:lnTo>
                      <a:pt x="4519613" y="211138"/>
                    </a:lnTo>
                    <a:lnTo>
                      <a:pt x="4556126" y="230188"/>
                    </a:lnTo>
                    <a:lnTo>
                      <a:pt x="4591051" y="247650"/>
                    </a:lnTo>
                    <a:lnTo>
                      <a:pt x="4625976" y="269875"/>
                    </a:lnTo>
                    <a:lnTo>
                      <a:pt x="4659314" y="292100"/>
                    </a:lnTo>
                    <a:lnTo>
                      <a:pt x="4691064" y="315913"/>
                    </a:lnTo>
                    <a:lnTo>
                      <a:pt x="4724401" y="342900"/>
                    </a:lnTo>
                    <a:lnTo>
                      <a:pt x="4757739" y="371475"/>
                    </a:lnTo>
                    <a:lnTo>
                      <a:pt x="4787901" y="401638"/>
                    </a:lnTo>
                    <a:lnTo>
                      <a:pt x="4814889" y="431800"/>
                    </a:lnTo>
                    <a:lnTo>
                      <a:pt x="4845051" y="463550"/>
                    </a:lnTo>
                    <a:lnTo>
                      <a:pt x="4870451" y="496888"/>
                    </a:lnTo>
                    <a:lnTo>
                      <a:pt x="4899026" y="531813"/>
                    </a:lnTo>
                    <a:lnTo>
                      <a:pt x="4921251" y="566738"/>
                    </a:lnTo>
                    <a:lnTo>
                      <a:pt x="4946651" y="604838"/>
                    </a:lnTo>
                    <a:lnTo>
                      <a:pt x="4968876" y="642938"/>
                    </a:lnTo>
                    <a:lnTo>
                      <a:pt x="4989514" y="684212"/>
                    </a:lnTo>
                    <a:lnTo>
                      <a:pt x="5006976" y="723900"/>
                    </a:lnTo>
                    <a:lnTo>
                      <a:pt x="5024439" y="763587"/>
                    </a:lnTo>
                    <a:lnTo>
                      <a:pt x="5040314" y="804863"/>
                    </a:lnTo>
                    <a:lnTo>
                      <a:pt x="5054601" y="844550"/>
                    </a:lnTo>
                    <a:lnTo>
                      <a:pt x="5065714" y="887413"/>
                    </a:lnTo>
                    <a:lnTo>
                      <a:pt x="5075239" y="930275"/>
                    </a:lnTo>
                    <a:lnTo>
                      <a:pt x="5084764" y="973138"/>
                    </a:lnTo>
                    <a:lnTo>
                      <a:pt x="5089526" y="1016000"/>
                    </a:lnTo>
                    <a:lnTo>
                      <a:pt x="5092701" y="1058862"/>
                    </a:lnTo>
                    <a:lnTo>
                      <a:pt x="5095876" y="1100138"/>
                    </a:lnTo>
                    <a:lnTo>
                      <a:pt x="5095876" y="1143000"/>
                    </a:lnTo>
                    <a:lnTo>
                      <a:pt x="5092701" y="1185862"/>
                    </a:lnTo>
                    <a:lnTo>
                      <a:pt x="5084764" y="1228725"/>
                    </a:lnTo>
                    <a:lnTo>
                      <a:pt x="5070476" y="1311275"/>
                    </a:lnTo>
                    <a:lnTo>
                      <a:pt x="5046664" y="1400175"/>
                    </a:lnTo>
                    <a:lnTo>
                      <a:pt x="5016501" y="1487488"/>
                    </a:lnTo>
                    <a:lnTo>
                      <a:pt x="4999039" y="1530350"/>
                    </a:lnTo>
                    <a:lnTo>
                      <a:pt x="4981576" y="1576388"/>
                    </a:lnTo>
                    <a:lnTo>
                      <a:pt x="4960939" y="1619250"/>
                    </a:lnTo>
                    <a:lnTo>
                      <a:pt x="4938714" y="1662113"/>
                    </a:lnTo>
                    <a:lnTo>
                      <a:pt x="4916489" y="1704975"/>
                    </a:lnTo>
                    <a:lnTo>
                      <a:pt x="4891089" y="1744662"/>
                    </a:lnTo>
                    <a:lnTo>
                      <a:pt x="4865689" y="1785938"/>
                    </a:lnTo>
                    <a:lnTo>
                      <a:pt x="4838701" y="1825625"/>
                    </a:lnTo>
                    <a:lnTo>
                      <a:pt x="4810126" y="1863725"/>
                    </a:lnTo>
                    <a:lnTo>
                      <a:pt x="4779964" y="1901825"/>
                    </a:lnTo>
                    <a:lnTo>
                      <a:pt x="4746626" y="1936750"/>
                    </a:lnTo>
                    <a:lnTo>
                      <a:pt x="4714876" y="1970087"/>
                    </a:lnTo>
                    <a:lnTo>
                      <a:pt x="4678364" y="2003425"/>
                    </a:lnTo>
                    <a:lnTo>
                      <a:pt x="4643439" y="2033587"/>
                    </a:lnTo>
                    <a:lnTo>
                      <a:pt x="4605339" y="2060575"/>
                    </a:lnTo>
                    <a:lnTo>
                      <a:pt x="4568826" y="2085975"/>
                    </a:lnTo>
                    <a:lnTo>
                      <a:pt x="4527551" y="2111375"/>
                    </a:lnTo>
                    <a:lnTo>
                      <a:pt x="4484688" y="2132012"/>
                    </a:lnTo>
                    <a:lnTo>
                      <a:pt x="4445001" y="2149475"/>
                    </a:lnTo>
                    <a:lnTo>
                      <a:pt x="4398963" y="2163763"/>
                    </a:lnTo>
                    <a:lnTo>
                      <a:pt x="4354513" y="2176463"/>
                    </a:lnTo>
                    <a:lnTo>
                      <a:pt x="4308476" y="2187575"/>
                    </a:lnTo>
                    <a:lnTo>
                      <a:pt x="4260851" y="2192337"/>
                    </a:lnTo>
                    <a:lnTo>
                      <a:pt x="4213226" y="2193925"/>
                    </a:lnTo>
                    <a:lnTo>
                      <a:pt x="4162426" y="2193925"/>
                    </a:lnTo>
                    <a:lnTo>
                      <a:pt x="4111626" y="2189162"/>
                    </a:lnTo>
                    <a:lnTo>
                      <a:pt x="4060826" y="2181225"/>
                    </a:lnTo>
                    <a:lnTo>
                      <a:pt x="4013201" y="2171700"/>
                    </a:lnTo>
                    <a:lnTo>
                      <a:pt x="3967163" y="2159000"/>
                    </a:lnTo>
                    <a:lnTo>
                      <a:pt x="3924301" y="2143125"/>
                    </a:lnTo>
                    <a:lnTo>
                      <a:pt x="3884613" y="2125663"/>
                    </a:lnTo>
                    <a:lnTo>
                      <a:pt x="3844926" y="2106613"/>
                    </a:lnTo>
                    <a:lnTo>
                      <a:pt x="3808413" y="2085975"/>
                    </a:lnTo>
                    <a:lnTo>
                      <a:pt x="3776663" y="2063751"/>
                    </a:lnTo>
                    <a:lnTo>
                      <a:pt x="3743326" y="2038350"/>
                    </a:lnTo>
                    <a:lnTo>
                      <a:pt x="3713163" y="2009775"/>
                    </a:lnTo>
                    <a:lnTo>
                      <a:pt x="3684588" y="1982788"/>
                    </a:lnTo>
                    <a:lnTo>
                      <a:pt x="3660776" y="1952626"/>
                    </a:lnTo>
                    <a:lnTo>
                      <a:pt x="3635376" y="1919288"/>
                    </a:lnTo>
                    <a:lnTo>
                      <a:pt x="3611563" y="1885950"/>
                    </a:lnTo>
                    <a:lnTo>
                      <a:pt x="3592513" y="1851025"/>
                    </a:lnTo>
                    <a:lnTo>
                      <a:pt x="3575051" y="1816100"/>
                    </a:lnTo>
                    <a:lnTo>
                      <a:pt x="3559176" y="1778000"/>
                    </a:lnTo>
                    <a:lnTo>
                      <a:pt x="3543301" y="1739900"/>
                    </a:lnTo>
                    <a:lnTo>
                      <a:pt x="3529013" y="1700213"/>
                    </a:lnTo>
                    <a:lnTo>
                      <a:pt x="3519488" y="1658938"/>
                    </a:lnTo>
                    <a:lnTo>
                      <a:pt x="3508376" y="1616075"/>
                    </a:lnTo>
                    <a:lnTo>
                      <a:pt x="3500438" y="1576388"/>
                    </a:lnTo>
                    <a:lnTo>
                      <a:pt x="3494088" y="1533525"/>
                    </a:lnTo>
                    <a:lnTo>
                      <a:pt x="3489326" y="1487488"/>
                    </a:lnTo>
                    <a:lnTo>
                      <a:pt x="3481388" y="1400175"/>
                    </a:lnTo>
                    <a:lnTo>
                      <a:pt x="3478213" y="1306513"/>
                    </a:lnTo>
                    <a:lnTo>
                      <a:pt x="3482976" y="1216025"/>
                    </a:lnTo>
                    <a:lnTo>
                      <a:pt x="3490913" y="1119188"/>
                    </a:lnTo>
                    <a:lnTo>
                      <a:pt x="3495676" y="1082675"/>
                    </a:lnTo>
                    <a:lnTo>
                      <a:pt x="3503613" y="1041400"/>
                    </a:lnTo>
                    <a:lnTo>
                      <a:pt x="3513138" y="1001712"/>
                    </a:lnTo>
                    <a:lnTo>
                      <a:pt x="3525838" y="958850"/>
                    </a:lnTo>
                    <a:lnTo>
                      <a:pt x="3541713" y="917576"/>
                    </a:lnTo>
                    <a:lnTo>
                      <a:pt x="3559176" y="874712"/>
                    </a:lnTo>
                    <a:lnTo>
                      <a:pt x="3576638" y="831850"/>
                    </a:lnTo>
                    <a:lnTo>
                      <a:pt x="3597276" y="788988"/>
                    </a:lnTo>
                    <a:lnTo>
                      <a:pt x="3619501" y="746125"/>
                    </a:lnTo>
                    <a:lnTo>
                      <a:pt x="3644901" y="703263"/>
                    </a:lnTo>
                    <a:lnTo>
                      <a:pt x="3670301" y="660400"/>
                    </a:lnTo>
                    <a:lnTo>
                      <a:pt x="3697288" y="620713"/>
                    </a:lnTo>
                    <a:lnTo>
                      <a:pt x="3727451" y="577850"/>
                    </a:lnTo>
                    <a:lnTo>
                      <a:pt x="3759201" y="539750"/>
                    </a:lnTo>
                    <a:lnTo>
                      <a:pt x="3789363" y="500063"/>
                    </a:lnTo>
                    <a:lnTo>
                      <a:pt x="3821113" y="461963"/>
                    </a:lnTo>
                    <a:lnTo>
                      <a:pt x="3854451" y="427038"/>
                    </a:lnTo>
                    <a:lnTo>
                      <a:pt x="3889376" y="390525"/>
                    </a:lnTo>
                    <a:lnTo>
                      <a:pt x="3924301" y="360363"/>
                    </a:lnTo>
                    <a:lnTo>
                      <a:pt x="3960813" y="328613"/>
                    </a:lnTo>
                    <a:lnTo>
                      <a:pt x="3997326" y="300038"/>
                    </a:lnTo>
                    <a:lnTo>
                      <a:pt x="4035426" y="274638"/>
                    </a:lnTo>
                    <a:lnTo>
                      <a:pt x="4071938" y="249238"/>
                    </a:lnTo>
                    <a:lnTo>
                      <a:pt x="4108451" y="230188"/>
                    </a:lnTo>
                    <a:lnTo>
                      <a:pt x="4149726" y="211138"/>
                    </a:lnTo>
                    <a:lnTo>
                      <a:pt x="4187826" y="196850"/>
                    </a:lnTo>
                    <a:lnTo>
                      <a:pt x="4224338" y="184150"/>
                    </a:lnTo>
                    <a:lnTo>
                      <a:pt x="4262438" y="176213"/>
                    </a:lnTo>
                    <a:close/>
                    <a:moveTo>
                      <a:pt x="2298701" y="0"/>
                    </a:moveTo>
                    <a:lnTo>
                      <a:pt x="2335213" y="0"/>
                    </a:lnTo>
                    <a:lnTo>
                      <a:pt x="2376489" y="0"/>
                    </a:lnTo>
                    <a:lnTo>
                      <a:pt x="2414589" y="4762"/>
                    </a:lnTo>
                    <a:lnTo>
                      <a:pt x="2451101" y="9525"/>
                    </a:lnTo>
                    <a:lnTo>
                      <a:pt x="2487614" y="20637"/>
                    </a:lnTo>
                    <a:lnTo>
                      <a:pt x="2522539" y="33338"/>
                    </a:lnTo>
                    <a:lnTo>
                      <a:pt x="2557464" y="46038"/>
                    </a:lnTo>
                    <a:lnTo>
                      <a:pt x="2592389" y="63500"/>
                    </a:lnTo>
                    <a:lnTo>
                      <a:pt x="2628901" y="82550"/>
                    </a:lnTo>
                    <a:lnTo>
                      <a:pt x="2660651" y="103188"/>
                    </a:lnTo>
                    <a:lnTo>
                      <a:pt x="2690814" y="125413"/>
                    </a:lnTo>
                    <a:lnTo>
                      <a:pt x="2724151" y="150812"/>
                    </a:lnTo>
                    <a:lnTo>
                      <a:pt x="2754314" y="179388"/>
                    </a:lnTo>
                    <a:lnTo>
                      <a:pt x="2782889" y="209550"/>
                    </a:lnTo>
                    <a:lnTo>
                      <a:pt x="2809876" y="239713"/>
                    </a:lnTo>
                    <a:lnTo>
                      <a:pt x="2838451" y="274638"/>
                    </a:lnTo>
                    <a:lnTo>
                      <a:pt x="2862264" y="309563"/>
                    </a:lnTo>
                    <a:lnTo>
                      <a:pt x="2887664" y="346075"/>
                    </a:lnTo>
                    <a:lnTo>
                      <a:pt x="2911476" y="384175"/>
                    </a:lnTo>
                    <a:lnTo>
                      <a:pt x="2933701" y="423863"/>
                    </a:lnTo>
                    <a:lnTo>
                      <a:pt x="2954339" y="466725"/>
                    </a:lnTo>
                    <a:lnTo>
                      <a:pt x="2973389" y="509588"/>
                    </a:lnTo>
                    <a:lnTo>
                      <a:pt x="2990851" y="552450"/>
                    </a:lnTo>
                    <a:lnTo>
                      <a:pt x="3009901" y="598488"/>
                    </a:lnTo>
                    <a:lnTo>
                      <a:pt x="3024189" y="646113"/>
                    </a:lnTo>
                    <a:lnTo>
                      <a:pt x="3036889" y="693738"/>
                    </a:lnTo>
                    <a:lnTo>
                      <a:pt x="3049589" y="744538"/>
                    </a:lnTo>
                    <a:lnTo>
                      <a:pt x="3057526" y="793750"/>
                    </a:lnTo>
                    <a:lnTo>
                      <a:pt x="3067051" y="844550"/>
                    </a:lnTo>
                    <a:lnTo>
                      <a:pt x="3071814" y="898525"/>
                    </a:lnTo>
                    <a:lnTo>
                      <a:pt x="3078164" y="950913"/>
                    </a:lnTo>
                    <a:lnTo>
                      <a:pt x="3079751" y="1003300"/>
                    </a:lnTo>
                    <a:lnTo>
                      <a:pt x="3082926" y="1058863"/>
                    </a:lnTo>
                    <a:lnTo>
                      <a:pt x="3079751" y="1112838"/>
                    </a:lnTo>
                    <a:lnTo>
                      <a:pt x="3078164" y="1168400"/>
                    </a:lnTo>
                    <a:lnTo>
                      <a:pt x="3071814" y="1220788"/>
                    </a:lnTo>
                    <a:lnTo>
                      <a:pt x="3067051" y="1271588"/>
                    </a:lnTo>
                    <a:lnTo>
                      <a:pt x="3057526" y="1323976"/>
                    </a:lnTo>
                    <a:lnTo>
                      <a:pt x="3049589" y="1374776"/>
                    </a:lnTo>
                    <a:lnTo>
                      <a:pt x="3036889" y="1422400"/>
                    </a:lnTo>
                    <a:lnTo>
                      <a:pt x="3024189" y="1470026"/>
                    </a:lnTo>
                    <a:lnTo>
                      <a:pt x="3009901" y="1517650"/>
                    </a:lnTo>
                    <a:lnTo>
                      <a:pt x="2990851" y="1563688"/>
                    </a:lnTo>
                    <a:lnTo>
                      <a:pt x="2973389" y="1609725"/>
                    </a:lnTo>
                    <a:lnTo>
                      <a:pt x="2954339" y="1652588"/>
                    </a:lnTo>
                    <a:lnTo>
                      <a:pt x="2933701" y="1692276"/>
                    </a:lnTo>
                    <a:lnTo>
                      <a:pt x="2911476" y="1733551"/>
                    </a:lnTo>
                    <a:lnTo>
                      <a:pt x="2887664" y="1770063"/>
                    </a:lnTo>
                    <a:lnTo>
                      <a:pt x="2862264" y="1808163"/>
                    </a:lnTo>
                    <a:lnTo>
                      <a:pt x="2838451" y="1843088"/>
                    </a:lnTo>
                    <a:lnTo>
                      <a:pt x="2809876" y="1876426"/>
                    </a:lnTo>
                    <a:lnTo>
                      <a:pt x="2782889" y="1909763"/>
                    </a:lnTo>
                    <a:lnTo>
                      <a:pt x="2754314" y="1936751"/>
                    </a:lnTo>
                    <a:lnTo>
                      <a:pt x="2724151" y="1965326"/>
                    </a:lnTo>
                    <a:lnTo>
                      <a:pt x="2690814" y="1990726"/>
                    </a:lnTo>
                    <a:lnTo>
                      <a:pt x="2660651" y="2014538"/>
                    </a:lnTo>
                    <a:lnTo>
                      <a:pt x="2628901" y="2035175"/>
                    </a:lnTo>
                    <a:lnTo>
                      <a:pt x="2592389" y="2055813"/>
                    </a:lnTo>
                    <a:lnTo>
                      <a:pt x="2557464" y="2070101"/>
                    </a:lnTo>
                    <a:lnTo>
                      <a:pt x="2522539" y="2085975"/>
                    </a:lnTo>
                    <a:lnTo>
                      <a:pt x="2487614" y="2095500"/>
                    </a:lnTo>
                    <a:lnTo>
                      <a:pt x="2451101" y="2106613"/>
                    </a:lnTo>
                    <a:lnTo>
                      <a:pt x="2414589" y="2112963"/>
                    </a:lnTo>
                    <a:lnTo>
                      <a:pt x="2376489" y="2116138"/>
                    </a:lnTo>
                    <a:lnTo>
                      <a:pt x="2335213" y="2119313"/>
                    </a:lnTo>
                    <a:lnTo>
                      <a:pt x="2298701" y="2116138"/>
                    </a:lnTo>
                    <a:lnTo>
                      <a:pt x="2260601" y="2112963"/>
                    </a:lnTo>
                    <a:lnTo>
                      <a:pt x="2224088" y="2106613"/>
                    </a:lnTo>
                    <a:lnTo>
                      <a:pt x="2187576" y="2095500"/>
                    </a:lnTo>
                    <a:lnTo>
                      <a:pt x="2151063" y="2085975"/>
                    </a:lnTo>
                    <a:lnTo>
                      <a:pt x="2116138" y="2070101"/>
                    </a:lnTo>
                    <a:lnTo>
                      <a:pt x="2081213" y="2055813"/>
                    </a:lnTo>
                    <a:lnTo>
                      <a:pt x="2047876" y="2035175"/>
                    </a:lnTo>
                    <a:lnTo>
                      <a:pt x="2012951" y="2014538"/>
                    </a:lnTo>
                    <a:lnTo>
                      <a:pt x="1982788" y="1990726"/>
                    </a:lnTo>
                    <a:lnTo>
                      <a:pt x="1949451" y="1965326"/>
                    </a:lnTo>
                    <a:lnTo>
                      <a:pt x="1919288" y="1936751"/>
                    </a:lnTo>
                    <a:lnTo>
                      <a:pt x="1892301" y="1909763"/>
                    </a:lnTo>
                    <a:lnTo>
                      <a:pt x="1863726" y="1876426"/>
                    </a:lnTo>
                    <a:lnTo>
                      <a:pt x="1836738" y="1843088"/>
                    </a:lnTo>
                    <a:lnTo>
                      <a:pt x="1811338" y="1808163"/>
                    </a:lnTo>
                    <a:lnTo>
                      <a:pt x="1785938" y="1770063"/>
                    </a:lnTo>
                    <a:lnTo>
                      <a:pt x="1763713" y="1733551"/>
                    </a:lnTo>
                    <a:lnTo>
                      <a:pt x="1739901" y="1692276"/>
                    </a:lnTo>
                    <a:lnTo>
                      <a:pt x="1720851" y="1652588"/>
                    </a:lnTo>
                    <a:lnTo>
                      <a:pt x="1700213" y="1609725"/>
                    </a:lnTo>
                    <a:lnTo>
                      <a:pt x="1682751" y="1563688"/>
                    </a:lnTo>
                    <a:lnTo>
                      <a:pt x="1665288" y="1517650"/>
                    </a:lnTo>
                    <a:lnTo>
                      <a:pt x="1649413" y="1470026"/>
                    </a:lnTo>
                    <a:lnTo>
                      <a:pt x="1636713" y="1422400"/>
                    </a:lnTo>
                    <a:lnTo>
                      <a:pt x="1624013" y="1374776"/>
                    </a:lnTo>
                    <a:lnTo>
                      <a:pt x="1614488" y="1323976"/>
                    </a:lnTo>
                    <a:lnTo>
                      <a:pt x="1606551" y="1271588"/>
                    </a:lnTo>
                    <a:lnTo>
                      <a:pt x="1601788" y="1220788"/>
                    </a:lnTo>
                    <a:lnTo>
                      <a:pt x="1597026" y="1168400"/>
                    </a:lnTo>
                    <a:lnTo>
                      <a:pt x="1592263" y="1112838"/>
                    </a:lnTo>
                    <a:lnTo>
                      <a:pt x="1592263" y="1058863"/>
                    </a:lnTo>
                    <a:lnTo>
                      <a:pt x="1592263" y="1003300"/>
                    </a:lnTo>
                    <a:lnTo>
                      <a:pt x="1597026" y="950913"/>
                    </a:lnTo>
                    <a:lnTo>
                      <a:pt x="1601788" y="898525"/>
                    </a:lnTo>
                    <a:lnTo>
                      <a:pt x="1606551" y="844550"/>
                    </a:lnTo>
                    <a:lnTo>
                      <a:pt x="1614488" y="793750"/>
                    </a:lnTo>
                    <a:lnTo>
                      <a:pt x="1624013" y="744538"/>
                    </a:lnTo>
                    <a:lnTo>
                      <a:pt x="1636713" y="693738"/>
                    </a:lnTo>
                    <a:lnTo>
                      <a:pt x="1649413" y="646113"/>
                    </a:lnTo>
                    <a:lnTo>
                      <a:pt x="1665288" y="598488"/>
                    </a:lnTo>
                    <a:lnTo>
                      <a:pt x="1682751" y="552450"/>
                    </a:lnTo>
                    <a:lnTo>
                      <a:pt x="1700213" y="509588"/>
                    </a:lnTo>
                    <a:lnTo>
                      <a:pt x="1720851" y="466725"/>
                    </a:lnTo>
                    <a:lnTo>
                      <a:pt x="1739901" y="423863"/>
                    </a:lnTo>
                    <a:lnTo>
                      <a:pt x="1763713" y="384175"/>
                    </a:lnTo>
                    <a:lnTo>
                      <a:pt x="1785938" y="346075"/>
                    </a:lnTo>
                    <a:lnTo>
                      <a:pt x="1811338" y="309563"/>
                    </a:lnTo>
                    <a:lnTo>
                      <a:pt x="1836738" y="274638"/>
                    </a:lnTo>
                    <a:lnTo>
                      <a:pt x="1863726" y="239713"/>
                    </a:lnTo>
                    <a:lnTo>
                      <a:pt x="1892301" y="209550"/>
                    </a:lnTo>
                    <a:lnTo>
                      <a:pt x="1919288" y="179388"/>
                    </a:lnTo>
                    <a:lnTo>
                      <a:pt x="1949451" y="150812"/>
                    </a:lnTo>
                    <a:lnTo>
                      <a:pt x="1982788" y="125413"/>
                    </a:lnTo>
                    <a:lnTo>
                      <a:pt x="2012951" y="103188"/>
                    </a:lnTo>
                    <a:lnTo>
                      <a:pt x="2047876" y="82550"/>
                    </a:lnTo>
                    <a:lnTo>
                      <a:pt x="2081213" y="63500"/>
                    </a:lnTo>
                    <a:lnTo>
                      <a:pt x="2116138" y="46038"/>
                    </a:lnTo>
                    <a:lnTo>
                      <a:pt x="2151063" y="33338"/>
                    </a:lnTo>
                    <a:lnTo>
                      <a:pt x="2187576" y="20637"/>
                    </a:lnTo>
                    <a:lnTo>
                      <a:pt x="2224088" y="9525"/>
                    </a:lnTo>
                    <a:lnTo>
                      <a:pt x="2260601" y="4762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rgbClr val="AC9CC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369636" y="3843338"/>
                <a:ext cx="401951" cy="40195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C9CC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 flipH="1">
            <a:off x="5856337" y="2699467"/>
            <a:ext cx="3931263" cy="27754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72" grpId="0" animBg="1"/>
      <p:bldP spid="73" grpId="0"/>
      <p:bldP spid="77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38747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TWO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活动运作策略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61035" y="2178021"/>
            <a:ext cx="3099495" cy="190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20175" y="2439550"/>
            <a:ext cx="2816138" cy="1231781"/>
            <a:chOff x="649355" y="3325188"/>
            <a:chExt cx="2816138" cy="1231781"/>
          </a:xfrm>
        </p:grpSpPr>
        <p:sp>
          <p:nvSpPr>
            <p:cNvPr id="43" name="矩形 42"/>
            <p:cNvSpPr/>
            <p:nvPr/>
          </p:nvSpPr>
          <p:spPr>
            <a:xfrm>
              <a:off x="649355" y="3696544"/>
              <a:ext cx="2816138" cy="8604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713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cs typeface="+mn-cs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endParaRPr>
            </a:p>
          </p:txBody>
        </p:sp>
      </p:grpSp>
      <p:pic>
        <p:nvPicPr>
          <p:cNvPr id="31" name="图片占位符 2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9" y="2355010"/>
            <a:ext cx="3099495" cy="1547561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</p:pic>
      <p:pic>
        <p:nvPicPr>
          <p:cNvPr id="45" name="图片占位符 4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61" y="2286230"/>
            <a:ext cx="2769357" cy="1580576"/>
          </a:xfrm>
          <a:custGeom>
            <a:avLst/>
            <a:gdLst>
              <a:gd name="connsiteX0" fmla="*/ 0 w 3099495"/>
              <a:gd name="connsiteY0" fmla="*/ 0 h 1901537"/>
              <a:gd name="connsiteX1" fmla="*/ 3099495 w 3099495"/>
              <a:gd name="connsiteY1" fmla="*/ 0 h 1901537"/>
              <a:gd name="connsiteX2" fmla="*/ 3099495 w 3099495"/>
              <a:gd name="connsiteY2" fmla="*/ 1901537 h 1901537"/>
              <a:gd name="connsiteX3" fmla="*/ 0 w 3099495"/>
              <a:gd name="connsiteY3" fmla="*/ 1901537 h 19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9495" h="1901537">
                <a:moveTo>
                  <a:pt x="0" y="0"/>
                </a:moveTo>
                <a:lnTo>
                  <a:pt x="3099495" y="0"/>
                </a:lnTo>
                <a:lnTo>
                  <a:pt x="3099495" y="1901537"/>
                </a:lnTo>
                <a:lnTo>
                  <a:pt x="0" y="1901537"/>
                </a:lnTo>
                <a:close/>
              </a:path>
            </a:pathLst>
          </a:custGeom>
        </p:spPr>
      </p:pic>
      <p:grpSp>
        <p:nvGrpSpPr>
          <p:cNvPr id="46" name="组合 45"/>
          <p:cNvGrpSpPr/>
          <p:nvPr/>
        </p:nvGrpSpPr>
        <p:grpSpPr>
          <a:xfrm>
            <a:off x="906182" y="4553103"/>
            <a:ext cx="10444125" cy="725369"/>
            <a:chOff x="874712" y="3325188"/>
            <a:chExt cx="10444125" cy="725369"/>
          </a:xfrm>
        </p:grpSpPr>
        <p:sp>
          <p:nvSpPr>
            <p:cNvPr id="47" name="矩形 46"/>
            <p:cNvSpPr/>
            <p:nvPr/>
          </p:nvSpPr>
          <p:spPr>
            <a:xfrm>
              <a:off x="874712" y="3703212"/>
              <a:ext cx="10444125" cy="3473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74713" y="3325188"/>
              <a:ext cx="2241974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36518" y="0"/>
            <a:ext cx="1555482" cy="15554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00514" y="1360420"/>
            <a:ext cx="7590971" cy="413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298841"/>
            <a:ext cx="3782590" cy="25591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7" y="3942098"/>
            <a:ext cx="3465677" cy="1555481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3486670" y="3363902"/>
            <a:ext cx="5646782" cy="6181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Time goes by so fast, people go in and out of your life. You must never miss the opportunity to tell these people how much they mean to you.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578110" y="4335636"/>
            <a:ext cx="1291516" cy="324594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AC9CC8"/>
              </a:gs>
              <a:gs pos="84000">
                <a:srgbClr val="C3D6E7"/>
              </a:gs>
            </a:gsLst>
            <a:lin ang="27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sym typeface="+mn-lt"/>
              </a:rPr>
              <a:t>Let’s </a:t>
            </a:r>
            <a:r>
              <a:rPr lang="en-US" altLang="zh-CN" sz="1400">
                <a:solidFill>
                  <a:schemeClr val="bg1"/>
                </a:solidFill>
                <a:sym typeface="+mn-lt"/>
              </a:rPr>
              <a:t>go </a:t>
            </a:r>
            <a:r>
              <a:rPr lang="en-US" altLang="zh-CN" sz="140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altLang="zh-CN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486747" y="2741844"/>
            <a:ext cx="3188970" cy="13004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现场执行策划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  <a:p>
            <a:pPr algn="l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507740" y="1985645"/>
            <a:ext cx="2339975" cy="8299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rPr>
              <a:t>PART THREE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2303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THREE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现场执行策划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3" name="Oval 1"/>
          <p:cNvSpPr/>
          <p:nvPr/>
        </p:nvSpPr>
        <p:spPr>
          <a:xfrm>
            <a:off x="1250102" y="1728991"/>
            <a:ext cx="1600200" cy="1600200"/>
          </a:xfrm>
          <a:prstGeom prst="ellipse">
            <a:avLst/>
          </a:prstGeom>
          <a:noFill/>
          <a:ln w="127000"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rPr>
              <a:t>85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4" name="Arc 7"/>
          <p:cNvSpPr/>
          <p:nvPr/>
        </p:nvSpPr>
        <p:spPr>
          <a:xfrm>
            <a:off x="1250102" y="1728991"/>
            <a:ext cx="1600200" cy="1600200"/>
          </a:xfrm>
          <a:prstGeom prst="arc">
            <a:avLst>
              <a:gd name="adj1" fmla="val 16200000"/>
              <a:gd name="adj2" fmla="val 10152941"/>
            </a:avLst>
          </a:prstGeom>
          <a:noFill/>
          <a:ln w="127000" cap="rnd">
            <a:solidFill>
              <a:srgbClr val="C3D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5" name="Oval 10"/>
          <p:cNvSpPr/>
          <p:nvPr/>
        </p:nvSpPr>
        <p:spPr>
          <a:xfrm>
            <a:off x="3634332" y="1728991"/>
            <a:ext cx="1600200" cy="1600200"/>
          </a:xfrm>
          <a:prstGeom prst="ellipse">
            <a:avLst/>
          </a:prstGeom>
          <a:noFill/>
          <a:ln w="127000">
            <a:solidFill>
              <a:srgbClr val="AAB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rPr>
              <a:t>15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rPr>
              <a:t>%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6" name="Arc 11"/>
          <p:cNvSpPr/>
          <p:nvPr/>
        </p:nvSpPr>
        <p:spPr>
          <a:xfrm>
            <a:off x="3634332" y="1728991"/>
            <a:ext cx="1600200" cy="1600200"/>
          </a:xfrm>
          <a:prstGeom prst="arc">
            <a:avLst>
              <a:gd name="adj1" fmla="val 16200000"/>
              <a:gd name="adj2" fmla="val 20162400"/>
            </a:avLst>
          </a:prstGeom>
          <a:noFill/>
          <a:ln w="127000" cap="rnd">
            <a:solidFill>
              <a:srgbClr val="C3D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7" name="Oval 15"/>
          <p:cNvSpPr/>
          <p:nvPr/>
        </p:nvSpPr>
        <p:spPr>
          <a:xfrm>
            <a:off x="6018562" y="1728991"/>
            <a:ext cx="1600200" cy="1600200"/>
          </a:xfrm>
          <a:prstGeom prst="ellipse">
            <a:avLst/>
          </a:prstGeom>
          <a:noFill/>
          <a:ln w="127000"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rPr>
              <a:t>90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rPr>
              <a:t>%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8" name="Arc 16"/>
          <p:cNvSpPr/>
          <p:nvPr/>
        </p:nvSpPr>
        <p:spPr>
          <a:xfrm>
            <a:off x="6018561" y="1728991"/>
            <a:ext cx="1600200" cy="1600200"/>
          </a:xfrm>
          <a:prstGeom prst="arc">
            <a:avLst>
              <a:gd name="adj1" fmla="val 16200000"/>
              <a:gd name="adj2" fmla="val 13165902"/>
            </a:avLst>
          </a:prstGeom>
          <a:noFill/>
          <a:ln w="127000" cap="rnd">
            <a:solidFill>
              <a:srgbClr val="C3D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38" name="Rectangle 25"/>
          <p:cNvSpPr/>
          <p:nvPr/>
        </p:nvSpPr>
        <p:spPr>
          <a:xfrm>
            <a:off x="1198699" y="3972460"/>
            <a:ext cx="187741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3000" cap="none" spc="23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39" name="Rectangle 28"/>
          <p:cNvSpPr/>
          <p:nvPr/>
        </p:nvSpPr>
        <p:spPr>
          <a:xfrm>
            <a:off x="3634332" y="3972460"/>
            <a:ext cx="1877414" cy="217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、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40" name="Rectangle 29"/>
          <p:cNvSpPr/>
          <p:nvPr/>
        </p:nvSpPr>
        <p:spPr>
          <a:xfrm>
            <a:off x="6118119" y="3972460"/>
            <a:ext cx="187741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3000" cap="none" spc="23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41" name="Rectangle 30"/>
          <p:cNvSpPr/>
          <p:nvPr/>
        </p:nvSpPr>
        <p:spPr>
          <a:xfrm>
            <a:off x="8798717" y="2893415"/>
            <a:ext cx="2737562" cy="140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7579" y="375535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2303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THREE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现场执行策划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32617" y="1326660"/>
            <a:ext cx="2792667" cy="4464540"/>
          </a:xfrm>
          <a:prstGeom prst="rect">
            <a:avLst/>
          </a:prstGeom>
          <a:noFill/>
          <a:ln w="57150"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0458" y="2006355"/>
            <a:ext cx="800219" cy="3105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rPr>
              <a:t>SUNDAY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0698" y="2048241"/>
            <a:ext cx="2699641" cy="523220"/>
          </a:xfrm>
          <a:prstGeom prst="rect">
            <a:avLst/>
          </a:prstGeom>
          <a:solidFill>
            <a:srgbClr val="AC9C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0698" y="2860769"/>
            <a:ext cx="4585281" cy="287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4572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4572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4572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67" y="1849774"/>
            <a:ext cx="2588719" cy="4286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" grpId="0" bldLvl="0" animBg="1"/>
      <p:bldP spid="3" grpId="0"/>
      <p:bldP spid="10" grpId="0" bldLvl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2303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THREE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现场执行策划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7156" y="2558732"/>
            <a:ext cx="2348864" cy="1884362"/>
            <a:chOff x="711200" y="3247088"/>
            <a:chExt cx="2348864" cy="1884362"/>
          </a:xfrm>
        </p:grpSpPr>
        <p:grpSp>
          <p:nvGrpSpPr>
            <p:cNvPr id="13" name="组合 12"/>
            <p:cNvGrpSpPr/>
            <p:nvPr/>
          </p:nvGrpSpPr>
          <p:grpSpPr>
            <a:xfrm>
              <a:off x="711200" y="4014287"/>
              <a:ext cx="2348864" cy="1117163"/>
              <a:chOff x="8984542" y="3457821"/>
              <a:chExt cx="2348864" cy="111716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087131" y="3458019"/>
                <a:ext cx="2246275" cy="1116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ea typeface="+mn-lt"/>
                    <a:sym typeface="+mn-ea"/>
                  </a:rPr>
                  <a:t>添加标题</a:t>
                </a:r>
                <a:endPara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endParaRPr>
              </a:p>
              <a:p>
                <a:pPr marL="0" marR="0" lvl="0" indent="0" algn="ctr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kumimoji="0" lang="zh-CN" altLang="en-US" sz="105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984542" y="3457821"/>
                <a:ext cx="0" cy="180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619762" y="3247088"/>
              <a:ext cx="648000" cy="648000"/>
              <a:chOff x="1619762" y="2954988"/>
              <a:chExt cx="648000" cy="648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619762" y="2954988"/>
                <a:ext cx="648000" cy="648000"/>
              </a:xfrm>
              <a:prstGeom prst="ellipse">
                <a:avLst/>
              </a:prstGeom>
              <a:solidFill>
                <a:srgbClr val="AC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18" name="Freeform 433"/>
              <p:cNvSpPr>
                <a:spLocks noEditPoints="1"/>
              </p:cNvSpPr>
              <p:nvPr/>
            </p:nvSpPr>
            <p:spPr bwMode="auto">
              <a:xfrm>
                <a:off x="1879456" y="3151361"/>
                <a:ext cx="128612" cy="255254"/>
              </a:xfrm>
              <a:custGeom>
                <a:avLst/>
                <a:gdLst>
                  <a:gd name="T0" fmla="*/ 5407 w 7844"/>
                  <a:gd name="T1" fmla="*/ 14686 h 15562"/>
                  <a:gd name="T2" fmla="*/ 4571 w 7844"/>
                  <a:gd name="T3" fmla="*/ 15514 h 15562"/>
                  <a:gd name="T4" fmla="*/ 3442 w 7844"/>
                  <a:gd name="T5" fmla="*/ 15562 h 15562"/>
                  <a:gd name="T6" fmla="*/ 3218 w 7844"/>
                  <a:gd name="T7" fmla="*/ 15475 h 15562"/>
                  <a:gd name="T8" fmla="*/ 2450 w 7844"/>
                  <a:gd name="T9" fmla="*/ 14653 h 15562"/>
                  <a:gd name="T10" fmla="*/ 721 w 7844"/>
                  <a:gd name="T11" fmla="*/ 2883 h 15562"/>
                  <a:gd name="T12" fmla="*/ 4301 w 7844"/>
                  <a:gd name="T13" fmla="*/ 2065 h 15562"/>
                  <a:gd name="T14" fmla="*/ 4505 w 7844"/>
                  <a:gd name="T15" fmla="*/ 1796 h 15562"/>
                  <a:gd name="T16" fmla="*/ 4540 w 7844"/>
                  <a:gd name="T17" fmla="*/ 586 h 15562"/>
                  <a:gd name="T18" fmla="*/ 4397 w 7844"/>
                  <a:gd name="T19" fmla="*/ 224 h 15562"/>
                  <a:gd name="T20" fmla="*/ 4073 w 7844"/>
                  <a:gd name="T21" fmla="*/ 20 h 15562"/>
                  <a:gd name="T22" fmla="*/ 3757 w 7844"/>
                  <a:gd name="T23" fmla="*/ 21 h 15562"/>
                  <a:gd name="T24" fmla="*/ 3433 w 7844"/>
                  <a:gd name="T25" fmla="*/ 230 h 15562"/>
                  <a:gd name="T26" fmla="*/ 3295 w 7844"/>
                  <a:gd name="T27" fmla="*/ 595 h 15562"/>
                  <a:gd name="T28" fmla="*/ 242 w 7844"/>
                  <a:gd name="T29" fmla="*/ 1775 h 15562"/>
                  <a:gd name="T30" fmla="*/ 26 w 7844"/>
                  <a:gd name="T31" fmla="*/ 2091 h 15562"/>
                  <a:gd name="T32" fmla="*/ 28 w 7844"/>
                  <a:gd name="T33" fmla="*/ 2451 h 15562"/>
                  <a:gd name="T34" fmla="*/ 215 w 7844"/>
                  <a:gd name="T35" fmla="*/ 2737 h 15562"/>
                  <a:gd name="T36" fmla="*/ 517 w 7844"/>
                  <a:gd name="T37" fmla="*/ 2882 h 15562"/>
                  <a:gd name="T38" fmla="*/ 7350 w 7844"/>
                  <a:gd name="T39" fmla="*/ 3694 h 15562"/>
                  <a:gd name="T40" fmla="*/ 7689 w 7844"/>
                  <a:gd name="T41" fmla="*/ 3495 h 15562"/>
                  <a:gd name="T42" fmla="*/ 7841 w 7844"/>
                  <a:gd name="T43" fmla="*/ 3142 h 15562"/>
                  <a:gd name="T44" fmla="*/ 7764 w 7844"/>
                  <a:gd name="T45" fmla="*/ 2780 h 15562"/>
                  <a:gd name="T46" fmla="*/ 7482 w 7844"/>
                  <a:gd name="T47" fmla="*/ 2519 h 15562"/>
                  <a:gd name="T48" fmla="*/ 7092 w 7844"/>
                  <a:gd name="T49" fmla="*/ 2475 h 15562"/>
                  <a:gd name="T50" fmla="*/ 197 w 7844"/>
                  <a:gd name="T51" fmla="*/ 4033 h 15562"/>
                  <a:gd name="T52" fmla="*/ 12 w 7844"/>
                  <a:gd name="T53" fmla="*/ 4368 h 15562"/>
                  <a:gd name="T54" fmla="*/ 47 w 7844"/>
                  <a:gd name="T55" fmla="*/ 4721 h 15562"/>
                  <a:gd name="T56" fmla="*/ 255 w 7844"/>
                  <a:gd name="T57" fmla="*/ 4988 h 15562"/>
                  <a:gd name="T58" fmla="*/ 570 w 7844"/>
                  <a:gd name="T59" fmla="*/ 5107 h 15562"/>
                  <a:gd name="T60" fmla="*/ 7731 w 7844"/>
                  <a:gd name="T61" fmla="*/ 4947 h 15562"/>
                  <a:gd name="T62" fmla="*/ 7427 w 7844"/>
                  <a:gd name="T63" fmla="*/ 4714 h 15562"/>
                  <a:gd name="T64" fmla="*/ 494 w 7844"/>
                  <a:gd name="T65" fmla="*/ 6095 h 15562"/>
                  <a:gd name="T66" fmla="*/ 155 w 7844"/>
                  <a:gd name="T67" fmla="*/ 6293 h 15562"/>
                  <a:gd name="T68" fmla="*/ 3 w 7844"/>
                  <a:gd name="T69" fmla="*/ 6647 h 15562"/>
                  <a:gd name="T70" fmla="*/ 72 w 7844"/>
                  <a:gd name="T71" fmla="*/ 6994 h 15562"/>
                  <a:gd name="T72" fmla="*/ 298 w 7844"/>
                  <a:gd name="T73" fmla="*/ 7235 h 15562"/>
                  <a:gd name="T74" fmla="*/ 691 w 7844"/>
                  <a:gd name="T75" fmla="*/ 10177 h 15562"/>
                  <a:gd name="T76" fmla="*/ 662 w 7844"/>
                  <a:gd name="T77" fmla="*/ 10931 h 15562"/>
                  <a:gd name="T78" fmla="*/ 829 w 7844"/>
                  <a:gd name="T79" fmla="*/ 11565 h 15562"/>
                  <a:gd name="T80" fmla="*/ 1573 w 7844"/>
                  <a:gd name="T81" fmla="*/ 12665 h 15562"/>
                  <a:gd name="T82" fmla="*/ 2073 w 7844"/>
                  <a:gd name="T83" fmla="*/ 13495 h 15562"/>
                  <a:gd name="T84" fmla="*/ 5660 w 7844"/>
                  <a:gd name="T85" fmla="*/ 14053 h 15562"/>
                  <a:gd name="T86" fmla="*/ 5801 w 7844"/>
                  <a:gd name="T87" fmla="*/ 13429 h 15562"/>
                  <a:gd name="T88" fmla="*/ 6352 w 7844"/>
                  <a:gd name="T89" fmla="*/ 12553 h 15562"/>
                  <a:gd name="T90" fmla="*/ 7025 w 7844"/>
                  <a:gd name="T91" fmla="*/ 11558 h 15562"/>
                  <a:gd name="T92" fmla="*/ 7191 w 7844"/>
                  <a:gd name="T93" fmla="*/ 10925 h 15562"/>
                  <a:gd name="T94" fmla="*/ 7160 w 7844"/>
                  <a:gd name="T95" fmla="*/ 10177 h 15562"/>
                  <a:gd name="T96" fmla="*/ 7352 w 7844"/>
                  <a:gd name="T97" fmla="*/ 8130 h 15562"/>
                  <a:gd name="T98" fmla="*/ 7691 w 7844"/>
                  <a:gd name="T99" fmla="*/ 7930 h 15562"/>
                  <a:gd name="T100" fmla="*/ 7841 w 7844"/>
                  <a:gd name="T101" fmla="*/ 7576 h 15562"/>
                  <a:gd name="T102" fmla="*/ 7763 w 7844"/>
                  <a:gd name="T103" fmla="*/ 7214 h 15562"/>
                  <a:gd name="T104" fmla="*/ 7481 w 7844"/>
                  <a:gd name="T105" fmla="*/ 6954 h 15562"/>
                  <a:gd name="T106" fmla="*/ 7089 w 7844"/>
                  <a:gd name="T107" fmla="*/ 6912 h 15562"/>
                  <a:gd name="T108" fmla="*/ 4797 w 7844"/>
                  <a:gd name="T109" fmla="*/ 7466 h 15562"/>
                  <a:gd name="T110" fmla="*/ 4607 w 7844"/>
                  <a:gd name="T111" fmla="*/ 7703 h 15562"/>
                  <a:gd name="T112" fmla="*/ 4548 w 7844"/>
                  <a:gd name="T113" fmla="*/ 7964 h 15562"/>
                  <a:gd name="T114" fmla="*/ 3294 w 7844"/>
                  <a:gd name="T115" fmla="*/ 7877 h 15562"/>
                  <a:gd name="T116" fmla="*/ 3116 w 7844"/>
                  <a:gd name="T117" fmla="*/ 7519 h 15562"/>
                  <a:gd name="T118" fmla="*/ 7526 w 7844"/>
                  <a:gd name="T119" fmla="*/ 5846 h 15562"/>
                  <a:gd name="T120" fmla="*/ 7787 w 7844"/>
                  <a:gd name="T121" fmla="*/ 5564 h 15562"/>
                  <a:gd name="T122" fmla="*/ 7830 w 7844"/>
                  <a:gd name="T123" fmla="*/ 5173 h 15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44" h="15562">
                    <a:moveTo>
                      <a:pt x="5327" y="14628"/>
                    </a:moveTo>
                    <a:lnTo>
                      <a:pt x="5327" y="14628"/>
                    </a:lnTo>
                    <a:lnTo>
                      <a:pt x="5343" y="14629"/>
                    </a:lnTo>
                    <a:lnTo>
                      <a:pt x="5356" y="14631"/>
                    </a:lnTo>
                    <a:lnTo>
                      <a:pt x="5368" y="14633"/>
                    </a:lnTo>
                    <a:lnTo>
                      <a:pt x="5379" y="14637"/>
                    </a:lnTo>
                    <a:lnTo>
                      <a:pt x="5388" y="14642"/>
                    </a:lnTo>
                    <a:lnTo>
                      <a:pt x="5395" y="14647"/>
                    </a:lnTo>
                    <a:lnTo>
                      <a:pt x="5400" y="14653"/>
                    </a:lnTo>
                    <a:lnTo>
                      <a:pt x="5404" y="14661"/>
                    </a:lnTo>
                    <a:lnTo>
                      <a:pt x="5407" y="14668"/>
                    </a:lnTo>
                    <a:lnTo>
                      <a:pt x="5408" y="14677"/>
                    </a:lnTo>
                    <a:lnTo>
                      <a:pt x="5407" y="14686"/>
                    </a:lnTo>
                    <a:lnTo>
                      <a:pt x="5403" y="14696"/>
                    </a:lnTo>
                    <a:lnTo>
                      <a:pt x="5398" y="14706"/>
                    </a:lnTo>
                    <a:lnTo>
                      <a:pt x="5392" y="14716"/>
                    </a:lnTo>
                    <a:lnTo>
                      <a:pt x="5383" y="14727"/>
                    </a:lnTo>
                    <a:lnTo>
                      <a:pt x="5373" y="14739"/>
                    </a:lnTo>
                    <a:lnTo>
                      <a:pt x="4659" y="15453"/>
                    </a:lnTo>
                    <a:lnTo>
                      <a:pt x="4659" y="15453"/>
                    </a:lnTo>
                    <a:lnTo>
                      <a:pt x="4646" y="15464"/>
                    </a:lnTo>
                    <a:lnTo>
                      <a:pt x="4634" y="15475"/>
                    </a:lnTo>
                    <a:lnTo>
                      <a:pt x="4618" y="15485"/>
                    </a:lnTo>
                    <a:lnTo>
                      <a:pt x="4603" y="15496"/>
                    </a:lnTo>
                    <a:lnTo>
                      <a:pt x="4587" y="15506"/>
                    </a:lnTo>
                    <a:lnTo>
                      <a:pt x="4571" y="15514"/>
                    </a:lnTo>
                    <a:lnTo>
                      <a:pt x="4553" y="15523"/>
                    </a:lnTo>
                    <a:lnTo>
                      <a:pt x="4535" y="15531"/>
                    </a:lnTo>
                    <a:lnTo>
                      <a:pt x="4516" y="15537"/>
                    </a:lnTo>
                    <a:lnTo>
                      <a:pt x="4499" y="15543"/>
                    </a:lnTo>
                    <a:lnTo>
                      <a:pt x="4480" y="15550"/>
                    </a:lnTo>
                    <a:lnTo>
                      <a:pt x="4462" y="15555"/>
                    </a:lnTo>
                    <a:lnTo>
                      <a:pt x="4443" y="15557"/>
                    </a:lnTo>
                    <a:lnTo>
                      <a:pt x="4426" y="15561"/>
                    </a:lnTo>
                    <a:lnTo>
                      <a:pt x="4409" y="15562"/>
                    </a:lnTo>
                    <a:lnTo>
                      <a:pt x="4393" y="15562"/>
                    </a:lnTo>
                    <a:lnTo>
                      <a:pt x="3459" y="15562"/>
                    </a:lnTo>
                    <a:lnTo>
                      <a:pt x="3459" y="15562"/>
                    </a:lnTo>
                    <a:lnTo>
                      <a:pt x="3442" y="15562"/>
                    </a:lnTo>
                    <a:lnTo>
                      <a:pt x="3425" y="15561"/>
                    </a:lnTo>
                    <a:lnTo>
                      <a:pt x="3407" y="15557"/>
                    </a:lnTo>
                    <a:lnTo>
                      <a:pt x="3389" y="15555"/>
                    </a:lnTo>
                    <a:lnTo>
                      <a:pt x="3370" y="15550"/>
                    </a:lnTo>
                    <a:lnTo>
                      <a:pt x="3353" y="15543"/>
                    </a:lnTo>
                    <a:lnTo>
                      <a:pt x="3334" y="15537"/>
                    </a:lnTo>
                    <a:lnTo>
                      <a:pt x="3316" y="15531"/>
                    </a:lnTo>
                    <a:lnTo>
                      <a:pt x="3297" y="15523"/>
                    </a:lnTo>
                    <a:lnTo>
                      <a:pt x="3281" y="15514"/>
                    </a:lnTo>
                    <a:lnTo>
                      <a:pt x="3263" y="15506"/>
                    </a:lnTo>
                    <a:lnTo>
                      <a:pt x="3247" y="15496"/>
                    </a:lnTo>
                    <a:lnTo>
                      <a:pt x="3232" y="15485"/>
                    </a:lnTo>
                    <a:lnTo>
                      <a:pt x="3218" y="15475"/>
                    </a:lnTo>
                    <a:lnTo>
                      <a:pt x="3204" y="15464"/>
                    </a:lnTo>
                    <a:lnTo>
                      <a:pt x="3193" y="15453"/>
                    </a:lnTo>
                    <a:lnTo>
                      <a:pt x="2478" y="14739"/>
                    </a:lnTo>
                    <a:lnTo>
                      <a:pt x="2478" y="14739"/>
                    </a:lnTo>
                    <a:lnTo>
                      <a:pt x="2467" y="14727"/>
                    </a:lnTo>
                    <a:lnTo>
                      <a:pt x="2459" y="14716"/>
                    </a:lnTo>
                    <a:lnTo>
                      <a:pt x="2452" y="14706"/>
                    </a:lnTo>
                    <a:lnTo>
                      <a:pt x="2447" y="14696"/>
                    </a:lnTo>
                    <a:lnTo>
                      <a:pt x="2445" y="14686"/>
                    </a:lnTo>
                    <a:lnTo>
                      <a:pt x="2444" y="14677"/>
                    </a:lnTo>
                    <a:lnTo>
                      <a:pt x="2444" y="14668"/>
                    </a:lnTo>
                    <a:lnTo>
                      <a:pt x="2446" y="14661"/>
                    </a:lnTo>
                    <a:lnTo>
                      <a:pt x="2450" y="14653"/>
                    </a:lnTo>
                    <a:lnTo>
                      <a:pt x="2456" y="14647"/>
                    </a:lnTo>
                    <a:lnTo>
                      <a:pt x="2462" y="14642"/>
                    </a:lnTo>
                    <a:lnTo>
                      <a:pt x="2473" y="14637"/>
                    </a:lnTo>
                    <a:lnTo>
                      <a:pt x="2483" y="14633"/>
                    </a:lnTo>
                    <a:lnTo>
                      <a:pt x="2495" y="14631"/>
                    </a:lnTo>
                    <a:lnTo>
                      <a:pt x="2509" y="14629"/>
                    </a:lnTo>
                    <a:lnTo>
                      <a:pt x="2524" y="14628"/>
                    </a:lnTo>
                    <a:lnTo>
                      <a:pt x="5327" y="14628"/>
                    </a:lnTo>
                    <a:close/>
                    <a:moveTo>
                      <a:pt x="623" y="2891"/>
                    </a:moveTo>
                    <a:lnTo>
                      <a:pt x="623" y="2891"/>
                    </a:lnTo>
                    <a:lnTo>
                      <a:pt x="655" y="2891"/>
                    </a:lnTo>
                    <a:lnTo>
                      <a:pt x="688" y="2888"/>
                    </a:lnTo>
                    <a:lnTo>
                      <a:pt x="721" y="2883"/>
                    </a:lnTo>
                    <a:lnTo>
                      <a:pt x="752" y="2877"/>
                    </a:lnTo>
                    <a:lnTo>
                      <a:pt x="4054" y="2177"/>
                    </a:lnTo>
                    <a:lnTo>
                      <a:pt x="4054" y="2177"/>
                    </a:lnTo>
                    <a:lnTo>
                      <a:pt x="4082" y="2170"/>
                    </a:lnTo>
                    <a:lnTo>
                      <a:pt x="4108" y="2163"/>
                    </a:lnTo>
                    <a:lnTo>
                      <a:pt x="4135" y="2154"/>
                    </a:lnTo>
                    <a:lnTo>
                      <a:pt x="4161" y="2144"/>
                    </a:lnTo>
                    <a:lnTo>
                      <a:pt x="4185" y="2134"/>
                    </a:lnTo>
                    <a:lnTo>
                      <a:pt x="4210" y="2121"/>
                    </a:lnTo>
                    <a:lnTo>
                      <a:pt x="4234" y="2109"/>
                    </a:lnTo>
                    <a:lnTo>
                      <a:pt x="4257" y="2095"/>
                    </a:lnTo>
                    <a:lnTo>
                      <a:pt x="4278" y="2081"/>
                    </a:lnTo>
                    <a:lnTo>
                      <a:pt x="4301" y="2065"/>
                    </a:lnTo>
                    <a:lnTo>
                      <a:pt x="4321" y="2048"/>
                    </a:lnTo>
                    <a:lnTo>
                      <a:pt x="4341" y="2031"/>
                    </a:lnTo>
                    <a:lnTo>
                      <a:pt x="4360" y="2013"/>
                    </a:lnTo>
                    <a:lnTo>
                      <a:pt x="4379" y="1994"/>
                    </a:lnTo>
                    <a:lnTo>
                      <a:pt x="4397" y="1975"/>
                    </a:lnTo>
                    <a:lnTo>
                      <a:pt x="4413" y="1955"/>
                    </a:lnTo>
                    <a:lnTo>
                      <a:pt x="4430" y="1934"/>
                    </a:lnTo>
                    <a:lnTo>
                      <a:pt x="4443" y="1912"/>
                    </a:lnTo>
                    <a:lnTo>
                      <a:pt x="4458" y="1891"/>
                    </a:lnTo>
                    <a:lnTo>
                      <a:pt x="4471" y="1868"/>
                    </a:lnTo>
                    <a:lnTo>
                      <a:pt x="4484" y="1844"/>
                    </a:lnTo>
                    <a:lnTo>
                      <a:pt x="4495" y="1820"/>
                    </a:lnTo>
                    <a:lnTo>
                      <a:pt x="4505" y="1796"/>
                    </a:lnTo>
                    <a:lnTo>
                      <a:pt x="4514" y="1773"/>
                    </a:lnTo>
                    <a:lnTo>
                      <a:pt x="4521" y="1747"/>
                    </a:lnTo>
                    <a:lnTo>
                      <a:pt x="4529" y="1721"/>
                    </a:lnTo>
                    <a:lnTo>
                      <a:pt x="4535" y="1696"/>
                    </a:lnTo>
                    <a:lnTo>
                      <a:pt x="4540" y="1669"/>
                    </a:lnTo>
                    <a:lnTo>
                      <a:pt x="4544" y="1643"/>
                    </a:lnTo>
                    <a:lnTo>
                      <a:pt x="4547" y="1616"/>
                    </a:lnTo>
                    <a:lnTo>
                      <a:pt x="4548" y="1590"/>
                    </a:lnTo>
                    <a:lnTo>
                      <a:pt x="4548" y="1562"/>
                    </a:lnTo>
                    <a:lnTo>
                      <a:pt x="4548" y="1562"/>
                    </a:lnTo>
                    <a:lnTo>
                      <a:pt x="4540" y="618"/>
                    </a:lnTo>
                    <a:lnTo>
                      <a:pt x="4540" y="618"/>
                    </a:lnTo>
                    <a:lnTo>
                      <a:pt x="4540" y="586"/>
                    </a:lnTo>
                    <a:lnTo>
                      <a:pt x="4537" y="555"/>
                    </a:lnTo>
                    <a:lnTo>
                      <a:pt x="4533" y="524"/>
                    </a:lnTo>
                    <a:lnTo>
                      <a:pt x="4528" y="493"/>
                    </a:lnTo>
                    <a:lnTo>
                      <a:pt x="4520" y="463"/>
                    </a:lnTo>
                    <a:lnTo>
                      <a:pt x="4511" y="434"/>
                    </a:lnTo>
                    <a:lnTo>
                      <a:pt x="4501" y="405"/>
                    </a:lnTo>
                    <a:lnTo>
                      <a:pt x="4490" y="376"/>
                    </a:lnTo>
                    <a:lnTo>
                      <a:pt x="4477" y="350"/>
                    </a:lnTo>
                    <a:lnTo>
                      <a:pt x="4464" y="323"/>
                    </a:lnTo>
                    <a:lnTo>
                      <a:pt x="4448" y="297"/>
                    </a:lnTo>
                    <a:lnTo>
                      <a:pt x="4432" y="272"/>
                    </a:lnTo>
                    <a:lnTo>
                      <a:pt x="4416" y="248"/>
                    </a:lnTo>
                    <a:lnTo>
                      <a:pt x="4397" y="224"/>
                    </a:lnTo>
                    <a:lnTo>
                      <a:pt x="4377" y="202"/>
                    </a:lnTo>
                    <a:lnTo>
                      <a:pt x="4356" y="181"/>
                    </a:lnTo>
                    <a:lnTo>
                      <a:pt x="4335" y="160"/>
                    </a:lnTo>
                    <a:lnTo>
                      <a:pt x="4312" y="141"/>
                    </a:lnTo>
                    <a:lnTo>
                      <a:pt x="4288" y="122"/>
                    </a:lnTo>
                    <a:lnTo>
                      <a:pt x="4265" y="105"/>
                    </a:lnTo>
                    <a:lnTo>
                      <a:pt x="4239" y="89"/>
                    </a:lnTo>
                    <a:lnTo>
                      <a:pt x="4213" y="74"/>
                    </a:lnTo>
                    <a:lnTo>
                      <a:pt x="4186" y="60"/>
                    </a:lnTo>
                    <a:lnTo>
                      <a:pt x="4159" y="49"/>
                    </a:lnTo>
                    <a:lnTo>
                      <a:pt x="4131" y="37"/>
                    </a:lnTo>
                    <a:lnTo>
                      <a:pt x="4102" y="27"/>
                    </a:lnTo>
                    <a:lnTo>
                      <a:pt x="4073" y="20"/>
                    </a:lnTo>
                    <a:lnTo>
                      <a:pt x="4043" y="12"/>
                    </a:lnTo>
                    <a:lnTo>
                      <a:pt x="4013" y="7"/>
                    </a:lnTo>
                    <a:lnTo>
                      <a:pt x="3981" y="3"/>
                    </a:lnTo>
                    <a:lnTo>
                      <a:pt x="3950" y="1"/>
                    </a:lnTo>
                    <a:lnTo>
                      <a:pt x="3918" y="0"/>
                    </a:lnTo>
                    <a:lnTo>
                      <a:pt x="3918" y="0"/>
                    </a:lnTo>
                    <a:lnTo>
                      <a:pt x="3913" y="0"/>
                    </a:lnTo>
                    <a:lnTo>
                      <a:pt x="3913" y="0"/>
                    </a:lnTo>
                    <a:lnTo>
                      <a:pt x="3880" y="1"/>
                    </a:lnTo>
                    <a:lnTo>
                      <a:pt x="3849" y="3"/>
                    </a:lnTo>
                    <a:lnTo>
                      <a:pt x="3817" y="7"/>
                    </a:lnTo>
                    <a:lnTo>
                      <a:pt x="3787" y="14"/>
                    </a:lnTo>
                    <a:lnTo>
                      <a:pt x="3757" y="21"/>
                    </a:lnTo>
                    <a:lnTo>
                      <a:pt x="3728" y="30"/>
                    </a:lnTo>
                    <a:lnTo>
                      <a:pt x="3699" y="40"/>
                    </a:lnTo>
                    <a:lnTo>
                      <a:pt x="3670" y="51"/>
                    </a:lnTo>
                    <a:lnTo>
                      <a:pt x="3644" y="64"/>
                    </a:lnTo>
                    <a:lnTo>
                      <a:pt x="3616" y="78"/>
                    </a:lnTo>
                    <a:lnTo>
                      <a:pt x="3591" y="93"/>
                    </a:lnTo>
                    <a:lnTo>
                      <a:pt x="3566" y="109"/>
                    </a:lnTo>
                    <a:lnTo>
                      <a:pt x="3542" y="127"/>
                    </a:lnTo>
                    <a:lnTo>
                      <a:pt x="3518" y="146"/>
                    </a:lnTo>
                    <a:lnTo>
                      <a:pt x="3495" y="165"/>
                    </a:lnTo>
                    <a:lnTo>
                      <a:pt x="3474" y="186"/>
                    </a:lnTo>
                    <a:lnTo>
                      <a:pt x="3454" y="207"/>
                    </a:lnTo>
                    <a:lnTo>
                      <a:pt x="3433" y="230"/>
                    </a:lnTo>
                    <a:lnTo>
                      <a:pt x="3416" y="254"/>
                    </a:lnTo>
                    <a:lnTo>
                      <a:pt x="3398" y="279"/>
                    </a:lnTo>
                    <a:lnTo>
                      <a:pt x="3383" y="304"/>
                    </a:lnTo>
                    <a:lnTo>
                      <a:pt x="3368" y="331"/>
                    </a:lnTo>
                    <a:lnTo>
                      <a:pt x="3354" y="357"/>
                    </a:lnTo>
                    <a:lnTo>
                      <a:pt x="3341" y="385"/>
                    </a:lnTo>
                    <a:lnTo>
                      <a:pt x="3331" y="414"/>
                    </a:lnTo>
                    <a:lnTo>
                      <a:pt x="3321" y="443"/>
                    </a:lnTo>
                    <a:lnTo>
                      <a:pt x="3314" y="472"/>
                    </a:lnTo>
                    <a:lnTo>
                      <a:pt x="3306" y="502"/>
                    </a:lnTo>
                    <a:lnTo>
                      <a:pt x="3301" y="532"/>
                    </a:lnTo>
                    <a:lnTo>
                      <a:pt x="3297" y="564"/>
                    </a:lnTo>
                    <a:lnTo>
                      <a:pt x="3295" y="595"/>
                    </a:lnTo>
                    <a:lnTo>
                      <a:pt x="3295" y="628"/>
                    </a:lnTo>
                    <a:lnTo>
                      <a:pt x="3299" y="1064"/>
                    </a:lnTo>
                    <a:lnTo>
                      <a:pt x="494" y="1659"/>
                    </a:lnTo>
                    <a:lnTo>
                      <a:pt x="494" y="1659"/>
                    </a:lnTo>
                    <a:lnTo>
                      <a:pt x="463" y="1667"/>
                    </a:lnTo>
                    <a:lnTo>
                      <a:pt x="432" y="1676"/>
                    </a:lnTo>
                    <a:lnTo>
                      <a:pt x="403" y="1686"/>
                    </a:lnTo>
                    <a:lnTo>
                      <a:pt x="375" y="1697"/>
                    </a:lnTo>
                    <a:lnTo>
                      <a:pt x="346" y="1711"/>
                    </a:lnTo>
                    <a:lnTo>
                      <a:pt x="319" y="1725"/>
                    </a:lnTo>
                    <a:lnTo>
                      <a:pt x="293" y="1740"/>
                    </a:lnTo>
                    <a:lnTo>
                      <a:pt x="267" y="1757"/>
                    </a:lnTo>
                    <a:lnTo>
                      <a:pt x="242" y="1775"/>
                    </a:lnTo>
                    <a:lnTo>
                      <a:pt x="220" y="1794"/>
                    </a:lnTo>
                    <a:lnTo>
                      <a:pt x="197" y="1814"/>
                    </a:lnTo>
                    <a:lnTo>
                      <a:pt x="176" y="1835"/>
                    </a:lnTo>
                    <a:lnTo>
                      <a:pt x="155" y="1857"/>
                    </a:lnTo>
                    <a:lnTo>
                      <a:pt x="136" y="1881"/>
                    </a:lnTo>
                    <a:lnTo>
                      <a:pt x="118" y="1903"/>
                    </a:lnTo>
                    <a:lnTo>
                      <a:pt x="101" y="1929"/>
                    </a:lnTo>
                    <a:lnTo>
                      <a:pt x="86" y="1954"/>
                    </a:lnTo>
                    <a:lnTo>
                      <a:pt x="71" y="1980"/>
                    </a:lnTo>
                    <a:lnTo>
                      <a:pt x="58" y="2007"/>
                    </a:lnTo>
                    <a:lnTo>
                      <a:pt x="46" y="2034"/>
                    </a:lnTo>
                    <a:lnTo>
                      <a:pt x="36" y="2062"/>
                    </a:lnTo>
                    <a:lnTo>
                      <a:pt x="26" y="2091"/>
                    </a:lnTo>
                    <a:lnTo>
                      <a:pt x="18" y="2120"/>
                    </a:lnTo>
                    <a:lnTo>
                      <a:pt x="12" y="2150"/>
                    </a:lnTo>
                    <a:lnTo>
                      <a:pt x="7" y="2180"/>
                    </a:lnTo>
                    <a:lnTo>
                      <a:pt x="3" y="2211"/>
                    </a:lnTo>
                    <a:lnTo>
                      <a:pt x="2" y="2241"/>
                    </a:lnTo>
                    <a:lnTo>
                      <a:pt x="0" y="2272"/>
                    </a:lnTo>
                    <a:lnTo>
                      <a:pt x="2" y="2303"/>
                    </a:lnTo>
                    <a:lnTo>
                      <a:pt x="4" y="2334"/>
                    </a:lnTo>
                    <a:lnTo>
                      <a:pt x="8" y="2366"/>
                    </a:lnTo>
                    <a:lnTo>
                      <a:pt x="14" y="2397"/>
                    </a:lnTo>
                    <a:lnTo>
                      <a:pt x="14" y="2397"/>
                    </a:lnTo>
                    <a:lnTo>
                      <a:pt x="21" y="2425"/>
                    </a:lnTo>
                    <a:lnTo>
                      <a:pt x="28" y="2451"/>
                    </a:lnTo>
                    <a:lnTo>
                      <a:pt x="37" y="2478"/>
                    </a:lnTo>
                    <a:lnTo>
                      <a:pt x="47" y="2503"/>
                    </a:lnTo>
                    <a:lnTo>
                      <a:pt x="57" y="2528"/>
                    </a:lnTo>
                    <a:lnTo>
                      <a:pt x="68" y="2552"/>
                    </a:lnTo>
                    <a:lnTo>
                      <a:pt x="81" y="2576"/>
                    </a:lnTo>
                    <a:lnTo>
                      <a:pt x="95" y="2599"/>
                    </a:lnTo>
                    <a:lnTo>
                      <a:pt x="110" y="2620"/>
                    </a:lnTo>
                    <a:lnTo>
                      <a:pt x="125" y="2641"/>
                    </a:lnTo>
                    <a:lnTo>
                      <a:pt x="142" y="2663"/>
                    </a:lnTo>
                    <a:lnTo>
                      <a:pt x="158" y="2683"/>
                    </a:lnTo>
                    <a:lnTo>
                      <a:pt x="176" y="2702"/>
                    </a:lnTo>
                    <a:lnTo>
                      <a:pt x="194" y="2719"/>
                    </a:lnTo>
                    <a:lnTo>
                      <a:pt x="215" y="2737"/>
                    </a:lnTo>
                    <a:lnTo>
                      <a:pt x="233" y="2755"/>
                    </a:lnTo>
                    <a:lnTo>
                      <a:pt x="255" y="2770"/>
                    </a:lnTo>
                    <a:lnTo>
                      <a:pt x="276" y="2785"/>
                    </a:lnTo>
                    <a:lnTo>
                      <a:pt x="298" y="2799"/>
                    </a:lnTo>
                    <a:lnTo>
                      <a:pt x="320" y="2813"/>
                    </a:lnTo>
                    <a:lnTo>
                      <a:pt x="343" y="2824"/>
                    </a:lnTo>
                    <a:lnTo>
                      <a:pt x="367" y="2835"/>
                    </a:lnTo>
                    <a:lnTo>
                      <a:pt x="391" y="2845"/>
                    </a:lnTo>
                    <a:lnTo>
                      <a:pt x="415" y="2855"/>
                    </a:lnTo>
                    <a:lnTo>
                      <a:pt x="440" y="2863"/>
                    </a:lnTo>
                    <a:lnTo>
                      <a:pt x="465" y="2870"/>
                    </a:lnTo>
                    <a:lnTo>
                      <a:pt x="490" y="2877"/>
                    </a:lnTo>
                    <a:lnTo>
                      <a:pt x="517" y="2882"/>
                    </a:lnTo>
                    <a:lnTo>
                      <a:pt x="543" y="2886"/>
                    </a:lnTo>
                    <a:lnTo>
                      <a:pt x="570" y="2889"/>
                    </a:lnTo>
                    <a:lnTo>
                      <a:pt x="596" y="2891"/>
                    </a:lnTo>
                    <a:lnTo>
                      <a:pt x="623" y="2891"/>
                    </a:lnTo>
                    <a:lnTo>
                      <a:pt x="623" y="2891"/>
                    </a:lnTo>
                    <a:close/>
                    <a:moveTo>
                      <a:pt x="623" y="5109"/>
                    </a:moveTo>
                    <a:lnTo>
                      <a:pt x="623" y="5109"/>
                    </a:lnTo>
                    <a:lnTo>
                      <a:pt x="655" y="5108"/>
                    </a:lnTo>
                    <a:lnTo>
                      <a:pt x="688" y="5105"/>
                    </a:lnTo>
                    <a:lnTo>
                      <a:pt x="721" y="5102"/>
                    </a:lnTo>
                    <a:lnTo>
                      <a:pt x="754" y="5095"/>
                    </a:lnTo>
                    <a:lnTo>
                      <a:pt x="7350" y="3694"/>
                    </a:lnTo>
                    <a:lnTo>
                      <a:pt x="7350" y="3694"/>
                    </a:lnTo>
                    <a:lnTo>
                      <a:pt x="7381" y="3686"/>
                    </a:lnTo>
                    <a:lnTo>
                      <a:pt x="7412" y="3678"/>
                    </a:lnTo>
                    <a:lnTo>
                      <a:pt x="7442" y="3667"/>
                    </a:lnTo>
                    <a:lnTo>
                      <a:pt x="7471" y="3655"/>
                    </a:lnTo>
                    <a:lnTo>
                      <a:pt x="7498" y="3642"/>
                    </a:lnTo>
                    <a:lnTo>
                      <a:pt x="7526" y="3628"/>
                    </a:lnTo>
                    <a:lnTo>
                      <a:pt x="7551" y="3612"/>
                    </a:lnTo>
                    <a:lnTo>
                      <a:pt x="7578" y="3596"/>
                    </a:lnTo>
                    <a:lnTo>
                      <a:pt x="7602" y="3578"/>
                    </a:lnTo>
                    <a:lnTo>
                      <a:pt x="7626" y="3559"/>
                    </a:lnTo>
                    <a:lnTo>
                      <a:pt x="7647" y="3539"/>
                    </a:lnTo>
                    <a:lnTo>
                      <a:pt x="7668" y="3518"/>
                    </a:lnTo>
                    <a:lnTo>
                      <a:pt x="7689" y="3495"/>
                    </a:lnTo>
                    <a:lnTo>
                      <a:pt x="7709" y="3472"/>
                    </a:lnTo>
                    <a:lnTo>
                      <a:pt x="7726" y="3448"/>
                    </a:lnTo>
                    <a:lnTo>
                      <a:pt x="7743" y="3424"/>
                    </a:lnTo>
                    <a:lnTo>
                      <a:pt x="7759" y="3398"/>
                    </a:lnTo>
                    <a:lnTo>
                      <a:pt x="7773" y="3373"/>
                    </a:lnTo>
                    <a:lnTo>
                      <a:pt x="7787" y="3345"/>
                    </a:lnTo>
                    <a:lnTo>
                      <a:pt x="7798" y="3317"/>
                    </a:lnTo>
                    <a:lnTo>
                      <a:pt x="7810" y="3290"/>
                    </a:lnTo>
                    <a:lnTo>
                      <a:pt x="7818" y="3261"/>
                    </a:lnTo>
                    <a:lnTo>
                      <a:pt x="7826" y="3232"/>
                    </a:lnTo>
                    <a:lnTo>
                      <a:pt x="7832" y="3203"/>
                    </a:lnTo>
                    <a:lnTo>
                      <a:pt x="7837" y="3173"/>
                    </a:lnTo>
                    <a:lnTo>
                      <a:pt x="7841" y="3142"/>
                    </a:lnTo>
                    <a:lnTo>
                      <a:pt x="7844" y="3111"/>
                    </a:lnTo>
                    <a:lnTo>
                      <a:pt x="7844" y="3081"/>
                    </a:lnTo>
                    <a:lnTo>
                      <a:pt x="7844" y="3049"/>
                    </a:lnTo>
                    <a:lnTo>
                      <a:pt x="7840" y="3018"/>
                    </a:lnTo>
                    <a:lnTo>
                      <a:pt x="7836" y="2986"/>
                    </a:lnTo>
                    <a:lnTo>
                      <a:pt x="7830" y="2955"/>
                    </a:lnTo>
                    <a:lnTo>
                      <a:pt x="7830" y="2955"/>
                    </a:lnTo>
                    <a:lnTo>
                      <a:pt x="7823" y="2925"/>
                    </a:lnTo>
                    <a:lnTo>
                      <a:pt x="7813" y="2893"/>
                    </a:lnTo>
                    <a:lnTo>
                      <a:pt x="7803" y="2864"/>
                    </a:lnTo>
                    <a:lnTo>
                      <a:pt x="7792" y="2835"/>
                    </a:lnTo>
                    <a:lnTo>
                      <a:pt x="7779" y="2808"/>
                    </a:lnTo>
                    <a:lnTo>
                      <a:pt x="7764" y="2780"/>
                    </a:lnTo>
                    <a:lnTo>
                      <a:pt x="7749" y="2753"/>
                    </a:lnTo>
                    <a:lnTo>
                      <a:pt x="7731" y="2728"/>
                    </a:lnTo>
                    <a:lnTo>
                      <a:pt x="7714" y="2704"/>
                    </a:lnTo>
                    <a:lnTo>
                      <a:pt x="7695" y="2680"/>
                    </a:lnTo>
                    <a:lnTo>
                      <a:pt x="7675" y="2658"/>
                    </a:lnTo>
                    <a:lnTo>
                      <a:pt x="7653" y="2636"/>
                    </a:lnTo>
                    <a:lnTo>
                      <a:pt x="7632" y="2616"/>
                    </a:lnTo>
                    <a:lnTo>
                      <a:pt x="7609" y="2597"/>
                    </a:lnTo>
                    <a:lnTo>
                      <a:pt x="7585" y="2580"/>
                    </a:lnTo>
                    <a:lnTo>
                      <a:pt x="7560" y="2562"/>
                    </a:lnTo>
                    <a:lnTo>
                      <a:pt x="7535" y="2547"/>
                    </a:lnTo>
                    <a:lnTo>
                      <a:pt x="7509" y="2532"/>
                    </a:lnTo>
                    <a:lnTo>
                      <a:pt x="7482" y="2519"/>
                    </a:lnTo>
                    <a:lnTo>
                      <a:pt x="7454" y="2507"/>
                    </a:lnTo>
                    <a:lnTo>
                      <a:pt x="7427" y="2497"/>
                    </a:lnTo>
                    <a:lnTo>
                      <a:pt x="7398" y="2488"/>
                    </a:lnTo>
                    <a:lnTo>
                      <a:pt x="7369" y="2479"/>
                    </a:lnTo>
                    <a:lnTo>
                      <a:pt x="7339" y="2473"/>
                    </a:lnTo>
                    <a:lnTo>
                      <a:pt x="7310" y="2468"/>
                    </a:lnTo>
                    <a:lnTo>
                      <a:pt x="7278" y="2464"/>
                    </a:lnTo>
                    <a:lnTo>
                      <a:pt x="7248" y="2463"/>
                    </a:lnTo>
                    <a:lnTo>
                      <a:pt x="7216" y="2461"/>
                    </a:lnTo>
                    <a:lnTo>
                      <a:pt x="7186" y="2463"/>
                    </a:lnTo>
                    <a:lnTo>
                      <a:pt x="7155" y="2465"/>
                    </a:lnTo>
                    <a:lnTo>
                      <a:pt x="7123" y="2470"/>
                    </a:lnTo>
                    <a:lnTo>
                      <a:pt x="7092" y="2475"/>
                    </a:lnTo>
                    <a:lnTo>
                      <a:pt x="494" y="3877"/>
                    </a:lnTo>
                    <a:lnTo>
                      <a:pt x="494" y="3877"/>
                    </a:lnTo>
                    <a:lnTo>
                      <a:pt x="463" y="3884"/>
                    </a:lnTo>
                    <a:lnTo>
                      <a:pt x="432" y="3893"/>
                    </a:lnTo>
                    <a:lnTo>
                      <a:pt x="403" y="3903"/>
                    </a:lnTo>
                    <a:lnTo>
                      <a:pt x="375" y="3916"/>
                    </a:lnTo>
                    <a:lnTo>
                      <a:pt x="346" y="3928"/>
                    </a:lnTo>
                    <a:lnTo>
                      <a:pt x="319" y="3943"/>
                    </a:lnTo>
                    <a:lnTo>
                      <a:pt x="293" y="3958"/>
                    </a:lnTo>
                    <a:lnTo>
                      <a:pt x="267" y="3975"/>
                    </a:lnTo>
                    <a:lnTo>
                      <a:pt x="242" y="3994"/>
                    </a:lnTo>
                    <a:lnTo>
                      <a:pt x="220" y="4012"/>
                    </a:lnTo>
                    <a:lnTo>
                      <a:pt x="197" y="4033"/>
                    </a:lnTo>
                    <a:lnTo>
                      <a:pt x="176" y="4053"/>
                    </a:lnTo>
                    <a:lnTo>
                      <a:pt x="155" y="4075"/>
                    </a:lnTo>
                    <a:lnTo>
                      <a:pt x="136" y="4098"/>
                    </a:lnTo>
                    <a:lnTo>
                      <a:pt x="118" y="4122"/>
                    </a:lnTo>
                    <a:lnTo>
                      <a:pt x="101" y="4147"/>
                    </a:lnTo>
                    <a:lnTo>
                      <a:pt x="86" y="4172"/>
                    </a:lnTo>
                    <a:lnTo>
                      <a:pt x="71" y="4199"/>
                    </a:lnTo>
                    <a:lnTo>
                      <a:pt x="58" y="4225"/>
                    </a:lnTo>
                    <a:lnTo>
                      <a:pt x="46" y="4253"/>
                    </a:lnTo>
                    <a:lnTo>
                      <a:pt x="36" y="4281"/>
                    </a:lnTo>
                    <a:lnTo>
                      <a:pt x="26" y="4310"/>
                    </a:lnTo>
                    <a:lnTo>
                      <a:pt x="18" y="4339"/>
                    </a:lnTo>
                    <a:lnTo>
                      <a:pt x="12" y="4368"/>
                    </a:lnTo>
                    <a:lnTo>
                      <a:pt x="7" y="4398"/>
                    </a:lnTo>
                    <a:lnTo>
                      <a:pt x="3" y="4428"/>
                    </a:lnTo>
                    <a:lnTo>
                      <a:pt x="2" y="4459"/>
                    </a:lnTo>
                    <a:lnTo>
                      <a:pt x="0" y="4490"/>
                    </a:lnTo>
                    <a:lnTo>
                      <a:pt x="2" y="4521"/>
                    </a:lnTo>
                    <a:lnTo>
                      <a:pt x="4" y="4553"/>
                    </a:lnTo>
                    <a:lnTo>
                      <a:pt x="8" y="4584"/>
                    </a:lnTo>
                    <a:lnTo>
                      <a:pt x="14" y="4616"/>
                    </a:lnTo>
                    <a:lnTo>
                      <a:pt x="14" y="4616"/>
                    </a:lnTo>
                    <a:lnTo>
                      <a:pt x="21" y="4642"/>
                    </a:lnTo>
                    <a:lnTo>
                      <a:pt x="28" y="4670"/>
                    </a:lnTo>
                    <a:lnTo>
                      <a:pt x="37" y="4695"/>
                    </a:lnTo>
                    <a:lnTo>
                      <a:pt x="47" y="4721"/>
                    </a:lnTo>
                    <a:lnTo>
                      <a:pt x="57" y="4745"/>
                    </a:lnTo>
                    <a:lnTo>
                      <a:pt x="68" y="4769"/>
                    </a:lnTo>
                    <a:lnTo>
                      <a:pt x="81" y="4793"/>
                    </a:lnTo>
                    <a:lnTo>
                      <a:pt x="95" y="4816"/>
                    </a:lnTo>
                    <a:lnTo>
                      <a:pt x="110" y="4838"/>
                    </a:lnTo>
                    <a:lnTo>
                      <a:pt x="125" y="4860"/>
                    </a:lnTo>
                    <a:lnTo>
                      <a:pt x="142" y="4880"/>
                    </a:lnTo>
                    <a:lnTo>
                      <a:pt x="158" y="4900"/>
                    </a:lnTo>
                    <a:lnTo>
                      <a:pt x="176" y="4919"/>
                    </a:lnTo>
                    <a:lnTo>
                      <a:pt x="194" y="4938"/>
                    </a:lnTo>
                    <a:lnTo>
                      <a:pt x="215" y="4956"/>
                    </a:lnTo>
                    <a:lnTo>
                      <a:pt x="233" y="4972"/>
                    </a:lnTo>
                    <a:lnTo>
                      <a:pt x="255" y="4988"/>
                    </a:lnTo>
                    <a:lnTo>
                      <a:pt x="276" y="5003"/>
                    </a:lnTo>
                    <a:lnTo>
                      <a:pt x="298" y="5017"/>
                    </a:lnTo>
                    <a:lnTo>
                      <a:pt x="320" y="5030"/>
                    </a:lnTo>
                    <a:lnTo>
                      <a:pt x="343" y="5042"/>
                    </a:lnTo>
                    <a:lnTo>
                      <a:pt x="367" y="5054"/>
                    </a:lnTo>
                    <a:lnTo>
                      <a:pt x="391" y="5064"/>
                    </a:lnTo>
                    <a:lnTo>
                      <a:pt x="415" y="5073"/>
                    </a:lnTo>
                    <a:lnTo>
                      <a:pt x="440" y="5081"/>
                    </a:lnTo>
                    <a:lnTo>
                      <a:pt x="465" y="5089"/>
                    </a:lnTo>
                    <a:lnTo>
                      <a:pt x="490" y="5095"/>
                    </a:lnTo>
                    <a:lnTo>
                      <a:pt x="517" y="5100"/>
                    </a:lnTo>
                    <a:lnTo>
                      <a:pt x="543" y="5104"/>
                    </a:lnTo>
                    <a:lnTo>
                      <a:pt x="570" y="5107"/>
                    </a:lnTo>
                    <a:lnTo>
                      <a:pt x="596" y="5108"/>
                    </a:lnTo>
                    <a:lnTo>
                      <a:pt x="623" y="5109"/>
                    </a:lnTo>
                    <a:lnTo>
                      <a:pt x="623" y="5109"/>
                    </a:lnTo>
                    <a:close/>
                    <a:moveTo>
                      <a:pt x="7830" y="5173"/>
                    </a:moveTo>
                    <a:lnTo>
                      <a:pt x="7830" y="5173"/>
                    </a:lnTo>
                    <a:lnTo>
                      <a:pt x="7823" y="5142"/>
                    </a:lnTo>
                    <a:lnTo>
                      <a:pt x="7813" y="5112"/>
                    </a:lnTo>
                    <a:lnTo>
                      <a:pt x="7803" y="5081"/>
                    </a:lnTo>
                    <a:lnTo>
                      <a:pt x="7792" y="5053"/>
                    </a:lnTo>
                    <a:lnTo>
                      <a:pt x="7779" y="5025"/>
                    </a:lnTo>
                    <a:lnTo>
                      <a:pt x="7764" y="4998"/>
                    </a:lnTo>
                    <a:lnTo>
                      <a:pt x="7749" y="4972"/>
                    </a:lnTo>
                    <a:lnTo>
                      <a:pt x="7731" y="4947"/>
                    </a:lnTo>
                    <a:lnTo>
                      <a:pt x="7714" y="4922"/>
                    </a:lnTo>
                    <a:lnTo>
                      <a:pt x="7695" y="4899"/>
                    </a:lnTo>
                    <a:lnTo>
                      <a:pt x="7675" y="4876"/>
                    </a:lnTo>
                    <a:lnTo>
                      <a:pt x="7653" y="4855"/>
                    </a:lnTo>
                    <a:lnTo>
                      <a:pt x="7632" y="4835"/>
                    </a:lnTo>
                    <a:lnTo>
                      <a:pt x="7609" y="4815"/>
                    </a:lnTo>
                    <a:lnTo>
                      <a:pt x="7585" y="4797"/>
                    </a:lnTo>
                    <a:lnTo>
                      <a:pt x="7560" y="4781"/>
                    </a:lnTo>
                    <a:lnTo>
                      <a:pt x="7535" y="4764"/>
                    </a:lnTo>
                    <a:lnTo>
                      <a:pt x="7509" y="4750"/>
                    </a:lnTo>
                    <a:lnTo>
                      <a:pt x="7482" y="4736"/>
                    </a:lnTo>
                    <a:lnTo>
                      <a:pt x="7454" y="4725"/>
                    </a:lnTo>
                    <a:lnTo>
                      <a:pt x="7427" y="4714"/>
                    </a:lnTo>
                    <a:lnTo>
                      <a:pt x="7398" y="4705"/>
                    </a:lnTo>
                    <a:lnTo>
                      <a:pt x="7369" y="4697"/>
                    </a:lnTo>
                    <a:lnTo>
                      <a:pt x="7339" y="4691"/>
                    </a:lnTo>
                    <a:lnTo>
                      <a:pt x="7310" y="4686"/>
                    </a:lnTo>
                    <a:lnTo>
                      <a:pt x="7278" y="4682"/>
                    </a:lnTo>
                    <a:lnTo>
                      <a:pt x="7248" y="4680"/>
                    </a:lnTo>
                    <a:lnTo>
                      <a:pt x="7216" y="4680"/>
                    </a:lnTo>
                    <a:lnTo>
                      <a:pt x="7186" y="4681"/>
                    </a:lnTo>
                    <a:lnTo>
                      <a:pt x="7155" y="4684"/>
                    </a:lnTo>
                    <a:lnTo>
                      <a:pt x="7123" y="4687"/>
                    </a:lnTo>
                    <a:lnTo>
                      <a:pt x="7092" y="4694"/>
                    </a:lnTo>
                    <a:lnTo>
                      <a:pt x="494" y="6095"/>
                    </a:lnTo>
                    <a:lnTo>
                      <a:pt x="494" y="6095"/>
                    </a:lnTo>
                    <a:lnTo>
                      <a:pt x="463" y="6103"/>
                    </a:lnTo>
                    <a:lnTo>
                      <a:pt x="432" y="6111"/>
                    </a:lnTo>
                    <a:lnTo>
                      <a:pt x="403" y="6121"/>
                    </a:lnTo>
                    <a:lnTo>
                      <a:pt x="375" y="6133"/>
                    </a:lnTo>
                    <a:lnTo>
                      <a:pt x="346" y="6147"/>
                    </a:lnTo>
                    <a:lnTo>
                      <a:pt x="319" y="6161"/>
                    </a:lnTo>
                    <a:lnTo>
                      <a:pt x="293" y="6176"/>
                    </a:lnTo>
                    <a:lnTo>
                      <a:pt x="267" y="6193"/>
                    </a:lnTo>
                    <a:lnTo>
                      <a:pt x="242" y="6211"/>
                    </a:lnTo>
                    <a:lnTo>
                      <a:pt x="220" y="6230"/>
                    </a:lnTo>
                    <a:lnTo>
                      <a:pt x="197" y="6250"/>
                    </a:lnTo>
                    <a:lnTo>
                      <a:pt x="176" y="6271"/>
                    </a:lnTo>
                    <a:lnTo>
                      <a:pt x="155" y="6293"/>
                    </a:lnTo>
                    <a:lnTo>
                      <a:pt x="136" y="6317"/>
                    </a:lnTo>
                    <a:lnTo>
                      <a:pt x="118" y="6341"/>
                    </a:lnTo>
                    <a:lnTo>
                      <a:pt x="101" y="6365"/>
                    </a:lnTo>
                    <a:lnTo>
                      <a:pt x="86" y="6390"/>
                    </a:lnTo>
                    <a:lnTo>
                      <a:pt x="71" y="6416"/>
                    </a:lnTo>
                    <a:lnTo>
                      <a:pt x="58" y="6444"/>
                    </a:lnTo>
                    <a:lnTo>
                      <a:pt x="46" y="6470"/>
                    </a:lnTo>
                    <a:lnTo>
                      <a:pt x="36" y="6499"/>
                    </a:lnTo>
                    <a:lnTo>
                      <a:pt x="26" y="6527"/>
                    </a:lnTo>
                    <a:lnTo>
                      <a:pt x="18" y="6557"/>
                    </a:lnTo>
                    <a:lnTo>
                      <a:pt x="12" y="6586"/>
                    </a:lnTo>
                    <a:lnTo>
                      <a:pt x="7" y="6616"/>
                    </a:lnTo>
                    <a:lnTo>
                      <a:pt x="3" y="6647"/>
                    </a:lnTo>
                    <a:lnTo>
                      <a:pt x="2" y="6677"/>
                    </a:lnTo>
                    <a:lnTo>
                      <a:pt x="0" y="6708"/>
                    </a:lnTo>
                    <a:lnTo>
                      <a:pt x="2" y="6740"/>
                    </a:lnTo>
                    <a:lnTo>
                      <a:pt x="4" y="6770"/>
                    </a:lnTo>
                    <a:lnTo>
                      <a:pt x="8" y="6801"/>
                    </a:lnTo>
                    <a:lnTo>
                      <a:pt x="14" y="6833"/>
                    </a:lnTo>
                    <a:lnTo>
                      <a:pt x="14" y="6833"/>
                    </a:lnTo>
                    <a:lnTo>
                      <a:pt x="21" y="6862"/>
                    </a:lnTo>
                    <a:lnTo>
                      <a:pt x="29" y="6890"/>
                    </a:lnTo>
                    <a:lnTo>
                      <a:pt x="38" y="6917"/>
                    </a:lnTo>
                    <a:lnTo>
                      <a:pt x="48" y="6944"/>
                    </a:lnTo>
                    <a:lnTo>
                      <a:pt x="60" y="6969"/>
                    </a:lnTo>
                    <a:lnTo>
                      <a:pt x="72" y="6994"/>
                    </a:lnTo>
                    <a:lnTo>
                      <a:pt x="86" y="7018"/>
                    </a:lnTo>
                    <a:lnTo>
                      <a:pt x="101" y="7042"/>
                    </a:lnTo>
                    <a:lnTo>
                      <a:pt x="116" y="7065"/>
                    </a:lnTo>
                    <a:lnTo>
                      <a:pt x="133" y="7087"/>
                    </a:lnTo>
                    <a:lnTo>
                      <a:pt x="150" y="7107"/>
                    </a:lnTo>
                    <a:lnTo>
                      <a:pt x="169" y="7128"/>
                    </a:lnTo>
                    <a:lnTo>
                      <a:pt x="188" y="7148"/>
                    </a:lnTo>
                    <a:lnTo>
                      <a:pt x="208" y="7167"/>
                    </a:lnTo>
                    <a:lnTo>
                      <a:pt x="228" y="7184"/>
                    </a:lnTo>
                    <a:lnTo>
                      <a:pt x="250" y="7201"/>
                    </a:lnTo>
                    <a:lnTo>
                      <a:pt x="250" y="7201"/>
                    </a:lnTo>
                    <a:lnTo>
                      <a:pt x="272" y="7218"/>
                    </a:lnTo>
                    <a:lnTo>
                      <a:pt x="298" y="7235"/>
                    </a:lnTo>
                    <a:lnTo>
                      <a:pt x="2057" y="8312"/>
                    </a:lnTo>
                    <a:lnTo>
                      <a:pt x="2057" y="10120"/>
                    </a:lnTo>
                    <a:lnTo>
                      <a:pt x="810" y="10120"/>
                    </a:lnTo>
                    <a:lnTo>
                      <a:pt x="810" y="10120"/>
                    </a:lnTo>
                    <a:lnTo>
                      <a:pt x="795" y="10122"/>
                    </a:lnTo>
                    <a:lnTo>
                      <a:pt x="780" y="10124"/>
                    </a:lnTo>
                    <a:lnTo>
                      <a:pt x="765" y="10128"/>
                    </a:lnTo>
                    <a:lnTo>
                      <a:pt x="750" y="10133"/>
                    </a:lnTo>
                    <a:lnTo>
                      <a:pt x="737" y="10139"/>
                    </a:lnTo>
                    <a:lnTo>
                      <a:pt x="723" y="10147"/>
                    </a:lnTo>
                    <a:lnTo>
                      <a:pt x="712" y="10157"/>
                    </a:lnTo>
                    <a:lnTo>
                      <a:pt x="701" y="10167"/>
                    </a:lnTo>
                    <a:lnTo>
                      <a:pt x="691" y="10177"/>
                    </a:lnTo>
                    <a:lnTo>
                      <a:pt x="682" y="10190"/>
                    </a:lnTo>
                    <a:lnTo>
                      <a:pt x="674" y="10202"/>
                    </a:lnTo>
                    <a:lnTo>
                      <a:pt x="667" y="10216"/>
                    </a:lnTo>
                    <a:lnTo>
                      <a:pt x="662" y="10230"/>
                    </a:lnTo>
                    <a:lnTo>
                      <a:pt x="658" y="10245"/>
                    </a:lnTo>
                    <a:lnTo>
                      <a:pt x="655" y="10260"/>
                    </a:lnTo>
                    <a:lnTo>
                      <a:pt x="655" y="10277"/>
                    </a:lnTo>
                    <a:lnTo>
                      <a:pt x="655" y="10900"/>
                    </a:lnTo>
                    <a:lnTo>
                      <a:pt x="655" y="10900"/>
                    </a:lnTo>
                    <a:lnTo>
                      <a:pt x="655" y="10907"/>
                    </a:lnTo>
                    <a:lnTo>
                      <a:pt x="658" y="10916"/>
                    </a:lnTo>
                    <a:lnTo>
                      <a:pt x="662" y="10931"/>
                    </a:lnTo>
                    <a:lnTo>
                      <a:pt x="662" y="10931"/>
                    </a:lnTo>
                    <a:lnTo>
                      <a:pt x="663" y="10980"/>
                    </a:lnTo>
                    <a:lnTo>
                      <a:pt x="667" y="11029"/>
                    </a:lnTo>
                    <a:lnTo>
                      <a:pt x="673" y="11079"/>
                    </a:lnTo>
                    <a:lnTo>
                      <a:pt x="681" y="11128"/>
                    </a:lnTo>
                    <a:lnTo>
                      <a:pt x="691" y="11177"/>
                    </a:lnTo>
                    <a:lnTo>
                      <a:pt x="702" y="11226"/>
                    </a:lnTo>
                    <a:lnTo>
                      <a:pt x="715" y="11275"/>
                    </a:lnTo>
                    <a:lnTo>
                      <a:pt x="730" y="11323"/>
                    </a:lnTo>
                    <a:lnTo>
                      <a:pt x="747" y="11372"/>
                    </a:lnTo>
                    <a:lnTo>
                      <a:pt x="765" y="11420"/>
                    </a:lnTo>
                    <a:lnTo>
                      <a:pt x="785" y="11469"/>
                    </a:lnTo>
                    <a:lnTo>
                      <a:pt x="806" y="11517"/>
                    </a:lnTo>
                    <a:lnTo>
                      <a:pt x="829" y="11565"/>
                    </a:lnTo>
                    <a:lnTo>
                      <a:pt x="853" y="11612"/>
                    </a:lnTo>
                    <a:lnTo>
                      <a:pt x="878" y="11660"/>
                    </a:lnTo>
                    <a:lnTo>
                      <a:pt x="905" y="11709"/>
                    </a:lnTo>
                    <a:lnTo>
                      <a:pt x="932" y="11757"/>
                    </a:lnTo>
                    <a:lnTo>
                      <a:pt x="961" y="11805"/>
                    </a:lnTo>
                    <a:lnTo>
                      <a:pt x="990" y="11853"/>
                    </a:lnTo>
                    <a:lnTo>
                      <a:pt x="1021" y="11901"/>
                    </a:lnTo>
                    <a:lnTo>
                      <a:pt x="1085" y="11996"/>
                    </a:lnTo>
                    <a:lnTo>
                      <a:pt x="1150" y="12091"/>
                    </a:lnTo>
                    <a:lnTo>
                      <a:pt x="1218" y="12187"/>
                    </a:lnTo>
                    <a:lnTo>
                      <a:pt x="1289" y="12282"/>
                    </a:lnTo>
                    <a:lnTo>
                      <a:pt x="1431" y="12474"/>
                    </a:lnTo>
                    <a:lnTo>
                      <a:pt x="1573" y="12665"/>
                    </a:lnTo>
                    <a:lnTo>
                      <a:pt x="1643" y="12762"/>
                    </a:lnTo>
                    <a:lnTo>
                      <a:pt x="1711" y="12858"/>
                    </a:lnTo>
                    <a:lnTo>
                      <a:pt x="1776" y="12955"/>
                    </a:lnTo>
                    <a:lnTo>
                      <a:pt x="1839" y="13052"/>
                    </a:lnTo>
                    <a:lnTo>
                      <a:pt x="1869" y="13101"/>
                    </a:lnTo>
                    <a:lnTo>
                      <a:pt x="1900" y="13150"/>
                    </a:lnTo>
                    <a:lnTo>
                      <a:pt x="1927" y="13199"/>
                    </a:lnTo>
                    <a:lnTo>
                      <a:pt x="1955" y="13248"/>
                    </a:lnTo>
                    <a:lnTo>
                      <a:pt x="1981" y="13297"/>
                    </a:lnTo>
                    <a:lnTo>
                      <a:pt x="2005" y="13346"/>
                    </a:lnTo>
                    <a:lnTo>
                      <a:pt x="2029" y="13395"/>
                    </a:lnTo>
                    <a:lnTo>
                      <a:pt x="2052" y="13444"/>
                    </a:lnTo>
                    <a:lnTo>
                      <a:pt x="2073" y="13495"/>
                    </a:lnTo>
                    <a:lnTo>
                      <a:pt x="2092" y="13544"/>
                    </a:lnTo>
                    <a:lnTo>
                      <a:pt x="2111" y="13594"/>
                    </a:lnTo>
                    <a:lnTo>
                      <a:pt x="2127" y="13645"/>
                    </a:lnTo>
                    <a:lnTo>
                      <a:pt x="2141" y="13695"/>
                    </a:lnTo>
                    <a:lnTo>
                      <a:pt x="2155" y="13745"/>
                    </a:lnTo>
                    <a:lnTo>
                      <a:pt x="2167" y="13796"/>
                    </a:lnTo>
                    <a:lnTo>
                      <a:pt x="2175" y="13847"/>
                    </a:lnTo>
                    <a:lnTo>
                      <a:pt x="2183" y="13898"/>
                    </a:lnTo>
                    <a:lnTo>
                      <a:pt x="2188" y="13949"/>
                    </a:lnTo>
                    <a:lnTo>
                      <a:pt x="2192" y="14001"/>
                    </a:lnTo>
                    <a:lnTo>
                      <a:pt x="2193" y="14053"/>
                    </a:lnTo>
                    <a:lnTo>
                      <a:pt x="2193" y="14053"/>
                    </a:lnTo>
                    <a:lnTo>
                      <a:pt x="5660" y="14053"/>
                    </a:lnTo>
                    <a:lnTo>
                      <a:pt x="5660" y="14053"/>
                    </a:lnTo>
                    <a:lnTo>
                      <a:pt x="5661" y="13998"/>
                    </a:lnTo>
                    <a:lnTo>
                      <a:pt x="5664" y="13946"/>
                    </a:lnTo>
                    <a:lnTo>
                      <a:pt x="5669" y="13893"/>
                    </a:lnTo>
                    <a:lnTo>
                      <a:pt x="5676" y="13840"/>
                    </a:lnTo>
                    <a:lnTo>
                      <a:pt x="5686" y="13788"/>
                    </a:lnTo>
                    <a:lnTo>
                      <a:pt x="5698" y="13735"/>
                    </a:lnTo>
                    <a:lnTo>
                      <a:pt x="5710" y="13684"/>
                    </a:lnTo>
                    <a:lnTo>
                      <a:pt x="5725" y="13632"/>
                    </a:lnTo>
                    <a:lnTo>
                      <a:pt x="5742" y="13582"/>
                    </a:lnTo>
                    <a:lnTo>
                      <a:pt x="5759" y="13530"/>
                    </a:lnTo>
                    <a:lnTo>
                      <a:pt x="5779" y="13480"/>
                    </a:lnTo>
                    <a:lnTo>
                      <a:pt x="5801" y="13429"/>
                    </a:lnTo>
                    <a:lnTo>
                      <a:pt x="5824" y="13379"/>
                    </a:lnTo>
                    <a:lnTo>
                      <a:pt x="5846" y="13329"/>
                    </a:lnTo>
                    <a:lnTo>
                      <a:pt x="5871" y="13280"/>
                    </a:lnTo>
                    <a:lnTo>
                      <a:pt x="5898" y="13229"/>
                    </a:lnTo>
                    <a:lnTo>
                      <a:pt x="5926" y="13180"/>
                    </a:lnTo>
                    <a:lnTo>
                      <a:pt x="5955" y="13131"/>
                    </a:lnTo>
                    <a:lnTo>
                      <a:pt x="5984" y="13082"/>
                    </a:lnTo>
                    <a:lnTo>
                      <a:pt x="6014" y="13034"/>
                    </a:lnTo>
                    <a:lnTo>
                      <a:pt x="6077" y="12936"/>
                    </a:lnTo>
                    <a:lnTo>
                      <a:pt x="6143" y="12840"/>
                    </a:lnTo>
                    <a:lnTo>
                      <a:pt x="6211" y="12743"/>
                    </a:lnTo>
                    <a:lnTo>
                      <a:pt x="6281" y="12647"/>
                    </a:lnTo>
                    <a:lnTo>
                      <a:pt x="6352" y="12553"/>
                    </a:lnTo>
                    <a:lnTo>
                      <a:pt x="6424" y="12457"/>
                    </a:lnTo>
                    <a:lnTo>
                      <a:pt x="6567" y="12268"/>
                    </a:lnTo>
                    <a:lnTo>
                      <a:pt x="6636" y="12174"/>
                    </a:lnTo>
                    <a:lnTo>
                      <a:pt x="6705" y="12080"/>
                    </a:lnTo>
                    <a:lnTo>
                      <a:pt x="6771" y="11985"/>
                    </a:lnTo>
                    <a:lnTo>
                      <a:pt x="6834" y="11891"/>
                    </a:lnTo>
                    <a:lnTo>
                      <a:pt x="6864" y="11843"/>
                    </a:lnTo>
                    <a:lnTo>
                      <a:pt x="6894" y="11796"/>
                    </a:lnTo>
                    <a:lnTo>
                      <a:pt x="6923" y="11748"/>
                    </a:lnTo>
                    <a:lnTo>
                      <a:pt x="6949" y="11701"/>
                    </a:lnTo>
                    <a:lnTo>
                      <a:pt x="6976" y="11653"/>
                    </a:lnTo>
                    <a:lnTo>
                      <a:pt x="7001" y="11606"/>
                    </a:lnTo>
                    <a:lnTo>
                      <a:pt x="7025" y="11558"/>
                    </a:lnTo>
                    <a:lnTo>
                      <a:pt x="7048" y="11510"/>
                    </a:lnTo>
                    <a:lnTo>
                      <a:pt x="7069" y="11463"/>
                    </a:lnTo>
                    <a:lnTo>
                      <a:pt x="7089" y="11414"/>
                    </a:lnTo>
                    <a:lnTo>
                      <a:pt x="7107" y="11366"/>
                    </a:lnTo>
                    <a:lnTo>
                      <a:pt x="7124" y="11318"/>
                    </a:lnTo>
                    <a:lnTo>
                      <a:pt x="7138" y="11269"/>
                    </a:lnTo>
                    <a:lnTo>
                      <a:pt x="7152" y="11221"/>
                    </a:lnTo>
                    <a:lnTo>
                      <a:pt x="7163" y="11172"/>
                    </a:lnTo>
                    <a:lnTo>
                      <a:pt x="7172" y="11123"/>
                    </a:lnTo>
                    <a:lnTo>
                      <a:pt x="7180" y="11074"/>
                    </a:lnTo>
                    <a:lnTo>
                      <a:pt x="7186" y="11024"/>
                    </a:lnTo>
                    <a:lnTo>
                      <a:pt x="7190" y="10974"/>
                    </a:lnTo>
                    <a:lnTo>
                      <a:pt x="7191" y="10925"/>
                    </a:lnTo>
                    <a:lnTo>
                      <a:pt x="7191" y="10925"/>
                    </a:lnTo>
                    <a:lnTo>
                      <a:pt x="7194" y="10912"/>
                    </a:lnTo>
                    <a:lnTo>
                      <a:pt x="7195" y="10906"/>
                    </a:lnTo>
                    <a:lnTo>
                      <a:pt x="7196" y="10900"/>
                    </a:lnTo>
                    <a:lnTo>
                      <a:pt x="7196" y="10277"/>
                    </a:lnTo>
                    <a:lnTo>
                      <a:pt x="7196" y="10277"/>
                    </a:lnTo>
                    <a:lnTo>
                      <a:pt x="7195" y="10260"/>
                    </a:lnTo>
                    <a:lnTo>
                      <a:pt x="7192" y="10245"/>
                    </a:lnTo>
                    <a:lnTo>
                      <a:pt x="7189" y="10230"/>
                    </a:lnTo>
                    <a:lnTo>
                      <a:pt x="7184" y="10216"/>
                    </a:lnTo>
                    <a:lnTo>
                      <a:pt x="7177" y="10202"/>
                    </a:lnTo>
                    <a:lnTo>
                      <a:pt x="7170" y="10190"/>
                    </a:lnTo>
                    <a:lnTo>
                      <a:pt x="7160" y="10177"/>
                    </a:lnTo>
                    <a:lnTo>
                      <a:pt x="7150" y="10167"/>
                    </a:lnTo>
                    <a:lnTo>
                      <a:pt x="7140" y="10157"/>
                    </a:lnTo>
                    <a:lnTo>
                      <a:pt x="7127" y="10147"/>
                    </a:lnTo>
                    <a:lnTo>
                      <a:pt x="7114" y="10139"/>
                    </a:lnTo>
                    <a:lnTo>
                      <a:pt x="7101" y="10133"/>
                    </a:lnTo>
                    <a:lnTo>
                      <a:pt x="7087" y="10128"/>
                    </a:lnTo>
                    <a:lnTo>
                      <a:pt x="7072" y="10124"/>
                    </a:lnTo>
                    <a:lnTo>
                      <a:pt x="7056" y="10122"/>
                    </a:lnTo>
                    <a:lnTo>
                      <a:pt x="7040" y="10120"/>
                    </a:lnTo>
                    <a:lnTo>
                      <a:pt x="5795" y="10120"/>
                    </a:lnTo>
                    <a:lnTo>
                      <a:pt x="5795" y="8466"/>
                    </a:lnTo>
                    <a:lnTo>
                      <a:pt x="7352" y="8130"/>
                    </a:lnTo>
                    <a:lnTo>
                      <a:pt x="7352" y="8130"/>
                    </a:lnTo>
                    <a:lnTo>
                      <a:pt x="7384" y="8122"/>
                    </a:lnTo>
                    <a:lnTo>
                      <a:pt x="7414" y="8113"/>
                    </a:lnTo>
                    <a:lnTo>
                      <a:pt x="7443" y="8102"/>
                    </a:lnTo>
                    <a:lnTo>
                      <a:pt x="7472" y="8091"/>
                    </a:lnTo>
                    <a:lnTo>
                      <a:pt x="7501" y="8077"/>
                    </a:lnTo>
                    <a:lnTo>
                      <a:pt x="7527" y="8063"/>
                    </a:lnTo>
                    <a:lnTo>
                      <a:pt x="7554" y="8047"/>
                    </a:lnTo>
                    <a:lnTo>
                      <a:pt x="7579" y="8030"/>
                    </a:lnTo>
                    <a:lnTo>
                      <a:pt x="7603" y="8013"/>
                    </a:lnTo>
                    <a:lnTo>
                      <a:pt x="7627" y="7994"/>
                    </a:lnTo>
                    <a:lnTo>
                      <a:pt x="7650" y="7974"/>
                    </a:lnTo>
                    <a:lnTo>
                      <a:pt x="7671" y="7952"/>
                    </a:lnTo>
                    <a:lnTo>
                      <a:pt x="7691" y="7930"/>
                    </a:lnTo>
                    <a:lnTo>
                      <a:pt x="7710" y="7907"/>
                    </a:lnTo>
                    <a:lnTo>
                      <a:pt x="7728" y="7883"/>
                    </a:lnTo>
                    <a:lnTo>
                      <a:pt x="7744" y="7858"/>
                    </a:lnTo>
                    <a:lnTo>
                      <a:pt x="7760" y="7833"/>
                    </a:lnTo>
                    <a:lnTo>
                      <a:pt x="7774" y="7806"/>
                    </a:lnTo>
                    <a:lnTo>
                      <a:pt x="7788" y="7780"/>
                    </a:lnTo>
                    <a:lnTo>
                      <a:pt x="7799" y="7752"/>
                    </a:lnTo>
                    <a:lnTo>
                      <a:pt x="7810" y="7724"/>
                    </a:lnTo>
                    <a:lnTo>
                      <a:pt x="7820" y="7695"/>
                    </a:lnTo>
                    <a:lnTo>
                      <a:pt x="7827" y="7666"/>
                    </a:lnTo>
                    <a:lnTo>
                      <a:pt x="7833" y="7636"/>
                    </a:lnTo>
                    <a:lnTo>
                      <a:pt x="7838" y="7606"/>
                    </a:lnTo>
                    <a:lnTo>
                      <a:pt x="7841" y="7576"/>
                    </a:lnTo>
                    <a:lnTo>
                      <a:pt x="7844" y="7546"/>
                    </a:lnTo>
                    <a:lnTo>
                      <a:pt x="7844" y="7514"/>
                    </a:lnTo>
                    <a:lnTo>
                      <a:pt x="7842" y="7484"/>
                    </a:lnTo>
                    <a:lnTo>
                      <a:pt x="7840" y="7452"/>
                    </a:lnTo>
                    <a:lnTo>
                      <a:pt x="7836" y="7421"/>
                    </a:lnTo>
                    <a:lnTo>
                      <a:pt x="7830" y="7389"/>
                    </a:lnTo>
                    <a:lnTo>
                      <a:pt x="7830" y="7389"/>
                    </a:lnTo>
                    <a:lnTo>
                      <a:pt x="7822" y="7358"/>
                    </a:lnTo>
                    <a:lnTo>
                      <a:pt x="7813" y="7328"/>
                    </a:lnTo>
                    <a:lnTo>
                      <a:pt x="7803" y="7298"/>
                    </a:lnTo>
                    <a:lnTo>
                      <a:pt x="7791" y="7269"/>
                    </a:lnTo>
                    <a:lnTo>
                      <a:pt x="7778" y="7241"/>
                    </a:lnTo>
                    <a:lnTo>
                      <a:pt x="7763" y="7214"/>
                    </a:lnTo>
                    <a:lnTo>
                      <a:pt x="7748" y="7188"/>
                    </a:lnTo>
                    <a:lnTo>
                      <a:pt x="7731" y="7163"/>
                    </a:lnTo>
                    <a:lnTo>
                      <a:pt x="7713" y="7138"/>
                    </a:lnTo>
                    <a:lnTo>
                      <a:pt x="7694" y="7115"/>
                    </a:lnTo>
                    <a:lnTo>
                      <a:pt x="7674" y="7092"/>
                    </a:lnTo>
                    <a:lnTo>
                      <a:pt x="7652" y="7071"/>
                    </a:lnTo>
                    <a:lnTo>
                      <a:pt x="7631" y="7051"/>
                    </a:lnTo>
                    <a:lnTo>
                      <a:pt x="7607" y="7032"/>
                    </a:lnTo>
                    <a:lnTo>
                      <a:pt x="7584" y="7014"/>
                    </a:lnTo>
                    <a:lnTo>
                      <a:pt x="7559" y="6997"/>
                    </a:lnTo>
                    <a:lnTo>
                      <a:pt x="7534" y="6981"/>
                    </a:lnTo>
                    <a:lnTo>
                      <a:pt x="7507" y="6966"/>
                    </a:lnTo>
                    <a:lnTo>
                      <a:pt x="7481" y="6954"/>
                    </a:lnTo>
                    <a:lnTo>
                      <a:pt x="7453" y="6942"/>
                    </a:lnTo>
                    <a:lnTo>
                      <a:pt x="7424" y="6931"/>
                    </a:lnTo>
                    <a:lnTo>
                      <a:pt x="7396" y="6922"/>
                    </a:lnTo>
                    <a:lnTo>
                      <a:pt x="7366" y="6915"/>
                    </a:lnTo>
                    <a:lnTo>
                      <a:pt x="7337" y="6908"/>
                    </a:lnTo>
                    <a:lnTo>
                      <a:pt x="7307" y="6903"/>
                    </a:lnTo>
                    <a:lnTo>
                      <a:pt x="7277" y="6900"/>
                    </a:lnTo>
                    <a:lnTo>
                      <a:pt x="7245" y="6898"/>
                    </a:lnTo>
                    <a:lnTo>
                      <a:pt x="7215" y="6897"/>
                    </a:lnTo>
                    <a:lnTo>
                      <a:pt x="7184" y="6898"/>
                    </a:lnTo>
                    <a:lnTo>
                      <a:pt x="7152" y="6901"/>
                    </a:lnTo>
                    <a:lnTo>
                      <a:pt x="7121" y="6906"/>
                    </a:lnTo>
                    <a:lnTo>
                      <a:pt x="7089" y="6912"/>
                    </a:lnTo>
                    <a:lnTo>
                      <a:pt x="5040" y="7354"/>
                    </a:lnTo>
                    <a:lnTo>
                      <a:pt x="5040" y="7354"/>
                    </a:lnTo>
                    <a:lnTo>
                      <a:pt x="5015" y="7360"/>
                    </a:lnTo>
                    <a:lnTo>
                      <a:pt x="4991" y="7367"/>
                    </a:lnTo>
                    <a:lnTo>
                      <a:pt x="4967" y="7374"/>
                    </a:lnTo>
                    <a:lnTo>
                      <a:pt x="4945" y="7383"/>
                    </a:lnTo>
                    <a:lnTo>
                      <a:pt x="4922" y="7392"/>
                    </a:lnTo>
                    <a:lnTo>
                      <a:pt x="4899" y="7403"/>
                    </a:lnTo>
                    <a:lnTo>
                      <a:pt x="4878" y="7413"/>
                    </a:lnTo>
                    <a:lnTo>
                      <a:pt x="4856" y="7426"/>
                    </a:lnTo>
                    <a:lnTo>
                      <a:pt x="4836" y="7439"/>
                    </a:lnTo>
                    <a:lnTo>
                      <a:pt x="4816" y="7451"/>
                    </a:lnTo>
                    <a:lnTo>
                      <a:pt x="4797" y="7466"/>
                    </a:lnTo>
                    <a:lnTo>
                      <a:pt x="4778" y="7480"/>
                    </a:lnTo>
                    <a:lnTo>
                      <a:pt x="4761" y="7496"/>
                    </a:lnTo>
                    <a:lnTo>
                      <a:pt x="4743" y="7512"/>
                    </a:lnTo>
                    <a:lnTo>
                      <a:pt x="4727" y="7529"/>
                    </a:lnTo>
                    <a:lnTo>
                      <a:pt x="4710" y="7546"/>
                    </a:lnTo>
                    <a:lnTo>
                      <a:pt x="4695" y="7563"/>
                    </a:lnTo>
                    <a:lnTo>
                      <a:pt x="4680" y="7582"/>
                    </a:lnTo>
                    <a:lnTo>
                      <a:pt x="4666" y="7601"/>
                    </a:lnTo>
                    <a:lnTo>
                      <a:pt x="4652" y="7621"/>
                    </a:lnTo>
                    <a:lnTo>
                      <a:pt x="4640" y="7641"/>
                    </a:lnTo>
                    <a:lnTo>
                      <a:pt x="4628" y="7661"/>
                    </a:lnTo>
                    <a:lnTo>
                      <a:pt x="4617" y="7682"/>
                    </a:lnTo>
                    <a:lnTo>
                      <a:pt x="4607" y="7703"/>
                    </a:lnTo>
                    <a:lnTo>
                      <a:pt x="4598" y="7724"/>
                    </a:lnTo>
                    <a:lnTo>
                      <a:pt x="4589" y="7747"/>
                    </a:lnTo>
                    <a:lnTo>
                      <a:pt x="4582" y="7770"/>
                    </a:lnTo>
                    <a:lnTo>
                      <a:pt x="4574" y="7792"/>
                    </a:lnTo>
                    <a:lnTo>
                      <a:pt x="4569" y="7815"/>
                    </a:lnTo>
                    <a:lnTo>
                      <a:pt x="4563" y="7839"/>
                    </a:lnTo>
                    <a:lnTo>
                      <a:pt x="4559" y="7862"/>
                    </a:lnTo>
                    <a:lnTo>
                      <a:pt x="4555" y="7886"/>
                    </a:lnTo>
                    <a:lnTo>
                      <a:pt x="4555" y="7886"/>
                    </a:lnTo>
                    <a:lnTo>
                      <a:pt x="4553" y="7903"/>
                    </a:lnTo>
                    <a:lnTo>
                      <a:pt x="4550" y="7921"/>
                    </a:lnTo>
                    <a:lnTo>
                      <a:pt x="4549" y="7941"/>
                    </a:lnTo>
                    <a:lnTo>
                      <a:pt x="4548" y="7964"/>
                    </a:lnTo>
                    <a:lnTo>
                      <a:pt x="4548" y="7967"/>
                    </a:lnTo>
                    <a:lnTo>
                      <a:pt x="4548" y="7967"/>
                    </a:lnTo>
                    <a:lnTo>
                      <a:pt x="4548" y="7970"/>
                    </a:lnTo>
                    <a:lnTo>
                      <a:pt x="4548" y="10120"/>
                    </a:lnTo>
                    <a:lnTo>
                      <a:pt x="3302" y="10120"/>
                    </a:lnTo>
                    <a:lnTo>
                      <a:pt x="3302" y="7964"/>
                    </a:lnTo>
                    <a:lnTo>
                      <a:pt x="3302" y="7964"/>
                    </a:lnTo>
                    <a:lnTo>
                      <a:pt x="3301" y="7945"/>
                    </a:lnTo>
                    <a:lnTo>
                      <a:pt x="3301" y="7945"/>
                    </a:lnTo>
                    <a:lnTo>
                      <a:pt x="3300" y="7925"/>
                    </a:lnTo>
                    <a:lnTo>
                      <a:pt x="3300" y="7925"/>
                    </a:lnTo>
                    <a:lnTo>
                      <a:pt x="3297" y="7899"/>
                    </a:lnTo>
                    <a:lnTo>
                      <a:pt x="3294" y="7877"/>
                    </a:lnTo>
                    <a:lnTo>
                      <a:pt x="3294" y="7877"/>
                    </a:lnTo>
                    <a:lnTo>
                      <a:pt x="3289" y="7844"/>
                    </a:lnTo>
                    <a:lnTo>
                      <a:pt x="3281" y="7811"/>
                    </a:lnTo>
                    <a:lnTo>
                      <a:pt x="3272" y="7778"/>
                    </a:lnTo>
                    <a:lnTo>
                      <a:pt x="3261" y="7747"/>
                    </a:lnTo>
                    <a:lnTo>
                      <a:pt x="3248" y="7716"/>
                    </a:lnTo>
                    <a:lnTo>
                      <a:pt x="3234" y="7684"/>
                    </a:lnTo>
                    <a:lnTo>
                      <a:pt x="3219" y="7655"/>
                    </a:lnTo>
                    <a:lnTo>
                      <a:pt x="3202" y="7626"/>
                    </a:lnTo>
                    <a:lnTo>
                      <a:pt x="3183" y="7597"/>
                    </a:lnTo>
                    <a:lnTo>
                      <a:pt x="3163" y="7571"/>
                    </a:lnTo>
                    <a:lnTo>
                      <a:pt x="3140" y="7544"/>
                    </a:lnTo>
                    <a:lnTo>
                      <a:pt x="3116" y="7519"/>
                    </a:lnTo>
                    <a:lnTo>
                      <a:pt x="3091" y="7495"/>
                    </a:lnTo>
                    <a:lnTo>
                      <a:pt x="3063" y="7473"/>
                    </a:lnTo>
                    <a:lnTo>
                      <a:pt x="3035" y="7451"/>
                    </a:lnTo>
                    <a:lnTo>
                      <a:pt x="3005" y="7432"/>
                    </a:lnTo>
                    <a:lnTo>
                      <a:pt x="2281" y="6989"/>
                    </a:lnTo>
                    <a:lnTo>
                      <a:pt x="7350" y="5912"/>
                    </a:lnTo>
                    <a:lnTo>
                      <a:pt x="7350" y="5912"/>
                    </a:lnTo>
                    <a:lnTo>
                      <a:pt x="7381" y="5905"/>
                    </a:lnTo>
                    <a:lnTo>
                      <a:pt x="7412" y="5896"/>
                    </a:lnTo>
                    <a:lnTo>
                      <a:pt x="7442" y="5885"/>
                    </a:lnTo>
                    <a:lnTo>
                      <a:pt x="7471" y="5873"/>
                    </a:lnTo>
                    <a:lnTo>
                      <a:pt x="7498" y="5861"/>
                    </a:lnTo>
                    <a:lnTo>
                      <a:pt x="7526" y="5846"/>
                    </a:lnTo>
                    <a:lnTo>
                      <a:pt x="7551" y="5831"/>
                    </a:lnTo>
                    <a:lnTo>
                      <a:pt x="7578" y="5813"/>
                    </a:lnTo>
                    <a:lnTo>
                      <a:pt x="7602" y="5795"/>
                    </a:lnTo>
                    <a:lnTo>
                      <a:pt x="7626" y="5776"/>
                    </a:lnTo>
                    <a:lnTo>
                      <a:pt x="7647" y="5756"/>
                    </a:lnTo>
                    <a:lnTo>
                      <a:pt x="7668" y="5735"/>
                    </a:lnTo>
                    <a:lnTo>
                      <a:pt x="7689" y="5714"/>
                    </a:lnTo>
                    <a:lnTo>
                      <a:pt x="7709" y="5691"/>
                    </a:lnTo>
                    <a:lnTo>
                      <a:pt x="7726" y="5667"/>
                    </a:lnTo>
                    <a:lnTo>
                      <a:pt x="7743" y="5642"/>
                    </a:lnTo>
                    <a:lnTo>
                      <a:pt x="7759" y="5617"/>
                    </a:lnTo>
                    <a:lnTo>
                      <a:pt x="7773" y="5590"/>
                    </a:lnTo>
                    <a:lnTo>
                      <a:pt x="7787" y="5564"/>
                    </a:lnTo>
                    <a:lnTo>
                      <a:pt x="7798" y="5536"/>
                    </a:lnTo>
                    <a:lnTo>
                      <a:pt x="7810" y="5508"/>
                    </a:lnTo>
                    <a:lnTo>
                      <a:pt x="7818" y="5479"/>
                    </a:lnTo>
                    <a:lnTo>
                      <a:pt x="7826" y="5450"/>
                    </a:lnTo>
                    <a:lnTo>
                      <a:pt x="7832" y="5420"/>
                    </a:lnTo>
                    <a:lnTo>
                      <a:pt x="7837" y="5390"/>
                    </a:lnTo>
                    <a:lnTo>
                      <a:pt x="7841" y="5360"/>
                    </a:lnTo>
                    <a:lnTo>
                      <a:pt x="7844" y="5330"/>
                    </a:lnTo>
                    <a:lnTo>
                      <a:pt x="7844" y="5298"/>
                    </a:lnTo>
                    <a:lnTo>
                      <a:pt x="7844" y="5268"/>
                    </a:lnTo>
                    <a:lnTo>
                      <a:pt x="7840" y="5236"/>
                    </a:lnTo>
                    <a:lnTo>
                      <a:pt x="7836" y="5205"/>
                    </a:lnTo>
                    <a:lnTo>
                      <a:pt x="7830" y="5173"/>
                    </a:lnTo>
                    <a:lnTo>
                      <a:pt x="7830" y="5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486056" y="2558732"/>
            <a:ext cx="2324099" cy="1876742"/>
            <a:chOff x="3340100" y="3247088"/>
            <a:chExt cx="2324099" cy="1876742"/>
          </a:xfrm>
        </p:grpSpPr>
        <p:grpSp>
          <p:nvGrpSpPr>
            <p:cNvPr id="21" name="组合 20"/>
            <p:cNvGrpSpPr/>
            <p:nvPr/>
          </p:nvGrpSpPr>
          <p:grpSpPr>
            <a:xfrm>
              <a:off x="3340100" y="3909075"/>
              <a:ext cx="2324099" cy="1214755"/>
              <a:chOff x="8984542" y="3352609"/>
              <a:chExt cx="2324099" cy="121475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9062366" y="3352609"/>
                <a:ext cx="2246275" cy="121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ea typeface="+mn-lt"/>
                    <a:sym typeface="+mn-ea"/>
                  </a:rPr>
                  <a:t>添加标题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lt"/>
                  <a:cs typeface="+mn-cs"/>
                </a:endParaRPr>
              </a:p>
              <a:p>
                <a:pPr marL="0" marR="0" lvl="0" indent="0" algn="ctr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kumimoji="0" lang="zh-CN" altLang="en-US" sz="105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lt"/>
                  <a:cs typeface="+mn-cs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8984542" y="3457821"/>
                <a:ext cx="0" cy="180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4190645" y="3247088"/>
              <a:ext cx="648000" cy="648000"/>
              <a:chOff x="4190645" y="2954988"/>
              <a:chExt cx="648000" cy="6480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190645" y="2954988"/>
                <a:ext cx="648000" cy="648000"/>
              </a:xfrm>
              <a:prstGeom prst="ellipse">
                <a:avLst/>
              </a:prstGeom>
              <a:solidFill>
                <a:srgbClr val="AAB2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26" name="Freeform 414"/>
              <p:cNvSpPr>
                <a:spLocks noEditPoints="1"/>
              </p:cNvSpPr>
              <p:nvPr/>
            </p:nvSpPr>
            <p:spPr bwMode="auto">
              <a:xfrm>
                <a:off x="4393186" y="3151821"/>
                <a:ext cx="242918" cy="254334"/>
              </a:xfrm>
              <a:custGeom>
                <a:avLst/>
                <a:gdLst>
                  <a:gd name="T0" fmla="*/ 7006 w 14809"/>
                  <a:gd name="T1" fmla="*/ 12086 h 15506"/>
                  <a:gd name="T2" fmla="*/ 8031 w 14809"/>
                  <a:gd name="T3" fmla="*/ 11837 h 15506"/>
                  <a:gd name="T4" fmla="*/ 8979 w 14809"/>
                  <a:gd name="T5" fmla="*/ 11424 h 15506"/>
                  <a:gd name="T6" fmla="*/ 9836 w 14809"/>
                  <a:gd name="T7" fmla="*/ 10861 h 15506"/>
                  <a:gd name="T8" fmla="*/ 10583 w 14809"/>
                  <a:gd name="T9" fmla="*/ 10166 h 15506"/>
                  <a:gd name="T10" fmla="*/ 11205 w 14809"/>
                  <a:gd name="T11" fmla="*/ 9355 h 15506"/>
                  <a:gd name="T12" fmla="*/ 11684 w 14809"/>
                  <a:gd name="T13" fmla="*/ 8445 h 15506"/>
                  <a:gd name="T14" fmla="*/ 12007 w 14809"/>
                  <a:gd name="T15" fmla="*/ 7452 h 15506"/>
                  <a:gd name="T16" fmla="*/ 12154 w 14809"/>
                  <a:gd name="T17" fmla="*/ 6392 h 15506"/>
                  <a:gd name="T18" fmla="*/ 12123 w 14809"/>
                  <a:gd name="T19" fmla="*/ 5381 h 15506"/>
                  <a:gd name="T20" fmla="*/ 11911 w 14809"/>
                  <a:gd name="T21" fmla="*/ 4344 h 15506"/>
                  <a:gd name="T22" fmla="*/ 11531 w 14809"/>
                  <a:gd name="T23" fmla="*/ 3378 h 15506"/>
                  <a:gd name="T24" fmla="*/ 10998 w 14809"/>
                  <a:gd name="T25" fmla="*/ 2500 h 15506"/>
                  <a:gd name="T26" fmla="*/ 10329 w 14809"/>
                  <a:gd name="T27" fmla="*/ 1728 h 15506"/>
                  <a:gd name="T28" fmla="*/ 9541 w 14809"/>
                  <a:gd name="T29" fmla="*/ 1079 h 15506"/>
                  <a:gd name="T30" fmla="*/ 8651 w 14809"/>
                  <a:gd name="T31" fmla="*/ 568 h 15506"/>
                  <a:gd name="T32" fmla="*/ 7673 w 14809"/>
                  <a:gd name="T33" fmla="*/ 210 h 15506"/>
                  <a:gd name="T34" fmla="*/ 6624 w 14809"/>
                  <a:gd name="T35" fmla="*/ 24 h 15506"/>
                  <a:gd name="T36" fmla="*/ 5612 w 14809"/>
                  <a:gd name="T37" fmla="*/ 17 h 15506"/>
                  <a:gd name="T38" fmla="*/ 4560 w 14809"/>
                  <a:gd name="T39" fmla="*/ 191 h 15506"/>
                  <a:gd name="T40" fmla="*/ 3578 w 14809"/>
                  <a:gd name="T41" fmla="*/ 536 h 15506"/>
                  <a:gd name="T42" fmla="*/ 2682 w 14809"/>
                  <a:gd name="T43" fmla="*/ 1037 h 15506"/>
                  <a:gd name="T44" fmla="*/ 1886 w 14809"/>
                  <a:gd name="T45" fmla="*/ 1678 h 15506"/>
                  <a:gd name="T46" fmla="*/ 1208 w 14809"/>
                  <a:gd name="T47" fmla="*/ 2441 h 15506"/>
                  <a:gd name="T48" fmla="*/ 665 w 14809"/>
                  <a:gd name="T49" fmla="*/ 3311 h 15506"/>
                  <a:gd name="T50" fmla="*/ 274 w 14809"/>
                  <a:gd name="T51" fmla="*/ 4272 h 15506"/>
                  <a:gd name="T52" fmla="*/ 50 w 14809"/>
                  <a:gd name="T53" fmla="*/ 5306 h 15506"/>
                  <a:gd name="T54" fmla="*/ 4 w 14809"/>
                  <a:gd name="T55" fmla="*/ 6314 h 15506"/>
                  <a:gd name="T56" fmla="*/ 139 w 14809"/>
                  <a:gd name="T57" fmla="*/ 7378 h 15506"/>
                  <a:gd name="T58" fmla="*/ 450 w 14809"/>
                  <a:gd name="T59" fmla="*/ 8377 h 15506"/>
                  <a:gd name="T60" fmla="*/ 920 w 14809"/>
                  <a:gd name="T61" fmla="*/ 9293 h 15506"/>
                  <a:gd name="T62" fmla="*/ 1532 w 14809"/>
                  <a:gd name="T63" fmla="*/ 10112 h 15506"/>
                  <a:gd name="T64" fmla="*/ 2270 w 14809"/>
                  <a:gd name="T65" fmla="*/ 10815 h 15506"/>
                  <a:gd name="T66" fmla="*/ 3119 w 14809"/>
                  <a:gd name="T67" fmla="*/ 11387 h 15506"/>
                  <a:gd name="T68" fmla="*/ 4059 w 14809"/>
                  <a:gd name="T69" fmla="*/ 11813 h 15506"/>
                  <a:gd name="T70" fmla="*/ 5078 w 14809"/>
                  <a:gd name="T71" fmla="*/ 12075 h 15506"/>
                  <a:gd name="T72" fmla="*/ 6079 w 14809"/>
                  <a:gd name="T73" fmla="*/ 12156 h 15506"/>
                  <a:gd name="T74" fmla="*/ 7415 w 14809"/>
                  <a:gd name="T75" fmla="*/ 1791 h 15506"/>
                  <a:gd name="T76" fmla="*/ 8768 w 14809"/>
                  <a:gd name="T77" fmla="*/ 2481 h 15506"/>
                  <a:gd name="T78" fmla="*/ 9806 w 14809"/>
                  <a:gd name="T79" fmla="*/ 3569 h 15506"/>
                  <a:gd name="T80" fmla="*/ 10431 w 14809"/>
                  <a:gd name="T81" fmla="*/ 4958 h 15506"/>
                  <a:gd name="T82" fmla="*/ 10560 w 14809"/>
                  <a:gd name="T83" fmla="*/ 6425 h 15506"/>
                  <a:gd name="T84" fmla="*/ 10176 w 14809"/>
                  <a:gd name="T85" fmla="*/ 7926 h 15506"/>
                  <a:gd name="T86" fmla="*/ 9332 w 14809"/>
                  <a:gd name="T87" fmla="*/ 9176 h 15506"/>
                  <a:gd name="T88" fmla="*/ 8126 w 14809"/>
                  <a:gd name="T89" fmla="*/ 10076 h 15506"/>
                  <a:gd name="T90" fmla="*/ 6652 w 14809"/>
                  <a:gd name="T91" fmla="*/ 10532 h 15506"/>
                  <a:gd name="T92" fmla="*/ 5175 w 14809"/>
                  <a:gd name="T93" fmla="*/ 10477 h 15506"/>
                  <a:gd name="T94" fmla="*/ 3753 w 14809"/>
                  <a:gd name="T95" fmla="*/ 9918 h 15506"/>
                  <a:gd name="T96" fmla="*/ 2616 w 14809"/>
                  <a:gd name="T97" fmla="*/ 8934 h 15506"/>
                  <a:gd name="T98" fmla="*/ 1864 w 14809"/>
                  <a:gd name="T99" fmla="*/ 7622 h 15506"/>
                  <a:gd name="T100" fmla="*/ 1591 w 14809"/>
                  <a:gd name="T101" fmla="*/ 6080 h 15506"/>
                  <a:gd name="T102" fmla="*/ 1828 w 14809"/>
                  <a:gd name="T103" fmla="*/ 4639 h 15506"/>
                  <a:gd name="T104" fmla="*/ 2549 w 14809"/>
                  <a:gd name="T105" fmla="*/ 3307 h 15506"/>
                  <a:gd name="T106" fmla="*/ 3661 w 14809"/>
                  <a:gd name="T107" fmla="*/ 2298 h 15506"/>
                  <a:gd name="T108" fmla="*/ 5067 w 14809"/>
                  <a:gd name="T109" fmla="*/ 1705 h 15506"/>
                  <a:gd name="T110" fmla="*/ 14809 w 14809"/>
                  <a:gd name="T111" fmla="*/ 13412 h 15506"/>
                  <a:gd name="T112" fmla="*/ 14653 w 14809"/>
                  <a:gd name="T113" fmla="*/ 14017 h 15506"/>
                  <a:gd name="T114" fmla="*/ 14043 w 14809"/>
                  <a:gd name="T115" fmla="*/ 14837 h 15506"/>
                  <a:gd name="T116" fmla="*/ 13165 w 14809"/>
                  <a:gd name="T117" fmla="*/ 15414 h 15506"/>
                  <a:gd name="T118" fmla="*/ 9586 w 14809"/>
                  <a:gd name="T119" fmla="*/ 12309 h 15506"/>
                  <a:gd name="T120" fmla="*/ 10588 w 14809"/>
                  <a:gd name="T121" fmla="*/ 11617 h 15506"/>
                  <a:gd name="T122" fmla="*/ 11404 w 14809"/>
                  <a:gd name="T123" fmla="*/ 10686 h 15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09" h="15506">
                    <a:moveTo>
                      <a:pt x="6079" y="12156"/>
                    </a:moveTo>
                    <a:lnTo>
                      <a:pt x="6079" y="12156"/>
                    </a:lnTo>
                    <a:lnTo>
                      <a:pt x="6159" y="12156"/>
                    </a:lnTo>
                    <a:lnTo>
                      <a:pt x="6237" y="12154"/>
                    </a:lnTo>
                    <a:lnTo>
                      <a:pt x="6315" y="12151"/>
                    </a:lnTo>
                    <a:lnTo>
                      <a:pt x="6393" y="12149"/>
                    </a:lnTo>
                    <a:lnTo>
                      <a:pt x="6471" y="12144"/>
                    </a:lnTo>
                    <a:lnTo>
                      <a:pt x="6548" y="12139"/>
                    </a:lnTo>
                    <a:lnTo>
                      <a:pt x="6624" y="12132"/>
                    </a:lnTo>
                    <a:lnTo>
                      <a:pt x="6701" y="12125"/>
                    </a:lnTo>
                    <a:lnTo>
                      <a:pt x="6778" y="12117"/>
                    </a:lnTo>
                    <a:lnTo>
                      <a:pt x="6855" y="12107"/>
                    </a:lnTo>
                    <a:lnTo>
                      <a:pt x="6930" y="12097"/>
                    </a:lnTo>
                    <a:lnTo>
                      <a:pt x="7006" y="12086"/>
                    </a:lnTo>
                    <a:lnTo>
                      <a:pt x="7082" y="12075"/>
                    </a:lnTo>
                    <a:lnTo>
                      <a:pt x="7157" y="12062"/>
                    </a:lnTo>
                    <a:lnTo>
                      <a:pt x="7231" y="12048"/>
                    </a:lnTo>
                    <a:lnTo>
                      <a:pt x="7306" y="12033"/>
                    </a:lnTo>
                    <a:lnTo>
                      <a:pt x="7380" y="12018"/>
                    </a:lnTo>
                    <a:lnTo>
                      <a:pt x="7453" y="12000"/>
                    </a:lnTo>
                    <a:lnTo>
                      <a:pt x="7527" y="11984"/>
                    </a:lnTo>
                    <a:lnTo>
                      <a:pt x="7600" y="11965"/>
                    </a:lnTo>
                    <a:lnTo>
                      <a:pt x="7673" y="11946"/>
                    </a:lnTo>
                    <a:lnTo>
                      <a:pt x="7745" y="11926"/>
                    </a:lnTo>
                    <a:lnTo>
                      <a:pt x="7817" y="11905"/>
                    </a:lnTo>
                    <a:lnTo>
                      <a:pt x="7889" y="11883"/>
                    </a:lnTo>
                    <a:lnTo>
                      <a:pt x="7961" y="11860"/>
                    </a:lnTo>
                    <a:lnTo>
                      <a:pt x="8031" y="11837"/>
                    </a:lnTo>
                    <a:lnTo>
                      <a:pt x="8102" y="11813"/>
                    </a:lnTo>
                    <a:lnTo>
                      <a:pt x="8172" y="11787"/>
                    </a:lnTo>
                    <a:lnTo>
                      <a:pt x="8241" y="11762"/>
                    </a:lnTo>
                    <a:lnTo>
                      <a:pt x="8311" y="11735"/>
                    </a:lnTo>
                    <a:lnTo>
                      <a:pt x="8380" y="11707"/>
                    </a:lnTo>
                    <a:lnTo>
                      <a:pt x="8448" y="11679"/>
                    </a:lnTo>
                    <a:lnTo>
                      <a:pt x="8516" y="11650"/>
                    </a:lnTo>
                    <a:lnTo>
                      <a:pt x="8584" y="11620"/>
                    </a:lnTo>
                    <a:lnTo>
                      <a:pt x="8651" y="11589"/>
                    </a:lnTo>
                    <a:lnTo>
                      <a:pt x="8717" y="11557"/>
                    </a:lnTo>
                    <a:lnTo>
                      <a:pt x="8784" y="11524"/>
                    </a:lnTo>
                    <a:lnTo>
                      <a:pt x="8850" y="11492"/>
                    </a:lnTo>
                    <a:lnTo>
                      <a:pt x="8915" y="11458"/>
                    </a:lnTo>
                    <a:lnTo>
                      <a:pt x="8979" y="11424"/>
                    </a:lnTo>
                    <a:lnTo>
                      <a:pt x="9044" y="11387"/>
                    </a:lnTo>
                    <a:lnTo>
                      <a:pt x="9108" y="11352"/>
                    </a:lnTo>
                    <a:lnTo>
                      <a:pt x="9172" y="11314"/>
                    </a:lnTo>
                    <a:lnTo>
                      <a:pt x="9235" y="11276"/>
                    </a:lnTo>
                    <a:lnTo>
                      <a:pt x="9297" y="11238"/>
                    </a:lnTo>
                    <a:lnTo>
                      <a:pt x="9358" y="11199"/>
                    </a:lnTo>
                    <a:lnTo>
                      <a:pt x="9420" y="11159"/>
                    </a:lnTo>
                    <a:lnTo>
                      <a:pt x="9482" y="11119"/>
                    </a:lnTo>
                    <a:lnTo>
                      <a:pt x="9541" y="11077"/>
                    </a:lnTo>
                    <a:lnTo>
                      <a:pt x="9602" y="11036"/>
                    </a:lnTo>
                    <a:lnTo>
                      <a:pt x="9661" y="10993"/>
                    </a:lnTo>
                    <a:lnTo>
                      <a:pt x="9720" y="10949"/>
                    </a:lnTo>
                    <a:lnTo>
                      <a:pt x="9778" y="10905"/>
                    </a:lnTo>
                    <a:lnTo>
                      <a:pt x="9836" y="10861"/>
                    </a:lnTo>
                    <a:lnTo>
                      <a:pt x="9892" y="10815"/>
                    </a:lnTo>
                    <a:lnTo>
                      <a:pt x="9949" y="10769"/>
                    </a:lnTo>
                    <a:lnTo>
                      <a:pt x="10006" y="10722"/>
                    </a:lnTo>
                    <a:lnTo>
                      <a:pt x="10061" y="10674"/>
                    </a:lnTo>
                    <a:lnTo>
                      <a:pt x="10115" y="10627"/>
                    </a:lnTo>
                    <a:lnTo>
                      <a:pt x="10171" y="10577"/>
                    </a:lnTo>
                    <a:lnTo>
                      <a:pt x="10224" y="10528"/>
                    </a:lnTo>
                    <a:lnTo>
                      <a:pt x="10277" y="10478"/>
                    </a:lnTo>
                    <a:lnTo>
                      <a:pt x="10329" y="10428"/>
                    </a:lnTo>
                    <a:lnTo>
                      <a:pt x="10381" y="10376"/>
                    </a:lnTo>
                    <a:lnTo>
                      <a:pt x="10433" y="10324"/>
                    </a:lnTo>
                    <a:lnTo>
                      <a:pt x="10483" y="10273"/>
                    </a:lnTo>
                    <a:lnTo>
                      <a:pt x="10533" y="10219"/>
                    </a:lnTo>
                    <a:lnTo>
                      <a:pt x="10583" y="10166"/>
                    </a:lnTo>
                    <a:lnTo>
                      <a:pt x="10632" y="10112"/>
                    </a:lnTo>
                    <a:lnTo>
                      <a:pt x="10679" y="10056"/>
                    </a:lnTo>
                    <a:lnTo>
                      <a:pt x="10727" y="10001"/>
                    </a:lnTo>
                    <a:lnTo>
                      <a:pt x="10774" y="9945"/>
                    </a:lnTo>
                    <a:lnTo>
                      <a:pt x="10821" y="9889"/>
                    </a:lnTo>
                    <a:lnTo>
                      <a:pt x="10866" y="9831"/>
                    </a:lnTo>
                    <a:lnTo>
                      <a:pt x="10910" y="9774"/>
                    </a:lnTo>
                    <a:lnTo>
                      <a:pt x="10954" y="9715"/>
                    </a:lnTo>
                    <a:lnTo>
                      <a:pt x="10998" y="9657"/>
                    </a:lnTo>
                    <a:lnTo>
                      <a:pt x="11041" y="9598"/>
                    </a:lnTo>
                    <a:lnTo>
                      <a:pt x="11082" y="9537"/>
                    </a:lnTo>
                    <a:lnTo>
                      <a:pt x="11124" y="9477"/>
                    </a:lnTo>
                    <a:lnTo>
                      <a:pt x="11164" y="9417"/>
                    </a:lnTo>
                    <a:lnTo>
                      <a:pt x="11205" y="9355"/>
                    </a:lnTo>
                    <a:lnTo>
                      <a:pt x="11244" y="9293"/>
                    </a:lnTo>
                    <a:lnTo>
                      <a:pt x="11283" y="9230"/>
                    </a:lnTo>
                    <a:lnTo>
                      <a:pt x="11320" y="9167"/>
                    </a:lnTo>
                    <a:lnTo>
                      <a:pt x="11357" y="9104"/>
                    </a:lnTo>
                    <a:lnTo>
                      <a:pt x="11394" y="9040"/>
                    </a:lnTo>
                    <a:lnTo>
                      <a:pt x="11429" y="8976"/>
                    </a:lnTo>
                    <a:lnTo>
                      <a:pt x="11463" y="8912"/>
                    </a:lnTo>
                    <a:lnTo>
                      <a:pt x="11497" y="8846"/>
                    </a:lnTo>
                    <a:lnTo>
                      <a:pt x="11531" y="8781"/>
                    </a:lnTo>
                    <a:lnTo>
                      <a:pt x="11562" y="8714"/>
                    </a:lnTo>
                    <a:lnTo>
                      <a:pt x="11595" y="8647"/>
                    </a:lnTo>
                    <a:lnTo>
                      <a:pt x="11625" y="8580"/>
                    </a:lnTo>
                    <a:lnTo>
                      <a:pt x="11655" y="8513"/>
                    </a:lnTo>
                    <a:lnTo>
                      <a:pt x="11684" y="8445"/>
                    </a:lnTo>
                    <a:lnTo>
                      <a:pt x="11713" y="8377"/>
                    </a:lnTo>
                    <a:lnTo>
                      <a:pt x="11741" y="8307"/>
                    </a:lnTo>
                    <a:lnTo>
                      <a:pt x="11768" y="8238"/>
                    </a:lnTo>
                    <a:lnTo>
                      <a:pt x="11794" y="8169"/>
                    </a:lnTo>
                    <a:lnTo>
                      <a:pt x="11819" y="8100"/>
                    </a:lnTo>
                    <a:lnTo>
                      <a:pt x="11843" y="8029"/>
                    </a:lnTo>
                    <a:lnTo>
                      <a:pt x="11867" y="7957"/>
                    </a:lnTo>
                    <a:lnTo>
                      <a:pt x="11890" y="7887"/>
                    </a:lnTo>
                    <a:lnTo>
                      <a:pt x="11911" y="7815"/>
                    </a:lnTo>
                    <a:lnTo>
                      <a:pt x="11931" y="7743"/>
                    </a:lnTo>
                    <a:lnTo>
                      <a:pt x="11951" y="7671"/>
                    </a:lnTo>
                    <a:lnTo>
                      <a:pt x="11972" y="7598"/>
                    </a:lnTo>
                    <a:lnTo>
                      <a:pt x="11989" y="7525"/>
                    </a:lnTo>
                    <a:lnTo>
                      <a:pt x="12007" y="7452"/>
                    </a:lnTo>
                    <a:lnTo>
                      <a:pt x="12023" y="7378"/>
                    </a:lnTo>
                    <a:lnTo>
                      <a:pt x="12040" y="7304"/>
                    </a:lnTo>
                    <a:lnTo>
                      <a:pt x="12053" y="7229"/>
                    </a:lnTo>
                    <a:lnTo>
                      <a:pt x="12067" y="7155"/>
                    </a:lnTo>
                    <a:lnTo>
                      <a:pt x="12080" y="7080"/>
                    </a:lnTo>
                    <a:lnTo>
                      <a:pt x="12092" y="7005"/>
                    </a:lnTo>
                    <a:lnTo>
                      <a:pt x="12104" y="6930"/>
                    </a:lnTo>
                    <a:lnTo>
                      <a:pt x="12114" y="6853"/>
                    </a:lnTo>
                    <a:lnTo>
                      <a:pt x="12123" y="6777"/>
                    </a:lnTo>
                    <a:lnTo>
                      <a:pt x="12131" y="6701"/>
                    </a:lnTo>
                    <a:lnTo>
                      <a:pt x="12138" y="6624"/>
                    </a:lnTo>
                    <a:lnTo>
                      <a:pt x="12145" y="6547"/>
                    </a:lnTo>
                    <a:lnTo>
                      <a:pt x="12150" y="6470"/>
                    </a:lnTo>
                    <a:lnTo>
                      <a:pt x="12154" y="6392"/>
                    </a:lnTo>
                    <a:lnTo>
                      <a:pt x="12158" y="6314"/>
                    </a:lnTo>
                    <a:lnTo>
                      <a:pt x="12160" y="6236"/>
                    </a:lnTo>
                    <a:lnTo>
                      <a:pt x="12162" y="6158"/>
                    </a:lnTo>
                    <a:lnTo>
                      <a:pt x="12163" y="6080"/>
                    </a:lnTo>
                    <a:lnTo>
                      <a:pt x="12163" y="6080"/>
                    </a:lnTo>
                    <a:lnTo>
                      <a:pt x="12162" y="6001"/>
                    </a:lnTo>
                    <a:lnTo>
                      <a:pt x="12160" y="5923"/>
                    </a:lnTo>
                    <a:lnTo>
                      <a:pt x="12158" y="5844"/>
                    </a:lnTo>
                    <a:lnTo>
                      <a:pt x="12154" y="5766"/>
                    </a:lnTo>
                    <a:lnTo>
                      <a:pt x="12150" y="5688"/>
                    </a:lnTo>
                    <a:lnTo>
                      <a:pt x="12145" y="5612"/>
                    </a:lnTo>
                    <a:lnTo>
                      <a:pt x="12138" y="5535"/>
                    </a:lnTo>
                    <a:lnTo>
                      <a:pt x="12131" y="5458"/>
                    </a:lnTo>
                    <a:lnTo>
                      <a:pt x="12123" y="5381"/>
                    </a:lnTo>
                    <a:lnTo>
                      <a:pt x="12114" y="5306"/>
                    </a:lnTo>
                    <a:lnTo>
                      <a:pt x="12104" y="5229"/>
                    </a:lnTo>
                    <a:lnTo>
                      <a:pt x="12092" y="5153"/>
                    </a:lnTo>
                    <a:lnTo>
                      <a:pt x="12080" y="5078"/>
                    </a:lnTo>
                    <a:lnTo>
                      <a:pt x="12067" y="5003"/>
                    </a:lnTo>
                    <a:lnTo>
                      <a:pt x="12053" y="4928"/>
                    </a:lnTo>
                    <a:lnTo>
                      <a:pt x="12040" y="4854"/>
                    </a:lnTo>
                    <a:lnTo>
                      <a:pt x="12023" y="4781"/>
                    </a:lnTo>
                    <a:lnTo>
                      <a:pt x="12007" y="4706"/>
                    </a:lnTo>
                    <a:lnTo>
                      <a:pt x="11989" y="4633"/>
                    </a:lnTo>
                    <a:lnTo>
                      <a:pt x="11972" y="4560"/>
                    </a:lnTo>
                    <a:lnTo>
                      <a:pt x="11951" y="4487"/>
                    </a:lnTo>
                    <a:lnTo>
                      <a:pt x="11931" y="4415"/>
                    </a:lnTo>
                    <a:lnTo>
                      <a:pt x="11911" y="4344"/>
                    </a:lnTo>
                    <a:lnTo>
                      <a:pt x="11890" y="4272"/>
                    </a:lnTo>
                    <a:lnTo>
                      <a:pt x="11867" y="4200"/>
                    </a:lnTo>
                    <a:lnTo>
                      <a:pt x="11843" y="4130"/>
                    </a:lnTo>
                    <a:lnTo>
                      <a:pt x="11819" y="4059"/>
                    </a:lnTo>
                    <a:lnTo>
                      <a:pt x="11794" y="3989"/>
                    </a:lnTo>
                    <a:lnTo>
                      <a:pt x="11768" y="3919"/>
                    </a:lnTo>
                    <a:lnTo>
                      <a:pt x="11741" y="3850"/>
                    </a:lnTo>
                    <a:lnTo>
                      <a:pt x="11713" y="3781"/>
                    </a:lnTo>
                    <a:lnTo>
                      <a:pt x="11684" y="3713"/>
                    </a:lnTo>
                    <a:lnTo>
                      <a:pt x="11655" y="3645"/>
                    </a:lnTo>
                    <a:lnTo>
                      <a:pt x="11625" y="3577"/>
                    </a:lnTo>
                    <a:lnTo>
                      <a:pt x="11595" y="3510"/>
                    </a:lnTo>
                    <a:lnTo>
                      <a:pt x="11562" y="3443"/>
                    </a:lnTo>
                    <a:lnTo>
                      <a:pt x="11531" y="3378"/>
                    </a:lnTo>
                    <a:lnTo>
                      <a:pt x="11497" y="3311"/>
                    </a:lnTo>
                    <a:lnTo>
                      <a:pt x="11463" y="3246"/>
                    </a:lnTo>
                    <a:lnTo>
                      <a:pt x="11429" y="3181"/>
                    </a:lnTo>
                    <a:lnTo>
                      <a:pt x="11394" y="3117"/>
                    </a:lnTo>
                    <a:lnTo>
                      <a:pt x="11357" y="3053"/>
                    </a:lnTo>
                    <a:lnTo>
                      <a:pt x="11320" y="2990"/>
                    </a:lnTo>
                    <a:lnTo>
                      <a:pt x="11283" y="2927"/>
                    </a:lnTo>
                    <a:lnTo>
                      <a:pt x="11244" y="2864"/>
                    </a:lnTo>
                    <a:lnTo>
                      <a:pt x="11205" y="2802"/>
                    </a:lnTo>
                    <a:lnTo>
                      <a:pt x="11164" y="2741"/>
                    </a:lnTo>
                    <a:lnTo>
                      <a:pt x="11124" y="2680"/>
                    </a:lnTo>
                    <a:lnTo>
                      <a:pt x="11082" y="2620"/>
                    </a:lnTo>
                    <a:lnTo>
                      <a:pt x="11041" y="2559"/>
                    </a:lnTo>
                    <a:lnTo>
                      <a:pt x="10998" y="2500"/>
                    </a:lnTo>
                    <a:lnTo>
                      <a:pt x="10954" y="2441"/>
                    </a:lnTo>
                    <a:lnTo>
                      <a:pt x="10910" y="2383"/>
                    </a:lnTo>
                    <a:lnTo>
                      <a:pt x="10866" y="2325"/>
                    </a:lnTo>
                    <a:lnTo>
                      <a:pt x="10821" y="2269"/>
                    </a:lnTo>
                    <a:lnTo>
                      <a:pt x="10774" y="2212"/>
                    </a:lnTo>
                    <a:lnTo>
                      <a:pt x="10727" y="2157"/>
                    </a:lnTo>
                    <a:lnTo>
                      <a:pt x="10679" y="2101"/>
                    </a:lnTo>
                    <a:lnTo>
                      <a:pt x="10632" y="2046"/>
                    </a:lnTo>
                    <a:lnTo>
                      <a:pt x="10583" y="1992"/>
                    </a:lnTo>
                    <a:lnTo>
                      <a:pt x="10533" y="1937"/>
                    </a:lnTo>
                    <a:lnTo>
                      <a:pt x="10483" y="1885"/>
                    </a:lnTo>
                    <a:lnTo>
                      <a:pt x="10433" y="1832"/>
                    </a:lnTo>
                    <a:lnTo>
                      <a:pt x="10381" y="1780"/>
                    </a:lnTo>
                    <a:lnTo>
                      <a:pt x="10329" y="1728"/>
                    </a:lnTo>
                    <a:lnTo>
                      <a:pt x="10277" y="1678"/>
                    </a:lnTo>
                    <a:lnTo>
                      <a:pt x="10224" y="1628"/>
                    </a:lnTo>
                    <a:lnTo>
                      <a:pt x="10171" y="1579"/>
                    </a:lnTo>
                    <a:lnTo>
                      <a:pt x="10115" y="1531"/>
                    </a:lnTo>
                    <a:lnTo>
                      <a:pt x="10061" y="1482"/>
                    </a:lnTo>
                    <a:lnTo>
                      <a:pt x="10006" y="1435"/>
                    </a:lnTo>
                    <a:lnTo>
                      <a:pt x="9949" y="1387"/>
                    </a:lnTo>
                    <a:lnTo>
                      <a:pt x="9892" y="1342"/>
                    </a:lnTo>
                    <a:lnTo>
                      <a:pt x="9836" y="1297"/>
                    </a:lnTo>
                    <a:lnTo>
                      <a:pt x="9778" y="1251"/>
                    </a:lnTo>
                    <a:lnTo>
                      <a:pt x="9720" y="1207"/>
                    </a:lnTo>
                    <a:lnTo>
                      <a:pt x="9661" y="1164"/>
                    </a:lnTo>
                    <a:lnTo>
                      <a:pt x="9602" y="1122"/>
                    </a:lnTo>
                    <a:lnTo>
                      <a:pt x="9541" y="1079"/>
                    </a:lnTo>
                    <a:lnTo>
                      <a:pt x="9482" y="1037"/>
                    </a:lnTo>
                    <a:lnTo>
                      <a:pt x="9420" y="997"/>
                    </a:lnTo>
                    <a:lnTo>
                      <a:pt x="9358" y="958"/>
                    </a:lnTo>
                    <a:lnTo>
                      <a:pt x="9297" y="918"/>
                    </a:lnTo>
                    <a:lnTo>
                      <a:pt x="9235" y="880"/>
                    </a:lnTo>
                    <a:lnTo>
                      <a:pt x="9172" y="842"/>
                    </a:lnTo>
                    <a:lnTo>
                      <a:pt x="9108" y="806"/>
                    </a:lnTo>
                    <a:lnTo>
                      <a:pt x="9044" y="769"/>
                    </a:lnTo>
                    <a:lnTo>
                      <a:pt x="8979" y="734"/>
                    </a:lnTo>
                    <a:lnTo>
                      <a:pt x="8915" y="698"/>
                    </a:lnTo>
                    <a:lnTo>
                      <a:pt x="8850" y="664"/>
                    </a:lnTo>
                    <a:lnTo>
                      <a:pt x="8784" y="632"/>
                    </a:lnTo>
                    <a:lnTo>
                      <a:pt x="8717" y="599"/>
                    </a:lnTo>
                    <a:lnTo>
                      <a:pt x="8651" y="568"/>
                    </a:lnTo>
                    <a:lnTo>
                      <a:pt x="8584" y="536"/>
                    </a:lnTo>
                    <a:lnTo>
                      <a:pt x="8516" y="506"/>
                    </a:lnTo>
                    <a:lnTo>
                      <a:pt x="8448" y="477"/>
                    </a:lnTo>
                    <a:lnTo>
                      <a:pt x="8380" y="449"/>
                    </a:lnTo>
                    <a:lnTo>
                      <a:pt x="8311" y="421"/>
                    </a:lnTo>
                    <a:lnTo>
                      <a:pt x="8241" y="394"/>
                    </a:lnTo>
                    <a:lnTo>
                      <a:pt x="8172" y="369"/>
                    </a:lnTo>
                    <a:lnTo>
                      <a:pt x="8102" y="343"/>
                    </a:lnTo>
                    <a:lnTo>
                      <a:pt x="8031" y="318"/>
                    </a:lnTo>
                    <a:lnTo>
                      <a:pt x="7961" y="296"/>
                    </a:lnTo>
                    <a:lnTo>
                      <a:pt x="7889" y="273"/>
                    </a:lnTo>
                    <a:lnTo>
                      <a:pt x="7817" y="251"/>
                    </a:lnTo>
                    <a:lnTo>
                      <a:pt x="7745" y="230"/>
                    </a:lnTo>
                    <a:lnTo>
                      <a:pt x="7673" y="210"/>
                    </a:lnTo>
                    <a:lnTo>
                      <a:pt x="7600" y="191"/>
                    </a:lnTo>
                    <a:lnTo>
                      <a:pt x="7527" y="172"/>
                    </a:lnTo>
                    <a:lnTo>
                      <a:pt x="7453" y="155"/>
                    </a:lnTo>
                    <a:lnTo>
                      <a:pt x="7380" y="138"/>
                    </a:lnTo>
                    <a:lnTo>
                      <a:pt x="7306" y="123"/>
                    </a:lnTo>
                    <a:lnTo>
                      <a:pt x="7231" y="108"/>
                    </a:lnTo>
                    <a:lnTo>
                      <a:pt x="7157" y="94"/>
                    </a:lnTo>
                    <a:lnTo>
                      <a:pt x="7082" y="82"/>
                    </a:lnTo>
                    <a:lnTo>
                      <a:pt x="7006" y="69"/>
                    </a:lnTo>
                    <a:lnTo>
                      <a:pt x="6930" y="59"/>
                    </a:lnTo>
                    <a:lnTo>
                      <a:pt x="6855" y="49"/>
                    </a:lnTo>
                    <a:lnTo>
                      <a:pt x="6778" y="39"/>
                    </a:lnTo>
                    <a:lnTo>
                      <a:pt x="6701" y="31"/>
                    </a:lnTo>
                    <a:lnTo>
                      <a:pt x="6624" y="24"/>
                    </a:lnTo>
                    <a:lnTo>
                      <a:pt x="6548" y="17"/>
                    </a:lnTo>
                    <a:lnTo>
                      <a:pt x="6471" y="12"/>
                    </a:lnTo>
                    <a:lnTo>
                      <a:pt x="6393" y="7"/>
                    </a:lnTo>
                    <a:lnTo>
                      <a:pt x="6315" y="3"/>
                    </a:lnTo>
                    <a:lnTo>
                      <a:pt x="6237" y="1"/>
                    </a:lnTo>
                    <a:lnTo>
                      <a:pt x="6159" y="0"/>
                    </a:lnTo>
                    <a:lnTo>
                      <a:pt x="6079" y="0"/>
                    </a:lnTo>
                    <a:lnTo>
                      <a:pt x="6079" y="0"/>
                    </a:lnTo>
                    <a:lnTo>
                      <a:pt x="6001" y="0"/>
                    </a:lnTo>
                    <a:lnTo>
                      <a:pt x="5923" y="1"/>
                    </a:lnTo>
                    <a:lnTo>
                      <a:pt x="5845" y="3"/>
                    </a:lnTo>
                    <a:lnTo>
                      <a:pt x="5767" y="7"/>
                    </a:lnTo>
                    <a:lnTo>
                      <a:pt x="5689" y="12"/>
                    </a:lnTo>
                    <a:lnTo>
                      <a:pt x="5612" y="17"/>
                    </a:lnTo>
                    <a:lnTo>
                      <a:pt x="5535" y="24"/>
                    </a:lnTo>
                    <a:lnTo>
                      <a:pt x="5458" y="31"/>
                    </a:lnTo>
                    <a:lnTo>
                      <a:pt x="5382" y="39"/>
                    </a:lnTo>
                    <a:lnTo>
                      <a:pt x="5306" y="49"/>
                    </a:lnTo>
                    <a:lnTo>
                      <a:pt x="5229" y="59"/>
                    </a:lnTo>
                    <a:lnTo>
                      <a:pt x="5154" y="69"/>
                    </a:lnTo>
                    <a:lnTo>
                      <a:pt x="5078" y="82"/>
                    </a:lnTo>
                    <a:lnTo>
                      <a:pt x="5004" y="94"/>
                    </a:lnTo>
                    <a:lnTo>
                      <a:pt x="4929" y="108"/>
                    </a:lnTo>
                    <a:lnTo>
                      <a:pt x="4855" y="123"/>
                    </a:lnTo>
                    <a:lnTo>
                      <a:pt x="4781" y="138"/>
                    </a:lnTo>
                    <a:lnTo>
                      <a:pt x="4707" y="155"/>
                    </a:lnTo>
                    <a:lnTo>
                      <a:pt x="4634" y="172"/>
                    </a:lnTo>
                    <a:lnTo>
                      <a:pt x="4560" y="191"/>
                    </a:lnTo>
                    <a:lnTo>
                      <a:pt x="4487" y="210"/>
                    </a:lnTo>
                    <a:lnTo>
                      <a:pt x="4416" y="230"/>
                    </a:lnTo>
                    <a:lnTo>
                      <a:pt x="4344" y="251"/>
                    </a:lnTo>
                    <a:lnTo>
                      <a:pt x="4272" y="273"/>
                    </a:lnTo>
                    <a:lnTo>
                      <a:pt x="4202" y="296"/>
                    </a:lnTo>
                    <a:lnTo>
                      <a:pt x="4130" y="318"/>
                    </a:lnTo>
                    <a:lnTo>
                      <a:pt x="4059" y="343"/>
                    </a:lnTo>
                    <a:lnTo>
                      <a:pt x="3990" y="369"/>
                    </a:lnTo>
                    <a:lnTo>
                      <a:pt x="3919" y="394"/>
                    </a:lnTo>
                    <a:lnTo>
                      <a:pt x="3851" y="421"/>
                    </a:lnTo>
                    <a:lnTo>
                      <a:pt x="3782" y="449"/>
                    </a:lnTo>
                    <a:lnTo>
                      <a:pt x="3714" y="477"/>
                    </a:lnTo>
                    <a:lnTo>
                      <a:pt x="3646" y="506"/>
                    </a:lnTo>
                    <a:lnTo>
                      <a:pt x="3578" y="536"/>
                    </a:lnTo>
                    <a:lnTo>
                      <a:pt x="3511" y="568"/>
                    </a:lnTo>
                    <a:lnTo>
                      <a:pt x="3445" y="599"/>
                    </a:lnTo>
                    <a:lnTo>
                      <a:pt x="3378" y="632"/>
                    </a:lnTo>
                    <a:lnTo>
                      <a:pt x="3312" y="664"/>
                    </a:lnTo>
                    <a:lnTo>
                      <a:pt x="3247" y="698"/>
                    </a:lnTo>
                    <a:lnTo>
                      <a:pt x="3183" y="734"/>
                    </a:lnTo>
                    <a:lnTo>
                      <a:pt x="3119" y="769"/>
                    </a:lnTo>
                    <a:lnTo>
                      <a:pt x="3054" y="806"/>
                    </a:lnTo>
                    <a:lnTo>
                      <a:pt x="2990" y="842"/>
                    </a:lnTo>
                    <a:lnTo>
                      <a:pt x="2927" y="880"/>
                    </a:lnTo>
                    <a:lnTo>
                      <a:pt x="2865" y="918"/>
                    </a:lnTo>
                    <a:lnTo>
                      <a:pt x="2804" y="958"/>
                    </a:lnTo>
                    <a:lnTo>
                      <a:pt x="2742" y="997"/>
                    </a:lnTo>
                    <a:lnTo>
                      <a:pt x="2682" y="1037"/>
                    </a:lnTo>
                    <a:lnTo>
                      <a:pt x="2621" y="1079"/>
                    </a:lnTo>
                    <a:lnTo>
                      <a:pt x="2561" y="1122"/>
                    </a:lnTo>
                    <a:lnTo>
                      <a:pt x="2501" y="1164"/>
                    </a:lnTo>
                    <a:lnTo>
                      <a:pt x="2442" y="1207"/>
                    </a:lnTo>
                    <a:lnTo>
                      <a:pt x="2384" y="1251"/>
                    </a:lnTo>
                    <a:lnTo>
                      <a:pt x="2326" y="1297"/>
                    </a:lnTo>
                    <a:lnTo>
                      <a:pt x="2270" y="1342"/>
                    </a:lnTo>
                    <a:lnTo>
                      <a:pt x="2213" y="1387"/>
                    </a:lnTo>
                    <a:lnTo>
                      <a:pt x="2156" y="1435"/>
                    </a:lnTo>
                    <a:lnTo>
                      <a:pt x="2101" y="1482"/>
                    </a:lnTo>
                    <a:lnTo>
                      <a:pt x="2047" y="1531"/>
                    </a:lnTo>
                    <a:lnTo>
                      <a:pt x="1993" y="1579"/>
                    </a:lnTo>
                    <a:lnTo>
                      <a:pt x="1939" y="1628"/>
                    </a:lnTo>
                    <a:lnTo>
                      <a:pt x="1886" y="1678"/>
                    </a:lnTo>
                    <a:lnTo>
                      <a:pt x="1833" y="1728"/>
                    </a:lnTo>
                    <a:lnTo>
                      <a:pt x="1781" y="1780"/>
                    </a:lnTo>
                    <a:lnTo>
                      <a:pt x="1730" y="1832"/>
                    </a:lnTo>
                    <a:lnTo>
                      <a:pt x="1679" y="1885"/>
                    </a:lnTo>
                    <a:lnTo>
                      <a:pt x="1629" y="1937"/>
                    </a:lnTo>
                    <a:lnTo>
                      <a:pt x="1580" y="1992"/>
                    </a:lnTo>
                    <a:lnTo>
                      <a:pt x="1532" y="2046"/>
                    </a:lnTo>
                    <a:lnTo>
                      <a:pt x="1483" y="2101"/>
                    </a:lnTo>
                    <a:lnTo>
                      <a:pt x="1436" y="2157"/>
                    </a:lnTo>
                    <a:lnTo>
                      <a:pt x="1389" y="2212"/>
                    </a:lnTo>
                    <a:lnTo>
                      <a:pt x="1343" y="2269"/>
                    </a:lnTo>
                    <a:lnTo>
                      <a:pt x="1298" y="2325"/>
                    </a:lnTo>
                    <a:lnTo>
                      <a:pt x="1252" y="2383"/>
                    </a:lnTo>
                    <a:lnTo>
                      <a:pt x="1208" y="2441"/>
                    </a:lnTo>
                    <a:lnTo>
                      <a:pt x="1165" y="2500"/>
                    </a:lnTo>
                    <a:lnTo>
                      <a:pt x="1123" y="2559"/>
                    </a:lnTo>
                    <a:lnTo>
                      <a:pt x="1080" y="2620"/>
                    </a:lnTo>
                    <a:lnTo>
                      <a:pt x="1039" y="2680"/>
                    </a:lnTo>
                    <a:lnTo>
                      <a:pt x="998" y="2741"/>
                    </a:lnTo>
                    <a:lnTo>
                      <a:pt x="959" y="2802"/>
                    </a:lnTo>
                    <a:lnTo>
                      <a:pt x="920" y="2864"/>
                    </a:lnTo>
                    <a:lnTo>
                      <a:pt x="881" y="2927"/>
                    </a:lnTo>
                    <a:lnTo>
                      <a:pt x="843" y="2990"/>
                    </a:lnTo>
                    <a:lnTo>
                      <a:pt x="806" y="3053"/>
                    </a:lnTo>
                    <a:lnTo>
                      <a:pt x="770" y="3117"/>
                    </a:lnTo>
                    <a:lnTo>
                      <a:pt x="735" y="3181"/>
                    </a:lnTo>
                    <a:lnTo>
                      <a:pt x="699" y="3246"/>
                    </a:lnTo>
                    <a:lnTo>
                      <a:pt x="665" y="3311"/>
                    </a:lnTo>
                    <a:lnTo>
                      <a:pt x="633" y="3378"/>
                    </a:lnTo>
                    <a:lnTo>
                      <a:pt x="600" y="3443"/>
                    </a:lnTo>
                    <a:lnTo>
                      <a:pt x="568" y="3510"/>
                    </a:lnTo>
                    <a:lnTo>
                      <a:pt x="537" y="3577"/>
                    </a:lnTo>
                    <a:lnTo>
                      <a:pt x="508" y="3645"/>
                    </a:lnTo>
                    <a:lnTo>
                      <a:pt x="478" y="3713"/>
                    </a:lnTo>
                    <a:lnTo>
                      <a:pt x="450" y="3781"/>
                    </a:lnTo>
                    <a:lnTo>
                      <a:pt x="422" y="3850"/>
                    </a:lnTo>
                    <a:lnTo>
                      <a:pt x="396" y="3919"/>
                    </a:lnTo>
                    <a:lnTo>
                      <a:pt x="369" y="3989"/>
                    </a:lnTo>
                    <a:lnTo>
                      <a:pt x="344" y="4059"/>
                    </a:lnTo>
                    <a:lnTo>
                      <a:pt x="320" y="4130"/>
                    </a:lnTo>
                    <a:lnTo>
                      <a:pt x="296" y="4200"/>
                    </a:lnTo>
                    <a:lnTo>
                      <a:pt x="274" y="4272"/>
                    </a:lnTo>
                    <a:lnTo>
                      <a:pt x="252" y="4344"/>
                    </a:lnTo>
                    <a:lnTo>
                      <a:pt x="231" y="4415"/>
                    </a:lnTo>
                    <a:lnTo>
                      <a:pt x="211" y="4487"/>
                    </a:lnTo>
                    <a:lnTo>
                      <a:pt x="192" y="4560"/>
                    </a:lnTo>
                    <a:lnTo>
                      <a:pt x="173" y="4633"/>
                    </a:lnTo>
                    <a:lnTo>
                      <a:pt x="157" y="4706"/>
                    </a:lnTo>
                    <a:lnTo>
                      <a:pt x="139" y="4781"/>
                    </a:lnTo>
                    <a:lnTo>
                      <a:pt x="124" y="4854"/>
                    </a:lnTo>
                    <a:lnTo>
                      <a:pt x="109" y="4928"/>
                    </a:lnTo>
                    <a:lnTo>
                      <a:pt x="95" y="5003"/>
                    </a:lnTo>
                    <a:lnTo>
                      <a:pt x="82" y="5078"/>
                    </a:lnTo>
                    <a:lnTo>
                      <a:pt x="71" y="5153"/>
                    </a:lnTo>
                    <a:lnTo>
                      <a:pt x="60" y="5229"/>
                    </a:lnTo>
                    <a:lnTo>
                      <a:pt x="50" y="5306"/>
                    </a:lnTo>
                    <a:lnTo>
                      <a:pt x="40" y="5381"/>
                    </a:lnTo>
                    <a:lnTo>
                      <a:pt x="32" y="5458"/>
                    </a:lnTo>
                    <a:lnTo>
                      <a:pt x="24" y="5535"/>
                    </a:lnTo>
                    <a:lnTo>
                      <a:pt x="18" y="5612"/>
                    </a:lnTo>
                    <a:lnTo>
                      <a:pt x="13" y="5688"/>
                    </a:lnTo>
                    <a:lnTo>
                      <a:pt x="8" y="5766"/>
                    </a:lnTo>
                    <a:lnTo>
                      <a:pt x="4" y="5844"/>
                    </a:lnTo>
                    <a:lnTo>
                      <a:pt x="3" y="5923"/>
                    </a:lnTo>
                    <a:lnTo>
                      <a:pt x="0" y="6001"/>
                    </a:lnTo>
                    <a:lnTo>
                      <a:pt x="0" y="6080"/>
                    </a:lnTo>
                    <a:lnTo>
                      <a:pt x="0" y="6080"/>
                    </a:lnTo>
                    <a:lnTo>
                      <a:pt x="0" y="6158"/>
                    </a:lnTo>
                    <a:lnTo>
                      <a:pt x="3" y="6236"/>
                    </a:lnTo>
                    <a:lnTo>
                      <a:pt x="4" y="6314"/>
                    </a:lnTo>
                    <a:lnTo>
                      <a:pt x="8" y="6392"/>
                    </a:lnTo>
                    <a:lnTo>
                      <a:pt x="13" y="6470"/>
                    </a:lnTo>
                    <a:lnTo>
                      <a:pt x="18" y="6547"/>
                    </a:lnTo>
                    <a:lnTo>
                      <a:pt x="24" y="6624"/>
                    </a:lnTo>
                    <a:lnTo>
                      <a:pt x="32" y="6701"/>
                    </a:lnTo>
                    <a:lnTo>
                      <a:pt x="40" y="6777"/>
                    </a:lnTo>
                    <a:lnTo>
                      <a:pt x="50" y="6853"/>
                    </a:lnTo>
                    <a:lnTo>
                      <a:pt x="60" y="6930"/>
                    </a:lnTo>
                    <a:lnTo>
                      <a:pt x="71" y="7005"/>
                    </a:lnTo>
                    <a:lnTo>
                      <a:pt x="82" y="7080"/>
                    </a:lnTo>
                    <a:lnTo>
                      <a:pt x="95" y="7155"/>
                    </a:lnTo>
                    <a:lnTo>
                      <a:pt x="109" y="7229"/>
                    </a:lnTo>
                    <a:lnTo>
                      <a:pt x="124" y="7304"/>
                    </a:lnTo>
                    <a:lnTo>
                      <a:pt x="139" y="7378"/>
                    </a:lnTo>
                    <a:lnTo>
                      <a:pt x="157" y="7452"/>
                    </a:lnTo>
                    <a:lnTo>
                      <a:pt x="173" y="7525"/>
                    </a:lnTo>
                    <a:lnTo>
                      <a:pt x="192" y="7598"/>
                    </a:lnTo>
                    <a:lnTo>
                      <a:pt x="211" y="7671"/>
                    </a:lnTo>
                    <a:lnTo>
                      <a:pt x="231" y="7743"/>
                    </a:lnTo>
                    <a:lnTo>
                      <a:pt x="252" y="7815"/>
                    </a:lnTo>
                    <a:lnTo>
                      <a:pt x="274" y="7887"/>
                    </a:lnTo>
                    <a:lnTo>
                      <a:pt x="296" y="7957"/>
                    </a:lnTo>
                    <a:lnTo>
                      <a:pt x="320" y="8029"/>
                    </a:lnTo>
                    <a:lnTo>
                      <a:pt x="344" y="8100"/>
                    </a:lnTo>
                    <a:lnTo>
                      <a:pt x="369" y="8169"/>
                    </a:lnTo>
                    <a:lnTo>
                      <a:pt x="396" y="8238"/>
                    </a:lnTo>
                    <a:lnTo>
                      <a:pt x="422" y="8307"/>
                    </a:lnTo>
                    <a:lnTo>
                      <a:pt x="450" y="8377"/>
                    </a:lnTo>
                    <a:lnTo>
                      <a:pt x="478" y="8445"/>
                    </a:lnTo>
                    <a:lnTo>
                      <a:pt x="508" y="8513"/>
                    </a:lnTo>
                    <a:lnTo>
                      <a:pt x="537" y="8580"/>
                    </a:lnTo>
                    <a:lnTo>
                      <a:pt x="568" y="8647"/>
                    </a:lnTo>
                    <a:lnTo>
                      <a:pt x="600" y="8714"/>
                    </a:lnTo>
                    <a:lnTo>
                      <a:pt x="633" y="8781"/>
                    </a:lnTo>
                    <a:lnTo>
                      <a:pt x="665" y="8846"/>
                    </a:lnTo>
                    <a:lnTo>
                      <a:pt x="699" y="8912"/>
                    </a:lnTo>
                    <a:lnTo>
                      <a:pt x="735" y="8976"/>
                    </a:lnTo>
                    <a:lnTo>
                      <a:pt x="770" y="9040"/>
                    </a:lnTo>
                    <a:lnTo>
                      <a:pt x="806" y="9104"/>
                    </a:lnTo>
                    <a:lnTo>
                      <a:pt x="843" y="9167"/>
                    </a:lnTo>
                    <a:lnTo>
                      <a:pt x="881" y="9230"/>
                    </a:lnTo>
                    <a:lnTo>
                      <a:pt x="920" y="9293"/>
                    </a:lnTo>
                    <a:lnTo>
                      <a:pt x="959" y="9355"/>
                    </a:lnTo>
                    <a:lnTo>
                      <a:pt x="998" y="9417"/>
                    </a:lnTo>
                    <a:lnTo>
                      <a:pt x="1039" y="9477"/>
                    </a:lnTo>
                    <a:lnTo>
                      <a:pt x="1080" y="9537"/>
                    </a:lnTo>
                    <a:lnTo>
                      <a:pt x="1123" y="9598"/>
                    </a:lnTo>
                    <a:lnTo>
                      <a:pt x="1165" y="9657"/>
                    </a:lnTo>
                    <a:lnTo>
                      <a:pt x="1208" y="9715"/>
                    </a:lnTo>
                    <a:lnTo>
                      <a:pt x="1252" y="9774"/>
                    </a:lnTo>
                    <a:lnTo>
                      <a:pt x="1298" y="9831"/>
                    </a:lnTo>
                    <a:lnTo>
                      <a:pt x="1343" y="9889"/>
                    </a:lnTo>
                    <a:lnTo>
                      <a:pt x="1389" y="9945"/>
                    </a:lnTo>
                    <a:lnTo>
                      <a:pt x="1436" y="10001"/>
                    </a:lnTo>
                    <a:lnTo>
                      <a:pt x="1483" y="10056"/>
                    </a:lnTo>
                    <a:lnTo>
                      <a:pt x="1532" y="10112"/>
                    </a:lnTo>
                    <a:lnTo>
                      <a:pt x="1580" y="10166"/>
                    </a:lnTo>
                    <a:lnTo>
                      <a:pt x="1629" y="10219"/>
                    </a:lnTo>
                    <a:lnTo>
                      <a:pt x="1679" y="10273"/>
                    </a:lnTo>
                    <a:lnTo>
                      <a:pt x="1730" y="10324"/>
                    </a:lnTo>
                    <a:lnTo>
                      <a:pt x="1781" y="10376"/>
                    </a:lnTo>
                    <a:lnTo>
                      <a:pt x="1833" y="10428"/>
                    </a:lnTo>
                    <a:lnTo>
                      <a:pt x="1886" y="10478"/>
                    </a:lnTo>
                    <a:lnTo>
                      <a:pt x="1939" y="10528"/>
                    </a:lnTo>
                    <a:lnTo>
                      <a:pt x="1993" y="10577"/>
                    </a:lnTo>
                    <a:lnTo>
                      <a:pt x="2047" y="10627"/>
                    </a:lnTo>
                    <a:lnTo>
                      <a:pt x="2101" y="10674"/>
                    </a:lnTo>
                    <a:lnTo>
                      <a:pt x="2156" y="10722"/>
                    </a:lnTo>
                    <a:lnTo>
                      <a:pt x="2213" y="10769"/>
                    </a:lnTo>
                    <a:lnTo>
                      <a:pt x="2270" y="10815"/>
                    </a:lnTo>
                    <a:lnTo>
                      <a:pt x="2326" y="10861"/>
                    </a:lnTo>
                    <a:lnTo>
                      <a:pt x="2384" y="10905"/>
                    </a:lnTo>
                    <a:lnTo>
                      <a:pt x="2442" y="10949"/>
                    </a:lnTo>
                    <a:lnTo>
                      <a:pt x="2501" y="10993"/>
                    </a:lnTo>
                    <a:lnTo>
                      <a:pt x="2561" y="11036"/>
                    </a:lnTo>
                    <a:lnTo>
                      <a:pt x="2621" y="11077"/>
                    </a:lnTo>
                    <a:lnTo>
                      <a:pt x="2682" y="11119"/>
                    </a:lnTo>
                    <a:lnTo>
                      <a:pt x="2742" y="11159"/>
                    </a:lnTo>
                    <a:lnTo>
                      <a:pt x="2804" y="11199"/>
                    </a:lnTo>
                    <a:lnTo>
                      <a:pt x="2865" y="11238"/>
                    </a:lnTo>
                    <a:lnTo>
                      <a:pt x="2927" y="11276"/>
                    </a:lnTo>
                    <a:lnTo>
                      <a:pt x="2990" y="11314"/>
                    </a:lnTo>
                    <a:lnTo>
                      <a:pt x="3054" y="11352"/>
                    </a:lnTo>
                    <a:lnTo>
                      <a:pt x="3119" y="11387"/>
                    </a:lnTo>
                    <a:lnTo>
                      <a:pt x="3183" y="11424"/>
                    </a:lnTo>
                    <a:lnTo>
                      <a:pt x="3247" y="11458"/>
                    </a:lnTo>
                    <a:lnTo>
                      <a:pt x="3312" y="11492"/>
                    </a:lnTo>
                    <a:lnTo>
                      <a:pt x="3378" y="11524"/>
                    </a:lnTo>
                    <a:lnTo>
                      <a:pt x="3445" y="11557"/>
                    </a:lnTo>
                    <a:lnTo>
                      <a:pt x="3511" y="11589"/>
                    </a:lnTo>
                    <a:lnTo>
                      <a:pt x="3578" y="11620"/>
                    </a:lnTo>
                    <a:lnTo>
                      <a:pt x="3646" y="11650"/>
                    </a:lnTo>
                    <a:lnTo>
                      <a:pt x="3714" y="11679"/>
                    </a:lnTo>
                    <a:lnTo>
                      <a:pt x="3782" y="11707"/>
                    </a:lnTo>
                    <a:lnTo>
                      <a:pt x="3851" y="11735"/>
                    </a:lnTo>
                    <a:lnTo>
                      <a:pt x="3919" y="11762"/>
                    </a:lnTo>
                    <a:lnTo>
                      <a:pt x="3990" y="11787"/>
                    </a:lnTo>
                    <a:lnTo>
                      <a:pt x="4059" y="11813"/>
                    </a:lnTo>
                    <a:lnTo>
                      <a:pt x="4130" y="11837"/>
                    </a:lnTo>
                    <a:lnTo>
                      <a:pt x="4202" y="11860"/>
                    </a:lnTo>
                    <a:lnTo>
                      <a:pt x="4272" y="11883"/>
                    </a:lnTo>
                    <a:lnTo>
                      <a:pt x="4344" y="11905"/>
                    </a:lnTo>
                    <a:lnTo>
                      <a:pt x="4416" y="11926"/>
                    </a:lnTo>
                    <a:lnTo>
                      <a:pt x="4487" y="11946"/>
                    </a:lnTo>
                    <a:lnTo>
                      <a:pt x="4560" y="11965"/>
                    </a:lnTo>
                    <a:lnTo>
                      <a:pt x="4634" y="11984"/>
                    </a:lnTo>
                    <a:lnTo>
                      <a:pt x="4707" y="12000"/>
                    </a:lnTo>
                    <a:lnTo>
                      <a:pt x="4781" y="12018"/>
                    </a:lnTo>
                    <a:lnTo>
                      <a:pt x="4855" y="12033"/>
                    </a:lnTo>
                    <a:lnTo>
                      <a:pt x="4929" y="12048"/>
                    </a:lnTo>
                    <a:lnTo>
                      <a:pt x="5004" y="12062"/>
                    </a:lnTo>
                    <a:lnTo>
                      <a:pt x="5078" y="12075"/>
                    </a:lnTo>
                    <a:lnTo>
                      <a:pt x="5154" y="12086"/>
                    </a:lnTo>
                    <a:lnTo>
                      <a:pt x="5229" y="12097"/>
                    </a:lnTo>
                    <a:lnTo>
                      <a:pt x="5306" y="12107"/>
                    </a:lnTo>
                    <a:lnTo>
                      <a:pt x="5382" y="12117"/>
                    </a:lnTo>
                    <a:lnTo>
                      <a:pt x="5458" y="12125"/>
                    </a:lnTo>
                    <a:lnTo>
                      <a:pt x="5535" y="12132"/>
                    </a:lnTo>
                    <a:lnTo>
                      <a:pt x="5612" y="12139"/>
                    </a:lnTo>
                    <a:lnTo>
                      <a:pt x="5689" y="12144"/>
                    </a:lnTo>
                    <a:lnTo>
                      <a:pt x="5767" y="12149"/>
                    </a:lnTo>
                    <a:lnTo>
                      <a:pt x="5845" y="12151"/>
                    </a:lnTo>
                    <a:lnTo>
                      <a:pt x="5923" y="12154"/>
                    </a:lnTo>
                    <a:lnTo>
                      <a:pt x="6001" y="12156"/>
                    </a:lnTo>
                    <a:lnTo>
                      <a:pt x="6079" y="12156"/>
                    </a:lnTo>
                    <a:lnTo>
                      <a:pt x="6079" y="12156"/>
                    </a:lnTo>
                    <a:close/>
                    <a:moveTo>
                      <a:pt x="6079" y="1589"/>
                    </a:moveTo>
                    <a:lnTo>
                      <a:pt x="6079" y="1589"/>
                    </a:lnTo>
                    <a:lnTo>
                      <a:pt x="6195" y="1591"/>
                    </a:lnTo>
                    <a:lnTo>
                      <a:pt x="6311" y="1595"/>
                    </a:lnTo>
                    <a:lnTo>
                      <a:pt x="6426" y="1603"/>
                    </a:lnTo>
                    <a:lnTo>
                      <a:pt x="6539" y="1613"/>
                    </a:lnTo>
                    <a:lnTo>
                      <a:pt x="6652" y="1625"/>
                    </a:lnTo>
                    <a:lnTo>
                      <a:pt x="6764" y="1640"/>
                    </a:lnTo>
                    <a:lnTo>
                      <a:pt x="6875" y="1659"/>
                    </a:lnTo>
                    <a:lnTo>
                      <a:pt x="6985" y="1681"/>
                    </a:lnTo>
                    <a:lnTo>
                      <a:pt x="7094" y="1705"/>
                    </a:lnTo>
                    <a:lnTo>
                      <a:pt x="7203" y="1731"/>
                    </a:lnTo>
                    <a:lnTo>
                      <a:pt x="7310" y="1760"/>
                    </a:lnTo>
                    <a:lnTo>
                      <a:pt x="7415" y="1791"/>
                    </a:lnTo>
                    <a:lnTo>
                      <a:pt x="7521" y="1825"/>
                    </a:lnTo>
                    <a:lnTo>
                      <a:pt x="7624" y="1862"/>
                    </a:lnTo>
                    <a:lnTo>
                      <a:pt x="7728" y="1901"/>
                    </a:lnTo>
                    <a:lnTo>
                      <a:pt x="7828" y="1942"/>
                    </a:lnTo>
                    <a:lnTo>
                      <a:pt x="7929" y="1987"/>
                    </a:lnTo>
                    <a:lnTo>
                      <a:pt x="8027" y="2032"/>
                    </a:lnTo>
                    <a:lnTo>
                      <a:pt x="8126" y="2081"/>
                    </a:lnTo>
                    <a:lnTo>
                      <a:pt x="8221" y="2131"/>
                    </a:lnTo>
                    <a:lnTo>
                      <a:pt x="8316" y="2184"/>
                    </a:lnTo>
                    <a:lnTo>
                      <a:pt x="8409" y="2240"/>
                    </a:lnTo>
                    <a:lnTo>
                      <a:pt x="8501" y="2298"/>
                    </a:lnTo>
                    <a:lnTo>
                      <a:pt x="8592" y="2357"/>
                    </a:lnTo>
                    <a:lnTo>
                      <a:pt x="8681" y="2418"/>
                    </a:lnTo>
                    <a:lnTo>
                      <a:pt x="8768" y="2481"/>
                    </a:lnTo>
                    <a:lnTo>
                      <a:pt x="8853" y="2547"/>
                    </a:lnTo>
                    <a:lnTo>
                      <a:pt x="8938" y="2615"/>
                    </a:lnTo>
                    <a:lnTo>
                      <a:pt x="9020" y="2684"/>
                    </a:lnTo>
                    <a:lnTo>
                      <a:pt x="9100" y="2756"/>
                    </a:lnTo>
                    <a:lnTo>
                      <a:pt x="9180" y="2830"/>
                    </a:lnTo>
                    <a:lnTo>
                      <a:pt x="9256" y="2904"/>
                    </a:lnTo>
                    <a:lnTo>
                      <a:pt x="9332" y="2982"/>
                    </a:lnTo>
                    <a:lnTo>
                      <a:pt x="9405" y="3061"/>
                    </a:lnTo>
                    <a:lnTo>
                      <a:pt x="9477" y="3141"/>
                    </a:lnTo>
                    <a:lnTo>
                      <a:pt x="9546" y="3224"/>
                    </a:lnTo>
                    <a:lnTo>
                      <a:pt x="9614" y="3307"/>
                    </a:lnTo>
                    <a:lnTo>
                      <a:pt x="9680" y="3393"/>
                    </a:lnTo>
                    <a:lnTo>
                      <a:pt x="9744" y="3481"/>
                    </a:lnTo>
                    <a:lnTo>
                      <a:pt x="9806" y="3569"/>
                    </a:lnTo>
                    <a:lnTo>
                      <a:pt x="9865" y="3660"/>
                    </a:lnTo>
                    <a:lnTo>
                      <a:pt x="9923" y="3752"/>
                    </a:lnTo>
                    <a:lnTo>
                      <a:pt x="9977" y="3845"/>
                    </a:lnTo>
                    <a:lnTo>
                      <a:pt x="10030" y="3939"/>
                    </a:lnTo>
                    <a:lnTo>
                      <a:pt x="10081" y="4036"/>
                    </a:lnTo>
                    <a:lnTo>
                      <a:pt x="10129" y="4133"/>
                    </a:lnTo>
                    <a:lnTo>
                      <a:pt x="10176" y="4232"/>
                    </a:lnTo>
                    <a:lnTo>
                      <a:pt x="10220" y="4332"/>
                    </a:lnTo>
                    <a:lnTo>
                      <a:pt x="10261" y="4433"/>
                    </a:lnTo>
                    <a:lnTo>
                      <a:pt x="10300" y="4536"/>
                    </a:lnTo>
                    <a:lnTo>
                      <a:pt x="10337" y="4639"/>
                    </a:lnTo>
                    <a:lnTo>
                      <a:pt x="10371" y="4745"/>
                    </a:lnTo>
                    <a:lnTo>
                      <a:pt x="10402" y="4851"/>
                    </a:lnTo>
                    <a:lnTo>
                      <a:pt x="10431" y="4958"/>
                    </a:lnTo>
                    <a:lnTo>
                      <a:pt x="10458" y="5066"/>
                    </a:lnTo>
                    <a:lnTo>
                      <a:pt x="10482" y="5175"/>
                    </a:lnTo>
                    <a:lnTo>
                      <a:pt x="10502" y="5285"/>
                    </a:lnTo>
                    <a:lnTo>
                      <a:pt x="10521" y="5396"/>
                    </a:lnTo>
                    <a:lnTo>
                      <a:pt x="10536" y="5508"/>
                    </a:lnTo>
                    <a:lnTo>
                      <a:pt x="10550" y="5620"/>
                    </a:lnTo>
                    <a:lnTo>
                      <a:pt x="10560" y="5734"/>
                    </a:lnTo>
                    <a:lnTo>
                      <a:pt x="10566" y="5848"/>
                    </a:lnTo>
                    <a:lnTo>
                      <a:pt x="10571" y="5964"/>
                    </a:lnTo>
                    <a:lnTo>
                      <a:pt x="10572" y="6080"/>
                    </a:lnTo>
                    <a:lnTo>
                      <a:pt x="10572" y="6080"/>
                    </a:lnTo>
                    <a:lnTo>
                      <a:pt x="10571" y="6196"/>
                    </a:lnTo>
                    <a:lnTo>
                      <a:pt x="10566" y="6310"/>
                    </a:lnTo>
                    <a:lnTo>
                      <a:pt x="10560" y="6425"/>
                    </a:lnTo>
                    <a:lnTo>
                      <a:pt x="10550" y="6538"/>
                    </a:lnTo>
                    <a:lnTo>
                      <a:pt x="10536" y="6650"/>
                    </a:lnTo>
                    <a:lnTo>
                      <a:pt x="10521" y="6762"/>
                    </a:lnTo>
                    <a:lnTo>
                      <a:pt x="10502" y="6873"/>
                    </a:lnTo>
                    <a:lnTo>
                      <a:pt x="10482" y="6984"/>
                    </a:lnTo>
                    <a:lnTo>
                      <a:pt x="10458" y="7092"/>
                    </a:lnTo>
                    <a:lnTo>
                      <a:pt x="10431" y="7201"/>
                    </a:lnTo>
                    <a:lnTo>
                      <a:pt x="10402" y="7308"/>
                    </a:lnTo>
                    <a:lnTo>
                      <a:pt x="10371" y="7413"/>
                    </a:lnTo>
                    <a:lnTo>
                      <a:pt x="10337" y="7519"/>
                    </a:lnTo>
                    <a:lnTo>
                      <a:pt x="10300" y="7622"/>
                    </a:lnTo>
                    <a:lnTo>
                      <a:pt x="10261" y="7724"/>
                    </a:lnTo>
                    <a:lnTo>
                      <a:pt x="10220" y="7826"/>
                    </a:lnTo>
                    <a:lnTo>
                      <a:pt x="10176" y="7926"/>
                    </a:lnTo>
                    <a:lnTo>
                      <a:pt x="10129" y="8025"/>
                    </a:lnTo>
                    <a:lnTo>
                      <a:pt x="10081" y="8122"/>
                    </a:lnTo>
                    <a:lnTo>
                      <a:pt x="10030" y="8219"/>
                    </a:lnTo>
                    <a:lnTo>
                      <a:pt x="9977" y="8314"/>
                    </a:lnTo>
                    <a:lnTo>
                      <a:pt x="9923" y="8407"/>
                    </a:lnTo>
                    <a:lnTo>
                      <a:pt x="9865" y="8499"/>
                    </a:lnTo>
                    <a:lnTo>
                      <a:pt x="9806" y="8588"/>
                    </a:lnTo>
                    <a:lnTo>
                      <a:pt x="9744" y="8677"/>
                    </a:lnTo>
                    <a:lnTo>
                      <a:pt x="9680" y="8764"/>
                    </a:lnTo>
                    <a:lnTo>
                      <a:pt x="9614" y="8850"/>
                    </a:lnTo>
                    <a:lnTo>
                      <a:pt x="9546" y="8934"/>
                    </a:lnTo>
                    <a:lnTo>
                      <a:pt x="9477" y="9016"/>
                    </a:lnTo>
                    <a:lnTo>
                      <a:pt x="9405" y="9097"/>
                    </a:lnTo>
                    <a:lnTo>
                      <a:pt x="9332" y="9176"/>
                    </a:lnTo>
                    <a:lnTo>
                      <a:pt x="9256" y="9253"/>
                    </a:lnTo>
                    <a:lnTo>
                      <a:pt x="9180" y="9328"/>
                    </a:lnTo>
                    <a:lnTo>
                      <a:pt x="9100" y="9401"/>
                    </a:lnTo>
                    <a:lnTo>
                      <a:pt x="9020" y="9473"/>
                    </a:lnTo>
                    <a:lnTo>
                      <a:pt x="8938" y="9542"/>
                    </a:lnTo>
                    <a:lnTo>
                      <a:pt x="8853" y="9610"/>
                    </a:lnTo>
                    <a:lnTo>
                      <a:pt x="8768" y="9676"/>
                    </a:lnTo>
                    <a:lnTo>
                      <a:pt x="8681" y="9739"/>
                    </a:lnTo>
                    <a:lnTo>
                      <a:pt x="8592" y="9801"/>
                    </a:lnTo>
                    <a:lnTo>
                      <a:pt x="8501" y="9861"/>
                    </a:lnTo>
                    <a:lnTo>
                      <a:pt x="8409" y="9918"/>
                    </a:lnTo>
                    <a:lnTo>
                      <a:pt x="8316" y="9973"/>
                    </a:lnTo>
                    <a:lnTo>
                      <a:pt x="8221" y="10026"/>
                    </a:lnTo>
                    <a:lnTo>
                      <a:pt x="8126" y="10076"/>
                    </a:lnTo>
                    <a:lnTo>
                      <a:pt x="8027" y="10125"/>
                    </a:lnTo>
                    <a:lnTo>
                      <a:pt x="7929" y="10171"/>
                    </a:lnTo>
                    <a:lnTo>
                      <a:pt x="7828" y="10215"/>
                    </a:lnTo>
                    <a:lnTo>
                      <a:pt x="7728" y="10256"/>
                    </a:lnTo>
                    <a:lnTo>
                      <a:pt x="7624" y="10295"/>
                    </a:lnTo>
                    <a:lnTo>
                      <a:pt x="7521" y="10332"/>
                    </a:lnTo>
                    <a:lnTo>
                      <a:pt x="7415" y="10366"/>
                    </a:lnTo>
                    <a:lnTo>
                      <a:pt x="7310" y="10397"/>
                    </a:lnTo>
                    <a:lnTo>
                      <a:pt x="7203" y="10426"/>
                    </a:lnTo>
                    <a:lnTo>
                      <a:pt x="7094" y="10453"/>
                    </a:lnTo>
                    <a:lnTo>
                      <a:pt x="6985" y="10477"/>
                    </a:lnTo>
                    <a:lnTo>
                      <a:pt x="6875" y="10498"/>
                    </a:lnTo>
                    <a:lnTo>
                      <a:pt x="6764" y="10516"/>
                    </a:lnTo>
                    <a:lnTo>
                      <a:pt x="6652" y="10532"/>
                    </a:lnTo>
                    <a:lnTo>
                      <a:pt x="6539" y="10545"/>
                    </a:lnTo>
                    <a:lnTo>
                      <a:pt x="6426" y="10555"/>
                    </a:lnTo>
                    <a:lnTo>
                      <a:pt x="6311" y="10562"/>
                    </a:lnTo>
                    <a:lnTo>
                      <a:pt x="6195" y="10566"/>
                    </a:lnTo>
                    <a:lnTo>
                      <a:pt x="6079" y="10567"/>
                    </a:lnTo>
                    <a:lnTo>
                      <a:pt x="6079" y="10567"/>
                    </a:lnTo>
                    <a:lnTo>
                      <a:pt x="5963" y="10566"/>
                    </a:lnTo>
                    <a:lnTo>
                      <a:pt x="5849" y="10562"/>
                    </a:lnTo>
                    <a:lnTo>
                      <a:pt x="5734" y="10555"/>
                    </a:lnTo>
                    <a:lnTo>
                      <a:pt x="5621" y="10545"/>
                    </a:lnTo>
                    <a:lnTo>
                      <a:pt x="5507" y="10532"/>
                    </a:lnTo>
                    <a:lnTo>
                      <a:pt x="5397" y="10516"/>
                    </a:lnTo>
                    <a:lnTo>
                      <a:pt x="5286" y="10498"/>
                    </a:lnTo>
                    <a:lnTo>
                      <a:pt x="5175" y="10477"/>
                    </a:lnTo>
                    <a:lnTo>
                      <a:pt x="5067" y="10453"/>
                    </a:lnTo>
                    <a:lnTo>
                      <a:pt x="4958" y="10426"/>
                    </a:lnTo>
                    <a:lnTo>
                      <a:pt x="4851" y="10397"/>
                    </a:lnTo>
                    <a:lnTo>
                      <a:pt x="4746" y="10366"/>
                    </a:lnTo>
                    <a:lnTo>
                      <a:pt x="4640" y="10332"/>
                    </a:lnTo>
                    <a:lnTo>
                      <a:pt x="4537" y="10295"/>
                    </a:lnTo>
                    <a:lnTo>
                      <a:pt x="4435" y="10256"/>
                    </a:lnTo>
                    <a:lnTo>
                      <a:pt x="4333" y="10215"/>
                    </a:lnTo>
                    <a:lnTo>
                      <a:pt x="4233" y="10171"/>
                    </a:lnTo>
                    <a:lnTo>
                      <a:pt x="4134" y="10125"/>
                    </a:lnTo>
                    <a:lnTo>
                      <a:pt x="4037" y="10076"/>
                    </a:lnTo>
                    <a:lnTo>
                      <a:pt x="3941" y="10026"/>
                    </a:lnTo>
                    <a:lnTo>
                      <a:pt x="3846" y="9973"/>
                    </a:lnTo>
                    <a:lnTo>
                      <a:pt x="3753" y="9918"/>
                    </a:lnTo>
                    <a:lnTo>
                      <a:pt x="3661" y="9861"/>
                    </a:lnTo>
                    <a:lnTo>
                      <a:pt x="3571" y="9801"/>
                    </a:lnTo>
                    <a:lnTo>
                      <a:pt x="3481" y="9739"/>
                    </a:lnTo>
                    <a:lnTo>
                      <a:pt x="3394" y="9676"/>
                    </a:lnTo>
                    <a:lnTo>
                      <a:pt x="3309" y="9610"/>
                    </a:lnTo>
                    <a:lnTo>
                      <a:pt x="3226" y="9542"/>
                    </a:lnTo>
                    <a:lnTo>
                      <a:pt x="3142" y="9473"/>
                    </a:lnTo>
                    <a:lnTo>
                      <a:pt x="3062" y="9401"/>
                    </a:lnTo>
                    <a:lnTo>
                      <a:pt x="2984" y="9328"/>
                    </a:lnTo>
                    <a:lnTo>
                      <a:pt x="2906" y="9253"/>
                    </a:lnTo>
                    <a:lnTo>
                      <a:pt x="2831" y="9176"/>
                    </a:lnTo>
                    <a:lnTo>
                      <a:pt x="2757" y="9097"/>
                    </a:lnTo>
                    <a:lnTo>
                      <a:pt x="2687" y="9016"/>
                    </a:lnTo>
                    <a:lnTo>
                      <a:pt x="2616" y="8934"/>
                    </a:lnTo>
                    <a:lnTo>
                      <a:pt x="2549" y="8850"/>
                    </a:lnTo>
                    <a:lnTo>
                      <a:pt x="2484" y="8764"/>
                    </a:lnTo>
                    <a:lnTo>
                      <a:pt x="2420" y="8677"/>
                    </a:lnTo>
                    <a:lnTo>
                      <a:pt x="2358" y="8588"/>
                    </a:lnTo>
                    <a:lnTo>
                      <a:pt x="2299" y="8499"/>
                    </a:lnTo>
                    <a:lnTo>
                      <a:pt x="2241" y="8407"/>
                    </a:lnTo>
                    <a:lnTo>
                      <a:pt x="2187" y="8314"/>
                    </a:lnTo>
                    <a:lnTo>
                      <a:pt x="2134" y="8219"/>
                    </a:lnTo>
                    <a:lnTo>
                      <a:pt x="2082" y="8122"/>
                    </a:lnTo>
                    <a:lnTo>
                      <a:pt x="2034" y="8025"/>
                    </a:lnTo>
                    <a:lnTo>
                      <a:pt x="1988" y="7926"/>
                    </a:lnTo>
                    <a:lnTo>
                      <a:pt x="1944" y="7826"/>
                    </a:lnTo>
                    <a:lnTo>
                      <a:pt x="1903" y="7724"/>
                    </a:lnTo>
                    <a:lnTo>
                      <a:pt x="1864" y="7622"/>
                    </a:lnTo>
                    <a:lnTo>
                      <a:pt x="1828" y="7519"/>
                    </a:lnTo>
                    <a:lnTo>
                      <a:pt x="1794" y="7413"/>
                    </a:lnTo>
                    <a:lnTo>
                      <a:pt x="1762" y="7308"/>
                    </a:lnTo>
                    <a:lnTo>
                      <a:pt x="1733" y="7201"/>
                    </a:lnTo>
                    <a:lnTo>
                      <a:pt x="1707" y="7092"/>
                    </a:lnTo>
                    <a:lnTo>
                      <a:pt x="1683" y="6984"/>
                    </a:lnTo>
                    <a:lnTo>
                      <a:pt x="1662" y="6873"/>
                    </a:lnTo>
                    <a:lnTo>
                      <a:pt x="1643" y="6762"/>
                    </a:lnTo>
                    <a:lnTo>
                      <a:pt x="1628" y="6650"/>
                    </a:lnTo>
                    <a:lnTo>
                      <a:pt x="1615" y="6538"/>
                    </a:lnTo>
                    <a:lnTo>
                      <a:pt x="1605" y="6425"/>
                    </a:lnTo>
                    <a:lnTo>
                      <a:pt x="1597" y="6310"/>
                    </a:lnTo>
                    <a:lnTo>
                      <a:pt x="1592" y="6196"/>
                    </a:lnTo>
                    <a:lnTo>
                      <a:pt x="1591" y="6080"/>
                    </a:lnTo>
                    <a:lnTo>
                      <a:pt x="1591" y="6080"/>
                    </a:lnTo>
                    <a:lnTo>
                      <a:pt x="1592" y="5964"/>
                    </a:lnTo>
                    <a:lnTo>
                      <a:pt x="1597" y="5848"/>
                    </a:lnTo>
                    <a:lnTo>
                      <a:pt x="1605" y="5734"/>
                    </a:lnTo>
                    <a:lnTo>
                      <a:pt x="1615" y="5620"/>
                    </a:lnTo>
                    <a:lnTo>
                      <a:pt x="1628" y="5508"/>
                    </a:lnTo>
                    <a:lnTo>
                      <a:pt x="1643" y="5396"/>
                    </a:lnTo>
                    <a:lnTo>
                      <a:pt x="1662" y="5285"/>
                    </a:lnTo>
                    <a:lnTo>
                      <a:pt x="1683" y="5175"/>
                    </a:lnTo>
                    <a:lnTo>
                      <a:pt x="1707" y="5066"/>
                    </a:lnTo>
                    <a:lnTo>
                      <a:pt x="1733" y="4958"/>
                    </a:lnTo>
                    <a:lnTo>
                      <a:pt x="1762" y="4851"/>
                    </a:lnTo>
                    <a:lnTo>
                      <a:pt x="1794" y="4745"/>
                    </a:lnTo>
                    <a:lnTo>
                      <a:pt x="1828" y="4639"/>
                    </a:lnTo>
                    <a:lnTo>
                      <a:pt x="1864" y="4536"/>
                    </a:lnTo>
                    <a:lnTo>
                      <a:pt x="1903" y="4433"/>
                    </a:lnTo>
                    <a:lnTo>
                      <a:pt x="1944" y="4332"/>
                    </a:lnTo>
                    <a:lnTo>
                      <a:pt x="1988" y="4232"/>
                    </a:lnTo>
                    <a:lnTo>
                      <a:pt x="2034" y="4133"/>
                    </a:lnTo>
                    <a:lnTo>
                      <a:pt x="2082" y="4036"/>
                    </a:lnTo>
                    <a:lnTo>
                      <a:pt x="2134" y="3939"/>
                    </a:lnTo>
                    <a:lnTo>
                      <a:pt x="2187" y="3845"/>
                    </a:lnTo>
                    <a:lnTo>
                      <a:pt x="2241" y="3752"/>
                    </a:lnTo>
                    <a:lnTo>
                      <a:pt x="2299" y="3660"/>
                    </a:lnTo>
                    <a:lnTo>
                      <a:pt x="2358" y="3569"/>
                    </a:lnTo>
                    <a:lnTo>
                      <a:pt x="2420" y="3481"/>
                    </a:lnTo>
                    <a:lnTo>
                      <a:pt x="2484" y="3393"/>
                    </a:lnTo>
                    <a:lnTo>
                      <a:pt x="2549" y="3307"/>
                    </a:lnTo>
                    <a:lnTo>
                      <a:pt x="2616" y="3224"/>
                    </a:lnTo>
                    <a:lnTo>
                      <a:pt x="2687" y="3141"/>
                    </a:lnTo>
                    <a:lnTo>
                      <a:pt x="2757" y="3061"/>
                    </a:lnTo>
                    <a:lnTo>
                      <a:pt x="2831" y="2982"/>
                    </a:lnTo>
                    <a:lnTo>
                      <a:pt x="2906" y="2904"/>
                    </a:lnTo>
                    <a:lnTo>
                      <a:pt x="2984" y="2830"/>
                    </a:lnTo>
                    <a:lnTo>
                      <a:pt x="3062" y="2756"/>
                    </a:lnTo>
                    <a:lnTo>
                      <a:pt x="3142" y="2684"/>
                    </a:lnTo>
                    <a:lnTo>
                      <a:pt x="3226" y="2615"/>
                    </a:lnTo>
                    <a:lnTo>
                      <a:pt x="3309" y="2547"/>
                    </a:lnTo>
                    <a:lnTo>
                      <a:pt x="3394" y="2481"/>
                    </a:lnTo>
                    <a:lnTo>
                      <a:pt x="3481" y="2418"/>
                    </a:lnTo>
                    <a:lnTo>
                      <a:pt x="3571" y="2357"/>
                    </a:lnTo>
                    <a:lnTo>
                      <a:pt x="3661" y="2298"/>
                    </a:lnTo>
                    <a:lnTo>
                      <a:pt x="3753" y="2240"/>
                    </a:lnTo>
                    <a:lnTo>
                      <a:pt x="3846" y="2184"/>
                    </a:lnTo>
                    <a:lnTo>
                      <a:pt x="3941" y="2131"/>
                    </a:lnTo>
                    <a:lnTo>
                      <a:pt x="4037" y="2081"/>
                    </a:lnTo>
                    <a:lnTo>
                      <a:pt x="4134" y="2032"/>
                    </a:lnTo>
                    <a:lnTo>
                      <a:pt x="4233" y="1987"/>
                    </a:lnTo>
                    <a:lnTo>
                      <a:pt x="4333" y="1942"/>
                    </a:lnTo>
                    <a:lnTo>
                      <a:pt x="4435" y="1901"/>
                    </a:lnTo>
                    <a:lnTo>
                      <a:pt x="4537" y="1862"/>
                    </a:lnTo>
                    <a:lnTo>
                      <a:pt x="4640" y="1825"/>
                    </a:lnTo>
                    <a:lnTo>
                      <a:pt x="4746" y="1791"/>
                    </a:lnTo>
                    <a:lnTo>
                      <a:pt x="4851" y="1760"/>
                    </a:lnTo>
                    <a:lnTo>
                      <a:pt x="4958" y="1731"/>
                    </a:lnTo>
                    <a:lnTo>
                      <a:pt x="5067" y="1705"/>
                    </a:lnTo>
                    <a:lnTo>
                      <a:pt x="5175" y="1681"/>
                    </a:lnTo>
                    <a:lnTo>
                      <a:pt x="5286" y="1659"/>
                    </a:lnTo>
                    <a:lnTo>
                      <a:pt x="5397" y="1640"/>
                    </a:lnTo>
                    <a:lnTo>
                      <a:pt x="5507" y="1625"/>
                    </a:lnTo>
                    <a:lnTo>
                      <a:pt x="5621" y="1613"/>
                    </a:lnTo>
                    <a:lnTo>
                      <a:pt x="5734" y="1603"/>
                    </a:lnTo>
                    <a:lnTo>
                      <a:pt x="5849" y="1595"/>
                    </a:lnTo>
                    <a:lnTo>
                      <a:pt x="5963" y="1591"/>
                    </a:lnTo>
                    <a:lnTo>
                      <a:pt x="6079" y="1589"/>
                    </a:lnTo>
                    <a:lnTo>
                      <a:pt x="6079" y="1589"/>
                    </a:lnTo>
                    <a:close/>
                    <a:moveTo>
                      <a:pt x="11688" y="10206"/>
                    </a:moveTo>
                    <a:lnTo>
                      <a:pt x="14808" y="13404"/>
                    </a:lnTo>
                    <a:lnTo>
                      <a:pt x="14808" y="13404"/>
                    </a:lnTo>
                    <a:lnTo>
                      <a:pt x="14809" y="13412"/>
                    </a:lnTo>
                    <a:lnTo>
                      <a:pt x="14808" y="13433"/>
                    </a:lnTo>
                    <a:lnTo>
                      <a:pt x="14806" y="13468"/>
                    </a:lnTo>
                    <a:lnTo>
                      <a:pt x="14801" y="13515"/>
                    </a:lnTo>
                    <a:lnTo>
                      <a:pt x="14792" y="13574"/>
                    </a:lnTo>
                    <a:lnTo>
                      <a:pt x="14787" y="13608"/>
                    </a:lnTo>
                    <a:lnTo>
                      <a:pt x="14780" y="13645"/>
                    </a:lnTo>
                    <a:lnTo>
                      <a:pt x="14771" y="13684"/>
                    </a:lnTo>
                    <a:lnTo>
                      <a:pt x="14760" y="13725"/>
                    </a:lnTo>
                    <a:lnTo>
                      <a:pt x="14747" y="13768"/>
                    </a:lnTo>
                    <a:lnTo>
                      <a:pt x="14733" y="13815"/>
                    </a:lnTo>
                    <a:lnTo>
                      <a:pt x="14716" y="13862"/>
                    </a:lnTo>
                    <a:lnTo>
                      <a:pt x="14697" y="13912"/>
                    </a:lnTo>
                    <a:lnTo>
                      <a:pt x="14677" y="13964"/>
                    </a:lnTo>
                    <a:lnTo>
                      <a:pt x="14653" y="14017"/>
                    </a:lnTo>
                    <a:lnTo>
                      <a:pt x="14626" y="14073"/>
                    </a:lnTo>
                    <a:lnTo>
                      <a:pt x="14596" y="14129"/>
                    </a:lnTo>
                    <a:lnTo>
                      <a:pt x="14564" y="14189"/>
                    </a:lnTo>
                    <a:lnTo>
                      <a:pt x="14529" y="14248"/>
                    </a:lnTo>
                    <a:lnTo>
                      <a:pt x="14490" y="14309"/>
                    </a:lnTo>
                    <a:lnTo>
                      <a:pt x="14447" y="14372"/>
                    </a:lnTo>
                    <a:lnTo>
                      <a:pt x="14402" y="14435"/>
                    </a:lnTo>
                    <a:lnTo>
                      <a:pt x="14353" y="14500"/>
                    </a:lnTo>
                    <a:lnTo>
                      <a:pt x="14300" y="14565"/>
                    </a:lnTo>
                    <a:lnTo>
                      <a:pt x="14243" y="14632"/>
                    </a:lnTo>
                    <a:lnTo>
                      <a:pt x="14182" y="14698"/>
                    </a:lnTo>
                    <a:lnTo>
                      <a:pt x="14116" y="14765"/>
                    </a:lnTo>
                    <a:lnTo>
                      <a:pt x="14116" y="14765"/>
                    </a:lnTo>
                    <a:lnTo>
                      <a:pt x="14043" y="14837"/>
                    </a:lnTo>
                    <a:lnTo>
                      <a:pt x="13970" y="14904"/>
                    </a:lnTo>
                    <a:lnTo>
                      <a:pt x="13900" y="14965"/>
                    </a:lnTo>
                    <a:lnTo>
                      <a:pt x="13829" y="15023"/>
                    </a:lnTo>
                    <a:lnTo>
                      <a:pt x="13761" y="15077"/>
                    </a:lnTo>
                    <a:lnTo>
                      <a:pt x="13693" y="15127"/>
                    </a:lnTo>
                    <a:lnTo>
                      <a:pt x="13628" y="15172"/>
                    </a:lnTo>
                    <a:lnTo>
                      <a:pt x="13563" y="15213"/>
                    </a:lnTo>
                    <a:lnTo>
                      <a:pt x="13502" y="15251"/>
                    </a:lnTo>
                    <a:lnTo>
                      <a:pt x="13440" y="15287"/>
                    </a:lnTo>
                    <a:lnTo>
                      <a:pt x="13382" y="15318"/>
                    </a:lnTo>
                    <a:lnTo>
                      <a:pt x="13324" y="15346"/>
                    </a:lnTo>
                    <a:lnTo>
                      <a:pt x="13270" y="15371"/>
                    </a:lnTo>
                    <a:lnTo>
                      <a:pt x="13217" y="15394"/>
                    </a:lnTo>
                    <a:lnTo>
                      <a:pt x="13165" y="15414"/>
                    </a:lnTo>
                    <a:lnTo>
                      <a:pt x="13118" y="15431"/>
                    </a:lnTo>
                    <a:lnTo>
                      <a:pt x="13071" y="15446"/>
                    </a:lnTo>
                    <a:lnTo>
                      <a:pt x="13027" y="15459"/>
                    </a:lnTo>
                    <a:lnTo>
                      <a:pt x="12987" y="15470"/>
                    </a:lnTo>
                    <a:lnTo>
                      <a:pt x="12948" y="15479"/>
                    </a:lnTo>
                    <a:lnTo>
                      <a:pt x="12911" y="15487"/>
                    </a:lnTo>
                    <a:lnTo>
                      <a:pt x="12877" y="15492"/>
                    </a:lnTo>
                    <a:lnTo>
                      <a:pt x="12847" y="15497"/>
                    </a:lnTo>
                    <a:lnTo>
                      <a:pt x="12819" y="15501"/>
                    </a:lnTo>
                    <a:lnTo>
                      <a:pt x="12772" y="15504"/>
                    </a:lnTo>
                    <a:lnTo>
                      <a:pt x="12738" y="15506"/>
                    </a:lnTo>
                    <a:lnTo>
                      <a:pt x="12717" y="15506"/>
                    </a:lnTo>
                    <a:lnTo>
                      <a:pt x="12711" y="15504"/>
                    </a:lnTo>
                    <a:lnTo>
                      <a:pt x="9586" y="12309"/>
                    </a:lnTo>
                    <a:lnTo>
                      <a:pt x="9586" y="12309"/>
                    </a:lnTo>
                    <a:lnTo>
                      <a:pt x="9668" y="12265"/>
                    </a:lnTo>
                    <a:lnTo>
                      <a:pt x="9749" y="12219"/>
                    </a:lnTo>
                    <a:lnTo>
                      <a:pt x="9828" y="12173"/>
                    </a:lnTo>
                    <a:lnTo>
                      <a:pt x="9908" y="12125"/>
                    </a:lnTo>
                    <a:lnTo>
                      <a:pt x="9987" y="12075"/>
                    </a:lnTo>
                    <a:lnTo>
                      <a:pt x="10065" y="12023"/>
                    </a:lnTo>
                    <a:lnTo>
                      <a:pt x="10142" y="11970"/>
                    </a:lnTo>
                    <a:lnTo>
                      <a:pt x="10219" y="11916"/>
                    </a:lnTo>
                    <a:lnTo>
                      <a:pt x="10294" y="11859"/>
                    </a:lnTo>
                    <a:lnTo>
                      <a:pt x="10368" y="11801"/>
                    </a:lnTo>
                    <a:lnTo>
                      <a:pt x="10443" y="11742"/>
                    </a:lnTo>
                    <a:lnTo>
                      <a:pt x="10516" y="11680"/>
                    </a:lnTo>
                    <a:lnTo>
                      <a:pt x="10588" y="11617"/>
                    </a:lnTo>
                    <a:lnTo>
                      <a:pt x="10659" y="11553"/>
                    </a:lnTo>
                    <a:lnTo>
                      <a:pt x="10730" y="11487"/>
                    </a:lnTo>
                    <a:lnTo>
                      <a:pt x="10799" y="11419"/>
                    </a:lnTo>
                    <a:lnTo>
                      <a:pt x="10799" y="11419"/>
                    </a:lnTo>
                    <a:lnTo>
                      <a:pt x="10867" y="11349"/>
                    </a:lnTo>
                    <a:lnTo>
                      <a:pt x="10933" y="11280"/>
                    </a:lnTo>
                    <a:lnTo>
                      <a:pt x="10998" y="11208"/>
                    </a:lnTo>
                    <a:lnTo>
                      <a:pt x="11061" y="11136"/>
                    </a:lnTo>
                    <a:lnTo>
                      <a:pt x="11122" y="11063"/>
                    </a:lnTo>
                    <a:lnTo>
                      <a:pt x="11182" y="10989"/>
                    </a:lnTo>
                    <a:lnTo>
                      <a:pt x="11240" y="10915"/>
                    </a:lnTo>
                    <a:lnTo>
                      <a:pt x="11295" y="10839"/>
                    </a:lnTo>
                    <a:lnTo>
                      <a:pt x="11351" y="10763"/>
                    </a:lnTo>
                    <a:lnTo>
                      <a:pt x="11404" y="10686"/>
                    </a:lnTo>
                    <a:lnTo>
                      <a:pt x="11455" y="10608"/>
                    </a:lnTo>
                    <a:lnTo>
                      <a:pt x="11504" y="10528"/>
                    </a:lnTo>
                    <a:lnTo>
                      <a:pt x="11553" y="10449"/>
                    </a:lnTo>
                    <a:lnTo>
                      <a:pt x="11600" y="10368"/>
                    </a:lnTo>
                    <a:lnTo>
                      <a:pt x="11644" y="10288"/>
                    </a:lnTo>
                    <a:lnTo>
                      <a:pt x="11688" y="10206"/>
                    </a:lnTo>
                    <a:lnTo>
                      <a:pt x="11688" y="10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374386" y="2351035"/>
            <a:ext cx="5153472" cy="2954121"/>
            <a:chOff x="5562600" y="1901041"/>
            <a:chExt cx="6300816" cy="36118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62600" y="1901041"/>
              <a:ext cx="6300816" cy="361181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511" y="2084070"/>
              <a:ext cx="4686489" cy="31400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2303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THREE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现场执行策划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29396" y="2678171"/>
            <a:ext cx="2622690" cy="264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66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pic>
        <p:nvPicPr>
          <p:cNvPr id="49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0" y="2520891"/>
            <a:ext cx="4334510" cy="21641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53473" y="2535278"/>
            <a:ext cx="3256966" cy="214981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5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36518" y="0"/>
            <a:ext cx="1555482" cy="15554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00514" y="1360420"/>
            <a:ext cx="7590971" cy="413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298841"/>
            <a:ext cx="3782590" cy="25591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7" y="3942098"/>
            <a:ext cx="3465677" cy="1555481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3486670" y="3363902"/>
            <a:ext cx="5646782" cy="6181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Time goes by so fast, people go in and out of your life. You must never miss the opportunity to tell these people how much they mean to you.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578110" y="4335636"/>
            <a:ext cx="1291516" cy="324594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AC9CC8"/>
              </a:gs>
              <a:gs pos="84000">
                <a:srgbClr val="C3D6E7"/>
              </a:gs>
            </a:gsLst>
            <a:lin ang="27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sym typeface="+mn-lt"/>
              </a:rPr>
              <a:t>Let’s </a:t>
            </a:r>
            <a:r>
              <a:rPr lang="en-US" altLang="zh-CN" sz="1400">
                <a:solidFill>
                  <a:schemeClr val="bg1"/>
                </a:solidFill>
                <a:sym typeface="+mn-lt"/>
              </a:rPr>
              <a:t>go </a:t>
            </a:r>
            <a:r>
              <a:rPr lang="en-US" altLang="zh-CN" sz="140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altLang="zh-CN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486747" y="2741844"/>
            <a:ext cx="3188970" cy="13004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预算经费方案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  <a:p>
            <a:pPr algn="l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507740" y="1985645"/>
            <a:ext cx="2339975" cy="8299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rPr>
              <a:t>PART FOUR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0525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FOUR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预算经费方案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2819" y="1993761"/>
            <a:ext cx="4936471" cy="1064277"/>
            <a:chOff x="1155046" y="1891760"/>
            <a:chExt cx="4936471" cy="1064277"/>
          </a:xfrm>
        </p:grpSpPr>
        <p:sp>
          <p:nvSpPr>
            <p:cNvPr id="5" name="矩形 4"/>
            <p:cNvSpPr/>
            <p:nvPr/>
          </p:nvSpPr>
          <p:spPr>
            <a:xfrm>
              <a:off x="1155046" y="2352152"/>
              <a:ext cx="4936471" cy="60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788267" y="1891760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376622" y="2972218"/>
            <a:ext cx="1326873" cy="13268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995777" y="2972218"/>
            <a:ext cx="1326873" cy="13268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14932" y="2972218"/>
            <a:ext cx="1326873" cy="13268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7" name="矩形 9"/>
          <p:cNvSpPr/>
          <p:nvPr/>
        </p:nvSpPr>
        <p:spPr>
          <a:xfrm>
            <a:off x="1760349" y="3318551"/>
            <a:ext cx="559420" cy="634208"/>
          </a:xfrm>
          <a:custGeom>
            <a:avLst/>
            <a:gdLst>
              <a:gd name="connsiteX0" fmla="*/ 85348 w 296863"/>
              <a:gd name="connsiteY0" fmla="*/ 236537 h 336550"/>
              <a:gd name="connsiteX1" fmla="*/ 211516 w 296863"/>
              <a:gd name="connsiteY1" fmla="*/ 236537 h 336550"/>
              <a:gd name="connsiteX2" fmla="*/ 228601 w 296863"/>
              <a:gd name="connsiteY2" fmla="*/ 253206 h 336550"/>
              <a:gd name="connsiteX3" fmla="*/ 211516 w 296863"/>
              <a:gd name="connsiteY3" fmla="*/ 269875 h 336550"/>
              <a:gd name="connsiteX4" fmla="*/ 85348 w 296863"/>
              <a:gd name="connsiteY4" fmla="*/ 269875 h 336550"/>
              <a:gd name="connsiteX5" fmla="*/ 68263 w 296863"/>
              <a:gd name="connsiteY5" fmla="*/ 253206 h 336550"/>
              <a:gd name="connsiteX6" fmla="*/ 85348 w 296863"/>
              <a:gd name="connsiteY6" fmla="*/ 236537 h 336550"/>
              <a:gd name="connsiteX7" fmla="*/ 85348 w 296863"/>
              <a:gd name="connsiteY7" fmla="*/ 173037 h 336550"/>
              <a:gd name="connsiteX8" fmla="*/ 211516 w 296863"/>
              <a:gd name="connsiteY8" fmla="*/ 173037 h 336550"/>
              <a:gd name="connsiteX9" fmla="*/ 228601 w 296863"/>
              <a:gd name="connsiteY9" fmla="*/ 190373 h 336550"/>
              <a:gd name="connsiteX10" fmla="*/ 211516 w 296863"/>
              <a:gd name="connsiteY10" fmla="*/ 206375 h 336550"/>
              <a:gd name="connsiteX11" fmla="*/ 85348 w 296863"/>
              <a:gd name="connsiteY11" fmla="*/ 206375 h 336550"/>
              <a:gd name="connsiteX12" fmla="*/ 68263 w 296863"/>
              <a:gd name="connsiteY12" fmla="*/ 190373 h 336550"/>
              <a:gd name="connsiteX13" fmla="*/ 85348 w 296863"/>
              <a:gd name="connsiteY13" fmla="*/ 173037 h 336550"/>
              <a:gd name="connsiteX14" fmla="*/ 164614 w 296863"/>
              <a:gd name="connsiteY14" fmla="*/ 115887 h 336550"/>
              <a:gd name="connsiteX15" fmla="*/ 211625 w 296863"/>
              <a:gd name="connsiteY15" fmla="*/ 115887 h 336550"/>
              <a:gd name="connsiteX16" fmla="*/ 228601 w 296863"/>
              <a:gd name="connsiteY16" fmla="*/ 133349 h 336550"/>
              <a:gd name="connsiteX17" fmla="*/ 211625 w 296863"/>
              <a:gd name="connsiteY17" fmla="*/ 150812 h 336550"/>
              <a:gd name="connsiteX18" fmla="*/ 164614 w 296863"/>
              <a:gd name="connsiteY18" fmla="*/ 150812 h 336550"/>
              <a:gd name="connsiteX19" fmla="*/ 147638 w 296863"/>
              <a:gd name="connsiteY19" fmla="*/ 133349 h 336550"/>
              <a:gd name="connsiteX20" fmla="*/ 164614 w 296863"/>
              <a:gd name="connsiteY20" fmla="*/ 115887 h 336550"/>
              <a:gd name="connsiteX21" fmla="*/ 164614 w 296863"/>
              <a:gd name="connsiteY21" fmla="*/ 61912 h 336550"/>
              <a:gd name="connsiteX22" fmla="*/ 211625 w 296863"/>
              <a:gd name="connsiteY22" fmla="*/ 61912 h 336550"/>
              <a:gd name="connsiteX23" fmla="*/ 228601 w 296863"/>
              <a:gd name="connsiteY23" fmla="*/ 77152 h 336550"/>
              <a:gd name="connsiteX24" fmla="*/ 211625 w 296863"/>
              <a:gd name="connsiteY24" fmla="*/ 93662 h 336550"/>
              <a:gd name="connsiteX25" fmla="*/ 164614 w 296863"/>
              <a:gd name="connsiteY25" fmla="*/ 93662 h 336550"/>
              <a:gd name="connsiteX26" fmla="*/ 147638 w 296863"/>
              <a:gd name="connsiteY26" fmla="*/ 77152 h 336550"/>
              <a:gd name="connsiteX27" fmla="*/ 164614 w 296863"/>
              <a:gd name="connsiteY27" fmla="*/ 61912 h 336550"/>
              <a:gd name="connsiteX28" fmla="*/ 127397 w 296863"/>
              <a:gd name="connsiteY28" fmla="*/ 22225 h 336550"/>
              <a:gd name="connsiteX29" fmla="*/ 127397 w 296863"/>
              <a:gd name="connsiteY29" fmla="*/ 110381 h 336550"/>
              <a:gd name="connsiteX30" fmla="*/ 111621 w 296863"/>
              <a:gd name="connsiteY30" fmla="*/ 124854 h 336550"/>
              <a:gd name="connsiteX31" fmla="*/ 22225 w 296863"/>
              <a:gd name="connsiteY31" fmla="*/ 124854 h 336550"/>
              <a:gd name="connsiteX32" fmla="*/ 22225 w 296863"/>
              <a:gd name="connsiteY32" fmla="*/ 305115 h 336550"/>
              <a:gd name="connsiteX33" fmla="*/ 31427 w 296863"/>
              <a:gd name="connsiteY33" fmla="*/ 314325 h 336550"/>
              <a:gd name="connsiteX34" fmla="*/ 265436 w 296863"/>
              <a:gd name="connsiteY34" fmla="*/ 314325 h 336550"/>
              <a:gd name="connsiteX35" fmla="*/ 274638 w 296863"/>
              <a:gd name="connsiteY35" fmla="*/ 305115 h 336550"/>
              <a:gd name="connsiteX36" fmla="*/ 274638 w 296863"/>
              <a:gd name="connsiteY36" fmla="*/ 31435 h 336550"/>
              <a:gd name="connsiteX37" fmla="*/ 265436 w 296863"/>
              <a:gd name="connsiteY37" fmla="*/ 22225 h 336550"/>
              <a:gd name="connsiteX38" fmla="*/ 127397 w 296863"/>
              <a:gd name="connsiteY38" fmla="*/ 22225 h 336550"/>
              <a:gd name="connsiteX39" fmla="*/ 118220 w 296863"/>
              <a:gd name="connsiteY39" fmla="*/ 0 h 336550"/>
              <a:gd name="connsiteX40" fmla="*/ 265338 w 296863"/>
              <a:gd name="connsiteY40" fmla="*/ 0 h 336550"/>
              <a:gd name="connsiteX41" fmla="*/ 296863 w 296863"/>
              <a:gd name="connsiteY41" fmla="*/ 31551 h 336550"/>
              <a:gd name="connsiteX42" fmla="*/ 296863 w 296863"/>
              <a:gd name="connsiteY42" fmla="*/ 304999 h 336550"/>
              <a:gd name="connsiteX43" fmla="*/ 265338 w 296863"/>
              <a:gd name="connsiteY43" fmla="*/ 336550 h 336550"/>
              <a:gd name="connsiteX44" fmla="*/ 31525 w 296863"/>
              <a:gd name="connsiteY44" fmla="*/ 336550 h 336550"/>
              <a:gd name="connsiteX45" fmla="*/ 0 w 296863"/>
              <a:gd name="connsiteY45" fmla="*/ 304999 h 336550"/>
              <a:gd name="connsiteX46" fmla="*/ 0 w 296863"/>
              <a:gd name="connsiteY46" fmla="*/ 119633 h 336550"/>
              <a:gd name="connsiteX47" fmla="*/ 9195 w 296863"/>
              <a:gd name="connsiteY47" fmla="*/ 97284 h 336550"/>
              <a:gd name="connsiteX48" fmla="*/ 95889 w 296863"/>
              <a:gd name="connsiteY48" fmla="*/ 9202 h 336550"/>
              <a:gd name="connsiteX49" fmla="*/ 118220 w 296863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863" h="336550">
                <a:moveTo>
                  <a:pt x="85348" y="236537"/>
                </a:moveTo>
                <a:cubicBezTo>
                  <a:pt x="85348" y="236537"/>
                  <a:pt x="85348" y="236537"/>
                  <a:pt x="211516" y="236537"/>
                </a:cubicBezTo>
                <a:cubicBezTo>
                  <a:pt x="220716" y="236537"/>
                  <a:pt x="228601" y="244231"/>
                  <a:pt x="228601" y="253206"/>
                </a:cubicBezTo>
                <a:cubicBezTo>
                  <a:pt x="228601" y="262182"/>
                  <a:pt x="220716" y="269875"/>
                  <a:pt x="211516" y="269875"/>
                </a:cubicBezTo>
                <a:cubicBezTo>
                  <a:pt x="211516" y="269875"/>
                  <a:pt x="211516" y="269875"/>
                  <a:pt x="85348" y="269875"/>
                </a:cubicBezTo>
                <a:cubicBezTo>
                  <a:pt x="76149" y="269875"/>
                  <a:pt x="68263" y="262182"/>
                  <a:pt x="68263" y="253206"/>
                </a:cubicBezTo>
                <a:cubicBezTo>
                  <a:pt x="68263" y="244231"/>
                  <a:pt x="76149" y="236537"/>
                  <a:pt x="85348" y="236537"/>
                </a:cubicBezTo>
                <a:close/>
                <a:moveTo>
                  <a:pt x="85348" y="173037"/>
                </a:moveTo>
                <a:cubicBezTo>
                  <a:pt x="85348" y="173037"/>
                  <a:pt x="85348" y="173037"/>
                  <a:pt x="211516" y="173037"/>
                </a:cubicBezTo>
                <a:cubicBezTo>
                  <a:pt x="220716" y="173037"/>
                  <a:pt x="228601" y="181038"/>
                  <a:pt x="228601" y="190373"/>
                </a:cubicBezTo>
                <a:cubicBezTo>
                  <a:pt x="228601" y="199707"/>
                  <a:pt x="220716" y="206375"/>
                  <a:pt x="211516" y="206375"/>
                </a:cubicBezTo>
                <a:cubicBezTo>
                  <a:pt x="211516" y="206375"/>
                  <a:pt x="211516" y="206375"/>
                  <a:pt x="85348" y="206375"/>
                </a:cubicBezTo>
                <a:cubicBezTo>
                  <a:pt x="76149" y="206375"/>
                  <a:pt x="68263" y="199707"/>
                  <a:pt x="68263" y="190373"/>
                </a:cubicBezTo>
                <a:cubicBezTo>
                  <a:pt x="68263" y="181038"/>
                  <a:pt x="76149" y="173037"/>
                  <a:pt x="85348" y="173037"/>
                </a:cubicBezTo>
                <a:close/>
                <a:moveTo>
                  <a:pt x="164614" y="115887"/>
                </a:moveTo>
                <a:cubicBezTo>
                  <a:pt x="164614" y="115887"/>
                  <a:pt x="164614" y="115887"/>
                  <a:pt x="211625" y="115887"/>
                </a:cubicBezTo>
                <a:cubicBezTo>
                  <a:pt x="220766" y="115887"/>
                  <a:pt x="228601" y="123946"/>
                  <a:pt x="228601" y="133349"/>
                </a:cubicBezTo>
                <a:cubicBezTo>
                  <a:pt x="228601" y="142752"/>
                  <a:pt x="220766" y="150812"/>
                  <a:pt x="211625" y="150812"/>
                </a:cubicBezTo>
                <a:cubicBezTo>
                  <a:pt x="211625" y="150812"/>
                  <a:pt x="211625" y="150812"/>
                  <a:pt x="164614" y="150812"/>
                </a:cubicBezTo>
                <a:cubicBezTo>
                  <a:pt x="155473" y="150812"/>
                  <a:pt x="147638" y="142752"/>
                  <a:pt x="147638" y="133349"/>
                </a:cubicBezTo>
                <a:cubicBezTo>
                  <a:pt x="147638" y="123946"/>
                  <a:pt x="155473" y="115887"/>
                  <a:pt x="164614" y="115887"/>
                </a:cubicBezTo>
                <a:close/>
                <a:moveTo>
                  <a:pt x="164614" y="61912"/>
                </a:moveTo>
                <a:cubicBezTo>
                  <a:pt x="164614" y="61912"/>
                  <a:pt x="164614" y="61912"/>
                  <a:pt x="211625" y="61912"/>
                </a:cubicBezTo>
                <a:cubicBezTo>
                  <a:pt x="220766" y="61912"/>
                  <a:pt x="228601" y="68262"/>
                  <a:pt x="228601" y="77152"/>
                </a:cubicBezTo>
                <a:cubicBezTo>
                  <a:pt x="228601" y="86042"/>
                  <a:pt x="220766" y="93662"/>
                  <a:pt x="211625" y="93662"/>
                </a:cubicBezTo>
                <a:cubicBezTo>
                  <a:pt x="211625" y="93662"/>
                  <a:pt x="211625" y="93662"/>
                  <a:pt x="164614" y="93662"/>
                </a:cubicBezTo>
                <a:cubicBezTo>
                  <a:pt x="155473" y="93662"/>
                  <a:pt x="147638" y="86042"/>
                  <a:pt x="147638" y="77152"/>
                </a:cubicBezTo>
                <a:cubicBezTo>
                  <a:pt x="147638" y="68262"/>
                  <a:pt x="155473" y="61912"/>
                  <a:pt x="164614" y="61912"/>
                </a:cubicBezTo>
                <a:close/>
                <a:moveTo>
                  <a:pt x="127397" y="22225"/>
                </a:moveTo>
                <a:cubicBezTo>
                  <a:pt x="127397" y="22225"/>
                  <a:pt x="127397" y="22225"/>
                  <a:pt x="127397" y="110381"/>
                </a:cubicBezTo>
                <a:cubicBezTo>
                  <a:pt x="127397" y="118276"/>
                  <a:pt x="119509" y="124854"/>
                  <a:pt x="111621" y="124854"/>
                </a:cubicBezTo>
                <a:cubicBezTo>
                  <a:pt x="111621" y="124854"/>
                  <a:pt x="111621" y="124854"/>
                  <a:pt x="22225" y="124854"/>
                </a:cubicBezTo>
                <a:cubicBezTo>
                  <a:pt x="22225" y="124854"/>
                  <a:pt x="22225" y="124854"/>
                  <a:pt x="22225" y="305115"/>
                </a:cubicBezTo>
                <a:cubicBezTo>
                  <a:pt x="22225" y="310378"/>
                  <a:pt x="26169" y="314325"/>
                  <a:pt x="31427" y="314325"/>
                </a:cubicBezTo>
                <a:cubicBezTo>
                  <a:pt x="31427" y="314325"/>
                  <a:pt x="31427" y="314325"/>
                  <a:pt x="265436" y="314325"/>
                </a:cubicBezTo>
                <a:cubicBezTo>
                  <a:pt x="270694" y="314325"/>
                  <a:pt x="274638" y="310378"/>
                  <a:pt x="274638" y="305115"/>
                </a:cubicBezTo>
                <a:lnTo>
                  <a:pt x="274638" y="31435"/>
                </a:lnTo>
                <a:cubicBezTo>
                  <a:pt x="274638" y="26172"/>
                  <a:pt x="270694" y="22225"/>
                  <a:pt x="265436" y="22225"/>
                </a:cubicBezTo>
                <a:cubicBezTo>
                  <a:pt x="265436" y="22225"/>
                  <a:pt x="265436" y="22225"/>
                  <a:pt x="127397" y="22225"/>
                </a:cubicBezTo>
                <a:close/>
                <a:moveTo>
                  <a:pt x="118220" y="0"/>
                </a:moveTo>
                <a:cubicBezTo>
                  <a:pt x="118220" y="0"/>
                  <a:pt x="118220" y="0"/>
                  <a:pt x="265338" y="0"/>
                </a:cubicBezTo>
                <a:cubicBezTo>
                  <a:pt x="282414" y="0"/>
                  <a:pt x="296863" y="14461"/>
                  <a:pt x="296863" y="31551"/>
                </a:cubicBezTo>
                <a:cubicBezTo>
                  <a:pt x="296863" y="31551"/>
                  <a:pt x="296863" y="31551"/>
                  <a:pt x="296863" y="304999"/>
                </a:cubicBezTo>
                <a:cubicBezTo>
                  <a:pt x="296863" y="322089"/>
                  <a:pt x="282414" y="336550"/>
                  <a:pt x="265338" y="336550"/>
                </a:cubicBezTo>
                <a:cubicBezTo>
                  <a:pt x="265338" y="336550"/>
                  <a:pt x="265338" y="336550"/>
                  <a:pt x="31525" y="336550"/>
                </a:cubicBezTo>
                <a:cubicBezTo>
                  <a:pt x="14449" y="336550"/>
                  <a:pt x="0" y="322089"/>
                  <a:pt x="0" y="304999"/>
                </a:cubicBezTo>
                <a:cubicBezTo>
                  <a:pt x="0" y="304999"/>
                  <a:pt x="0" y="304999"/>
                  <a:pt x="0" y="119633"/>
                </a:cubicBezTo>
                <a:cubicBezTo>
                  <a:pt x="0" y="110430"/>
                  <a:pt x="3941" y="102542"/>
                  <a:pt x="9195" y="97284"/>
                </a:cubicBezTo>
                <a:cubicBezTo>
                  <a:pt x="9195" y="97284"/>
                  <a:pt x="9195" y="97284"/>
                  <a:pt x="95889" y="9202"/>
                </a:cubicBezTo>
                <a:cubicBezTo>
                  <a:pt x="102457" y="3944"/>
                  <a:pt x="110339" y="0"/>
                  <a:pt x="118220" y="0"/>
                </a:cubicBezTo>
                <a:close/>
              </a:path>
            </a:pathLst>
          </a:custGeom>
          <a:solidFill>
            <a:srgbClr val="AAB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8" name="矩形 10"/>
          <p:cNvSpPr/>
          <p:nvPr/>
        </p:nvSpPr>
        <p:spPr>
          <a:xfrm>
            <a:off x="3342110" y="3320039"/>
            <a:ext cx="634208" cy="631231"/>
          </a:xfrm>
          <a:custGeom>
            <a:avLst/>
            <a:gdLst>
              <a:gd name="connsiteX0" fmla="*/ 315609 w 338137"/>
              <a:gd name="connsiteY0" fmla="*/ 185737 h 336550"/>
              <a:gd name="connsiteX1" fmla="*/ 338137 w 338137"/>
              <a:gd name="connsiteY1" fmla="*/ 185737 h 336550"/>
              <a:gd name="connsiteX2" fmla="*/ 185737 w 338137"/>
              <a:gd name="connsiteY2" fmla="*/ 336550 h 336550"/>
              <a:gd name="connsiteX3" fmla="*/ 185737 w 338137"/>
              <a:gd name="connsiteY3" fmla="*/ 314256 h 336550"/>
              <a:gd name="connsiteX4" fmla="*/ 315609 w 338137"/>
              <a:gd name="connsiteY4" fmla="*/ 185737 h 336550"/>
              <a:gd name="connsiteX5" fmla="*/ 249042 w 338137"/>
              <a:gd name="connsiteY5" fmla="*/ 185737 h 336550"/>
              <a:gd name="connsiteX6" fmla="*/ 271462 w 338137"/>
              <a:gd name="connsiteY6" fmla="*/ 185737 h 336550"/>
              <a:gd name="connsiteX7" fmla="*/ 185737 w 338137"/>
              <a:gd name="connsiteY7" fmla="*/ 269875 h 336550"/>
              <a:gd name="connsiteX8" fmla="*/ 185737 w 338137"/>
              <a:gd name="connsiteY8" fmla="*/ 247870 h 336550"/>
              <a:gd name="connsiteX9" fmla="*/ 249042 w 338137"/>
              <a:gd name="connsiteY9" fmla="*/ 185737 h 336550"/>
              <a:gd name="connsiteX10" fmla="*/ 66675 w 338137"/>
              <a:gd name="connsiteY10" fmla="*/ 185737 h 336550"/>
              <a:gd name="connsiteX11" fmla="*/ 89095 w 338137"/>
              <a:gd name="connsiteY11" fmla="*/ 185737 h 336550"/>
              <a:gd name="connsiteX12" fmla="*/ 152400 w 338137"/>
              <a:gd name="connsiteY12" fmla="*/ 247870 h 336550"/>
              <a:gd name="connsiteX13" fmla="*/ 152400 w 338137"/>
              <a:gd name="connsiteY13" fmla="*/ 269875 h 336550"/>
              <a:gd name="connsiteX14" fmla="*/ 66675 w 338137"/>
              <a:gd name="connsiteY14" fmla="*/ 185737 h 336550"/>
              <a:gd name="connsiteX15" fmla="*/ 0 w 338137"/>
              <a:gd name="connsiteY15" fmla="*/ 185737 h 336550"/>
              <a:gd name="connsiteX16" fmla="*/ 22528 w 338137"/>
              <a:gd name="connsiteY16" fmla="*/ 185737 h 336550"/>
              <a:gd name="connsiteX17" fmla="*/ 152400 w 338137"/>
              <a:gd name="connsiteY17" fmla="*/ 314256 h 336550"/>
              <a:gd name="connsiteX18" fmla="*/ 152400 w 338137"/>
              <a:gd name="connsiteY18" fmla="*/ 336550 h 336550"/>
              <a:gd name="connsiteX19" fmla="*/ 0 w 338137"/>
              <a:gd name="connsiteY19" fmla="*/ 185737 h 336550"/>
              <a:gd name="connsiteX20" fmla="*/ 169069 w 338137"/>
              <a:gd name="connsiteY20" fmla="*/ 127000 h 336550"/>
              <a:gd name="connsiteX21" fmla="*/ 186045 w 338137"/>
              <a:gd name="connsiteY21" fmla="*/ 130918 h 336550"/>
              <a:gd name="connsiteX22" fmla="*/ 205633 w 338137"/>
              <a:gd name="connsiteY22" fmla="*/ 150506 h 336550"/>
              <a:gd name="connsiteX23" fmla="*/ 209550 w 338137"/>
              <a:gd name="connsiteY23" fmla="*/ 167482 h 336550"/>
              <a:gd name="connsiteX24" fmla="*/ 205633 w 338137"/>
              <a:gd name="connsiteY24" fmla="*/ 184458 h 336550"/>
              <a:gd name="connsiteX25" fmla="*/ 186045 w 338137"/>
              <a:gd name="connsiteY25" fmla="*/ 204046 h 336550"/>
              <a:gd name="connsiteX26" fmla="*/ 169069 w 338137"/>
              <a:gd name="connsiteY26" fmla="*/ 207963 h 336550"/>
              <a:gd name="connsiteX27" fmla="*/ 152093 w 338137"/>
              <a:gd name="connsiteY27" fmla="*/ 204046 h 336550"/>
              <a:gd name="connsiteX28" fmla="*/ 132505 w 338137"/>
              <a:gd name="connsiteY28" fmla="*/ 184458 h 336550"/>
              <a:gd name="connsiteX29" fmla="*/ 128587 w 338137"/>
              <a:gd name="connsiteY29" fmla="*/ 167482 h 336550"/>
              <a:gd name="connsiteX30" fmla="*/ 132505 w 338137"/>
              <a:gd name="connsiteY30" fmla="*/ 150506 h 336550"/>
              <a:gd name="connsiteX31" fmla="*/ 152093 w 338137"/>
              <a:gd name="connsiteY31" fmla="*/ 130918 h 336550"/>
              <a:gd name="connsiteX32" fmla="*/ 169069 w 338137"/>
              <a:gd name="connsiteY32" fmla="*/ 127000 h 336550"/>
              <a:gd name="connsiteX33" fmla="*/ 185737 w 338137"/>
              <a:gd name="connsiteY33" fmla="*/ 65087 h 336550"/>
              <a:gd name="connsiteX34" fmla="*/ 271462 w 338137"/>
              <a:gd name="connsiteY34" fmla="*/ 150812 h 336550"/>
              <a:gd name="connsiteX35" fmla="*/ 249042 w 338137"/>
              <a:gd name="connsiteY35" fmla="*/ 150812 h 336550"/>
              <a:gd name="connsiteX36" fmla="*/ 185737 w 338137"/>
              <a:gd name="connsiteY36" fmla="*/ 87507 h 336550"/>
              <a:gd name="connsiteX37" fmla="*/ 185737 w 338137"/>
              <a:gd name="connsiteY37" fmla="*/ 65087 h 336550"/>
              <a:gd name="connsiteX38" fmla="*/ 152400 w 338137"/>
              <a:gd name="connsiteY38" fmla="*/ 65087 h 336550"/>
              <a:gd name="connsiteX39" fmla="*/ 152400 w 338137"/>
              <a:gd name="connsiteY39" fmla="*/ 87507 h 336550"/>
              <a:gd name="connsiteX40" fmla="*/ 89095 w 338137"/>
              <a:gd name="connsiteY40" fmla="*/ 150812 h 336550"/>
              <a:gd name="connsiteX41" fmla="*/ 66675 w 338137"/>
              <a:gd name="connsiteY41" fmla="*/ 150812 h 336550"/>
              <a:gd name="connsiteX42" fmla="*/ 152400 w 338137"/>
              <a:gd name="connsiteY42" fmla="*/ 65087 h 336550"/>
              <a:gd name="connsiteX43" fmla="*/ 185737 w 338137"/>
              <a:gd name="connsiteY43" fmla="*/ 0 h 336550"/>
              <a:gd name="connsiteX44" fmla="*/ 338137 w 338137"/>
              <a:gd name="connsiteY44" fmla="*/ 150813 h 336550"/>
              <a:gd name="connsiteX45" fmla="*/ 315609 w 338137"/>
              <a:gd name="connsiteY45" fmla="*/ 150813 h 336550"/>
              <a:gd name="connsiteX46" fmla="*/ 185737 w 338137"/>
              <a:gd name="connsiteY46" fmla="*/ 22294 h 336550"/>
              <a:gd name="connsiteX47" fmla="*/ 185737 w 338137"/>
              <a:gd name="connsiteY47" fmla="*/ 0 h 336550"/>
              <a:gd name="connsiteX48" fmla="*/ 152400 w 338137"/>
              <a:gd name="connsiteY48" fmla="*/ 0 h 336550"/>
              <a:gd name="connsiteX49" fmla="*/ 152400 w 338137"/>
              <a:gd name="connsiteY49" fmla="*/ 22294 h 336550"/>
              <a:gd name="connsiteX50" fmla="*/ 22528 w 338137"/>
              <a:gd name="connsiteY50" fmla="*/ 150813 h 336550"/>
              <a:gd name="connsiteX51" fmla="*/ 0 w 338137"/>
              <a:gd name="connsiteY51" fmla="*/ 150813 h 336550"/>
              <a:gd name="connsiteX52" fmla="*/ 152400 w 338137"/>
              <a:gd name="connsiteY5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7" h="336550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rgbClr val="AC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9" name="矩形 11"/>
          <p:cNvSpPr/>
          <p:nvPr/>
        </p:nvSpPr>
        <p:spPr>
          <a:xfrm>
            <a:off x="5073448" y="3318551"/>
            <a:ext cx="409842" cy="634208"/>
          </a:xfrm>
          <a:custGeom>
            <a:avLst/>
            <a:gdLst>
              <a:gd name="connsiteX0" fmla="*/ 143066 w 217488"/>
              <a:gd name="connsiteY0" fmla="*/ 166133 h 336550"/>
              <a:gd name="connsiteX1" fmla="*/ 156401 w 217488"/>
              <a:gd name="connsiteY1" fmla="*/ 167443 h 336550"/>
              <a:gd name="connsiteX2" fmla="*/ 179071 w 217488"/>
              <a:gd name="connsiteY2" fmla="*/ 239498 h 336550"/>
              <a:gd name="connsiteX3" fmla="*/ 133732 w 217488"/>
              <a:gd name="connsiteY3" fmla="*/ 297141 h 336550"/>
              <a:gd name="connsiteX4" fmla="*/ 129731 w 217488"/>
              <a:gd name="connsiteY4" fmla="*/ 298451 h 336550"/>
              <a:gd name="connsiteX5" fmla="*/ 121730 w 217488"/>
              <a:gd name="connsiteY5" fmla="*/ 293211 h 336550"/>
              <a:gd name="connsiteX6" fmla="*/ 124397 w 217488"/>
              <a:gd name="connsiteY6" fmla="*/ 281420 h 336550"/>
              <a:gd name="connsiteX7" fmla="*/ 161735 w 217488"/>
              <a:gd name="connsiteY7" fmla="*/ 236878 h 336550"/>
              <a:gd name="connsiteX8" fmla="*/ 156401 w 217488"/>
              <a:gd name="connsiteY8" fmla="*/ 204126 h 336550"/>
              <a:gd name="connsiteX9" fmla="*/ 151067 w 217488"/>
              <a:gd name="connsiteY9" fmla="*/ 191025 h 336550"/>
              <a:gd name="connsiteX10" fmla="*/ 141733 w 217488"/>
              <a:gd name="connsiteY10" fmla="*/ 179234 h 336550"/>
              <a:gd name="connsiteX11" fmla="*/ 143066 w 217488"/>
              <a:gd name="connsiteY11" fmla="*/ 166133 h 336550"/>
              <a:gd name="connsiteX12" fmla="*/ 108744 w 217488"/>
              <a:gd name="connsiteY12" fmla="*/ 26988 h 336550"/>
              <a:gd name="connsiteX13" fmla="*/ 52026 w 217488"/>
              <a:gd name="connsiteY13" fmla="*/ 132725 h 336550"/>
              <a:gd name="connsiteX14" fmla="*/ 28283 w 217488"/>
              <a:gd name="connsiteY14" fmla="*/ 189560 h 336550"/>
              <a:gd name="connsiteX15" fmla="*/ 19050 w 217488"/>
              <a:gd name="connsiteY15" fmla="*/ 229211 h 336550"/>
              <a:gd name="connsiteX16" fmla="*/ 30921 w 217488"/>
              <a:gd name="connsiteY16" fmla="*/ 274150 h 336550"/>
              <a:gd name="connsiteX17" fmla="*/ 63897 w 217488"/>
              <a:gd name="connsiteY17" fmla="*/ 307193 h 336550"/>
              <a:gd name="connsiteX18" fmla="*/ 108744 w 217488"/>
              <a:gd name="connsiteY18" fmla="*/ 319088 h 336550"/>
              <a:gd name="connsiteX19" fmla="*/ 153591 w 217488"/>
              <a:gd name="connsiteY19" fmla="*/ 307193 h 336550"/>
              <a:gd name="connsiteX20" fmla="*/ 186567 w 217488"/>
              <a:gd name="connsiteY20" fmla="*/ 274150 h 336550"/>
              <a:gd name="connsiteX21" fmla="*/ 198438 w 217488"/>
              <a:gd name="connsiteY21" fmla="*/ 229211 h 336550"/>
              <a:gd name="connsiteX22" fmla="*/ 189205 w 217488"/>
              <a:gd name="connsiteY22" fmla="*/ 189560 h 336550"/>
              <a:gd name="connsiteX23" fmla="*/ 165462 w 217488"/>
              <a:gd name="connsiteY23" fmla="*/ 132725 h 336550"/>
              <a:gd name="connsiteX24" fmla="*/ 108744 w 217488"/>
              <a:gd name="connsiteY24" fmla="*/ 26988 h 336550"/>
              <a:gd name="connsiteX25" fmla="*/ 108744 w 217488"/>
              <a:gd name="connsiteY25" fmla="*/ 0 h 336550"/>
              <a:gd name="connsiteX26" fmla="*/ 116701 w 217488"/>
              <a:gd name="connsiteY26" fmla="*/ 3944 h 336550"/>
              <a:gd name="connsiteX27" fmla="*/ 217488 w 217488"/>
              <a:gd name="connsiteY27" fmla="*/ 228749 h 336550"/>
              <a:gd name="connsiteX28" fmla="*/ 202901 w 217488"/>
              <a:gd name="connsiteY28" fmla="*/ 282650 h 336550"/>
              <a:gd name="connsiteX29" fmla="*/ 163116 w 217488"/>
              <a:gd name="connsiteY29" fmla="*/ 322089 h 336550"/>
              <a:gd name="connsiteX30" fmla="*/ 108744 w 217488"/>
              <a:gd name="connsiteY30" fmla="*/ 336550 h 336550"/>
              <a:gd name="connsiteX31" fmla="*/ 54372 w 217488"/>
              <a:gd name="connsiteY31" fmla="*/ 322089 h 336550"/>
              <a:gd name="connsiteX32" fmla="*/ 14587 w 217488"/>
              <a:gd name="connsiteY32" fmla="*/ 282650 h 336550"/>
              <a:gd name="connsiteX33" fmla="*/ 0 w 217488"/>
              <a:gd name="connsiteY33" fmla="*/ 228749 h 336550"/>
              <a:gd name="connsiteX34" fmla="*/ 100787 w 217488"/>
              <a:gd name="connsiteY34" fmla="*/ 3944 h 336550"/>
              <a:gd name="connsiteX35" fmla="*/ 108744 w 217488"/>
              <a:gd name="connsiteY3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488" h="336550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rgbClr val="AAB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28550" y="4321090"/>
            <a:ext cx="4936471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036298" y="1993761"/>
            <a:ext cx="4101103" cy="3115826"/>
          </a:xfrm>
          <a:prstGeom prst="rect">
            <a:avLst/>
          </a:prstGeom>
          <a:blipFill dpi="0" rotWithShape="1">
            <a:blip r:embed="rId4"/>
            <a:srcRect/>
            <a:stretch>
              <a:fillRect t="-15000" b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1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298841"/>
            <a:ext cx="3782590" cy="25591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00100"/>
            <a:ext cx="7590971" cy="5321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36518" y="0"/>
            <a:ext cx="1555482" cy="1555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9" y="4498090"/>
            <a:ext cx="3465677" cy="1555481"/>
          </a:xfrm>
          <a:prstGeom prst="rect">
            <a:avLst/>
          </a:prstGeom>
        </p:spPr>
      </p:pic>
      <p:grpSp>
        <p:nvGrpSpPr>
          <p:cNvPr id="9" name="组合 6"/>
          <p:cNvGrpSpPr/>
          <p:nvPr/>
        </p:nvGrpSpPr>
        <p:grpSpPr>
          <a:xfrm>
            <a:off x="743072" y="2777617"/>
            <a:ext cx="626368" cy="626368"/>
            <a:chOff x="1368558" y="2305350"/>
            <a:chExt cx="685800" cy="685800"/>
          </a:xfrm>
        </p:grpSpPr>
        <p:sp>
          <p:nvSpPr>
            <p:cNvPr id="10" name="椭圆 9"/>
            <p:cNvSpPr/>
            <p:nvPr/>
          </p:nvSpPr>
          <p:spPr>
            <a:xfrm>
              <a:off x="1368558" y="2305350"/>
              <a:ext cx="685800" cy="685800"/>
            </a:xfrm>
            <a:prstGeom prst="ellipse">
              <a:avLst/>
            </a:prstGeom>
            <a:gradFill>
              <a:gsLst>
                <a:gs pos="30000">
                  <a:srgbClr val="AC9CC8"/>
                </a:gs>
                <a:gs pos="70000">
                  <a:srgbClr val="C3D6E7"/>
                </a:gs>
              </a:gsLst>
              <a:lin ang="27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b="1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56260" y="2440978"/>
              <a:ext cx="510395" cy="436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字迹-鸿飞汉魏简体" panose="02010600010101010101" pitchFamily="2" charset="-122"/>
                  <a:ea typeface="方正字迹-鸿飞汉魏简体" panose="02010600010101010101" pitchFamily="2" charset="-122"/>
                  <a:cs typeface="+mn-ea"/>
                  <a:sym typeface="+mn-lt"/>
                </a:rPr>
                <a:t>01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2" name="TextBox 20"/>
          <p:cNvSpPr txBox="1"/>
          <p:nvPr/>
        </p:nvSpPr>
        <p:spPr>
          <a:xfrm>
            <a:off x="1463064" y="2740952"/>
            <a:ext cx="1999476" cy="440934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活动整体思路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3272515" y="1885055"/>
            <a:ext cx="1579491" cy="440934"/>
          </a:xfrm>
          <a:prstGeom prst="rect">
            <a:avLst/>
          </a:prstGeom>
          <a:noFill/>
          <a:ln>
            <a:noFill/>
          </a:ln>
        </p:spPr>
        <p:txBody>
          <a:bodyPr wrap="none" lIns="70907" tIns="35455" rIns="70907" bIns="35455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rPr>
              <a:t>CONTENT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616655" y="1515723"/>
            <a:ext cx="2605411" cy="810266"/>
          </a:xfrm>
          <a:prstGeom prst="rect">
            <a:avLst/>
          </a:prstGeom>
          <a:noFill/>
          <a:ln>
            <a:noFill/>
          </a:ln>
        </p:spPr>
        <p:txBody>
          <a:bodyPr wrap="none" lIns="70907" tIns="35455" rIns="70907" bIns="35455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rPr>
              <a:t>目录大纲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09665" y="3167674"/>
            <a:ext cx="2015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</a:rPr>
              <a:t>When the whole world rain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1478940" y="3854009"/>
            <a:ext cx="1999476" cy="440934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活动运作策略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09665" y="4241361"/>
            <a:ext cx="2552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</a:rPr>
              <a:t>When the whole world rain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5000671" y="2719345"/>
            <a:ext cx="1999476" cy="440934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现场执行策划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00671" y="3167674"/>
            <a:ext cx="2016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</a:rPr>
              <a:t>When the whole world rain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01697" y="3771334"/>
            <a:ext cx="1999476" cy="440934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预算经费方案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00671" y="4163131"/>
            <a:ext cx="2016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</a:rPr>
              <a:t>When the whole world rain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2437" y="3871722"/>
            <a:ext cx="626368" cy="626368"/>
            <a:chOff x="1368558" y="2305350"/>
            <a:chExt cx="685800" cy="685800"/>
          </a:xfrm>
        </p:grpSpPr>
        <p:sp>
          <p:nvSpPr>
            <p:cNvPr id="23" name="椭圆 22"/>
            <p:cNvSpPr/>
            <p:nvPr/>
          </p:nvSpPr>
          <p:spPr>
            <a:xfrm>
              <a:off x="1368558" y="2305350"/>
              <a:ext cx="685800" cy="685800"/>
            </a:xfrm>
            <a:prstGeom prst="ellipse">
              <a:avLst/>
            </a:prstGeom>
            <a:gradFill>
              <a:gsLst>
                <a:gs pos="25000">
                  <a:srgbClr val="AC9CC8"/>
                </a:gs>
                <a:gs pos="84000">
                  <a:srgbClr val="C3D6E7"/>
                </a:gs>
              </a:gsLst>
              <a:lin ang="27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b="1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56260" y="2440978"/>
              <a:ext cx="510395" cy="43603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字迹-鸿飞汉魏简体" panose="02010600010101010101" pitchFamily="2" charset="-122"/>
                  <a:ea typeface="方正字迹-鸿飞汉魏简体" panose="02010600010101010101" pitchFamily="2" charset="-122"/>
                  <a:cs typeface="+mn-ea"/>
                  <a:sym typeface="+mn-lt"/>
                </a:rPr>
                <a:t>02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6"/>
          <p:cNvGrpSpPr/>
          <p:nvPr/>
        </p:nvGrpSpPr>
        <p:grpSpPr>
          <a:xfrm>
            <a:off x="4175247" y="2728722"/>
            <a:ext cx="626368" cy="626368"/>
            <a:chOff x="1368558" y="2305350"/>
            <a:chExt cx="685800" cy="685800"/>
          </a:xfrm>
        </p:grpSpPr>
        <p:sp>
          <p:nvSpPr>
            <p:cNvPr id="26" name="椭圆 25"/>
            <p:cNvSpPr/>
            <p:nvPr/>
          </p:nvSpPr>
          <p:spPr>
            <a:xfrm>
              <a:off x="1368558" y="2305350"/>
              <a:ext cx="685800" cy="685800"/>
            </a:xfrm>
            <a:prstGeom prst="ellipse">
              <a:avLst/>
            </a:prstGeom>
            <a:gradFill>
              <a:gsLst>
                <a:gs pos="32000">
                  <a:srgbClr val="AC9CC8"/>
                </a:gs>
                <a:gs pos="71000">
                  <a:srgbClr val="C3D6E7"/>
                </a:gs>
              </a:gsLst>
              <a:lin ang="27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56260" y="2440978"/>
              <a:ext cx="510395" cy="43603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字迹-鸿飞汉魏简体" panose="02010600010101010101" pitchFamily="2" charset="-122"/>
                  <a:ea typeface="方正字迹-鸿飞汉魏简体" panose="02010600010101010101" pitchFamily="2" charset="-122"/>
                  <a:cs typeface="+mn-ea"/>
                  <a:sym typeface="+mn-lt"/>
                </a:rPr>
                <a:t>03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74612" y="3822827"/>
            <a:ext cx="626368" cy="626368"/>
            <a:chOff x="1368558" y="2305350"/>
            <a:chExt cx="685800" cy="685800"/>
          </a:xfrm>
        </p:grpSpPr>
        <p:sp>
          <p:nvSpPr>
            <p:cNvPr id="29" name="椭圆 28"/>
            <p:cNvSpPr/>
            <p:nvPr/>
          </p:nvSpPr>
          <p:spPr>
            <a:xfrm>
              <a:off x="1368558" y="2305350"/>
              <a:ext cx="685800" cy="685800"/>
            </a:xfrm>
            <a:prstGeom prst="ellipse">
              <a:avLst/>
            </a:prstGeom>
            <a:gradFill>
              <a:gsLst>
                <a:gs pos="23000">
                  <a:srgbClr val="AC9CC8"/>
                </a:gs>
                <a:gs pos="79000">
                  <a:srgbClr val="C3D6E7"/>
                </a:gs>
              </a:gsLst>
              <a:lin ang="27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b="1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56260" y="2440978"/>
              <a:ext cx="510395" cy="43603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字迹-鸿飞汉魏简体" panose="02010600010101010101" pitchFamily="2" charset="-122"/>
                  <a:ea typeface="方正字迹-鸿飞汉魏简体" panose="02010600010101010101" pitchFamily="2" charset="-122"/>
                  <a:cs typeface="+mn-ea"/>
                  <a:sym typeface="+mn-lt"/>
                </a:rPr>
                <a:t>04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0525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FOUR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预算经费方案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12" name="Freeform: Shape 13"/>
          <p:cNvSpPr/>
          <p:nvPr/>
        </p:nvSpPr>
        <p:spPr>
          <a:xfrm rot="2561600">
            <a:off x="2701678" y="4386690"/>
            <a:ext cx="600655" cy="870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30" y="28828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3" name="Freeform: Shape 14"/>
          <p:cNvSpPr/>
          <p:nvPr/>
        </p:nvSpPr>
        <p:spPr>
          <a:xfrm>
            <a:off x="2781267" y="3569368"/>
            <a:ext cx="667540" cy="870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441908" y="28828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4" name="Freeform: Shape 15"/>
          <p:cNvSpPr/>
          <p:nvPr/>
        </p:nvSpPr>
        <p:spPr>
          <a:xfrm rot="19038400">
            <a:off x="2701678" y="2752053"/>
            <a:ext cx="600625" cy="870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11" y="28828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6" name="Freeform: Shape 17"/>
          <p:cNvSpPr/>
          <p:nvPr/>
        </p:nvSpPr>
        <p:spPr>
          <a:xfrm>
            <a:off x="3071641" y="1635105"/>
            <a:ext cx="1140331" cy="1140455"/>
          </a:xfrm>
          <a:custGeom>
            <a:avLst/>
            <a:gdLst>
              <a:gd name="connsiteX0" fmla="*/ 0 w 754893"/>
              <a:gd name="connsiteY0" fmla="*/ 377488 h 754976"/>
              <a:gd name="connsiteX1" fmla="*/ 377447 w 754893"/>
              <a:gd name="connsiteY1" fmla="*/ 0 h 754976"/>
              <a:gd name="connsiteX2" fmla="*/ 754894 w 754893"/>
              <a:gd name="connsiteY2" fmla="*/ 377488 h 754976"/>
              <a:gd name="connsiteX3" fmla="*/ 377447 w 754893"/>
              <a:gd name="connsiteY3" fmla="*/ 754976 h 754976"/>
              <a:gd name="connsiteX4" fmla="*/ 0 w 754893"/>
              <a:gd name="connsiteY4" fmla="*/ 377488 h 7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976">
                <a:moveTo>
                  <a:pt x="0" y="377488"/>
                </a:moveTo>
                <a:cubicBezTo>
                  <a:pt x="0" y="169007"/>
                  <a:pt x="168989" y="0"/>
                  <a:pt x="377447" y="0"/>
                </a:cubicBezTo>
                <a:cubicBezTo>
                  <a:pt x="585905" y="0"/>
                  <a:pt x="754894" y="169007"/>
                  <a:pt x="754894" y="377488"/>
                </a:cubicBezTo>
                <a:cubicBezTo>
                  <a:pt x="754894" y="585969"/>
                  <a:pt x="585905" y="754976"/>
                  <a:pt x="377447" y="754976"/>
                </a:cubicBezTo>
                <a:cubicBezTo>
                  <a:pt x="168989" y="754976"/>
                  <a:pt x="0" y="585969"/>
                  <a:pt x="0" y="377488"/>
                </a:cubicBezTo>
                <a:close/>
              </a:path>
            </a:pathLst>
          </a:custGeom>
          <a:solidFill>
            <a:srgbClr val="AC9CC8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19443" tIns="119455" rIns="119443" bIns="119455" anchor="ctr" anchorCtr="0">
            <a:normAutofit/>
          </a:bodyPr>
          <a:lstStyle/>
          <a:p>
            <a:pPr marL="0" marR="0" lvl="0" indent="0" algn="ctr" defTabSz="6216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20%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7" name="Freeform: Shape 18"/>
          <p:cNvSpPr/>
          <p:nvPr/>
        </p:nvSpPr>
        <p:spPr>
          <a:xfrm>
            <a:off x="3448803" y="3042750"/>
            <a:ext cx="1140331" cy="1140331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rgbClr val="AAB2D7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19443" tIns="119443" rIns="119443" bIns="119443" anchor="ctr" anchorCtr="0">
            <a:normAutofit/>
          </a:bodyPr>
          <a:lstStyle/>
          <a:p>
            <a:pPr marL="0" marR="0" lvl="0" indent="0" algn="ctr" defTabSz="6216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40%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8" name="Freeform: Shape 26"/>
          <p:cNvSpPr/>
          <p:nvPr/>
        </p:nvSpPr>
        <p:spPr>
          <a:xfrm>
            <a:off x="3071641" y="4450331"/>
            <a:ext cx="1140331" cy="1140331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rgbClr val="AC9CC8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19443" tIns="119443" rIns="119443" bIns="119443" anchor="ctr" anchorCtr="0">
            <a:normAutofit/>
          </a:bodyPr>
          <a:lstStyle/>
          <a:p>
            <a:pPr marL="0" marR="0" lvl="0" indent="0" algn="ctr" defTabSz="6216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80%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cxnSp>
        <p:nvCxnSpPr>
          <p:cNvPr id="19" name="Straight Connector 6"/>
          <p:cNvCxnSpPr/>
          <p:nvPr/>
        </p:nvCxnSpPr>
        <p:spPr>
          <a:xfrm>
            <a:off x="4188651" y="2137498"/>
            <a:ext cx="2486303" cy="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"/>
          <p:cNvCxnSpPr/>
          <p:nvPr/>
        </p:nvCxnSpPr>
        <p:spPr>
          <a:xfrm>
            <a:off x="4553852" y="3632996"/>
            <a:ext cx="290068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/>
          <p:cNvCxnSpPr/>
          <p:nvPr/>
        </p:nvCxnSpPr>
        <p:spPr>
          <a:xfrm>
            <a:off x="4188651" y="5124387"/>
            <a:ext cx="248630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9"/>
          <p:cNvSpPr/>
          <p:nvPr/>
        </p:nvSpPr>
        <p:spPr>
          <a:xfrm>
            <a:off x="6710018" y="4542980"/>
            <a:ext cx="1162823" cy="116282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6" name="Oval 10"/>
          <p:cNvSpPr/>
          <p:nvPr/>
        </p:nvSpPr>
        <p:spPr>
          <a:xfrm>
            <a:off x="6710018" y="1556089"/>
            <a:ext cx="1162823" cy="116282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27" name="Oval 11"/>
          <p:cNvSpPr/>
          <p:nvPr/>
        </p:nvSpPr>
        <p:spPr>
          <a:xfrm>
            <a:off x="7527522" y="3051590"/>
            <a:ext cx="1162823" cy="116282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65798" y="2662644"/>
            <a:ext cx="1900551" cy="1900551"/>
            <a:chOff x="1559498" y="2771361"/>
            <a:chExt cx="1900551" cy="1900551"/>
          </a:xfrm>
        </p:grpSpPr>
        <p:sp>
          <p:nvSpPr>
            <p:cNvPr id="15" name="Oval 16"/>
            <p:cNvSpPr/>
            <p:nvPr/>
          </p:nvSpPr>
          <p:spPr>
            <a:xfrm>
              <a:off x="1559498" y="2771361"/>
              <a:ext cx="1900551" cy="1900551"/>
            </a:xfrm>
            <a:prstGeom prst="ellipse">
              <a:avLst/>
            </a:prstGeom>
            <a:solidFill>
              <a:srgbClr val="AAB2D7"/>
            </a:soli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2158402" y="3237704"/>
              <a:ext cx="692743" cy="1008025"/>
              <a:chOff x="4075113" y="1909763"/>
              <a:chExt cx="247650" cy="360363"/>
            </a:xfrm>
            <a:solidFill>
              <a:schemeClr val="bg1"/>
            </a:solidFill>
          </p:grpSpPr>
          <p:sp>
            <p:nvSpPr>
              <p:cNvPr id="41" name="Freeform: Shape 31"/>
              <p:cNvSpPr/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1" name="Freeform: Shape 33"/>
          <p:cNvSpPr/>
          <p:nvPr/>
        </p:nvSpPr>
        <p:spPr bwMode="auto">
          <a:xfrm>
            <a:off x="7900550" y="3329770"/>
            <a:ext cx="416767" cy="606451"/>
          </a:xfrm>
          <a:custGeom>
            <a:avLst/>
            <a:gdLst/>
            <a:ahLst/>
            <a:cxnLst>
              <a:cxn ang="0">
                <a:pos x="38" y="109"/>
              </a:cxn>
              <a:cxn ang="0">
                <a:pos x="40" y="107"/>
              </a:cxn>
              <a:cxn ang="0">
                <a:pos x="44" y="107"/>
              </a:cxn>
              <a:cxn ang="0">
                <a:pos x="46" y="109"/>
              </a:cxn>
              <a:cxn ang="0">
                <a:pos x="44" y="111"/>
              </a:cxn>
              <a:cxn ang="0">
                <a:pos x="40" y="111"/>
              </a:cxn>
              <a:cxn ang="0">
                <a:pos x="38" y="109"/>
              </a:cxn>
              <a:cxn ang="0">
                <a:pos x="48" y="12"/>
              </a:cxn>
              <a:cxn ang="0">
                <a:pos x="37" y="12"/>
              </a:cxn>
              <a:cxn ang="0">
                <a:pos x="35" y="14"/>
              </a:cxn>
              <a:cxn ang="0">
                <a:pos x="37" y="15"/>
              </a:cxn>
              <a:cxn ang="0">
                <a:pos x="48" y="15"/>
              </a:cxn>
              <a:cxn ang="0">
                <a:pos x="50" y="14"/>
              </a:cxn>
              <a:cxn ang="0">
                <a:pos x="48" y="12"/>
              </a:cxn>
              <a:cxn ang="0">
                <a:pos x="85" y="12"/>
              </a:cxn>
              <a:cxn ang="0">
                <a:pos x="85" y="111"/>
              </a:cxn>
              <a:cxn ang="0">
                <a:pos x="73" y="123"/>
              </a:cxn>
              <a:cxn ang="0">
                <a:pos x="12" y="123"/>
              </a:cxn>
              <a:cxn ang="0">
                <a:pos x="0" y="111"/>
              </a:cxn>
              <a:cxn ang="0">
                <a:pos x="0" y="12"/>
              </a:cxn>
              <a:cxn ang="0">
                <a:pos x="12" y="0"/>
              </a:cxn>
              <a:cxn ang="0">
                <a:pos x="73" y="0"/>
              </a:cxn>
              <a:cxn ang="0">
                <a:pos x="85" y="12"/>
              </a:cxn>
              <a:cxn ang="0">
                <a:pos x="77" y="104"/>
              </a:cxn>
              <a:cxn ang="0">
                <a:pos x="8" y="104"/>
              </a:cxn>
              <a:cxn ang="0">
                <a:pos x="8" y="111"/>
              </a:cxn>
              <a:cxn ang="0">
                <a:pos x="12" y="115"/>
              </a:cxn>
              <a:cxn ang="0">
                <a:pos x="73" y="115"/>
              </a:cxn>
              <a:cxn ang="0">
                <a:pos x="77" y="111"/>
              </a:cxn>
              <a:cxn ang="0">
                <a:pos x="77" y="104"/>
              </a:cxn>
              <a:cxn ang="0">
                <a:pos x="77" y="23"/>
              </a:cxn>
              <a:cxn ang="0">
                <a:pos x="8" y="23"/>
              </a:cxn>
              <a:cxn ang="0">
                <a:pos x="8" y="100"/>
              </a:cxn>
              <a:cxn ang="0">
                <a:pos x="77" y="100"/>
              </a:cxn>
              <a:cxn ang="0">
                <a:pos x="77" y="23"/>
              </a:cxn>
              <a:cxn ang="0">
                <a:pos x="77" y="12"/>
              </a:cxn>
              <a:cxn ang="0">
                <a:pos x="73" y="8"/>
              </a:cxn>
              <a:cxn ang="0">
                <a:pos x="12" y="8"/>
              </a:cxn>
              <a:cxn ang="0">
                <a:pos x="8" y="12"/>
              </a:cxn>
              <a:cxn ang="0">
                <a:pos x="8" y="19"/>
              </a:cxn>
              <a:cxn ang="0">
                <a:pos x="77" y="19"/>
              </a:cxn>
              <a:cxn ang="0">
                <a:pos x="77" y="12"/>
              </a:cxn>
              <a:cxn ang="0">
                <a:pos x="77" y="12"/>
              </a:cxn>
              <a:cxn ang="0">
                <a:pos x="77" y="12"/>
              </a:cxn>
            </a:cxnLst>
            <a:rect l="0" t="0" r="r" b="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rgbClr val="AAB2D7"/>
          </a:solidFill>
          <a:ln w="9525">
            <a:solidFill>
              <a:srgbClr val="AAB2D7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2" name="Freeform: Shape 34"/>
          <p:cNvSpPr/>
          <p:nvPr/>
        </p:nvSpPr>
        <p:spPr bwMode="auto">
          <a:xfrm>
            <a:off x="7028279" y="1834270"/>
            <a:ext cx="526301" cy="606451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rgbClr val="AC9CC8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3" name="Freeform: Shape 35"/>
          <p:cNvSpPr/>
          <p:nvPr/>
        </p:nvSpPr>
        <p:spPr bwMode="auto">
          <a:xfrm>
            <a:off x="6988200" y="4839863"/>
            <a:ext cx="606451" cy="569048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rgbClr val="AC9CC8"/>
          </a:solidFill>
          <a:ln w="9525">
            <a:noFill/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5" name="Rectangle 1"/>
          <p:cNvSpPr/>
          <p:nvPr/>
        </p:nvSpPr>
        <p:spPr>
          <a:xfrm>
            <a:off x="4211972" y="1773846"/>
            <a:ext cx="1599257" cy="338554"/>
          </a:xfrm>
          <a:prstGeom prst="rect">
            <a:avLst/>
          </a:prstGeom>
        </p:spPr>
        <p:txBody>
          <a:bodyPr wrap="none" lIns="21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6" name="Rectangle 27"/>
          <p:cNvSpPr/>
          <p:nvPr/>
        </p:nvSpPr>
        <p:spPr>
          <a:xfrm>
            <a:off x="4589133" y="3253633"/>
            <a:ext cx="1599257" cy="338554"/>
          </a:xfrm>
          <a:prstGeom prst="rect">
            <a:avLst/>
          </a:prstGeom>
        </p:spPr>
        <p:txBody>
          <a:bodyPr wrap="none" lIns="21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7" name="Rectangle 29"/>
          <p:cNvSpPr/>
          <p:nvPr/>
        </p:nvSpPr>
        <p:spPr>
          <a:xfrm>
            <a:off x="4211972" y="4742798"/>
            <a:ext cx="1599257" cy="338554"/>
          </a:xfrm>
          <a:prstGeom prst="rect">
            <a:avLst/>
          </a:prstGeom>
        </p:spPr>
        <p:txBody>
          <a:bodyPr wrap="none" lIns="216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8" name="TextBox 39"/>
          <p:cNvSpPr txBox="1"/>
          <p:nvPr/>
        </p:nvSpPr>
        <p:spPr bwMode="auto">
          <a:xfrm>
            <a:off x="7872840" y="1859410"/>
            <a:ext cx="2498045" cy="556179"/>
          </a:xfrm>
          <a:prstGeom prst="rect">
            <a:avLst/>
          </a:prstGeom>
          <a:noFill/>
        </p:spPr>
        <p:txBody>
          <a:bodyPr wrap="square" lIns="216000" tIns="46800" rIns="90000" bIns="46800">
            <a:no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ea typeface="FZHei-B01S" panose="02010601030101010101" pitchFamily="2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9" name="TextBox 40"/>
          <p:cNvSpPr txBox="1"/>
          <p:nvPr/>
        </p:nvSpPr>
        <p:spPr bwMode="auto">
          <a:xfrm>
            <a:off x="8689709" y="3144728"/>
            <a:ext cx="2498045" cy="556179"/>
          </a:xfrm>
          <a:prstGeom prst="rect">
            <a:avLst/>
          </a:prstGeom>
          <a:noFill/>
        </p:spPr>
        <p:txBody>
          <a:bodyPr wrap="square" lIns="216000" tIns="46800" rIns="90000" bIns="46800">
            <a:no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40" name="TextBox 42"/>
          <p:cNvSpPr txBox="1"/>
          <p:nvPr/>
        </p:nvSpPr>
        <p:spPr bwMode="auto">
          <a:xfrm>
            <a:off x="7785845" y="4742796"/>
            <a:ext cx="2498045" cy="556179"/>
          </a:xfrm>
          <a:prstGeom prst="rect">
            <a:avLst/>
          </a:prstGeom>
          <a:noFill/>
        </p:spPr>
        <p:txBody>
          <a:bodyPr wrap="square" lIns="216000" tIns="46800" rIns="90000" bIns="46800">
            <a:no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22" grpId="0" bldLvl="0" animBg="1"/>
      <p:bldP spid="26" grpId="0" bldLvl="0" animBg="1"/>
      <p:bldP spid="27" grpId="0" bldLvl="0" animBg="1"/>
      <p:bldP spid="31" grpId="0" bldLvl="0" animBg="1"/>
      <p:bldP spid="32" grpId="0" bldLvl="0" animBg="1"/>
      <p:bldP spid="33" grpId="0" bldLvl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0525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FOUR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预算经费方案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64469" y="2385772"/>
            <a:ext cx="2171700" cy="884088"/>
            <a:chOff x="787400" y="1842212"/>
            <a:chExt cx="2171700" cy="884088"/>
          </a:xfrm>
          <a:solidFill>
            <a:srgbClr val="AC9CC8"/>
          </a:solidFill>
        </p:grpSpPr>
        <p:sp>
          <p:nvSpPr>
            <p:cNvPr id="2" name="矩形 1"/>
            <p:cNvSpPr/>
            <p:nvPr/>
          </p:nvSpPr>
          <p:spPr>
            <a:xfrm>
              <a:off x="787400" y="2654300"/>
              <a:ext cx="21717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grpSp>
          <p:nvGrpSpPr>
            <p:cNvPr id="19" name="Группа 245"/>
            <p:cNvGrpSpPr/>
            <p:nvPr/>
          </p:nvGrpSpPr>
          <p:grpSpPr>
            <a:xfrm>
              <a:off x="1529810" y="1842212"/>
              <a:ext cx="686881" cy="606259"/>
              <a:chOff x="5824538" y="3197225"/>
              <a:chExt cx="2055813" cy="1814513"/>
            </a:xfrm>
            <a:grpFill/>
          </p:grpSpPr>
          <p:sp>
            <p:nvSpPr>
              <p:cNvPr id="20" name="Freeform 219"/>
              <p:cNvSpPr>
                <a:spLocks noEditPoints="1"/>
              </p:cNvSpPr>
              <p:nvPr/>
            </p:nvSpPr>
            <p:spPr bwMode="auto">
              <a:xfrm>
                <a:off x="5935663" y="3197225"/>
                <a:ext cx="1833563" cy="1423988"/>
              </a:xfrm>
              <a:custGeom>
                <a:avLst/>
                <a:gdLst>
                  <a:gd name="T0" fmla="*/ 361 w 3467"/>
                  <a:gd name="T1" fmla="*/ 364 h 2690"/>
                  <a:gd name="T2" fmla="*/ 361 w 3467"/>
                  <a:gd name="T3" fmla="*/ 2326 h 2690"/>
                  <a:gd name="T4" fmla="*/ 3105 w 3467"/>
                  <a:gd name="T5" fmla="*/ 2326 h 2690"/>
                  <a:gd name="T6" fmla="*/ 3105 w 3467"/>
                  <a:gd name="T7" fmla="*/ 364 h 2690"/>
                  <a:gd name="T8" fmla="*/ 361 w 3467"/>
                  <a:gd name="T9" fmla="*/ 364 h 2690"/>
                  <a:gd name="T10" fmla="*/ 288 w 3467"/>
                  <a:gd name="T11" fmla="*/ 0 h 2690"/>
                  <a:gd name="T12" fmla="*/ 3178 w 3467"/>
                  <a:gd name="T13" fmla="*/ 0 h 2690"/>
                  <a:gd name="T14" fmla="*/ 3221 w 3467"/>
                  <a:gd name="T15" fmla="*/ 3 h 2690"/>
                  <a:gd name="T16" fmla="*/ 3262 w 3467"/>
                  <a:gd name="T17" fmla="*/ 12 h 2690"/>
                  <a:gd name="T18" fmla="*/ 3300 w 3467"/>
                  <a:gd name="T19" fmla="*/ 27 h 2690"/>
                  <a:gd name="T20" fmla="*/ 3335 w 3467"/>
                  <a:gd name="T21" fmla="*/ 47 h 2690"/>
                  <a:gd name="T22" fmla="*/ 3368 w 3467"/>
                  <a:gd name="T23" fmla="*/ 71 h 2690"/>
                  <a:gd name="T24" fmla="*/ 3396 w 3467"/>
                  <a:gd name="T25" fmla="*/ 99 h 2690"/>
                  <a:gd name="T26" fmla="*/ 3421 w 3467"/>
                  <a:gd name="T27" fmla="*/ 133 h 2690"/>
                  <a:gd name="T28" fmla="*/ 3440 w 3467"/>
                  <a:gd name="T29" fmla="*/ 168 h 2690"/>
                  <a:gd name="T30" fmla="*/ 3455 w 3467"/>
                  <a:gd name="T31" fmla="*/ 206 h 2690"/>
                  <a:gd name="T32" fmla="*/ 3463 w 3467"/>
                  <a:gd name="T33" fmla="*/ 248 h 2690"/>
                  <a:gd name="T34" fmla="*/ 3467 w 3467"/>
                  <a:gd name="T35" fmla="*/ 290 h 2690"/>
                  <a:gd name="T36" fmla="*/ 3467 w 3467"/>
                  <a:gd name="T37" fmla="*/ 2472 h 2690"/>
                  <a:gd name="T38" fmla="*/ 3463 w 3467"/>
                  <a:gd name="T39" fmla="*/ 2511 h 2690"/>
                  <a:gd name="T40" fmla="*/ 3454 w 3467"/>
                  <a:gd name="T41" fmla="*/ 2548 h 2690"/>
                  <a:gd name="T42" fmla="*/ 3437 w 3467"/>
                  <a:gd name="T43" fmla="*/ 2582 h 2690"/>
                  <a:gd name="T44" fmla="*/ 3416 w 3467"/>
                  <a:gd name="T45" fmla="*/ 2612 h 2690"/>
                  <a:gd name="T46" fmla="*/ 3390 w 3467"/>
                  <a:gd name="T47" fmla="*/ 2638 h 2690"/>
                  <a:gd name="T48" fmla="*/ 3360 w 3467"/>
                  <a:gd name="T49" fmla="*/ 2660 h 2690"/>
                  <a:gd name="T50" fmla="*/ 3326 w 3467"/>
                  <a:gd name="T51" fmla="*/ 2676 h 2690"/>
                  <a:gd name="T52" fmla="*/ 3289 w 3467"/>
                  <a:gd name="T53" fmla="*/ 2687 h 2690"/>
                  <a:gd name="T54" fmla="*/ 3250 w 3467"/>
                  <a:gd name="T55" fmla="*/ 2690 h 2690"/>
                  <a:gd name="T56" fmla="*/ 216 w 3467"/>
                  <a:gd name="T57" fmla="*/ 2690 h 2690"/>
                  <a:gd name="T58" fmla="*/ 177 w 3467"/>
                  <a:gd name="T59" fmla="*/ 2687 h 2690"/>
                  <a:gd name="T60" fmla="*/ 141 w 3467"/>
                  <a:gd name="T61" fmla="*/ 2676 h 2690"/>
                  <a:gd name="T62" fmla="*/ 107 w 3467"/>
                  <a:gd name="T63" fmla="*/ 2660 h 2690"/>
                  <a:gd name="T64" fmla="*/ 77 w 3467"/>
                  <a:gd name="T65" fmla="*/ 2638 h 2690"/>
                  <a:gd name="T66" fmla="*/ 50 w 3467"/>
                  <a:gd name="T67" fmla="*/ 2612 h 2690"/>
                  <a:gd name="T68" fmla="*/ 29 w 3467"/>
                  <a:gd name="T69" fmla="*/ 2582 h 2690"/>
                  <a:gd name="T70" fmla="*/ 14 w 3467"/>
                  <a:gd name="T71" fmla="*/ 2548 h 2690"/>
                  <a:gd name="T72" fmla="*/ 3 w 3467"/>
                  <a:gd name="T73" fmla="*/ 2511 h 2690"/>
                  <a:gd name="T74" fmla="*/ 0 w 3467"/>
                  <a:gd name="T75" fmla="*/ 2472 h 2690"/>
                  <a:gd name="T76" fmla="*/ 0 w 3467"/>
                  <a:gd name="T77" fmla="*/ 290 h 2690"/>
                  <a:gd name="T78" fmla="*/ 3 w 3467"/>
                  <a:gd name="T79" fmla="*/ 248 h 2690"/>
                  <a:gd name="T80" fmla="*/ 12 w 3467"/>
                  <a:gd name="T81" fmla="*/ 206 h 2690"/>
                  <a:gd name="T82" fmla="*/ 27 w 3467"/>
                  <a:gd name="T83" fmla="*/ 168 h 2690"/>
                  <a:gd name="T84" fmla="*/ 47 w 3467"/>
                  <a:gd name="T85" fmla="*/ 133 h 2690"/>
                  <a:gd name="T86" fmla="*/ 70 w 3467"/>
                  <a:gd name="T87" fmla="*/ 99 h 2690"/>
                  <a:gd name="T88" fmla="*/ 99 w 3467"/>
                  <a:gd name="T89" fmla="*/ 71 h 2690"/>
                  <a:gd name="T90" fmla="*/ 131 w 3467"/>
                  <a:gd name="T91" fmla="*/ 47 h 2690"/>
                  <a:gd name="T92" fmla="*/ 167 w 3467"/>
                  <a:gd name="T93" fmla="*/ 27 h 2690"/>
                  <a:gd name="T94" fmla="*/ 206 w 3467"/>
                  <a:gd name="T95" fmla="*/ 12 h 2690"/>
                  <a:gd name="T96" fmla="*/ 246 w 3467"/>
                  <a:gd name="T97" fmla="*/ 3 h 2690"/>
                  <a:gd name="T98" fmla="*/ 288 w 3467"/>
                  <a:gd name="T99" fmla="*/ 0 h 2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67" h="2690">
                    <a:moveTo>
                      <a:pt x="361" y="364"/>
                    </a:moveTo>
                    <a:lnTo>
                      <a:pt x="361" y="2326"/>
                    </a:lnTo>
                    <a:lnTo>
                      <a:pt x="3105" y="2326"/>
                    </a:lnTo>
                    <a:lnTo>
                      <a:pt x="3105" y="364"/>
                    </a:lnTo>
                    <a:lnTo>
                      <a:pt x="361" y="364"/>
                    </a:lnTo>
                    <a:close/>
                    <a:moveTo>
                      <a:pt x="288" y="0"/>
                    </a:moveTo>
                    <a:lnTo>
                      <a:pt x="3178" y="0"/>
                    </a:lnTo>
                    <a:lnTo>
                      <a:pt x="3221" y="3"/>
                    </a:lnTo>
                    <a:lnTo>
                      <a:pt x="3262" y="12"/>
                    </a:lnTo>
                    <a:lnTo>
                      <a:pt x="3300" y="27"/>
                    </a:lnTo>
                    <a:lnTo>
                      <a:pt x="3335" y="47"/>
                    </a:lnTo>
                    <a:lnTo>
                      <a:pt x="3368" y="71"/>
                    </a:lnTo>
                    <a:lnTo>
                      <a:pt x="3396" y="99"/>
                    </a:lnTo>
                    <a:lnTo>
                      <a:pt x="3421" y="133"/>
                    </a:lnTo>
                    <a:lnTo>
                      <a:pt x="3440" y="168"/>
                    </a:lnTo>
                    <a:lnTo>
                      <a:pt x="3455" y="206"/>
                    </a:lnTo>
                    <a:lnTo>
                      <a:pt x="3463" y="248"/>
                    </a:lnTo>
                    <a:lnTo>
                      <a:pt x="3467" y="290"/>
                    </a:lnTo>
                    <a:lnTo>
                      <a:pt x="3467" y="2472"/>
                    </a:lnTo>
                    <a:lnTo>
                      <a:pt x="3463" y="2511"/>
                    </a:lnTo>
                    <a:lnTo>
                      <a:pt x="3454" y="2548"/>
                    </a:lnTo>
                    <a:lnTo>
                      <a:pt x="3437" y="2582"/>
                    </a:lnTo>
                    <a:lnTo>
                      <a:pt x="3416" y="2612"/>
                    </a:lnTo>
                    <a:lnTo>
                      <a:pt x="3390" y="2638"/>
                    </a:lnTo>
                    <a:lnTo>
                      <a:pt x="3360" y="2660"/>
                    </a:lnTo>
                    <a:lnTo>
                      <a:pt x="3326" y="2676"/>
                    </a:lnTo>
                    <a:lnTo>
                      <a:pt x="3289" y="2687"/>
                    </a:lnTo>
                    <a:lnTo>
                      <a:pt x="3250" y="2690"/>
                    </a:lnTo>
                    <a:lnTo>
                      <a:pt x="216" y="2690"/>
                    </a:lnTo>
                    <a:lnTo>
                      <a:pt x="177" y="2687"/>
                    </a:lnTo>
                    <a:lnTo>
                      <a:pt x="141" y="2676"/>
                    </a:lnTo>
                    <a:lnTo>
                      <a:pt x="107" y="2660"/>
                    </a:lnTo>
                    <a:lnTo>
                      <a:pt x="77" y="2638"/>
                    </a:lnTo>
                    <a:lnTo>
                      <a:pt x="50" y="2612"/>
                    </a:lnTo>
                    <a:lnTo>
                      <a:pt x="29" y="2582"/>
                    </a:lnTo>
                    <a:lnTo>
                      <a:pt x="14" y="2548"/>
                    </a:lnTo>
                    <a:lnTo>
                      <a:pt x="3" y="2511"/>
                    </a:lnTo>
                    <a:lnTo>
                      <a:pt x="0" y="2472"/>
                    </a:lnTo>
                    <a:lnTo>
                      <a:pt x="0" y="290"/>
                    </a:lnTo>
                    <a:lnTo>
                      <a:pt x="3" y="248"/>
                    </a:lnTo>
                    <a:lnTo>
                      <a:pt x="12" y="206"/>
                    </a:lnTo>
                    <a:lnTo>
                      <a:pt x="27" y="168"/>
                    </a:lnTo>
                    <a:lnTo>
                      <a:pt x="47" y="133"/>
                    </a:lnTo>
                    <a:lnTo>
                      <a:pt x="70" y="99"/>
                    </a:lnTo>
                    <a:lnTo>
                      <a:pt x="99" y="71"/>
                    </a:lnTo>
                    <a:lnTo>
                      <a:pt x="131" y="47"/>
                    </a:lnTo>
                    <a:lnTo>
                      <a:pt x="167" y="27"/>
                    </a:lnTo>
                    <a:lnTo>
                      <a:pt x="206" y="12"/>
                    </a:lnTo>
                    <a:lnTo>
                      <a:pt x="246" y="3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21" name="Freeform 220"/>
              <p:cNvSpPr>
                <a:spLocks noEditPoints="1"/>
              </p:cNvSpPr>
              <p:nvPr/>
            </p:nvSpPr>
            <p:spPr bwMode="auto">
              <a:xfrm>
                <a:off x="5824538" y="4691063"/>
                <a:ext cx="2055813" cy="320675"/>
              </a:xfrm>
              <a:custGeom>
                <a:avLst/>
                <a:gdLst>
                  <a:gd name="T0" fmla="*/ 1472 w 3884"/>
                  <a:gd name="T1" fmla="*/ 231 h 604"/>
                  <a:gd name="T2" fmla="*/ 1440 w 3884"/>
                  <a:gd name="T3" fmla="*/ 250 h 604"/>
                  <a:gd name="T4" fmla="*/ 1421 w 3884"/>
                  <a:gd name="T5" fmla="*/ 282 h 604"/>
                  <a:gd name="T6" fmla="*/ 1421 w 3884"/>
                  <a:gd name="T7" fmla="*/ 321 h 604"/>
                  <a:gd name="T8" fmla="*/ 1440 w 3884"/>
                  <a:gd name="T9" fmla="*/ 353 h 604"/>
                  <a:gd name="T10" fmla="*/ 1472 w 3884"/>
                  <a:gd name="T11" fmla="*/ 372 h 604"/>
                  <a:gd name="T12" fmla="*/ 2394 w 3884"/>
                  <a:gd name="T13" fmla="*/ 375 h 604"/>
                  <a:gd name="T14" fmla="*/ 2431 w 3884"/>
                  <a:gd name="T15" fmla="*/ 365 h 604"/>
                  <a:gd name="T16" fmla="*/ 2457 w 3884"/>
                  <a:gd name="T17" fmla="*/ 339 h 604"/>
                  <a:gd name="T18" fmla="*/ 2466 w 3884"/>
                  <a:gd name="T19" fmla="*/ 301 h 604"/>
                  <a:gd name="T20" fmla="*/ 2457 w 3884"/>
                  <a:gd name="T21" fmla="*/ 266 h 604"/>
                  <a:gd name="T22" fmla="*/ 2431 w 3884"/>
                  <a:gd name="T23" fmla="*/ 240 h 604"/>
                  <a:gd name="T24" fmla="*/ 2394 w 3884"/>
                  <a:gd name="T25" fmla="*/ 229 h 604"/>
                  <a:gd name="T26" fmla="*/ 72 w 3884"/>
                  <a:gd name="T27" fmla="*/ 0 h 604"/>
                  <a:gd name="T28" fmla="*/ 3831 w 3884"/>
                  <a:gd name="T29" fmla="*/ 3 h 604"/>
                  <a:gd name="T30" fmla="*/ 3863 w 3884"/>
                  <a:gd name="T31" fmla="*/ 21 h 604"/>
                  <a:gd name="T32" fmla="*/ 3882 w 3884"/>
                  <a:gd name="T33" fmla="*/ 54 h 604"/>
                  <a:gd name="T34" fmla="*/ 3884 w 3884"/>
                  <a:gd name="T35" fmla="*/ 343 h 604"/>
                  <a:gd name="T36" fmla="*/ 3872 w 3884"/>
                  <a:gd name="T37" fmla="*/ 418 h 604"/>
                  <a:gd name="T38" fmla="*/ 3833 w 3884"/>
                  <a:gd name="T39" fmla="*/ 485 h 604"/>
                  <a:gd name="T40" fmla="*/ 3774 w 3884"/>
                  <a:gd name="T41" fmla="*/ 540 h 604"/>
                  <a:gd name="T42" fmla="*/ 3697 w 3884"/>
                  <a:gd name="T43" fmla="*/ 579 h 604"/>
                  <a:gd name="T44" fmla="*/ 3609 w 3884"/>
                  <a:gd name="T45" fmla="*/ 600 h 604"/>
                  <a:gd name="T46" fmla="*/ 325 w 3884"/>
                  <a:gd name="T47" fmla="*/ 604 h 604"/>
                  <a:gd name="T48" fmla="*/ 231 w 3884"/>
                  <a:gd name="T49" fmla="*/ 592 h 604"/>
                  <a:gd name="T50" fmla="*/ 147 w 3884"/>
                  <a:gd name="T51" fmla="*/ 561 h 604"/>
                  <a:gd name="T52" fmla="*/ 80 w 3884"/>
                  <a:gd name="T53" fmla="*/ 514 h 604"/>
                  <a:gd name="T54" fmla="*/ 31 w 3884"/>
                  <a:gd name="T55" fmla="*/ 453 h 604"/>
                  <a:gd name="T56" fmla="*/ 4 w 3884"/>
                  <a:gd name="T57" fmla="*/ 381 h 604"/>
                  <a:gd name="T58" fmla="*/ 0 w 3884"/>
                  <a:gd name="T59" fmla="*/ 74 h 604"/>
                  <a:gd name="T60" fmla="*/ 9 w 3884"/>
                  <a:gd name="T61" fmla="*/ 37 h 604"/>
                  <a:gd name="T62" fmla="*/ 35 w 3884"/>
                  <a:gd name="T63" fmla="*/ 11 h 604"/>
                  <a:gd name="T64" fmla="*/ 72 w 3884"/>
                  <a:gd name="T65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84" h="604">
                    <a:moveTo>
                      <a:pt x="1492" y="229"/>
                    </a:moveTo>
                    <a:lnTo>
                      <a:pt x="1472" y="231"/>
                    </a:lnTo>
                    <a:lnTo>
                      <a:pt x="1455" y="240"/>
                    </a:lnTo>
                    <a:lnTo>
                      <a:pt x="1440" y="250"/>
                    </a:lnTo>
                    <a:lnTo>
                      <a:pt x="1429" y="266"/>
                    </a:lnTo>
                    <a:lnTo>
                      <a:pt x="1421" y="282"/>
                    </a:lnTo>
                    <a:lnTo>
                      <a:pt x="1419" y="301"/>
                    </a:lnTo>
                    <a:lnTo>
                      <a:pt x="1421" y="321"/>
                    </a:lnTo>
                    <a:lnTo>
                      <a:pt x="1429" y="339"/>
                    </a:lnTo>
                    <a:lnTo>
                      <a:pt x="1440" y="353"/>
                    </a:lnTo>
                    <a:lnTo>
                      <a:pt x="1455" y="365"/>
                    </a:lnTo>
                    <a:lnTo>
                      <a:pt x="1472" y="372"/>
                    </a:lnTo>
                    <a:lnTo>
                      <a:pt x="1492" y="375"/>
                    </a:lnTo>
                    <a:lnTo>
                      <a:pt x="2394" y="375"/>
                    </a:lnTo>
                    <a:lnTo>
                      <a:pt x="2413" y="372"/>
                    </a:lnTo>
                    <a:lnTo>
                      <a:pt x="2431" y="365"/>
                    </a:lnTo>
                    <a:lnTo>
                      <a:pt x="2445" y="353"/>
                    </a:lnTo>
                    <a:lnTo>
                      <a:pt x="2457" y="339"/>
                    </a:lnTo>
                    <a:lnTo>
                      <a:pt x="2464" y="321"/>
                    </a:lnTo>
                    <a:lnTo>
                      <a:pt x="2466" y="301"/>
                    </a:lnTo>
                    <a:lnTo>
                      <a:pt x="2464" y="282"/>
                    </a:lnTo>
                    <a:lnTo>
                      <a:pt x="2457" y="266"/>
                    </a:lnTo>
                    <a:lnTo>
                      <a:pt x="2445" y="250"/>
                    </a:lnTo>
                    <a:lnTo>
                      <a:pt x="2431" y="240"/>
                    </a:lnTo>
                    <a:lnTo>
                      <a:pt x="2413" y="231"/>
                    </a:lnTo>
                    <a:lnTo>
                      <a:pt x="2394" y="229"/>
                    </a:lnTo>
                    <a:lnTo>
                      <a:pt x="1492" y="229"/>
                    </a:lnTo>
                    <a:close/>
                    <a:moveTo>
                      <a:pt x="72" y="0"/>
                    </a:moveTo>
                    <a:lnTo>
                      <a:pt x="3813" y="0"/>
                    </a:lnTo>
                    <a:lnTo>
                      <a:pt x="3831" y="3"/>
                    </a:lnTo>
                    <a:lnTo>
                      <a:pt x="3849" y="11"/>
                    </a:lnTo>
                    <a:lnTo>
                      <a:pt x="3863" y="21"/>
                    </a:lnTo>
                    <a:lnTo>
                      <a:pt x="3875" y="37"/>
                    </a:lnTo>
                    <a:lnTo>
                      <a:pt x="3882" y="54"/>
                    </a:lnTo>
                    <a:lnTo>
                      <a:pt x="3884" y="74"/>
                    </a:lnTo>
                    <a:lnTo>
                      <a:pt x="3884" y="343"/>
                    </a:lnTo>
                    <a:lnTo>
                      <a:pt x="3881" y="381"/>
                    </a:lnTo>
                    <a:lnTo>
                      <a:pt x="3872" y="418"/>
                    </a:lnTo>
                    <a:lnTo>
                      <a:pt x="3855" y="453"/>
                    </a:lnTo>
                    <a:lnTo>
                      <a:pt x="3833" y="485"/>
                    </a:lnTo>
                    <a:lnTo>
                      <a:pt x="3806" y="514"/>
                    </a:lnTo>
                    <a:lnTo>
                      <a:pt x="3774" y="540"/>
                    </a:lnTo>
                    <a:lnTo>
                      <a:pt x="3737" y="561"/>
                    </a:lnTo>
                    <a:lnTo>
                      <a:pt x="3697" y="579"/>
                    </a:lnTo>
                    <a:lnTo>
                      <a:pt x="3654" y="592"/>
                    </a:lnTo>
                    <a:lnTo>
                      <a:pt x="3609" y="600"/>
                    </a:lnTo>
                    <a:lnTo>
                      <a:pt x="3560" y="604"/>
                    </a:lnTo>
                    <a:lnTo>
                      <a:pt x="325" y="604"/>
                    </a:lnTo>
                    <a:lnTo>
                      <a:pt x="277" y="600"/>
                    </a:lnTo>
                    <a:lnTo>
                      <a:pt x="231" y="592"/>
                    </a:lnTo>
                    <a:lnTo>
                      <a:pt x="187" y="579"/>
                    </a:lnTo>
                    <a:lnTo>
                      <a:pt x="147" y="561"/>
                    </a:lnTo>
                    <a:lnTo>
                      <a:pt x="112" y="540"/>
                    </a:lnTo>
                    <a:lnTo>
                      <a:pt x="80" y="514"/>
                    </a:lnTo>
                    <a:lnTo>
                      <a:pt x="52" y="485"/>
                    </a:lnTo>
                    <a:lnTo>
                      <a:pt x="31" y="453"/>
                    </a:lnTo>
                    <a:lnTo>
                      <a:pt x="14" y="418"/>
                    </a:lnTo>
                    <a:lnTo>
                      <a:pt x="4" y="381"/>
                    </a:lnTo>
                    <a:lnTo>
                      <a:pt x="0" y="343"/>
                    </a:lnTo>
                    <a:lnTo>
                      <a:pt x="0" y="74"/>
                    </a:lnTo>
                    <a:lnTo>
                      <a:pt x="2" y="54"/>
                    </a:lnTo>
                    <a:lnTo>
                      <a:pt x="9" y="37"/>
                    </a:lnTo>
                    <a:lnTo>
                      <a:pt x="21" y="21"/>
                    </a:lnTo>
                    <a:lnTo>
                      <a:pt x="35" y="11"/>
                    </a:lnTo>
                    <a:lnTo>
                      <a:pt x="53" y="3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753233" y="2398779"/>
            <a:ext cx="2171700" cy="871081"/>
            <a:chOff x="3602567" y="1855219"/>
            <a:chExt cx="2171700" cy="871081"/>
          </a:xfrm>
          <a:solidFill>
            <a:srgbClr val="AAB2D7"/>
          </a:solidFill>
        </p:grpSpPr>
        <p:sp>
          <p:nvSpPr>
            <p:cNvPr id="3" name="矩形 2"/>
            <p:cNvSpPr/>
            <p:nvPr/>
          </p:nvSpPr>
          <p:spPr>
            <a:xfrm>
              <a:off x="3602567" y="2654300"/>
              <a:ext cx="21717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grpSp>
          <p:nvGrpSpPr>
            <p:cNvPr id="22" name="Группа 253"/>
            <p:cNvGrpSpPr/>
            <p:nvPr/>
          </p:nvGrpSpPr>
          <p:grpSpPr>
            <a:xfrm>
              <a:off x="4331177" y="1855219"/>
              <a:ext cx="714480" cy="609318"/>
              <a:chOff x="5815013" y="3198813"/>
              <a:chExt cx="2200275" cy="1876425"/>
            </a:xfrm>
            <a:grpFill/>
          </p:grpSpPr>
          <p:sp>
            <p:nvSpPr>
              <p:cNvPr id="23" name="Freeform 225"/>
              <p:cNvSpPr/>
              <p:nvPr/>
            </p:nvSpPr>
            <p:spPr bwMode="auto">
              <a:xfrm>
                <a:off x="5815013" y="4445000"/>
                <a:ext cx="2200275" cy="630238"/>
              </a:xfrm>
              <a:custGeom>
                <a:avLst/>
                <a:gdLst>
                  <a:gd name="T0" fmla="*/ 813 w 4159"/>
                  <a:gd name="T1" fmla="*/ 0 h 1193"/>
                  <a:gd name="T2" fmla="*/ 1943 w 4159"/>
                  <a:gd name="T3" fmla="*/ 450 h 1193"/>
                  <a:gd name="T4" fmla="*/ 1975 w 4159"/>
                  <a:gd name="T5" fmla="*/ 460 h 1193"/>
                  <a:gd name="T6" fmla="*/ 2009 w 4159"/>
                  <a:gd name="T7" fmla="*/ 468 h 1193"/>
                  <a:gd name="T8" fmla="*/ 2043 w 4159"/>
                  <a:gd name="T9" fmla="*/ 473 h 1193"/>
                  <a:gd name="T10" fmla="*/ 2079 w 4159"/>
                  <a:gd name="T11" fmla="*/ 474 h 1193"/>
                  <a:gd name="T12" fmla="*/ 2127 w 4159"/>
                  <a:gd name="T13" fmla="*/ 471 h 1193"/>
                  <a:gd name="T14" fmla="*/ 2172 w 4159"/>
                  <a:gd name="T15" fmla="*/ 464 h 1193"/>
                  <a:gd name="T16" fmla="*/ 2215 w 4159"/>
                  <a:gd name="T17" fmla="*/ 450 h 1193"/>
                  <a:gd name="T18" fmla="*/ 3346 w 4159"/>
                  <a:gd name="T19" fmla="*/ 0 h 1193"/>
                  <a:gd name="T20" fmla="*/ 4132 w 4159"/>
                  <a:gd name="T21" fmla="*/ 338 h 1193"/>
                  <a:gd name="T22" fmla="*/ 4147 w 4159"/>
                  <a:gd name="T23" fmla="*/ 347 h 1193"/>
                  <a:gd name="T24" fmla="*/ 4156 w 4159"/>
                  <a:gd name="T25" fmla="*/ 356 h 1193"/>
                  <a:gd name="T26" fmla="*/ 4159 w 4159"/>
                  <a:gd name="T27" fmla="*/ 366 h 1193"/>
                  <a:gd name="T28" fmla="*/ 4155 w 4159"/>
                  <a:gd name="T29" fmla="*/ 376 h 1193"/>
                  <a:gd name="T30" fmla="*/ 4146 w 4159"/>
                  <a:gd name="T31" fmla="*/ 385 h 1193"/>
                  <a:gd name="T32" fmla="*/ 4131 w 4159"/>
                  <a:gd name="T33" fmla="*/ 392 h 1193"/>
                  <a:gd name="T34" fmla="*/ 2144 w 4159"/>
                  <a:gd name="T35" fmla="*/ 1182 h 1193"/>
                  <a:gd name="T36" fmla="*/ 2120 w 4159"/>
                  <a:gd name="T37" fmla="*/ 1189 h 1193"/>
                  <a:gd name="T38" fmla="*/ 2094 w 4159"/>
                  <a:gd name="T39" fmla="*/ 1193 h 1193"/>
                  <a:gd name="T40" fmla="*/ 2065 w 4159"/>
                  <a:gd name="T41" fmla="*/ 1193 h 1193"/>
                  <a:gd name="T42" fmla="*/ 2038 w 4159"/>
                  <a:gd name="T43" fmla="*/ 1189 h 1193"/>
                  <a:gd name="T44" fmla="*/ 2013 w 4159"/>
                  <a:gd name="T45" fmla="*/ 1182 h 1193"/>
                  <a:gd name="T46" fmla="*/ 28 w 4159"/>
                  <a:gd name="T47" fmla="*/ 392 h 1193"/>
                  <a:gd name="T48" fmla="*/ 13 w 4159"/>
                  <a:gd name="T49" fmla="*/ 385 h 1193"/>
                  <a:gd name="T50" fmla="*/ 3 w 4159"/>
                  <a:gd name="T51" fmla="*/ 376 h 1193"/>
                  <a:gd name="T52" fmla="*/ 0 w 4159"/>
                  <a:gd name="T53" fmla="*/ 366 h 1193"/>
                  <a:gd name="T54" fmla="*/ 0 w 4159"/>
                  <a:gd name="T55" fmla="*/ 366 h 1193"/>
                  <a:gd name="T56" fmla="*/ 3 w 4159"/>
                  <a:gd name="T57" fmla="*/ 356 h 1193"/>
                  <a:gd name="T58" fmla="*/ 11 w 4159"/>
                  <a:gd name="T59" fmla="*/ 347 h 1193"/>
                  <a:gd name="T60" fmla="*/ 27 w 4159"/>
                  <a:gd name="T61" fmla="*/ 338 h 1193"/>
                  <a:gd name="T62" fmla="*/ 813 w 4159"/>
                  <a:gd name="T63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59" h="1193">
                    <a:moveTo>
                      <a:pt x="813" y="0"/>
                    </a:moveTo>
                    <a:lnTo>
                      <a:pt x="1943" y="450"/>
                    </a:lnTo>
                    <a:lnTo>
                      <a:pt x="1975" y="460"/>
                    </a:lnTo>
                    <a:lnTo>
                      <a:pt x="2009" y="468"/>
                    </a:lnTo>
                    <a:lnTo>
                      <a:pt x="2043" y="473"/>
                    </a:lnTo>
                    <a:lnTo>
                      <a:pt x="2079" y="474"/>
                    </a:lnTo>
                    <a:lnTo>
                      <a:pt x="2127" y="471"/>
                    </a:lnTo>
                    <a:lnTo>
                      <a:pt x="2172" y="464"/>
                    </a:lnTo>
                    <a:lnTo>
                      <a:pt x="2215" y="450"/>
                    </a:lnTo>
                    <a:lnTo>
                      <a:pt x="3346" y="0"/>
                    </a:lnTo>
                    <a:lnTo>
                      <a:pt x="4132" y="338"/>
                    </a:lnTo>
                    <a:lnTo>
                      <a:pt x="4147" y="347"/>
                    </a:lnTo>
                    <a:lnTo>
                      <a:pt x="4156" y="356"/>
                    </a:lnTo>
                    <a:lnTo>
                      <a:pt x="4159" y="366"/>
                    </a:lnTo>
                    <a:lnTo>
                      <a:pt x="4155" y="376"/>
                    </a:lnTo>
                    <a:lnTo>
                      <a:pt x="4146" y="385"/>
                    </a:lnTo>
                    <a:lnTo>
                      <a:pt x="4131" y="392"/>
                    </a:lnTo>
                    <a:lnTo>
                      <a:pt x="2144" y="1182"/>
                    </a:lnTo>
                    <a:lnTo>
                      <a:pt x="2120" y="1189"/>
                    </a:lnTo>
                    <a:lnTo>
                      <a:pt x="2094" y="1193"/>
                    </a:lnTo>
                    <a:lnTo>
                      <a:pt x="2065" y="1193"/>
                    </a:lnTo>
                    <a:lnTo>
                      <a:pt x="2038" y="1189"/>
                    </a:lnTo>
                    <a:lnTo>
                      <a:pt x="2013" y="1182"/>
                    </a:lnTo>
                    <a:lnTo>
                      <a:pt x="28" y="392"/>
                    </a:lnTo>
                    <a:lnTo>
                      <a:pt x="13" y="385"/>
                    </a:lnTo>
                    <a:lnTo>
                      <a:pt x="3" y="376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3" y="356"/>
                    </a:lnTo>
                    <a:lnTo>
                      <a:pt x="11" y="347"/>
                    </a:lnTo>
                    <a:lnTo>
                      <a:pt x="27" y="338"/>
                    </a:lnTo>
                    <a:lnTo>
                      <a:pt x="8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24" name="Freeform 226"/>
              <p:cNvSpPr/>
              <p:nvPr/>
            </p:nvSpPr>
            <p:spPr bwMode="auto">
              <a:xfrm>
                <a:off x="5815013" y="3962400"/>
                <a:ext cx="2200275" cy="630238"/>
              </a:xfrm>
              <a:custGeom>
                <a:avLst/>
                <a:gdLst>
                  <a:gd name="T0" fmla="*/ 813 w 4159"/>
                  <a:gd name="T1" fmla="*/ 0 h 1192"/>
                  <a:gd name="T2" fmla="*/ 1943 w 4159"/>
                  <a:gd name="T3" fmla="*/ 450 h 1192"/>
                  <a:gd name="T4" fmla="*/ 1986 w 4159"/>
                  <a:gd name="T5" fmla="*/ 462 h 1192"/>
                  <a:gd name="T6" fmla="*/ 2032 w 4159"/>
                  <a:gd name="T7" fmla="*/ 471 h 1192"/>
                  <a:gd name="T8" fmla="*/ 2080 w 4159"/>
                  <a:gd name="T9" fmla="*/ 474 h 1192"/>
                  <a:gd name="T10" fmla="*/ 2127 w 4159"/>
                  <a:gd name="T11" fmla="*/ 471 h 1192"/>
                  <a:gd name="T12" fmla="*/ 2172 w 4159"/>
                  <a:gd name="T13" fmla="*/ 462 h 1192"/>
                  <a:gd name="T14" fmla="*/ 2215 w 4159"/>
                  <a:gd name="T15" fmla="*/ 450 h 1192"/>
                  <a:gd name="T16" fmla="*/ 3346 w 4159"/>
                  <a:gd name="T17" fmla="*/ 0 h 1192"/>
                  <a:gd name="T18" fmla="*/ 4132 w 4159"/>
                  <a:gd name="T19" fmla="*/ 338 h 1192"/>
                  <a:gd name="T20" fmla="*/ 4147 w 4159"/>
                  <a:gd name="T21" fmla="*/ 347 h 1192"/>
                  <a:gd name="T22" fmla="*/ 4156 w 4159"/>
                  <a:gd name="T23" fmla="*/ 356 h 1192"/>
                  <a:gd name="T24" fmla="*/ 4159 w 4159"/>
                  <a:gd name="T25" fmla="*/ 366 h 1192"/>
                  <a:gd name="T26" fmla="*/ 4155 w 4159"/>
                  <a:gd name="T27" fmla="*/ 376 h 1192"/>
                  <a:gd name="T28" fmla="*/ 4146 w 4159"/>
                  <a:gd name="T29" fmla="*/ 384 h 1192"/>
                  <a:gd name="T30" fmla="*/ 4131 w 4159"/>
                  <a:gd name="T31" fmla="*/ 392 h 1192"/>
                  <a:gd name="T32" fmla="*/ 2144 w 4159"/>
                  <a:gd name="T33" fmla="*/ 1182 h 1192"/>
                  <a:gd name="T34" fmla="*/ 2120 w 4159"/>
                  <a:gd name="T35" fmla="*/ 1189 h 1192"/>
                  <a:gd name="T36" fmla="*/ 2094 w 4159"/>
                  <a:gd name="T37" fmla="*/ 1192 h 1192"/>
                  <a:gd name="T38" fmla="*/ 2065 w 4159"/>
                  <a:gd name="T39" fmla="*/ 1192 h 1192"/>
                  <a:gd name="T40" fmla="*/ 2038 w 4159"/>
                  <a:gd name="T41" fmla="*/ 1189 h 1192"/>
                  <a:gd name="T42" fmla="*/ 2013 w 4159"/>
                  <a:gd name="T43" fmla="*/ 1182 h 1192"/>
                  <a:gd name="T44" fmla="*/ 28 w 4159"/>
                  <a:gd name="T45" fmla="*/ 392 h 1192"/>
                  <a:gd name="T46" fmla="*/ 13 w 4159"/>
                  <a:gd name="T47" fmla="*/ 384 h 1192"/>
                  <a:gd name="T48" fmla="*/ 3 w 4159"/>
                  <a:gd name="T49" fmla="*/ 374 h 1192"/>
                  <a:gd name="T50" fmla="*/ 0 w 4159"/>
                  <a:gd name="T51" fmla="*/ 366 h 1192"/>
                  <a:gd name="T52" fmla="*/ 0 w 4159"/>
                  <a:gd name="T53" fmla="*/ 366 h 1192"/>
                  <a:gd name="T54" fmla="*/ 3 w 4159"/>
                  <a:gd name="T55" fmla="*/ 356 h 1192"/>
                  <a:gd name="T56" fmla="*/ 11 w 4159"/>
                  <a:gd name="T57" fmla="*/ 347 h 1192"/>
                  <a:gd name="T58" fmla="*/ 27 w 4159"/>
                  <a:gd name="T59" fmla="*/ 338 h 1192"/>
                  <a:gd name="T60" fmla="*/ 813 w 4159"/>
                  <a:gd name="T61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59" h="1192">
                    <a:moveTo>
                      <a:pt x="813" y="0"/>
                    </a:moveTo>
                    <a:lnTo>
                      <a:pt x="1943" y="450"/>
                    </a:lnTo>
                    <a:lnTo>
                      <a:pt x="1986" y="462"/>
                    </a:lnTo>
                    <a:lnTo>
                      <a:pt x="2032" y="471"/>
                    </a:lnTo>
                    <a:lnTo>
                      <a:pt x="2080" y="474"/>
                    </a:lnTo>
                    <a:lnTo>
                      <a:pt x="2127" y="471"/>
                    </a:lnTo>
                    <a:lnTo>
                      <a:pt x="2172" y="462"/>
                    </a:lnTo>
                    <a:lnTo>
                      <a:pt x="2215" y="450"/>
                    </a:lnTo>
                    <a:lnTo>
                      <a:pt x="3346" y="0"/>
                    </a:lnTo>
                    <a:lnTo>
                      <a:pt x="4132" y="338"/>
                    </a:lnTo>
                    <a:lnTo>
                      <a:pt x="4147" y="347"/>
                    </a:lnTo>
                    <a:lnTo>
                      <a:pt x="4156" y="356"/>
                    </a:lnTo>
                    <a:lnTo>
                      <a:pt x="4159" y="366"/>
                    </a:lnTo>
                    <a:lnTo>
                      <a:pt x="4155" y="376"/>
                    </a:lnTo>
                    <a:lnTo>
                      <a:pt x="4146" y="384"/>
                    </a:lnTo>
                    <a:lnTo>
                      <a:pt x="4131" y="392"/>
                    </a:lnTo>
                    <a:lnTo>
                      <a:pt x="2144" y="1182"/>
                    </a:lnTo>
                    <a:lnTo>
                      <a:pt x="2120" y="1189"/>
                    </a:lnTo>
                    <a:lnTo>
                      <a:pt x="2094" y="1192"/>
                    </a:lnTo>
                    <a:lnTo>
                      <a:pt x="2065" y="1192"/>
                    </a:lnTo>
                    <a:lnTo>
                      <a:pt x="2038" y="1189"/>
                    </a:lnTo>
                    <a:lnTo>
                      <a:pt x="2013" y="1182"/>
                    </a:lnTo>
                    <a:lnTo>
                      <a:pt x="28" y="392"/>
                    </a:lnTo>
                    <a:lnTo>
                      <a:pt x="13" y="384"/>
                    </a:lnTo>
                    <a:lnTo>
                      <a:pt x="3" y="374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3" y="356"/>
                    </a:lnTo>
                    <a:lnTo>
                      <a:pt x="11" y="347"/>
                    </a:lnTo>
                    <a:lnTo>
                      <a:pt x="27" y="338"/>
                    </a:lnTo>
                    <a:lnTo>
                      <a:pt x="8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25" name="Freeform 227"/>
              <p:cNvSpPr/>
              <p:nvPr/>
            </p:nvSpPr>
            <p:spPr bwMode="auto">
              <a:xfrm>
                <a:off x="5815013" y="3198813"/>
                <a:ext cx="2200275" cy="911225"/>
              </a:xfrm>
              <a:custGeom>
                <a:avLst/>
                <a:gdLst>
                  <a:gd name="T0" fmla="*/ 2094 w 4159"/>
                  <a:gd name="T1" fmla="*/ 0 h 1721"/>
                  <a:gd name="T2" fmla="*/ 2120 w 4159"/>
                  <a:gd name="T3" fmla="*/ 2 h 1721"/>
                  <a:gd name="T4" fmla="*/ 2144 w 4159"/>
                  <a:gd name="T5" fmla="*/ 10 h 1721"/>
                  <a:gd name="T6" fmla="*/ 4132 w 4159"/>
                  <a:gd name="T7" fmla="*/ 867 h 1721"/>
                  <a:gd name="T8" fmla="*/ 4147 w 4159"/>
                  <a:gd name="T9" fmla="*/ 876 h 1721"/>
                  <a:gd name="T10" fmla="*/ 4156 w 4159"/>
                  <a:gd name="T11" fmla="*/ 884 h 1721"/>
                  <a:gd name="T12" fmla="*/ 4159 w 4159"/>
                  <a:gd name="T13" fmla="*/ 894 h 1721"/>
                  <a:gd name="T14" fmla="*/ 4155 w 4159"/>
                  <a:gd name="T15" fmla="*/ 905 h 1721"/>
                  <a:gd name="T16" fmla="*/ 4146 w 4159"/>
                  <a:gd name="T17" fmla="*/ 913 h 1721"/>
                  <a:gd name="T18" fmla="*/ 4131 w 4159"/>
                  <a:gd name="T19" fmla="*/ 921 h 1721"/>
                  <a:gd name="T20" fmla="*/ 3096 w 4159"/>
                  <a:gd name="T21" fmla="*/ 1333 h 1721"/>
                  <a:gd name="T22" fmla="*/ 2144 w 4159"/>
                  <a:gd name="T23" fmla="*/ 1711 h 1721"/>
                  <a:gd name="T24" fmla="*/ 2120 w 4159"/>
                  <a:gd name="T25" fmla="*/ 1717 h 1721"/>
                  <a:gd name="T26" fmla="*/ 2094 w 4159"/>
                  <a:gd name="T27" fmla="*/ 1721 h 1721"/>
                  <a:gd name="T28" fmla="*/ 2065 w 4159"/>
                  <a:gd name="T29" fmla="*/ 1721 h 1721"/>
                  <a:gd name="T30" fmla="*/ 2038 w 4159"/>
                  <a:gd name="T31" fmla="*/ 1717 h 1721"/>
                  <a:gd name="T32" fmla="*/ 2013 w 4159"/>
                  <a:gd name="T33" fmla="*/ 1711 h 1721"/>
                  <a:gd name="T34" fmla="*/ 1063 w 4159"/>
                  <a:gd name="T35" fmla="*/ 1333 h 1721"/>
                  <a:gd name="T36" fmla="*/ 28 w 4159"/>
                  <a:gd name="T37" fmla="*/ 921 h 1721"/>
                  <a:gd name="T38" fmla="*/ 13 w 4159"/>
                  <a:gd name="T39" fmla="*/ 913 h 1721"/>
                  <a:gd name="T40" fmla="*/ 3 w 4159"/>
                  <a:gd name="T41" fmla="*/ 905 h 1721"/>
                  <a:gd name="T42" fmla="*/ 0 w 4159"/>
                  <a:gd name="T43" fmla="*/ 894 h 1721"/>
                  <a:gd name="T44" fmla="*/ 0 w 4159"/>
                  <a:gd name="T45" fmla="*/ 894 h 1721"/>
                  <a:gd name="T46" fmla="*/ 3 w 4159"/>
                  <a:gd name="T47" fmla="*/ 884 h 1721"/>
                  <a:gd name="T48" fmla="*/ 11 w 4159"/>
                  <a:gd name="T49" fmla="*/ 876 h 1721"/>
                  <a:gd name="T50" fmla="*/ 27 w 4159"/>
                  <a:gd name="T51" fmla="*/ 867 h 1721"/>
                  <a:gd name="T52" fmla="*/ 2014 w 4159"/>
                  <a:gd name="T53" fmla="*/ 10 h 1721"/>
                  <a:gd name="T54" fmla="*/ 2038 w 4159"/>
                  <a:gd name="T55" fmla="*/ 2 h 1721"/>
                  <a:gd name="T56" fmla="*/ 2065 w 4159"/>
                  <a:gd name="T57" fmla="*/ 0 h 1721"/>
                  <a:gd name="T58" fmla="*/ 2094 w 4159"/>
                  <a:gd name="T59" fmla="*/ 0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59" h="1721">
                    <a:moveTo>
                      <a:pt x="2094" y="0"/>
                    </a:moveTo>
                    <a:lnTo>
                      <a:pt x="2120" y="2"/>
                    </a:lnTo>
                    <a:lnTo>
                      <a:pt x="2144" y="10"/>
                    </a:lnTo>
                    <a:lnTo>
                      <a:pt x="4132" y="867"/>
                    </a:lnTo>
                    <a:lnTo>
                      <a:pt x="4147" y="876"/>
                    </a:lnTo>
                    <a:lnTo>
                      <a:pt x="4156" y="884"/>
                    </a:lnTo>
                    <a:lnTo>
                      <a:pt x="4159" y="894"/>
                    </a:lnTo>
                    <a:lnTo>
                      <a:pt x="4155" y="905"/>
                    </a:lnTo>
                    <a:lnTo>
                      <a:pt x="4146" y="913"/>
                    </a:lnTo>
                    <a:lnTo>
                      <a:pt x="4131" y="921"/>
                    </a:lnTo>
                    <a:lnTo>
                      <a:pt x="3096" y="1333"/>
                    </a:lnTo>
                    <a:lnTo>
                      <a:pt x="2144" y="1711"/>
                    </a:lnTo>
                    <a:lnTo>
                      <a:pt x="2120" y="1717"/>
                    </a:lnTo>
                    <a:lnTo>
                      <a:pt x="2094" y="1721"/>
                    </a:lnTo>
                    <a:lnTo>
                      <a:pt x="2065" y="1721"/>
                    </a:lnTo>
                    <a:lnTo>
                      <a:pt x="2038" y="1717"/>
                    </a:lnTo>
                    <a:lnTo>
                      <a:pt x="2013" y="1711"/>
                    </a:lnTo>
                    <a:lnTo>
                      <a:pt x="1063" y="1333"/>
                    </a:lnTo>
                    <a:lnTo>
                      <a:pt x="28" y="921"/>
                    </a:lnTo>
                    <a:lnTo>
                      <a:pt x="13" y="913"/>
                    </a:lnTo>
                    <a:lnTo>
                      <a:pt x="3" y="905"/>
                    </a:lnTo>
                    <a:lnTo>
                      <a:pt x="0" y="894"/>
                    </a:lnTo>
                    <a:lnTo>
                      <a:pt x="0" y="894"/>
                    </a:lnTo>
                    <a:lnTo>
                      <a:pt x="3" y="884"/>
                    </a:lnTo>
                    <a:lnTo>
                      <a:pt x="11" y="876"/>
                    </a:lnTo>
                    <a:lnTo>
                      <a:pt x="27" y="867"/>
                    </a:lnTo>
                    <a:lnTo>
                      <a:pt x="2014" y="10"/>
                    </a:lnTo>
                    <a:lnTo>
                      <a:pt x="2038" y="2"/>
                    </a:lnTo>
                    <a:lnTo>
                      <a:pt x="2065" y="0"/>
                    </a:lnTo>
                    <a:lnTo>
                      <a:pt x="20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341997" y="2377718"/>
            <a:ext cx="2171700" cy="892142"/>
            <a:chOff x="6417734" y="1834158"/>
            <a:chExt cx="2171700" cy="892142"/>
          </a:xfrm>
          <a:solidFill>
            <a:srgbClr val="AC9CC8"/>
          </a:solidFill>
        </p:grpSpPr>
        <p:sp>
          <p:nvSpPr>
            <p:cNvPr id="11" name="矩形 10"/>
            <p:cNvSpPr/>
            <p:nvPr/>
          </p:nvSpPr>
          <p:spPr>
            <a:xfrm>
              <a:off x="6417734" y="2654300"/>
              <a:ext cx="21717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grpSp>
          <p:nvGrpSpPr>
            <p:cNvPr id="26" name="Группа 260"/>
            <p:cNvGrpSpPr/>
            <p:nvPr/>
          </p:nvGrpSpPr>
          <p:grpSpPr>
            <a:xfrm>
              <a:off x="7313058" y="1834158"/>
              <a:ext cx="381053" cy="602842"/>
              <a:chOff x="5943600" y="3198813"/>
              <a:chExt cx="2563813" cy="4056063"/>
            </a:xfrm>
            <a:grpFill/>
          </p:grpSpPr>
          <p:sp>
            <p:nvSpPr>
              <p:cNvPr id="27" name="Freeform 232"/>
              <p:cNvSpPr/>
              <p:nvPr/>
            </p:nvSpPr>
            <p:spPr bwMode="auto">
              <a:xfrm>
                <a:off x="6626225" y="6738938"/>
                <a:ext cx="1196975" cy="515938"/>
              </a:xfrm>
              <a:custGeom>
                <a:avLst/>
                <a:gdLst>
                  <a:gd name="T0" fmla="*/ 0 w 1507"/>
                  <a:gd name="T1" fmla="*/ 0 h 649"/>
                  <a:gd name="T2" fmla="*/ 1507 w 1507"/>
                  <a:gd name="T3" fmla="*/ 0 h 649"/>
                  <a:gd name="T4" fmla="*/ 1507 w 1507"/>
                  <a:gd name="T5" fmla="*/ 209 h 649"/>
                  <a:gd name="T6" fmla="*/ 1503 w 1507"/>
                  <a:gd name="T7" fmla="*/ 274 h 649"/>
                  <a:gd name="T8" fmla="*/ 1488 w 1507"/>
                  <a:gd name="T9" fmla="*/ 336 h 649"/>
                  <a:gd name="T10" fmla="*/ 1464 w 1507"/>
                  <a:gd name="T11" fmla="*/ 394 h 649"/>
                  <a:gd name="T12" fmla="*/ 1434 w 1507"/>
                  <a:gd name="T13" fmla="*/ 448 h 649"/>
                  <a:gd name="T14" fmla="*/ 1396 w 1507"/>
                  <a:gd name="T15" fmla="*/ 498 h 649"/>
                  <a:gd name="T16" fmla="*/ 1351 w 1507"/>
                  <a:gd name="T17" fmla="*/ 541 h 649"/>
                  <a:gd name="T18" fmla="*/ 1301 w 1507"/>
                  <a:gd name="T19" fmla="*/ 579 h 649"/>
                  <a:gd name="T20" fmla="*/ 1246 w 1507"/>
                  <a:gd name="T21" fmla="*/ 609 h 649"/>
                  <a:gd name="T22" fmla="*/ 1185 w 1507"/>
                  <a:gd name="T23" fmla="*/ 632 h 649"/>
                  <a:gd name="T24" fmla="*/ 1121 w 1507"/>
                  <a:gd name="T25" fmla="*/ 645 h 649"/>
                  <a:gd name="T26" fmla="*/ 1054 w 1507"/>
                  <a:gd name="T27" fmla="*/ 649 h 649"/>
                  <a:gd name="T28" fmla="*/ 452 w 1507"/>
                  <a:gd name="T29" fmla="*/ 649 h 649"/>
                  <a:gd name="T30" fmla="*/ 385 w 1507"/>
                  <a:gd name="T31" fmla="*/ 645 h 649"/>
                  <a:gd name="T32" fmla="*/ 321 w 1507"/>
                  <a:gd name="T33" fmla="*/ 632 h 649"/>
                  <a:gd name="T34" fmla="*/ 262 w 1507"/>
                  <a:gd name="T35" fmla="*/ 609 h 649"/>
                  <a:gd name="T36" fmla="*/ 206 w 1507"/>
                  <a:gd name="T37" fmla="*/ 579 h 649"/>
                  <a:gd name="T38" fmla="*/ 155 w 1507"/>
                  <a:gd name="T39" fmla="*/ 541 h 649"/>
                  <a:gd name="T40" fmla="*/ 110 w 1507"/>
                  <a:gd name="T41" fmla="*/ 498 h 649"/>
                  <a:gd name="T42" fmla="*/ 73 w 1507"/>
                  <a:gd name="T43" fmla="*/ 448 h 649"/>
                  <a:gd name="T44" fmla="*/ 41 w 1507"/>
                  <a:gd name="T45" fmla="*/ 394 h 649"/>
                  <a:gd name="T46" fmla="*/ 19 w 1507"/>
                  <a:gd name="T47" fmla="*/ 336 h 649"/>
                  <a:gd name="T48" fmla="*/ 5 w 1507"/>
                  <a:gd name="T49" fmla="*/ 274 h 649"/>
                  <a:gd name="T50" fmla="*/ 0 w 1507"/>
                  <a:gd name="T51" fmla="*/ 209 h 649"/>
                  <a:gd name="T52" fmla="*/ 0 w 1507"/>
                  <a:gd name="T53" fmla="*/ 0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07" h="649">
                    <a:moveTo>
                      <a:pt x="0" y="0"/>
                    </a:moveTo>
                    <a:lnTo>
                      <a:pt x="1507" y="0"/>
                    </a:lnTo>
                    <a:lnTo>
                      <a:pt x="1507" y="209"/>
                    </a:lnTo>
                    <a:lnTo>
                      <a:pt x="1503" y="274"/>
                    </a:lnTo>
                    <a:lnTo>
                      <a:pt x="1488" y="336"/>
                    </a:lnTo>
                    <a:lnTo>
                      <a:pt x="1464" y="394"/>
                    </a:lnTo>
                    <a:lnTo>
                      <a:pt x="1434" y="448"/>
                    </a:lnTo>
                    <a:lnTo>
                      <a:pt x="1396" y="498"/>
                    </a:lnTo>
                    <a:lnTo>
                      <a:pt x="1351" y="541"/>
                    </a:lnTo>
                    <a:lnTo>
                      <a:pt x="1301" y="579"/>
                    </a:lnTo>
                    <a:lnTo>
                      <a:pt x="1246" y="609"/>
                    </a:lnTo>
                    <a:lnTo>
                      <a:pt x="1185" y="632"/>
                    </a:lnTo>
                    <a:lnTo>
                      <a:pt x="1121" y="645"/>
                    </a:lnTo>
                    <a:lnTo>
                      <a:pt x="1054" y="649"/>
                    </a:lnTo>
                    <a:lnTo>
                      <a:pt x="452" y="649"/>
                    </a:lnTo>
                    <a:lnTo>
                      <a:pt x="385" y="645"/>
                    </a:lnTo>
                    <a:lnTo>
                      <a:pt x="321" y="632"/>
                    </a:lnTo>
                    <a:lnTo>
                      <a:pt x="262" y="609"/>
                    </a:lnTo>
                    <a:lnTo>
                      <a:pt x="206" y="579"/>
                    </a:lnTo>
                    <a:lnTo>
                      <a:pt x="155" y="541"/>
                    </a:lnTo>
                    <a:lnTo>
                      <a:pt x="110" y="498"/>
                    </a:lnTo>
                    <a:lnTo>
                      <a:pt x="73" y="448"/>
                    </a:lnTo>
                    <a:lnTo>
                      <a:pt x="41" y="394"/>
                    </a:lnTo>
                    <a:lnTo>
                      <a:pt x="19" y="336"/>
                    </a:lnTo>
                    <a:lnTo>
                      <a:pt x="5" y="274"/>
                    </a:lnTo>
                    <a:lnTo>
                      <a:pt x="0" y="2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28" name="Freeform 233"/>
              <p:cNvSpPr/>
              <p:nvPr/>
            </p:nvSpPr>
            <p:spPr bwMode="auto">
              <a:xfrm>
                <a:off x="5943600" y="3198813"/>
                <a:ext cx="2563813" cy="3384550"/>
              </a:xfrm>
              <a:custGeom>
                <a:avLst/>
                <a:gdLst>
                  <a:gd name="T0" fmla="*/ 1864 w 3229"/>
                  <a:gd name="T1" fmla="*/ 20 h 4264"/>
                  <a:gd name="T2" fmla="*/ 2215 w 3229"/>
                  <a:gd name="T3" fmla="*/ 115 h 4264"/>
                  <a:gd name="T4" fmla="*/ 2528 w 3229"/>
                  <a:gd name="T5" fmla="*/ 280 h 4264"/>
                  <a:gd name="T6" fmla="*/ 2796 w 3229"/>
                  <a:gd name="T7" fmla="*/ 506 h 4264"/>
                  <a:gd name="T8" fmla="*/ 3009 w 3229"/>
                  <a:gd name="T9" fmla="*/ 786 h 4264"/>
                  <a:gd name="T10" fmla="*/ 3154 w 3229"/>
                  <a:gd name="T11" fmla="*/ 1107 h 4264"/>
                  <a:gd name="T12" fmla="*/ 3224 w 3229"/>
                  <a:gd name="T13" fmla="*/ 1461 h 4264"/>
                  <a:gd name="T14" fmla="*/ 3210 w 3229"/>
                  <a:gd name="T15" fmla="*/ 1827 h 4264"/>
                  <a:gd name="T16" fmla="*/ 3113 w 3229"/>
                  <a:gd name="T17" fmla="*/ 2173 h 4264"/>
                  <a:gd name="T18" fmla="*/ 2934 w 3229"/>
                  <a:gd name="T19" fmla="*/ 2494 h 4264"/>
                  <a:gd name="T20" fmla="*/ 2793 w 3229"/>
                  <a:gd name="T21" fmla="*/ 2697 h 4264"/>
                  <a:gd name="T22" fmla="*/ 2694 w 3229"/>
                  <a:gd name="T23" fmla="*/ 2848 h 4264"/>
                  <a:gd name="T24" fmla="*/ 2632 w 3229"/>
                  <a:gd name="T25" fmla="*/ 2960 h 4264"/>
                  <a:gd name="T26" fmla="*/ 2595 w 3229"/>
                  <a:gd name="T27" fmla="*/ 3038 h 4264"/>
                  <a:gd name="T28" fmla="*/ 2579 w 3229"/>
                  <a:gd name="T29" fmla="*/ 3093 h 4264"/>
                  <a:gd name="T30" fmla="*/ 2576 w 3229"/>
                  <a:gd name="T31" fmla="*/ 3134 h 4264"/>
                  <a:gd name="T32" fmla="*/ 2685 w 3229"/>
                  <a:gd name="T33" fmla="*/ 3437 h 4264"/>
                  <a:gd name="T34" fmla="*/ 2752 w 3229"/>
                  <a:gd name="T35" fmla="*/ 3461 h 4264"/>
                  <a:gd name="T36" fmla="*/ 2788 w 3229"/>
                  <a:gd name="T37" fmla="*/ 3522 h 4264"/>
                  <a:gd name="T38" fmla="*/ 2788 w 3229"/>
                  <a:gd name="T39" fmla="*/ 4165 h 4264"/>
                  <a:gd name="T40" fmla="*/ 2742 w 3229"/>
                  <a:gd name="T41" fmla="*/ 4239 h 4264"/>
                  <a:gd name="T42" fmla="*/ 2657 w 3229"/>
                  <a:gd name="T43" fmla="*/ 4264 h 4264"/>
                  <a:gd name="T44" fmla="*/ 513 w 3229"/>
                  <a:gd name="T45" fmla="*/ 4253 h 4264"/>
                  <a:gd name="T46" fmla="*/ 450 w 3229"/>
                  <a:gd name="T47" fmla="*/ 4196 h 4264"/>
                  <a:gd name="T48" fmla="*/ 438 w 3229"/>
                  <a:gd name="T49" fmla="*/ 3554 h 4264"/>
                  <a:gd name="T50" fmla="*/ 460 w 3229"/>
                  <a:gd name="T51" fmla="*/ 3477 h 4264"/>
                  <a:gd name="T52" fmla="*/ 519 w 3229"/>
                  <a:gd name="T53" fmla="*/ 3442 h 4264"/>
                  <a:gd name="T54" fmla="*/ 652 w 3229"/>
                  <a:gd name="T55" fmla="*/ 3436 h 4264"/>
                  <a:gd name="T56" fmla="*/ 648 w 3229"/>
                  <a:gd name="T57" fmla="*/ 3099 h 4264"/>
                  <a:gd name="T58" fmla="*/ 629 w 3229"/>
                  <a:gd name="T59" fmla="*/ 3032 h 4264"/>
                  <a:gd name="T60" fmla="*/ 585 w 3229"/>
                  <a:gd name="T61" fmla="*/ 2938 h 4264"/>
                  <a:gd name="T62" fmla="*/ 509 w 3229"/>
                  <a:gd name="T63" fmla="*/ 2810 h 4264"/>
                  <a:gd name="T64" fmla="*/ 394 w 3229"/>
                  <a:gd name="T65" fmla="*/ 2638 h 4264"/>
                  <a:gd name="T66" fmla="*/ 279 w 3229"/>
                  <a:gd name="T67" fmla="*/ 2476 h 4264"/>
                  <a:gd name="T68" fmla="*/ 152 w 3229"/>
                  <a:gd name="T69" fmla="*/ 2253 h 4264"/>
                  <a:gd name="T70" fmla="*/ 38 w 3229"/>
                  <a:gd name="T71" fmla="*/ 1927 h 4264"/>
                  <a:gd name="T72" fmla="*/ 0 w 3229"/>
                  <a:gd name="T73" fmla="*/ 1584 h 4264"/>
                  <a:gd name="T74" fmla="*/ 42 w 3229"/>
                  <a:gd name="T75" fmla="*/ 1222 h 4264"/>
                  <a:gd name="T76" fmla="*/ 164 w 3229"/>
                  <a:gd name="T77" fmla="*/ 888 h 4264"/>
                  <a:gd name="T78" fmla="*/ 355 w 3229"/>
                  <a:gd name="T79" fmla="*/ 594 h 4264"/>
                  <a:gd name="T80" fmla="*/ 605 w 3229"/>
                  <a:gd name="T81" fmla="*/ 350 h 4264"/>
                  <a:gd name="T82" fmla="*/ 906 w 3229"/>
                  <a:gd name="T83" fmla="*/ 162 h 4264"/>
                  <a:gd name="T84" fmla="*/ 1244 w 3229"/>
                  <a:gd name="T85" fmla="*/ 43 h 4264"/>
                  <a:gd name="T86" fmla="*/ 1615 w 3229"/>
                  <a:gd name="T87" fmla="*/ 0 h 4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29" h="4264">
                    <a:moveTo>
                      <a:pt x="1615" y="0"/>
                    </a:moveTo>
                    <a:lnTo>
                      <a:pt x="1741" y="5"/>
                    </a:lnTo>
                    <a:lnTo>
                      <a:pt x="1864" y="20"/>
                    </a:lnTo>
                    <a:lnTo>
                      <a:pt x="1984" y="43"/>
                    </a:lnTo>
                    <a:lnTo>
                      <a:pt x="2102" y="75"/>
                    </a:lnTo>
                    <a:lnTo>
                      <a:pt x="2215" y="115"/>
                    </a:lnTo>
                    <a:lnTo>
                      <a:pt x="2324" y="162"/>
                    </a:lnTo>
                    <a:lnTo>
                      <a:pt x="2429" y="217"/>
                    </a:lnTo>
                    <a:lnTo>
                      <a:pt x="2528" y="280"/>
                    </a:lnTo>
                    <a:lnTo>
                      <a:pt x="2624" y="350"/>
                    </a:lnTo>
                    <a:lnTo>
                      <a:pt x="2713" y="425"/>
                    </a:lnTo>
                    <a:lnTo>
                      <a:pt x="2796" y="506"/>
                    </a:lnTo>
                    <a:lnTo>
                      <a:pt x="2875" y="594"/>
                    </a:lnTo>
                    <a:lnTo>
                      <a:pt x="2945" y="688"/>
                    </a:lnTo>
                    <a:lnTo>
                      <a:pt x="3009" y="786"/>
                    </a:lnTo>
                    <a:lnTo>
                      <a:pt x="3065" y="888"/>
                    </a:lnTo>
                    <a:lnTo>
                      <a:pt x="3114" y="996"/>
                    </a:lnTo>
                    <a:lnTo>
                      <a:pt x="3154" y="1107"/>
                    </a:lnTo>
                    <a:lnTo>
                      <a:pt x="3186" y="1222"/>
                    </a:lnTo>
                    <a:lnTo>
                      <a:pt x="3210" y="1340"/>
                    </a:lnTo>
                    <a:lnTo>
                      <a:pt x="3224" y="1461"/>
                    </a:lnTo>
                    <a:lnTo>
                      <a:pt x="3229" y="1584"/>
                    </a:lnTo>
                    <a:lnTo>
                      <a:pt x="3224" y="1705"/>
                    </a:lnTo>
                    <a:lnTo>
                      <a:pt x="3210" y="1827"/>
                    </a:lnTo>
                    <a:lnTo>
                      <a:pt x="3186" y="1945"/>
                    </a:lnTo>
                    <a:lnTo>
                      <a:pt x="3154" y="2060"/>
                    </a:lnTo>
                    <a:lnTo>
                      <a:pt x="3113" y="2173"/>
                    </a:lnTo>
                    <a:lnTo>
                      <a:pt x="3062" y="2285"/>
                    </a:lnTo>
                    <a:lnTo>
                      <a:pt x="3002" y="2392"/>
                    </a:lnTo>
                    <a:lnTo>
                      <a:pt x="2934" y="2494"/>
                    </a:lnTo>
                    <a:lnTo>
                      <a:pt x="2881" y="2567"/>
                    </a:lnTo>
                    <a:lnTo>
                      <a:pt x="2835" y="2634"/>
                    </a:lnTo>
                    <a:lnTo>
                      <a:pt x="2793" y="2697"/>
                    </a:lnTo>
                    <a:lnTo>
                      <a:pt x="2755" y="2752"/>
                    </a:lnTo>
                    <a:lnTo>
                      <a:pt x="2723" y="2802"/>
                    </a:lnTo>
                    <a:lnTo>
                      <a:pt x="2694" y="2848"/>
                    </a:lnTo>
                    <a:lnTo>
                      <a:pt x="2670" y="2890"/>
                    </a:lnTo>
                    <a:lnTo>
                      <a:pt x="2649" y="2926"/>
                    </a:lnTo>
                    <a:lnTo>
                      <a:pt x="2632" y="2960"/>
                    </a:lnTo>
                    <a:lnTo>
                      <a:pt x="2618" y="2989"/>
                    </a:lnTo>
                    <a:lnTo>
                      <a:pt x="2605" y="3014"/>
                    </a:lnTo>
                    <a:lnTo>
                      <a:pt x="2595" y="3038"/>
                    </a:lnTo>
                    <a:lnTo>
                      <a:pt x="2589" y="3059"/>
                    </a:lnTo>
                    <a:lnTo>
                      <a:pt x="2584" y="3077"/>
                    </a:lnTo>
                    <a:lnTo>
                      <a:pt x="2579" y="3093"/>
                    </a:lnTo>
                    <a:lnTo>
                      <a:pt x="2578" y="3108"/>
                    </a:lnTo>
                    <a:lnTo>
                      <a:pt x="2576" y="3121"/>
                    </a:lnTo>
                    <a:lnTo>
                      <a:pt x="2576" y="3134"/>
                    </a:lnTo>
                    <a:lnTo>
                      <a:pt x="2576" y="3436"/>
                    </a:lnTo>
                    <a:lnTo>
                      <a:pt x="2657" y="3436"/>
                    </a:lnTo>
                    <a:lnTo>
                      <a:pt x="2685" y="3437"/>
                    </a:lnTo>
                    <a:lnTo>
                      <a:pt x="2710" y="3442"/>
                    </a:lnTo>
                    <a:lnTo>
                      <a:pt x="2733" y="3450"/>
                    </a:lnTo>
                    <a:lnTo>
                      <a:pt x="2752" y="3461"/>
                    </a:lnTo>
                    <a:lnTo>
                      <a:pt x="2769" y="3477"/>
                    </a:lnTo>
                    <a:lnTo>
                      <a:pt x="2780" y="3498"/>
                    </a:lnTo>
                    <a:lnTo>
                      <a:pt x="2788" y="3522"/>
                    </a:lnTo>
                    <a:lnTo>
                      <a:pt x="2792" y="3554"/>
                    </a:lnTo>
                    <a:lnTo>
                      <a:pt x="2792" y="4130"/>
                    </a:lnTo>
                    <a:lnTo>
                      <a:pt x="2788" y="4165"/>
                    </a:lnTo>
                    <a:lnTo>
                      <a:pt x="2779" y="4196"/>
                    </a:lnTo>
                    <a:lnTo>
                      <a:pt x="2763" y="4220"/>
                    </a:lnTo>
                    <a:lnTo>
                      <a:pt x="2742" y="4239"/>
                    </a:lnTo>
                    <a:lnTo>
                      <a:pt x="2717" y="4253"/>
                    </a:lnTo>
                    <a:lnTo>
                      <a:pt x="2688" y="4261"/>
                    </a:lnTo>
                    <a:lnTo>
                      <a:pt x="2657" y="4264"/>
                    </a:lnTo>
                    <a:lnTo>
                      <a:pt x="572" y="4264"/>
                    </a:lnTo>
                    <a:lnTo>
                      <a:pt x="541" y="4261"/>
                    </a:lnTo>
                    <a:lnTo>
                      <a:pt x="513" y="4253"/>
                    </a:lnTo>
                    <a:lnTo>
                      <a:pt x="487" y="4239"/>
                    </a:lnTo>
                    <a:lnTo>
                      <a:pt x="466" y="4220"/>
                    </a:lnTo>
                    <a:lnTo>
                      <a:pt x="450" y="4196"/>
                    </a:lnTo>
                    <a:lnTo>
                      <a:pt x="441" y="4165"/>
                    </a:lnTo>
                    <a:lnTo>
                      <a:pt x="438" y="4130"/>
                    </a:lnTo>
                    <a:lnTo>
                      <a:pt x="438" y="3554"/>
                    </a:lnTo>
                    <a:lnTo>
                      <a:pt x="439" y="3522"/>
                    </a:lnTo>
                    <a:lnTo>
                      <a:pt x="447" y="3498"/>
                    </a:lnTo>
                    <a:lnTo>
                      <a:pt x="460" y="3477"/>
                    </a:lnTo>
                    <a:lnTo>
                      <a:pt x="476" y="3461"/>
                    </a:lnTo>
                    <a:lnTo>
                      <a:pt x="497" y="3450"/>
                    </a:lnTo>
                    <a:lnTo>
                      <a:pt x="519" y="3442"/>
                    </a:lnTo>
                    <a:lnTo>
                      <a:pt x="545" y="3437"/>
                    </a:lnTo>
                    <a:lnTo>
                      <a:pt x="572" y="3436"/>
                    </a:lnTo>
                    <a:lnTo>
                      <a:pt x="652" y="3436"/>
                    </a:lnTo>
                    <a:lnTo>
                      <a:pt x="652" y="3134"/>
                    </a:lnTo>
                    <a:lnTo>
                      <a:pt x="652" y="3116"/>
                    </a:lnTo>
                    <a:lnTo>
                      <a:pt x="648" y="3099"/>
                    </a:lnTo>
                    <a:lnTo>
                      <a:pt x="645" y="3078"/>
                    </a:lnTo>
                    <a:lnTo>
                      <a:pt x="639" y="3056"/>
                    </a:lnTo>
                    <a:lnTo>
                      <a:pt x="629" y="3032"/>
                    </a:lnTo>
                    <a:lnTo>
                      <a:pt x="618" y="3003"/>
                    </a:lnTo>
                    <a:lnTo>
                      <a:pt x="602" y="2973"/>
                    </a:lnTo>
                    <a:lnTo>
                      <a:pt x="585" y="2938"/>
                    </a:lnTo>
                    <a:lnTo>
                      <a:pt x="564" y="2899"/>
                    </a:lnTo>
                    <a:lnTo>
                      <a:pt x="538" y="2858"/>
                    </a:lnTo>
                    <a:lnTo>
                      <a:pt x="509" y="2810"/>
                    </a:lnTo>
                    <a:lnTo>
                      <a:pt x="474" y="2757"/>
                    </a:lnTo>
                    <a:lnTo>
                      <a:pt x="438" y="2701"/>
                    </a:lnTo>
                    <a:lnTo>
                      <a:pt x="394" y="2638"/>
                    </a:lnTo>
                    <a:lnTo>
                      <a:pt x="347" y="2569"/>
                    </a:lnTo>
                    <a:lnTo>
                      <a:pt x="292" y="2494"/>
                    </a:lnTo>
                    <a:lnTo>
                      <a:pt x="279" y="2476"/>
                    </a:lnTo>
                    <a:lnTo>
                      <a:pt x="268" y="2456"/>
                    </a:lnTo>
                    <a:lnTo>
                      <a:pt x="206" y="2355"/>
                    </a:lnTo>
                    <a:lnTo>
                      <a:pt x="152" y="2253"/>
                    </a:lnTo>
                    <a:lnTo>
                      <a:pt x="105" y="2147"/>
                    </a:lnTo>
                    <a:lnTo>
                      <a:pt x="67" y="2039"/>
                    </a:lnTo>
                    <a:lnTo>
                      <a:pt x="38" y="1927"/>
                    </a:lnTo>
                    <a:lnTo>
                      <a:pt x="16" y="1814"/>
                    </a:lnTo>
                    <a:lnTo>
                      <a:pt x="3" y="1700"/>
                    </a:lnTo>
                    <a:lnTo>
                      <a:pt x="0" y="1584"/>
                    </a:lnTo>
                    <a:lnTo>
                      <a:pt x="5" y="1461"/>
                    </a:lnTo>
                    <a:lnTo>
                      <a:pt x="19" y="1340"/>
                    </a:lnTo>
                    <a:lnTo>
                      <a:pt x="42" y="1222"/>
                    </a:lnTo>
                    <a:lnTo>
                      <a:pt x="75" y="1107"/>
                    </a:lnTo>
                    <a:lnTo>
                      <a:pt x="115" y="996"/>
                    </a:lnTo>
                    <a:lnTo>
                      <a:pt x="164" y="888"/>
                    </a:lnTo>
                    <a:lnTo>
                      <a:pt x="220" y="786"/>
                    </a:lnTo>
                    <a:lnTo>
                      <a:pt x="284" y="688"/>
                    </a:lnTo>
                    <a:lnTo>
                      <a:pt x="355" y="594"/>
                    </a:lnTo>
                    <a:lnTo>
                      <a:pt x="431" y="506"/>
                    </a:lnTo>
                    <a:lnTo>
                      <a:pt x="516" y="425"/>
                    </a:lnTo>
                    <a:lnTo>
                      <a:pt x="605" y="350"/>
                    </a:lnTo>
                    <a:lnTo>
                      <a:pt x="700" y="280"/>
                    </a:lnTo>
                    <a:lnTo>
                      <a:pt x="800" y="217"/>
                    </a:lnTo>
                    <a:lnTo>
                      <a:pt x="906" y="162"/>
                    </a:lnTo>
                    <a:lnTo>
                      <a:pt x="1014" y="115"/>
                    </a:lnTo>
                    <a:lnTo>
                      <a:pt x="1128" y="75"/>
                    </a:lnTo>
                    <a:lnTo>
                      <a:pt x="1244" y="43"/>
                    </a:lnTo>
                    <a:lnTo>
                      <a:pt x="1365" y="20"/>
                    </a:lnTo>
                    <a:lnTo>
                      <a:pt x="1488" y="5"/>
                    </a:lnTo>
                    <a:lnTo>
                      <a:pt x="16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930761" y="2372360"/>
            <a:ext cx="2171700" cy="897500"/>
            <a:chOff x="9232900" y="1828800"/>
            <a:chExt cx="2171700" cy="897500"/>
          </a:xfrm>
          <a:solidFill>
            <a:srgbClr val="AAB2D7"/>
          </a:solidFill>
        </p:grpSpPr>
        <p:sp>
          <p:nvSpPr>
            <p:cNvPr id="15" name="矩形 14"/>
            <p:cNvSpPr/>
            <p:nvPr/>
          </p:nvSpPr>
          <p:spPr>
            <a:xfrm>
              <a:off x="9232900" y="2654300"/>
              <a:ext cx="21717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grpSp>
          <p:nvGrpSpPr>
            <p:cNvPr id="29" name="Группа 386"/>
            <p:cNvGrpSpPr/>
            <p:nvPr/>
          </p:nvGrpSpPr>
          <p:grpSpPr>
            <a:xfrm>
              <a:off x="9983361" y="1828800"/>
              <a:ext cx="670779" cy="619790"/>
              <a:chOff x="5824538" y="3181350"/>
              <a:chExt cx="2151063" cy="1987550"/>
            </a:xfrm>
            <a:grpFill/>
          </p:grpSpPr>
          <p:sp>
            <p:nvSpPr>
              <p:cNvPr id="30" name="Freeform 345"/>
              <p:cNvSpPr/>
              <p:nvPr/>
            </p:nvSpPr>
            <p:spPr bwMode="auto">
              <a:xfrm>
                <a:off x="6356351" y="3181350"/>
                <a:ext cx="1619250" cy="1963737"/>
              </a:xfrm>
              <a:custGeom>
                <a:avLst/>
                <a:gdLst>
                  <a:gd name="T0" fmla="*/ 1641 w 3062"/>
                  <a:gd name="T1" fmla="*/ 4 h 3712"/>
                  <a:gd name="T2" fmla="*/ 1852 w 3062"/>
                  <a:gd name="T3" fmla="*/ 34 h 3712"/>
                  <a:gd name="T4" fmla="*/ 2055 w 3062"/>
                  <a:gd name="T5" fmla="*/ 92 h 3712"/>
                  <a:gd name="T6" fmla="*/ 2243 w 3062"/>
                  <a:gd name="T7" fmla="*/ 176 h 3712"/>
                  <a:gd name="T8" fmla="*/ 2418 w 3062"/>
                  <a:gd name="T9" fmla="*/ 283 h 3712"/>
                  <a:gd name="T10" fmla="*/ 2577 w 3062"/>
                  <a:gd name="T11" fmla="*/ 412 h 3712"/>
                  <a:gd name="T12" fmla="*/ 2716 w 3062"/>
                  <a:gd name="T13" fmla="*/ 562 h 3712"/>
                  <a:gd name="T14" fmla="*/ 2835 w 3062"/>
                  <a:gd name="T15" fmla="*/ 728 h 3712"/>
                  <a:gd name="T16" fmla="*/ 2932 w 3062"/>
                  <a:gd name="T17" fmla="*/ 911 h 3712"/>
                  <a:gd name="T18" fmla="*/ 3002 w 3062"/>
                  <a:gd name="T19" fmla="*/ 1107 h 3712"/>
                  <a:gd name="T20" fmla="*/ 3046 w 3062"/>
                  <a:gd name="T21" fmla="*/ 1314 h 3712"/>
                  <a:gd name="T22" fmla="*/ 3062 w 3062"/>
                  <a:gd name="T23" fmla="*/ 1531 h 3712"/>
                  <a:gd name="T24" fmla="*/ 3046 w 3062"/>
                  <a:gd name="T25" fmla="*/ 1751 h 3712"/>
                  <a:gd name="T26" fmla="*/ 3000 w 3062"/>
                  <a:gd name="T27" fmla="*/ 1962 h 3712"/>
                  <a:gd name="T28" fmla="*/ 2925 w 3062"/>
                  <a:gd name="T29" fmla="*/ 2162 h 3712"/>
                  <a:gd name="T30" fmla="*/ 2826 w 3062"/>
                  <a:gd name="T31" fmla="*/ 2347 h 3712"/>
                  <a:gd name="T32" fmla="*/ 2703 w 3062"/>
                  <a:gd name="T33" fmla="*/ 2516 h 3712"/>
                  <a:gd name="T34" fmla="*/ 2558 w 3062"/>
                  <a:gd name="T35" fmla="*/ 2666 h 3712"/>
                  <a:gd name="T36" fmla="*/ 1511 w 3062"/>
                  <a:gd name="T37" fmla="*/ 3061 h 3712"/>
                  <a:gd name="T38" fmla="*/ 1297 w 3062"/>
                  <a:gd name="T39" fmla="*/ 3043 h 3712"/>
                  <a:gd name="T40" fmla="*/ 1092 w 3062"/>
                  <a:gd name="T41" fmla="*/ 2997 h 3712"/>
                  <a:gd name="T42" fmla="*/ 900 w 3062"/>
                  <a:gd name="T43" fmla="*/ 2925 h 3712"/>
                  <a:gd name="T44" fmla="*/ 718 w 3062"/>
                  <a:gd name="T45" fmla="*/ 2828 h 3712"/>
                  <a:gd name="T46" fmla="*/ 555 w 3062"/>
                  <a:gd name="T47" fmla="*/ 2708 h 3712"/>
                  <a:gd name="T48" fmla="*/ 408 w 3062"/>
                  <a:gd name="T49" fmla="*/ 2570 h 3712"/>
                  <a:gd name="T50" fmla="*/ 279 w 3062"/>
                  <a:gd name="T51" fmla="*/ 2412 h 3712"/>
                  <a:gd name="T52" fmla="*/ 174 w 3062"/>
                  <a:gd name="T53" fmla="*/ 2238 h 3712"/>
                  <a:gd name="T54" fmla="*/ 91 w 3062"/>
                  <a:gd name="T55" fmla="*/ 2049 h 3712"/>
                  <a:gd name="T56" fmla="*/ 34 w 3062"/>
                  <a:gd name="T57" fmla="*/ 1849 h 3712"/>
                  <a:gd name="T58" fmla="*/ 4 w 3062"/>
                  <a:gd name="T59" fmla="*/ 1639 h 3712"/>
                  <a:gd name="T60" fmla="*/ 4 w 3062"/>
                  <a:gd name="T61" fmla="*/ 1421 h 3712"/>
                  <a:gd name="T62" fmla="*/ 34 w 3062"/>
                  <a:gd name="T63" fmla="*/ 1209 h 3712"/>
                  <a:gd name="T64" fmla="*/ 92 w 3062"/>
                  <a:gd name="T65" fmla="*/ 1008 h 3712"/>
                  <a:gd name="T66" fmla="*/ 176 w 3062"/>
                  <a:gd name="T67" fmla="*/ 818 h 3712"/>
                  <a:gd name="T68" fmla="*/ 283 w 3062"/>
                  <a:gd name="T69" fmla="*/ 643 h 3712"/>
                  <a:gd name="T70" fmla="*/ 413 w 3062"/>
                  <a:gd name="T71" fmla="*/ 485 h 3712"/>
                  <a:gd name="T72" fmla="*/ 562 w 3062"/>
                  <a:gd name="T73" fmla="*/ 346 h 3712"/>
                  <a:gd name="T74" fmla="*/ 730 w 3062"/>
                  <a:gd name="T75" fmla="*/ 226 h 3712"/>
                  <a:gd name="T76" fmla="*/ 911 w 3062"/>
                  <a:gd name="T77" fmla="*/ 131 h 3712"/>
                  <a:gd name="T78" fmla="*/ 1107 w 3062"/>
                  <a:gd name="T79" fmla="*/ 59 h 3712"/>
                  <a:gd name="T80" fmla="*/ 1315 w 3062"/>
                  <a:gd name="T81" fmla="*/ 15 h 3712"/>
                  <a:gd name="T82" fmla="*/ 1531 w 3062"/>
                  <a:gd name="T83" fmla="*/ 0 h 3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62" h="3712">
                    <a:moveTo>
                      <a:pt x="1531" y="0"/>
                    </a:moveTo>
                    <a:lnTo>
                      <a:pt x="1641" y="4"/>
                    </a:lnTo>
                    <a:lnTo>
                      <a:pt x="1748" y="15"/>
                    </a:lnTo>
                    <a:lnTo>
                      <a:pt x="1852" y="34"/>
                    </a:lnTo>
                    <a:lnTo>
                      <a:pt x="1955" y="59"/>
                    </a:lnTo>
                    <a:lnTo>
                      <a:pt x="2055" y="92"/>
                    </a:lnTo>
                    <a:lnTo>
                      <a:pt x="2150" y="131"/>
                    </a:lnTo>
                    <a:lnTo>
                      <a:pt x="2243" y="176"/>
                    </a:lnTo>
                    <a:lnTo>
                      <a:pt x="2333" y="226"/>
                    </a:lnTo>
                    <a:lnTo>
                      <a:pt x="2418" y="283"/>
                    </a:lnTo>
                    <a:lnTo>
                      <a:pt x="2500" y="346"/>
                    </a:lnTo>
                    <a:lnTo>
                      <a:pt x="2577" y="412"/>
                    </a:lnTo>
                    <a:lnTo>
                      <a:pt x="2649" y="485"/>
                    </a:lnTo>
                    <a:lnTo>
                      <a:pt x="2716" y="562"/>
                    </a:lnTo>
                    <a:lnTo>
                      <a:pt x="2778" y="643"/>
                    </a:lnTo>
                    <a:lnTo>
                      <a:pt x="2835" y="728"/>
                    </a:lnTo>
                    <a:lnTo>
                      <a:pt x="2886" y="818"/>
                    </a:lnTo>
                    <a:lnTo>
                      <a:pt x="2932" y="911"/>
                    </a:lnTo>
                    <a:lnTo>
                      <a:pt x="2971" y="1008"/>
                    </a:lnTo>
                    <a:lnTo>
                      <a:pt x="3002" y="1107"/>
                    </a:lnTo>
                    <a:lnTo>
                      <a:pt x="3028" y="1209"/>
                    </a:lnTo>
                    <a:lnTo>
                      <a:pt x="3046" y="1314"/>
                    </a:lnTo>
                    <a:lnTo>
                      <a:pt x="3059" y="1421"/>
                    </a:lnTo>
                    <a:lnTo>
                      <a:pt x="3062" y="1531"/>
                    </a:lnTo>
                    <a:lnTo>
                      <a:pt x="3057" y="1642"/>
                    </a:lnTo>
                    <a:lnTo>
                      <a:pt x="3046" y="1751"/>
                    </a:lnTo>
                    <a:lnTo>
                      <a:pt x="3027" y="1859"/>
                    </a:lnTo>
                    <a:lnTo>
                      <a:pt x="3000" y="1962"/>
                    </a:lnTo>
                    <a:lnTo>
                      <a:pt x="2967" y="2064"/>
                    </a:lnTo>
                    <a:lnTo>
                      <a:pt x="2925" y="2162"/>
                    </a:lnTo>
                    <a:lnTo>
                      <a:pt x="2879" y="2257"/>
                    </a:lnTo>
                    <a:lnTo>
                      <a:pt x="2826" y="2347"/>
                    </a:lnTo>
                    <a:lnTo>
                      <a:pt x="2767" y="2434"/>
                    </a:lnTo>
                    <a:lnTo>
                      <a:pt x="2703" y="2516"/>
                    </a:lnTo>
                    <a:lnTo>
                      <a:pt x="2632" y="2594"/>
                    </a:lnTo>
                    <a:lnTo>
                      <a:pt x="2558" y="2666"/>
                    </a:lnTo>
                    <a:lnTo>
                      <a:pt x="1511" y="3712"/>
                    </a:lnTo>
                    <a:lnTo>
                      <a:pt x="1511" y="3061"/>
                    </a:lnTo>
                    <a:lnTo>
                      <a:pt x="1403" y="3056"/>
                    </a:lnTo>
                    <a:lnTo>
                      <a:pt x="1297" y="3043"/>
                    </a:lnTo>
                    <a:lnTo>
                      <a:pt x="1194" y="3023"/>
                    </a:lnTo>
                    <a:lnTo>
                      <a:pt x="1092" y="2997"/>
                    </a:lnTo>
                    <a:lnTo>
                      <a:pt x="994" y="2964"/>
                    </a:lnTo>
                    <a:lnTo>
                      <a:pt x="900" y="2925"/>
                    </a:lnTo>
                    <a:lnTo>
                      <a:pt x="808" y="2880"/>
                    </a:lnTo>
                    <a:lnTo>
                      <a:pt x="718" y="2828"/>
                    </a:lnTo>
                    <a:lnTo>
                      <a:pt x="634" y="2771"/>
                    </a:lnTo>
                    <a:lnTo>
                      <a:pt x="555" y="2708"/>
                    </a:lnTo>
                    <a:lnTo>
                      <a:pt x="478" y="2642"/>
                    </a:lnTo>
                    <a:lnTo>
                      <a:pt x="408" y="2570"/>
                    </a:lnTo>
                    <a:lnTo>
                      <a:pt x="341" y="2493"/>
                    </a:lnTo>
                    <a:lnTo>
                      <a:pt x="279" y="2412"/>
                    </a:lnTo>
                    <a:lnTo>
                      <a:pt x="224" y="2327"/>
                    </a:lnTo>
                    <a:lnTo>
                      <a:pt x="174" y="2238"/>
                    </a:lnTo>
                    <a:lnTo>
                      <a:pt x="130" y="2146"/>
                    </a:lnTo>
                    <a:lnTo>
                      <a:pt x="91" y="2049"/>
                    </a:lnTo>
                    <a:lnTo>
                      <a:pt x="59" y="1951"/>
                    </a:lnTo>
                    <a:lnTo>
                      <a:pt x="34" y="1849"/>
                    </a:lnTo>
                    <a:lnTo>
                      <a:pt x="15" y="1745"/>
                    </a:lnTo>
                    <a:lnTo>
                      <a:pt x="4" y="1639"/>
                    </a:lnTo>
                    <a:lnTo>
                      <a:pt x="0" y="1531"/>
                    </a:lnTo>
                    <a:lnTo>
                      <a:pt x="4" y="1421"/>
                    </a:lnTo>
                    <a:lnTo>
                      <a:pt x="15" y="1314"/>
                    </a:lnTo>
                    <a:lnTo>
                      <a:pt x="34" y="1209"/>
                    </a:lnTo>
                    <a:lnTo>
                      <a:pt x="60" y="1107"/>
                    </a:lnTo>
                    <a:lnTo>
                      <a:pt x="92" y="1008"/>
                    </a:lnTo>
                    <a:lnTo>
                      <a:pt x="131" y="911"/>
                    </a:lnTo>
                    <a:lnTo>
                      <a:pt x="176" y="818"/>
                    </a:lnTo>
                    <a:lnTo>
                      <a:pt x="227" y="728"/>
                    </a:lnTo>
                    <a:lnTo>
                      <a:pt x="283" y="643"/>
                    </a:lnTo>
                    <a:lnTo>
                      <a:pt x="346" y="562"/>
                    </a:lnTo>
                    <a:lnTo>
                      <a:pt x="413" y="485"/>
                    </a:lnTo>
                    <a:lnTo>
                      <a:pt x="486" y="412"/>
                    </a:lnTo>
                    <a:lnTo>
                      <a:pt x="562" y="346"/>
                    </a:lnTo>
                    <a:lnTo>
                      <a:pt x="644" y="283"/>
                    </a:lnTo>
                    <a:lnTo>
                      <a:pt x="730" y="226"/>
                    </a:lnTo>
                    <a:lnTo>
                      <a:pt x="819" y="176"/>
                    </a:lnTo>
                    <a:lnTo>
                      <a:pt x="911" y="131"/>
                    </a:lnTo>
                    <a:lnTo>
                      <a:pt x="1008" y="92"/>
                    </a:lnTo>
                    <a:lnTo>
                      <a:pt x="1107" y="59"/>
                    </a:lnTo>
                    <a:lnTo>
                      <a:pt x="1209" y="34"/>
                    </a:lnTo>
                    <a:lnTo>
                      <a:pt x="1315" y="15"/>
                    </a:lnTo>
                    <a:lnTo>
                      <a:pt x="1422" y="4"/>
                    </a:lnTo>
                    <a:lnTo>
                      <a:pt x="1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  <p:sp>
            <p:nvSpPr>
              <p:cNvPr id="31" name="Freeform 346"/>
              <p:cNvSpPr/>
              <p:nvPr/>
            </p:nvSpPr>
            <p:spPr bwMode="auto">
              <a:xfrm>
                <a:off x="5824538" y="3670300"/>
                <a:ext cx="901700" cy="1498600"/>
              </a:xfrm>
              <a:custGeom>
                <a:avLst/>
                <a:gdLst>
                  <a:gd name="T0" fmla="*/ 935 w 1705"/>
                  <a:gd name="T1" fmla="*/ 81 h 2831"/>
                  <a:gd name="T2" fmla="*/ 888 w 1705"/>
                  <a:gd name="T3" fmla="*/ 248 h 2831"/>
                  <a:gd name="T4" fmla="*/ 804 w 1705"/>
                  <a:gd name="T5" fmla="*/ 359 h 2831"/>
                  <a:gd name="T6" fmla="*/ 677 w 1705"/>
                  <a:gd name="T7" fmla="*/ 426 h 2831"/>
                  <a:gd name="T8" fmla="*/ 564 w 1705"/>
                  <a:gd name="T9" fmla="*/ 514 h 2831"/>
                  <a:gd name="T10" fmla="*/ 468 w 1705"/>
                  <a:gd name="T11" fmla="*/ 619 h 2831"/>
                  <a:gd name="T12" fmla="*/ 393 w 1705"/>
                  <a:gd name="T13" fmla="*/ 741 h 2831"/>
                  <a:gd name="T14" fmla="*/ 340 w 1705"/>
                  <a:gd name="T15" fmla="*/ 876 h 2831"/>
                  <a:gd name="T16" fmla="*/ 312 w 1705"/>
                  <a:gd name="T17" fmla="*/ 1022 h 2831"/>
                  <a:gd name="T18" fmla="*/ 312 w 1705"/>
                  <a:gd name="T19" fmla="*/ 1174 h 2831"/>
                  <a:gd name="T20" fmla="*/ 341 w 1705"/>
                  <a:gd name="T21" fmla="*/ 1320 h 2831"/>
                  <a:gd name="T22" fmla="*/ 394 w 1705"/>
                  <a:gd name="T23" fmla="*/ 1456 h 2831"/>
                  <a:gd name="T24" fmla="*/ 471 w 1705"/>
                  <a:gd name="T25" fmla="*/ 1578 h 2831"/>
                  <a:gd name="T26" fmla="*/ 566 w 1705"/>
                  <a:gd name="T27" fmla="*/ 1684 h 2831"/>
                  <a:gd name="T28" fmla="*/ 679 w 1705"/>
                  <a:gd name="T29" fmla="*/ 1772 h 2831"/>
                  <a:gd name="T30" fmla="*/ 808 w 1705"/>
                  <a:gd name="T31" fmla="*/ 1839 h 2831"/>
                  <a:gd name="T32" fmla="*/ 949 w 1705"/>
                  <a:gd name="T33" fmla="*/ 1881 h 2831"/>
                  <a:gd name="T34" fmla="*/ 1098 w 1705"/>
                  <a:gd name="T35" fmla="*/ 1898 h 2831"/>
                  <a:gd name="T36" fmla="*/ 1252 w 1705"/>
                  <a:gd name="T37" fmla="*/ 2085 h 2831"/>
                  <a:gd name="T38" fmla="*/ 1530 w 1705"/>
                  <a:gd name="T39" fmla="*/ 1954 h 2831"/>
                  <a:gd name="T40" fmla="*/ 1705 w 1705"/>
                  <a:gd name="T41" fmla="*/ 2069 h 2831"/>
                  <a:gd name="T42" fmla="*/ 942 w 1705"/>
                  <a:gd name="T43" fmla="*/ 2195 h 2831"/>
                  <a:gd name="T44" fmla="*/ 770 w 1705"/>
                  <a:gd name="T45" fmla="*/ 2153 h 2831"/>
                  <a:gd name="T46" fmla="*/ 609 w 1705"/>
                  <a:gd name="T47" fmla="*/ 2086 h 2831"/>
                  <a:gd name="T48" fmla="*/ 462 w 1705"/>
                  <a:gd name="T49" fmla="*/ 1997 h 2831"/>
                  <a:gd name="T50" fmla="*/ 331 w 1705"/>
                  <a:gd name="T51" fmla="*/ 1885 h 2831"/>
                  <a:gd name="T52" fmla="*/ 218 w 1705"/>
                  <a:gd name="T53" fmla="*/ 1755 h 2831"/>
                  <a:gd name="T54" fmla="*/ 126 w 1705"/>
                  <a:gd name="T55" fmla="*/ 1610 h 2831"/>
                  <a:gd name="T56" fmla="*/ 58 w 1705"/>
                  <a:gd name="T57" fmla="*/ 1450 h 2831"/>
                  <a:gd name="T58" fmla="*/ 15 w 1705"/>
                  <a:gd name="T59" fmla="*/ 1279 h 2831"/>
                  <a:gd name="T60" fmla="*/ 0 w 1705"/>
                  <a:gd name="T61" fmla="*/ 1099 h 2831"/>
                  <a:gd name="T62" fmla="*/ 15 w 1705"/>
                  <a:gd name="T63" fmla="*/ 915 h 2831"/>
                  <a:gd name="T64" fmla="*/ 59 w 1705"/>
                  <a:gd name="T65" fmla="*/ 741 h 2831"/>
                  <a:gd name="T66" fmla="*/ 130 w 1705"/>
                  <a:gd name="T67" fmla="*/ 579 h 2831"/>
                  <a:gd name="T68" fmla="*/ 223 w 1705"/>
                  <a:gd name="T69" fmla="*/ 432 h 2831"/>
                  <a:gd name="T70" fmla="*/ 338 w 1705"/>
                  <a:gd name="T71" fmla="*/ 302 h 2831"/>
                  <a:gd name="T72" fmla="*/ 472 w 1705"/>
                  <a:gd name="T73" fmla="*/ 192 h 2831"/>
                  <a:gd name="T74" fmla="*/ 623 w 1705"/>
                  <a:gd name="T75" fmla="*/ 102 h 2831"/>
                  <a:gd name="T76" fmla="*/ 788 w 1705"/>
                  <a:gd name="T77" fmla="*/ 38 h 2831"/>
                  <a:gd name="T78" fmla="*/ 964 w 1705"/>
                  <a:gd name="T79" fmla="*/ 0 h 2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05" h="2831">
                    <a:moveTo>
                      <a:pt x="964" y="0"/>
                    </a:moveTo>
                    <a:lnTo>
                      <a:pt x="935" y="81"/>
                    </a:lnTo>
                    <a:lnTo>
                      <a:pt x="910" y="164"/>
                    </a:lnTo>
                    <a:lnTo>
                      <a:pt x="888" y="248"/>
                    </a:lnTo>
                    <a:lnTo>
                      <a:pt x="872" y="334"/>
                    </a:lnTo>
                    <a:lnTo>
                      <a:pt x="804" y="359"/>
                    </a:lnTo>
                    <a:lnTo>
                      <a:pt x="739" y="389"/>
                    </a:lnTo>
                    <a:lnTo>
                      <a:pt x="677" y="426"/>
                    </a:lnTo>
                    <a:lnTo>
                      <a:pt x="618" y="467"/>
                    </a:lnTo>
                    <a:lnTo>
                      <a:pt x="564" y="514"/>
                    </a:lnTo>
                    <a:lnTo>
                      <a:pt x="513" y="564"/>
                    </a:lnTo>
                    <a:lnTo>
                      <a:pt x="468" y="619"/>
                    </a:lnTo>
                    <a:lnTo>
                      <a:pt x="428" y="679"/>
                    </a:lnTo>
                    <a:lnTo>
                      <a:pt x="393" y="741"/>
                    </a:lnTo>
                    <a:lnTo>
                      <a:pt x="364" y="808"/>
                    </a:lnTo>
                    <a:lnTo>
                      <a:pt x="340" y="876"/>
                    </a:lnTo>
                    <a:lnTo>
                      <a:pt x="323" y="948"/>
                    </a:lnTo>
                    <a:lnTo>
                      <a:pt x="312" y="1022"/>
                    </a:lnTo>
                    <a:lnTo>
                      <a:pt x="310" y="1099"/>
                    </a:lnTo>
                    <a:lnTo>
                      <a:pt x="312" y="1174"/>
                    </a:lnTo>
                    <a:lnTo>
                      <a:pt x="323" y="1248"/>
                    </a:lnTo>
                    <a:lnTo>
                      <a:pt x="341" y="1320"/>
                    </a:lnTo>
                    <a:lnTo>
                      <a:pt x="364" y="1389"/>
                    </a:lnTo>
                    <a:lnTo>
                      <a:pt x="394" y="1456"/>
                    </a:lnTo>
                    <a:lnTo>
                      <a:pt x="429" y="1519"/>
                    </a:lnTo>
                    <a:lnTo>
                      <a:pt x="471" y="1578"/>
                    </a:lnTo>
                    <a:lnTo>
                      <a:pt x="516" y="1633"/>
                    </a:lnTo>
                    <a:lnTo>
                      <a:pt x="566" y="1684"/>
                    </a:lnTo>
                    <a:lnTo>
                      <a:pt x="622" y="1730"/>
                    </a:lnTo>
                    <a:lnTo>
                      <a:pt x="679" y="1772"/>
                    </a:lnTo>
                    <a:lnTo>
                      <a:pt x="742" y="1808"/>
                    </a:lnTo>
                    <a:lnTo>
                      <a:pt x="808" y="1839"/>
                    </a:lnTo>
                    <a:lnTo>
                      <a:pt x="877" y="1864"/>
                    </a:lnTo>
                    <a:lnTo>
                      <a:pt x="949" y="1881"/>
                    </a:lnTo>
                    <a:lnTo>
                      <a:pt x="1023" y="1893"/>
                    </a:lnTo>
                    <a:lnTo>
                      <a:pt x="1098" y="1898"/>
                    </a:lnTo>
                    <a:lnTo>
                      <a:pt x="1252" y="1900"/>
                    </a:lnTo>
                    <a:lnTo>
                      <a:pt x="1252" y="2085"/>
                    </a:lnTo>
                    <a:lnTo>
                      <a:pt x="1448" y="1889"/>
                    </a:lnTo>
                    <a:lnTo>
                      <a:pt x="1530" y="1954"/>
                    </a:lnTo>
                    <a:lnTo>
                      <a:pt x="1616" y="2013"/>
                    </a:lnTo>
                    <a:lnTo>
                      <a:pt x="1705" y="2069"/>
                    </a:lnTo>
                    <a:lnTo>
                      <a:pt x="942" y="2831"/>
                    </a:lnTo>
                    <a:lnTo>
                      <a:pt x="942" y="2195"/>
                    </a:lnTo>
                    <a:lnTo>
                      <a:pt x="854" y="2177"/>
                    </a:lnTo>
                    <a:lnTo>
                      <a:pt x="770" y="2153"/>
                    </a:lnTo>
                    <a:lnTo>
                      <a:pt x="688" y="2123"/>
                    </a:lnTo>
                    <a:lnTo>
                      <a:pt x="609" y="2086"/>
                    </a:lnTo>
                    <a:lnTo>
                      <a:pt x="533" y="2045"/>
                    </a:lnTo>
                    <a:lnTo>
                      <a:pt x="462" y="1997"/>
                    </a:lnTo>
                    <a:lnTo>
                      <a:pt x="394" y="1944"/>
                    </a:lnTo>
                    <a:lnTo>
                      <a:pt x="331" y="1885"/>
                    </a:lnTo>
                    <a:lnTo>
                      <a:pt x="272" y="1822"/>
                    </a:lnTo>
                    <a:lnTo>
                      <a:pt x="218" y="1755"/>
                    </a:lnTo>
                    <a:lnTo>
                      <a:pt x="170" y="1685"/>
                    </a:lnTo>
                    <a:lnTo>
                      <a:pt x="126" y="1610"/>
                    </a:lnTo>
                    <a:lnTo>
                      <a:pt x="89" y="1532"/>
                    </a:lnTo>
                    <a:lnTo>
                      <a:pt x="58" y="1450"/>
                    </a:lnTo>
                    <a:lnTo>
                      <a:pt x="33" y="1365"/>
                    </a:lnTo>
                    <a:lnTo>
                      <a:pt x="15" y="1279"/>
                    </a:lnTo>
                    <a:lnTo>
                      <a:pt x="4" y="1189"/>
                    </a:lnTo>
                    <a:lnTo>
                      <a:pt x="0" y="1099"/>
                    </a:lnTo>
                    <a:lnTo>
                      <a:pt x="4" y="1006"/>
                    </a:lnTo>
                    <a:lnTo>
                      <a:pt x="15" y="915"/>
                    </a:lnTo>
                    <a:lnTo>
                      <a:pt x="34" y="827"/>
                    </a:lnTo>
                    <a:lnTo>
                      <a:pt x="59" y="741"/>
                    </a:lnTo>
                    <a:lnTo>
                      <a:pt x="91" y="658"/>
                    </a:lnTo>
                    <a:lnTo>
                      <a:pt x="130" y="579"/>
                    </a:lnTo>
                    <a:lnTo>
                      <a:pt x="174" y="504"/>
                    </a:lnTo>
                    <a:lnTo>
                      <a:pt x="223" y="432"/>
                    </a:lnTo>
                    <a:lnTo>
                      <a:pt x="278" y="365"/>
                    </a:lnTo>
                    <a:lnTo>
                      <a:pt x="338" y="302"/>
                    </a:lnTo>
                    <a:lnTo>
                      <a:pt x="403" y="245"/>
                    </a:lnTo>
                    <a:lnTo>
                      <a:pt x="472" y="192"/>
                    </a:lnTo>
                    <a:lnTo>
                      <a:pt x="546" y="144"/>
                    </a:lnTo>
                    <a:lnTo>
                      <a:pt x="623" y="102"/>
                    </a:lnTo>
                    <a:lnTo>
                      <a:pt x="703" y="67"/>
                    </a:lnTo>
                    <a:lnTo>
                      <a:pt x="788" y="38"/>
                    </a:lnTo>
                    <a:lnTo>
                      <a:pt x="874" y="16"/>
                    </a:lnTo>
                    <a:lnTo>
                      <a:pt x="9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799465" y="3758565"/>
            <a:ext cx="2536825" cy="129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r>
              <a:rPr lang="zh-CN" altLang="en-US" b="1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rPr>
              <a:t>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88360" y="3758565"/>
            <a:ext cx="2536825" cy="129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43625" y="3782695"/>
            <a:ext cx="2536825" cy="129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747760" y="3758565"/>
            <a:ext cx="2536825" cy="129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8" grpId="0"/>
      <p:bldP spid="36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0525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PART FOUR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预算经费方案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0817" y="1932980"/>
            <a:ext cx="9206833" cy="3638550"/>
          </a:xfrm>
          <a:prstGeom prst="rect">
            <a:avLst/>
          </a:prstGeom>
          <a:noFill/>
          <a:ln w="57150"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50756" y="2830917"/>
            <a:ext cx="304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  加  标  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25F78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455205" y="2830916"/>
            <a:ext cx="400111" cy="400111"/>
          </a:xfrm>
          <a:prstGeom prst="ellipse">
            <a:avLst/>
          </a:prstGeom>
          <a:solidFill>
            <a:srgbClr val="AC9CC8"/>
          </a:solidFill>
          <a:ln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25F78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0756" y="3647183"/>
            <a:ext cx="304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  加  标  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25F78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455205" y="3647182"/>
            <a:ext cx="400111" cy="400111"/>
          </a:xfrm>
          <a:prstGeom prst="ellipse">
            <a:avLst/>
          </a:prstGeom>
          <a:solidFill>
            <a:srgbClr val="AAB2D7"/>
          </a:solidFill>
          <a:ln>
            <a:solidFill>
              <a:srgbClr val="AAB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25F78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50756" y="4463449"/>
            <a:ext cx="304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  加  标  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25F78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455205" y="4463448"/>
            <a:ext cx="400111" cy="400111"/>
          </a:xfrm>
          <a:prstGeom prst="ellipse">
            <a:avLst/>
          </a:prstGeom>
          <a:solidFill>
            <a:srgbClr val="AC9CC8"/>
          </a:solidFill>
          <a:ln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25F78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16" y="2536883"/>
            <a:ext cx="4944946" cy="24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18344" y="527131"/>
            <a:ext cx="40525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FOUR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预算经费方案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3" name="文本框 217"/>
          <p:cNvSpPr txBox="1"/>
          <p:nvPr/>
        </p:nvSpPr>
        <p:spPr>
          <a:xfrm>
            <a:off x="6357576" y="1958386"/>
            <a:ext cx="23434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+mn-ea"/>
              </a:rPr>
              <a:t>添加标题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453629" y="2513965"/>
            <a:ext cx="701675" cy="1270"/>
          </a:xfrm>
          <a:prstGeom prst="line">
            <a:avLst/>
          </a:prstGeom>
          <a:ln w="53975">
            <a:solidFill>
              <a:srgbClr val="AC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364729" y="2644775"/>
            <a:ext cx="4890135" cy="16300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69866" y="4825291"/>
            <a:ext cx="698176" cy="698176"/>
            <a:chOff x="5986781" y="5023204"/>
            <a:chExt cx="761890" cy="761890"/>
          </a:xfrm>
        </p:grpSpPr>
        <p:sp>
          <p:nvSpPr>
            <p:cNvPr id="13" name="椭圆 12"/>
            <p:cNvSpPr/>
            <p:nvPr/>
          </p:nvSpPr>
          <p:spPr>
            <a:xfrm>
              <a:off x="5986781" y="5023204"/>
              <a:ext cx="761890" cy="761890"/>
            </a:xfrm>
            <a:prstGeom prst="ellipse">
              <a:avLst/>
            </a:prstGeom>
            <a:solidFill>
              <a:srgbClr val="AC9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grpSp>
          <p:nvGrpSpPr>
            <p:cNvPr id="35" name="Group 52"/>
            <p:cNvGrpSpPr/>
            <p:nvPr/>
          </p:nvGrpSpPr>
          <p:grpSpPr>
            <a:xfrm>
              <a:off x="6157823" y="5221037"/>
              <a:ext cx="419806" cy="331772"/>
              <a:chOff x="3653259" y="3001930"/>
              <a:chExt cx="658286" cy="520242"/>
            </a:xfrm>
            <a:solidFill>
              <a:schemeClr val="bg1"/>
            </a:solidFill>
          </p:grpSpPr>
          <p:sp>
            <p:nvSpPr>
              <p:cNvPr id="36" name="Freeform 9"/>
              <p:cNvSpPr/>
              <p:nvPr/>
            </p:nvSpPr>
            <p:spPr bwMode="auto">
              <a:xfrm>
                <a:off x="3864446" y="3138944"/>
                <a:ext cx="447099" cy="342020"/>
              </a:xfrm>
              <a:custGeom>
                <a:avLst/>
                <a:gdLst>
                  <a:gd name="T0" fmla="*/ 1511 w 1915"/>
                  <a:gd name="T1" fmla="*/ 0 h 1465"/>
                  <a:gd name="T2" fmla="*/ 1550 w 1915"/>
                  <a:gd name="T3" fmla="*/ 238 h 1465"/>
                  <a:gd name="T4" fmla="*/ 207 w 1915"/>
                  <a:gd name="T5" fmla="*/ 1231 h 1465"/>
                  <a:gd name="T6" fmla="*/ 0 w 1915"/>
                  <a:gd name="T7" fmla="*/ 1219 h 1465"/>
                  <a:gd name="T8" fmla="*/ 796 w 1915"/>
                  <a:gd name="T9" fmla="*/ 1465 h 1465"/>
                  <a:gd name="T10" fmla="*/ 1915 w 1915"/>
                  <a:gd name="T11" fmla="*/ 637 h 1465"/>
                  <a:gd name="T12" fmla="*/ 1511 w 1915"/>
                  <a:gd name="T13" fmla="*/ 0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5" h="1465">
                    <a:moveTo>
                      <a:pt x="1511" y="0"/>
                    </a:moveTo>
                    <a:cubicBezTo>
                      <a:pt x="1536" y="76"/>
                      <a:pt x="1550" y="156"/>
                      <a:pt x="1550" y="238"/>
                    </a:cubicBezTo>
                    <a:cubicBezTo>
                      <a:pt x="1550" y="787"/>
                      <a:pt x="949" y="1231"/>
                      <a:pt x="207" y="1231"/>
                    </a:cubicBezTo>
                    <a:cubicBezTo>
                      <a:pt x="137" y="1231"/>
                      <a:pt x="67" y="1227"/>
                      <a:pt x="0" y="1219"/>
                    </a:cubicBezTo>
                    <a:cubicBezTo>
                      <a:pt x="203" y="1371"/>
                      <a:pt x="484" y="1465"/>
                      <a:pt x="796" y="1465"/>
                    </a:cubicBezTo>
                    <a:cubicBezTo>
                      <a:pt x="1414" y="1465"/>
                      <a:pt x="1915" y="1094"/>
                      <a:pt x="1915" y="637"/>
                    </a:cubicBezTo>
                    <a:cubicBezTo>
                      <a:pt x="1915" y="381"/>
                      <a:pt x="1758" y="152"/>
                      <a:pt x="15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lt"/>
                </a:endParaRPr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3653259" y="3001930"/>
                <a:ext cx="522302" cy="3873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lt"/>
                </a:endParaRPr>
              </a:p>
            </p:txBody>
          </p:sp>
          <p:sp>
            <p:nvSpPr>
              <p:cNvPr id="38" name="Freeform 11"/>
              <p:cNvSpPr/>
              <p:nvPr/>
            </p:nvSpPr>
            <p:spPr bwMode="auto">
              <a:xfrm>
                <a:off x="3671802" y="3262566"/>
                <a:ext cx="229730" cy="163799"/>
              </a:xfrm>
              <a:custGeom>
                <a:avLst/>
                <a:gdLst>
                  <a:gd name="T0" fmla="*/ 407 w 981"/>
                  <a:gd name="T1" fmla="*/ 157 h 703"/>
                  <a:gd name="T2" fmla="*/ 69 w 981"/>
                  <a:gd name="T3" fmla="*/ 611 h 703"/>
                  <a:gd name="T4" fmla="*/ 107 w 981"/>
                  <a:gd name="T5" fmla="*/ 699 h 703"/>
                  <a:gd name="T6" fmla="*/ 764 w 981"/>
                  <a:gd name="T7" fmla="*/ 330 h 703"/>
                  <a:gd name="T8" fmla="*/ 407 w 981"/>
                  <a:gd name="T9" fmla="*/ 157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703">
                    <a:moveTo>
                      <a:pt x="407" y="157"/>
                    </a:moveTo>
                    <a:cubicBezTo>
                      <a:pt x="332" y="348"/>
                      <a:pt x="138" y="567"/>
                      <a:pt x="69" y="611"/>
                    </a:cubicBezTo>
                    <a:cubicBezTo>
                      <a:pt x="0" y="655"/>
                      <a:pt x="31" y="694"/>
                      <a:pt x="107" y="699"/>
                    </a:cubicBezTo>
                    <a:cubicBezTo>
                      <a:pt x="183" y="703"/>
                      <a:pt x="546" y="660"/>
                      <a:pt x="764" y="330"/>
                    </a:cubicBezTo>
                    <a:cubicBezTo>
                      <a:pt x="981" y="0"/>
                      <a:pt x="407" y="157"/>
                      <a:pt x="407" y="1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lt"/>
                </a:endParaRPr>
              </a:p>
            </p:txBody>
          </p:sp>
          <p:sp>
            <p:nvSpPr>
              <p:cNvPr id="39" name="Freeform 12"/>
              <p:cNvSpPr/>
              <p:nvPr/>
            </p:nvSpPr>
            <p:spPr bwMode="auto">
              <a:xfrm>
                <a:off x="4061211" y="3363524"/>
                <a:ext cx="232821" cy="158648"/>
              </a:xfrm>
              <a:custGeom>
                <a:avLst/>
                <a:gdLst>
                  <a:gd name="T0" fmla="*/ 578 w 999"/>
                  <a:gd name="T1" fmla="*/ 142 h 680"/>
                  <a:gd name="T2" fmla="*/ 929 w 999"/>
                  <a:gd name="T3" fmla="*/ 585 h 680"/>
                  <a:gd name="T4" fmla="*/ 893 w 999"/>
                  <a:gd name="T5" fmla="*/ 674 h 680"/>
                  <a:gd name="T6" fmla="*/ 226 w 999"/>
                  <a:gd name="T7" fmla="*/ 324 h 680"/>
                  <a:gd name="T8" fmla="*/ 578 w 999"/>
                  <a:gd name="T9" fmla="*/ 142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9" h="680">
                    <a:moveTo>
                      <a:pt x="578" y="142"/>
                    </a:moveTo>
                    <a:cubicBezTo>
                      <a:pt x="659" y="330"/>
                      <a:pt x="859" y="544"/>
                      <a:pt x="929" y="585"/>
                    </a:cubicBezTo>
                    <a:cubicBezTo>
                      <a:pt x="999" y="627"/>
                      <a:pt x="969" y="668"/>
                      <a:pt x="893" y="674"/>
                    </a:cubicBezTo>
                    <a:cubicBezTo>
                      <a:pt x="817" y="680"/>
                      <a:pt x="453" y="648"/>
                      <a:pt x="226" y="324"/>
                    </a:cubicBezTo>
                    <a:cubicBezTo>
                      <a:pt x="0" y="0"/>
                      <a:pt x="578" y="142"/>
                      <a:pt x="578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700505" y="4825291"/>
            <a:ext cx="698176" cy="698176"/>
            <a:chOff x="7217420" y="5023204"/>
            <a:chExt cx="761890" cy="761890"/>
          </a:xfrm>
        </p:grpSpPr>
        <p:sp>
          <p:nvSpPr>
            <p:cNvPr id="44" name="椭圆 43"/>
            <p:cNvSpPr/>
            <p:nvPr/>
          </p:nvSpPr>
          <p:spPr>
            <a:xfrm>
              <a:off x="7217420" y="5023204"/>
              <a:ext cx="761890" cy="761890"/>
            </a:xfrm>
            <a:prstGeom prst="ellipse">
              <a:avLst/>
            </a:prstGeom>
            <a:solidFill>
              <a:srgbClr val="AAB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40" name="Freeform 82"/>
            <p:cNvSpPr>
              <a:spLocks noEditPoints="1"/>
            </p:cNvSpPr>
            <p:nvPr/>
          </p:nvSpPr>
          <p:spPr bwMode="auto">
            <a:xfrm>
              <a:off x="7460898" y="5240903"/>
              <a:ext cx="274934" cy="324922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931144" y="4825291"/>
            <a:ext cx="698176" cy="698176"/>
            <a:chOff x="8448059" y="5023204"/>
            <a:chExt cx="761890" cy="761890"/>
          </a:xfrm>
        </p:grpSpPr>
        <p:sp>
          <p:nvSpPr>
            <p:cNvPr id="45" name="椭圆 44"/>
            <p:cNvSpPr/>
            <p:nvPr/>
          </p:nvSpPr>
          <p:spPr>
            <a:xfrm>
              <a:off x="8448059" y="5023204"/>
              <a:ext cx="761890" cy="761890"/>
            </a:xfrm>
            <a:prstGeom prst="ellipse">
              <a:avLst/>
            </a:prstGeom>
            <a:solidFill>
              <a:srgbClr val="AC9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41" name="Freeform 148"/>
            <p:cNvSpPr>
              <a:spLocks noEditPoints="1"/>
            </p:cNvSpPr>
            <p:nvPr/>
          </p:nvSpPr>
          <p:spPr bwMode="auto">
            <a:xfrm>
              <a:off x="8657716" y="5210882"/>
              <a:ext cx="342576" cy="330250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0" y="2163724"/>
            <a:ext cx="5121313" cy="2922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3" grpId="0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123543"/>
            <a:ext cx="12192000" cy="1734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67" y="5213030"/>
            <a:ext cx="3465677" cy="1555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49" y="3029351"/>
            <a:ext cx="3782590" cy="25591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51280"/>
            <a:ext cx="1555482" cy="155548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02724" y="5123543"/>
            <a:ext cx="4398233" cy="1325563"/>
          </a:xfrm>
        </p:spPr>
        <p:txBody>
          <a:bodyPr>
            <a:noAutofit/>
          </a:bodyPr>
          <a:lstStyle/>
          <a:p>
            <a:r>
              <a:rPr lang="en-US" altLang="zh-CN" sz="9600" spc="600" dirty="0">
                <a:solidFill>
                  <a:srgbClr val="B6AC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rPr>
              <a:t>20XX</a:t>
            </a:r>
            <a:endParaRPr lang="zh-CN" altLang="en-US" sz="9600" spc="600" dirty="0">
              <a:solidFill>
                <a:srgbClr val="B6AC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911 Porscha" panose="0000040000000000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9550" y="3425742"/>
            <a:ext cx="5439649" cy="4616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汇报</a:t>
            </a:r>
            <a:r>
              <a:rPr lang="zh-CN" altLang="en-US" sz="240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人</a:t>
            </a:r>
            <a:r>
              <a:rPr lang="zh-CN" altLang="en-US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：</a:t>
            </a:r>
            <a:r>
              <a:rPr lang="en-US" altLang="zh-CN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xx   </a:t>
            </a:r>
            <a:r>
              <a:rPr lang="zh-CN" altLang="en-US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汇报</a:t>
            </a:r>
            <a:r>
              <a:rPr lang="zh-CN" altLang="en-US" sz="2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时间</a:t>
            </a:r>
            <a:r>
              <a:rPr lang="zh-CN" altLang="en-US" sz="240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：</a:t>
            </a:r>
            <a:r>
              <a:rPr lang="en-US" altLang="zh-CN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20XX.10</a:t>
            </a:r>
            <a:endParaRPr lang="ko-KR" altLang="en-US" sz="2400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字迹-鸿飞汉魏简体" panose="0201060001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38" y="2371667"/>
            <a:ext cx="7659471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>
            <a:defPPr>
              <a:defRPr lang="zh-CN"/>
            </a:defPPr>
            <a:lvl1pPr indent="0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defRPr>
            </a:lvl1pPr>
          </a:lstStyle>
          <a:p>
            <a:pPr algn="ctr"/>
            <a:r>
              <a:rPr lang="zh-CN" altLang="en-US" dirty="0"/>
              <a:t>感谢您的欣赏！</a:t>
            </a:r>
            <a:endParaRPr lang="ko-KR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589627" y="1414287"/>
            <a:ext cx="5217092" cy="10169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插画风小清新</a:t>
            </a:r>
            <a:endParaRPr lang="ko-KR" altLang="en-US" sz="6000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字迹-鸿飞汉魏简体" panose="0201060001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" y="9525"/>
            <a:ext cx="1218072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36518" y="0"/>
            <a:ext cx="1555482" cy="15554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00514" y="1360420"/>
            <a:ext cx="7590971" cy="413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298841"/>
            <a:ext cx="3782590" cy="25591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7" y="3942098"/>
            <a:ext cx="3465677" cy="1555481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3486670" y="3363902"/>
            <a:ext cx="5646782" cy="6181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Time goes by so fast, people go in and out of your life. You must never miss the opportunity to tell these people how much they mean to you.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578110" y="4335636"/>
            <a:ext cx="1291516" cy="324594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AC9CC8"/>
              </a:gs>
              <a:gs pos="84000">
                <a:srgbClr val="C3D6E7"/>
              </a:gs>
            </a:gsLst>
            <a:lin ang="27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sym typeface="+mn-lt"/>
              </a:rPr>
              <a:t>Let’s </a:t>
            </a:r>
            <a:r>
              <a:rPr lang="en-US" altLang="zh-CN" sz="1400">
                <a:solidFill>
                  <a:schemeClr val="bg1"/>
                </a:solidFill>
                <a:sym typeface="+mn-lt"/>
              </a:rPr>
              <a:t>go </a:t>
            </a:r>
            <a:r>
              <a:rPr lang="en-US" altLang="zh-CN" sz="140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altLang="zh-CN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486747" y="2741844"/>
            <a:ext cx="3230583" cy="687156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活动整体思路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507436" y="1985931"/>
            <a:ext cx="2213792" cy="75591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rPr>
              <a:t>PART ONE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bldLvl="0" animBg="1"/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6944" y="375535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38747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ONE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活动整体思路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5988" y="1690270"/>
            <a:ext cx="1898015" cy="4325848"/>
            <a:chOff x="1316713" y="1252462"/>
            <a:chExt cx="1423512" cy="3244386"/>
          </a:xfrm>
        </p:grpSpPr>
        <p:grpSp>
          <p:nvGrpSpPr>
            <p:cNvPr id="3" name="Group 56"/>
            <p:cNvGrpSpPr/>
            <p:nvPr/>
          </p:nvGrpSpPr>
          <p:grpSpPr>
            <a:xfrm>
              <a:off x="1738960" y="3163939"/>
              <a:ext cx="585103" cy="585103"/>
              <a:chOff x="3181757" y="2258239"/>
              <a:chExt cx="475436" cy="475436"/>
            </a:xfrm>
            <a:effectLst/>
          </p:grpSpPr>
          <p:sp>
            <p:nvSpPr>
              <p:cNvPr id="66" name="Oval 57"/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solidFill>
                <a:srgbClr val="AC9CC8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67" name="Group 58"/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68" name="Freeform: Shape 59"/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9" name="Freeform: Shape 60"/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5" name="Group 154"/>
            <p:cNvGrpSpPr/>
            <p:nvPr/>
          </p:nvGrpSpPr>
          <p:grpSpPr>
            <a:xfrm rot="16200000">
              <a:off x="1352862" y="2250381"/>
              <a:ext cx="1356662" cy="329900"/>
              <a:chOff x="2057400" y="1428750"/>
              <a:chExt cx="1565704" cy="400051"/>
            </a:xfrm>
          </p:grpSpPr>
          <p:sp>
            <p:nvSpPr>
              <p:cNvPr id="42" name="Rectangle: Rounded Corners 155"/>
              <p:cNvSpPr/>
              <p:nvPr/>
            </p:nvSpPr>
            <p:spPr bwMode="auto">
              <a:xfrm>
                <a:off x="2057400" y="1428750"/>
                <a:ext cx="1565704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3" name="Rectangle: Rounded Corners 156"/>
              <p:cNvSpPr/>
              <p:nvPr/>
            </p:nvSpPr>
            <p:spPr bwMode="auto">
              <a:xfrm>
                <a:off x="2057401" y="1428751"/>
                <a:ext cx="503832" cy="400050"/>
              </a:xfrm>
              <a:prstGeom prst="roundRect">
                <a:avLst>
                  <a:gd name="adj" fmla="val 50000"/>
                </a:avLst>
              </a:prstGeom>
              <a:solidFill>
                <a:srgbClr val="AC9CC8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0" name="Flowchart: Off-page Connector 157"/>
            <p:cNvSpPr/>
            <p:nvPr/>
          </p:nvSpPr>
          <p:spPr bwMode="auto">
            <a:xfrm>
              <a:off x="1822243" y="1252462"/>
              <a:ext cx="412454" cy="343712"/>
            </a:xfrm>
            <a:prstGeom prst="flowChartOffpageConnector">
              <a:avLst/>
            </a:prstGeom>
            <a:solidFill>
              <a:srgbClr val="AC9CC8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  <a:t>10%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9" name="Group 2"/>
            <p:cNvGrpSpPr/>
            <p:nvPr/>
          </p:nvGrpSpPr>
          <p:grpSpPr>
            <a:xfrm>
              <a:off x="1316713" y="3749044"/>
              <a:ext cx="1423512" cy="747804"/>
              <a:chOff x="1543667" y="4998724"/>
              <a:chExt cx="1898015" cy="997072"/>
            </a:xfrm>
          </p:grpSpPr>
          <p:sp>
            <p:nvSpPr>
              <p:cNvPr id="32" name="TextBox 75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+mn-lt"/>
                    <a:cs typeface="+mn-cs"/>
                    <a:sym typeface="FZHei-B01S" panose="02010601030101010101" pitchFamily="2" charset="-122"/>
                  </a:rPr>
                  <a:t>添加标题</a:t>
                </a:r>
                <a:endParaRPr kumimoji="0" lang="zh-CN" altLang="en-US" sz="18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+mn-lt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33" name="TextBox 76"/>
              <p:cNvSpPr txBox="1"/>
              <p:nvPr/>
            </p:nvSpPr>
            <p:spPr bwMode="auto">
              <a:xfrm>
                <a:off x="1543667" y="5468111"/>
                <a:ext cx="1898015" cy="527685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Autofit/>
              </a:bodyPr>
              <a:lstStyle/>
              <a:p>
                <a:pPr marL="0" marR="0" lvl="0" indent="0" algn="ctr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cs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b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rPr>
                </a:b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3848320" y="1581367"/>
            <a:ext cx="1847850" cy="4325542"/>
            <a:chOff x="2616244" y="1286505"/>
            <a:chExt cx="1385888" cy="3244157"/>
          </a:xfrm>
        </p:grpSpPr>
        <p:grpSp>
          <p:nvGrpSpPr>
            <p:cNvPr id="11" name="Group 61"/>
            <p:cNvGrpSpPr/>
            <p:nvPr/>
          </p:nvGrpSpPr>
          <p:grpSpPr>
            <a:xfrm>
              <a:off x="3009204" y="3163939"/>
              <a:ext cx="585103" cy="585103"/>
              <a:chOff x="4581932" y="2258239"/>
              <a:chExt cx="475436" cy="475436"/>
            </a:xfrm>
            <a:effectLst/>
          </p:grpSpPr>
          <p:sp>
            <p:nvSpPr>
              <p:cNvPr id="59" name="Oval 62"/>
              <p:cNvSpPr/>
              <p:nvPr/>
            </p:nvSpPr>
            <p:spPr bwMode="auto">
              <a:xfrm>
                <a:off x="4581932" y="2258239"/>
                <a:ext cx="475436" cy="475436"/>
              </a:xfrm>
              <a:prstGeom prst="ellipse">
                <a:avLst/>
              </a:prstGeom>
              <a:solidFill>
                <a:srgbClr val="AAB2D7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60" name="Group 63"/>
              <p:cNvGrpSpPr/>
              <p:nvPr/>
            </p:nvGrpSpPr>
            <p:grpSpPr>
              <a:xfrm>
                <a:off x="4705933" y="2383968"/>
                <a:ext cx="227685" cy="223978"/>
                <a:chOff x="4797425" y="4017963"/>
                <a:chExt cx="195263" cy="192088"/>
              </a:xfrm>
              <a:solidFill>
                <a:schemeClr val="bg1"/>
              </a:solidFill>
            </p:grpSpPr>
            <p:sp>
              <p:nvSpPr>
                <p:cNvPr id="61" name="Freeform: Shape 64"/>
                <p:cNvSpPr/>
                <p:nvPr/>
              </p:nvSpPr>
              <p:spPr bwMode="auto">
                <a:xfrm>
                  <a:off x="4833938" y="4017963"/>
                  <a:ext cx="7938" cy="95250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3" y="35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5"/>
                    </a:cxn>
                    <a:cxn ang="0">
                      <a:pos x="1" y="37"/>
                    </a:cxn>
                  </a:cxnLst>
                  <a:rect l="0" t="0" r="r" b="b"/>
                  <a:pathLst>
                    <a:path w="3" h="37">
                      <a:moveTo>
                        <a:pt x="1" y="37"/>
                      </a:move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2" name="Freeform: Shape 65"/>
                <p:cNvSpPr/>
                <p:nvPr/>
              </p:nvSpPr>
              <p:spPr bwMode="auto">
                <a:xfrm>
                  <a:off x="4860925" y="4017963"/>
                  <a:ext cx="11113" cy="58738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4" y="2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1"/>
                    </a:cxn>
                    <a:cxn ang="0">
                      <a:pos x="2" y="23"/>
                    </a:cxn>
                  </a:cxnLst>
                  <a:rect l="0" t="0" r="r" b="b"/>
                  <a:pathLst>
                    <a:path w="4" h="23">
                      <a:moveTo>
                        <a:pt x="2" y="23"/>
                      </a:move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3" name="Freeform: Shape 66"/>
                <p:cNvSpPr/>
                <p:nvPr/>
              </p:nvSpPr>
              <p:spPr bwMode="auto">
                <a:xfrm>
                  <a:off x="4892675" y="4017963"/>
                  <a:ext cx="7938" cy="76200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" h="30">
                      <a:moveTo>
                        <a:pt x="2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4" name="Freeform: Shape 67"/>
                <p:cNvSpPr/>
                <p:nvPr/>
              </p:nvSpPr>
              <p:spPr bwMode="auto">
                <a:xfrm>
                  <a:off x="4922838" y="4017963"/>
                  <a:ext cx="7938" cy="3810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2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5" name="Freeform: Shape 68"/>
                <p:cNvSpPr/>
                <p:nvPr/>
              </p:nvSpPr>
              <p:spPr bwMode="auto">
                <a:xfrm>
                  <a:off x="4797425" y="4017963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73" y="23"/>
                    </a:cxn>
                    <a:cxn ang="0">
                      <a:pos x="64" y="70"/>
                    </a:cxn>
                    <a:cxn ang="0">
                      <a:pos x="62" y="32"/>
                    </a:cxn>
                    <a:cxn ang="0">
                      <a:pos x="61" y="70"/>
                    </a:cxn>
                    <a:cxn ang="0">
                      <a:pos x="52" y="51"/>
                    </a:cxn>
                    <a:cxn ang="0">
                      <a:pos x="49" y="51"/>
                    </a:cxn>
                    <a:cxn ang="0">
                      <a:pos x="40" y="70"/>
                    </a:cxn>
                    <a:cxn ang="0">
                      <a:pos x="39" y="57"/>
                    </a:cxn>
                    <a:cxn ang="0">
                      <a:pos x="37" y="70"/>
                    </a:cxn>
                    <a:cxn ang="0">
                      <a:pos x="29" y="56"/>
                    </a:cxn>
                    <a:cxn ang="0">
                      <a:pos x="25" y="56"/>
                    </a:cxn>
                    <a:cxn ang="0">
                      <a:pos x="17" y="70"/>
                    </a:cxn>
                    <a:cxn ang="0">
                      <a:pos x="15" y="67"/>
                    </a:cxn>
                    <a:cxn ang="0">
                      <a:pos x="14" y="70"/>
                    </a:cxn>
                    <a:cxn ang="0">
                      <a:pos x="28" y="39"/>
                    </a:cxn>
                    <a:cxn ang="0">
                      <a:pos x="43" y="46"/>
                    </a:cxn>
                    <a:cxn ang="0">
                      <a:pos x="71" y="14"/>
                    </a:cxn>
                    <a:cxn ang="0">
                      <a:pos x="74" y="16"/>
                    </a:cxn>
                    <a:cxn ang="0">
                      <a:pos x="73" y="2"/>
                    </a:cxn>
                    <a:cxn ang="0">
                      <a:pos x="71" y="0"/>
                    </a:cxn>
                    <a:cxn ang="0">
                      <a:pos x="58" y="5"/>
                    </a:cxn>
                    <a:cxn ang="0">
                      <a:pos x="66" y="6"/>
                    </a:cxn>
                    <a:cxn ang="0">
                      <a:pos x="28" y="34"/>
                    </a:cxn>
                    <a:cxn ang="0">
                      <a:pos x="5" y="65"/>
                    </a:cxn>
                    <a:cxn ang="0">
                      <a:pos x="2" y="0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73" y="75"/>
                    </a:cxn>
                    <a:cxn ang="0">
                      <a:pos x="76" y="72"/>
                    </a:cxn>
                    <a:cxn ang="0">
                      <a:pos x="74" y="22"/>
                    </a:cxn>
                  </a:cxnLst>
                  <a:rect l="0" t="0" r="r" b="b"/>
                  <a:pathLst>
                    <a:path w="76" h="75">
                      <a:moveTo>
                        <a:pt x="74" y="22"/>
                      </a:moveTo>
                      <a:cubicBezTo>
                        <a:pt x="73" y="22"/>
                        <a:pt x="73" y="22"/>
                        <a:pt x="73" y="23"/>
                      </a:cubicBez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3"/>
                        <a:pt x="63" y="32"/>
                        <a:pt x="62" y="32"/>
                      </a:cubicBezTo>
                      <a:cubicBezTo>
                        <a:pt x="62" y="32"/>
                        <a:pt x="61" y="33"/>
                        <a:pt x="61" y="34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0"/>
                        <a:pt x="51" y="49"/>
                        <a:pt x="51" y="49"/>
                      </a:cubicBezTo>
                      <a:cubicBezTo>
                        <a:pt x="50" y="49"/>
                        <a:pt x="49" y="50"/>
                        <a:pt x="49" y="5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39" y="57"/>
                      </a:cubicBezTo>
                      <a:cubicBezTo>
                        <a:pt x="38" y="57"/>
                        <a:pt x="37" y="57"/>
                        <a:pt x="37" y="58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4"/>
                        <a:pt x="27" y="54"/>
                      </a:cubicBezTo>
                      <a:cubicBezTo>
                        <a:pt x="26" y="54"/>
                        <a:pt x="25" y="55"/>
                        <a:pt x="25" y="56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8"/>
                        <a:pt x="16" y="67"/>
                        <a:pt x="15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1" y="47"/>
                        <a:pt x="43" y="47"/>
                        <a:pt x="43" y="46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5"/>
                        <a:pt x="72" y="16"/>
                        <a:pt x="73" y="16"/>
                      </a:cubicBezTo>
                      <a:cubicBezTo>
                        <a:pt x="73" y="16"/>
                        <a:pt x="73" y="16"/>
                        <a:pt x="74" y="16"/>
                      </a:cubicBezTo>
                      <a:cubicBezTo>
                        <a:pt x="75" y="15"/>
                        <a:pt x="76" y="14"/>
                        <a:pt x="76" y="13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4"/>
                        <a:pt x="58" y="5"/>
                      </a:cubicBezTo>
                      <a:cubicBezTo>
                        <a:pt x="58" y="6"/>
                        <a:pt x="59" y="7"/>
                        <a:pt x="61" y="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6" y="34"/>
                        <a:pt x="25" y="3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73" y="75"/>
                        <a:pt x="73" y="75"/>
                        <a:pt x="73" y="75"/>
                      </a:cubicBezTo>
                      <a:cubicBezTo>
                        <a:pt x="74" y="75"/>
                        <a:pt x="75" y="74"/>
                        <a:pt x="75" y="74"/>
                      </a:cubicBezTo>
                      <a:cubicBezTo>
                        <a:pt x="76" y="73"/>
                        <a:pt x="76" y="73"/>
                        <a:pt x="76" y="72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5" y="22"/>
                        <a:pt x="7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2" name="Group 158"/>
            <p:cNvGrpSpPr/>
            <p:nvPr/>
          </p:nvGrpSpPr>
          <p:grpSpPr>
            <a:xfrm rot="16200000">
              <a:off x="2640092" y="2267286"/>
              <a:ext cx="1322851" cy="329900"/>
              <a:chOff x="2057400" y="1428750"/>
              <a:chExt cx="1526683" cy="400051"/>
            </a:xfrm>
          </p:grpSpPr>
          <p:sp>
            <p:nvSpPr>
              <p:cNvPr id="40" name="Rectangle: Rounded Corners 159"/>
              <p:cNvSpPr/>
              <p:nvPr/>
            </p:nvSpPr>
            <p:spPr bwMode="auto">
              <a:xfrm>
                <a:off x="2057400" y="1428750"/>
                <a:ext cx="1526683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41" name="Rectangle: Rounded Corners 160"/>
              <p:cNvSpPr/>
              <p:nvPr/>
            </p:nvSpPr>
            <p:spPr bwMode="auto">
              <a:xfrm>
                <a:off x="2057400" y="1428751"/>
                <a:ext cx="696248" cy="400050"/>
              </a:xfrm>
              <a:prstGeom prst="roundRect">
                <a:avLst>
                  <a:gd name="adj" fmla="val 50000"/>
                </a:avLst>
              </a:prstGeom>
              <a:solidFill>
                <a:srgbClr val="AAB2D7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3" name="Flowchart: Off-page Connector 161"/>
            <p:cNvSpPr/>
            <p:nvPr/>
          </p:nvSpPr>
          <p:spPr bwMode="auto">
            <a:xfrm>
              <a:off x="3092266" y="1286505"/>
              <a:ext cx="412454" cy="343712"/>
            </a:xfrm>
            <a:prstGeom prst="flowChartOffpageConnector">
              <a:avLst/>
            </a:prstGeom>
            <a:solidFill>
              <a:srgbClr val="AAB2D7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  <a:t>20%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20" name="Group 79"/>
            <p:cNvGrpSpPr/>
            <p:nvPr/>
          </p:nvGrpSpPr>
          <p:grpSpPr>
            <a:xfrm>
              <a:off x="2616244" y="3749043"/>
              <a:ext cx="1385888" cy="781619"/>
              <a:chOff x="1583011" y="4998724"/>
              <a:chExt cx="1847849" cy="1042159"/>
            </a:xfrm>
          </p:grpSpPr>
          <p:sp>
            <p:nvSpPr>
              <p:cNvPr id="30" name="TextBox 80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6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+mn-lt"/>
                    <a:sym typeface="FZHei-B01S" panose="02010601030101010101" pitchFamily="2" charset="-122"/>
                  </a:rPr>
                  <a:t>添加标题</a:t>
                </a:r>
                <a:endParaRPr kumimoji="0" lang="zh-CN" altLang="en-US" sz="186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+mn-lt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31" name="TextBox 81"/>
              <p:cNvSpPr txBox="1"/>
              <p:nvPr/>
            </p:nvSpPr>
            <p:spPr bwMode="auto">
              <a:xfrm>
                <a:off x="1583011" y="5513198"/>
                <a:ext cx="1847849" cy="527685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Autofit/>
              </a:bodyPr>
              <a:lstStyle/>
              <a:p>
                <a:pPr lvl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6362072" y="1584036"/>
            <a:ext cx="1917700" cy="4307582"/>
            <a:chOff x="5145632" y="1288920"/>
            <a:chExt cx="1438275" cy="3230686"/>
          </a:xfrm>
        </p:grpSpPr>
        <p:grpSp>
          <p:nvGrpSpPr>
            <p:cNvPr id="17" name="Group 105"/>
            <p:cNvGrpSpPr/>
            <p:nvPr/>
          </p:nvGrpSpPr>
          <p:grpSpPr>
            <a:xfrm>
              <a:off x="5549693" y="3163939"/>
              <a:ext cx="585103" cy="585103"/>
              <a:chOff x="4248557" y="3177907"/>
              <a:chExt cx="475436" cy="475436"/>
            </a:xfrm>
            <a:effectLst/>
          </p:grpSpPr>
          <p:sp>
            <p:nvSpPr>
              <p:cNvPr id="49" name="Oval 106"/>
              <p:cNvSpPr/>
              <p:nvPr/>
            </p:nvSpPr>
            <p:spPr bwMode="auto">
              <a:xfrm>
                <a:off x="4248557" y="3177907"/>
                <a:ext cx="475436" cy="475436"/>
              </a:xfrm>
              <a:prstGeom prst="ellipse">
                <a:avLst/>
              </a:prstGeom>
              <a:solidFill>
                <a:srgbClr val="AC9CC8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50" name="Group 107"/>
              <p:cNvGrpSpPr/>
              <p:nvPr/>
            </p:nvGrpSpPr>
            <p:grpSpPr>
              <a:xfrm>
                <a:off x="4330307" y="3263047"/>
                <a:ext cx="311937" cy="305157"/>
                <a:chOff x="4330307" y="3263047"/>
                <a:chExt cx="311937" cy="305157"/>
              </a:xfrm>
            </p:grpSpPr>
            <p:sp>
              <p:nvSpPr>
                <p:cNvPr id="51" name="Freeform: Shape 108"/>
                <p:cNvSpPr/>
                <p:nvPr/>
              </p:nvSpPr>
              <p:spPr bwMode="auto">
                <a:xfrm>
                  <a:off x="4425244" y="3355723"/>
                  <a:ext cx="124323" cy="1243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2" name="Freeform: Shape 109"/>
                <p:cNvSpPr/>
                <p:nvPr/>
              </p:nvSpPr>
              <p:spPr bwMode="auto">
                <a:xfrm>
                  <a:off x="4330307" y="3263047"/>
                  <a:ext cx="311937" cy="305157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3" name="Freeform: Shape 110"/>
                <p:cNvSpPr/>
                <p:nvPr/>
              </p:nvSpPr>
              <p:spPr bwMode="auto">
                <a:xfrm>
                  <a:off x="4395858" y="3330860"/>
                  <a:ext cx="124323" cy="144667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4" name="Freeform: Shape 111"/>
                <p:cNvSpPr/>
                <p:nvPr/>
              </p:nvSpPr>
              <p:spPr bwMode="auto">
                <a:xfrm>
                  <a:off x="4441067" y="3355723"/>
                  <a:ext cx="137886" cy="153708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18" name="Group 166"/>
            <p:cNvGrpSpPr/>
            <p:nvPr/>
          </p:nvGrpSpPr>
          <p:grpSpPr>
            <a:xfrm rot="16200000">
              <a:off x="5180743" y="2267287"/>
              <a:ext cx="1322850" cy="329900"/>
              <a:chOff x="2057399" y="1428750"/>
              <a:chExt cx="1526683" cy="400051"/>
            </a:xfrm>
          </p:grpSpPr>
          <p:sp>
            <p:nvSpPr>
              <p:cNvPr id="36" name="Rectangle: Rounded Corners 167"/>
              <p:cNvSpPr/>
              <p:nvPr/>
            </p:nvSpPr>
            <p:spPr bwMode="auto">
              <a:xfrm>
                <a:off x="2057400" y="1428750"/>
                <a:ext cx="1526682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Rectangle: Rounded Corners 168"/>
              <p:cNvSpPr/>
              <p:nvPr/>
            </p:nvSpPr>
            <p:spPr bwMode="auto">
              <a:xfrm>
                <a:off x="2057399" y="1428751"/>
                <a:ext cx="1050702" cy="400050"/>
              </a:xfrm>
              <a:prstGeom prst="roundRect">
                <a:avLst>
                  <a:gd name="adj" fmla="val 50000"/>
                </a:avLst>
              </a:prstGeom>
              <a:solidFill>
                <a:srgbClr val="AC9CC8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2" name="Flowchart: Off-page Connector 169"/>
            <p:cNvSpPr/>
            <p:nvPr/>
          </p:nvSpPr>
          <p:spPr bwMode="auto">
            <a:xfrm>
              <a:off x="5621737" y="1288920"/>
              <a:ext cx="412454" cy="343712"/>
            </a:xfrm>
            <a:prstGeom prst="flowChartOffpageConnector">
              <a:avLst/>
            </a:prstGeom>
            <a:solidFill>
              <a:srgbClr val="AC9CC8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  <a:t>50%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23" name="Group 85"/>
            <p:cNvGrpSpPr/>
            <p:nvPr/>
          </p:nvGrpSpPr>
          <p:grpSpPr>
            <a:xfrm>
              <a:off x="5145632" y="3749044"/>
              <a:ext cx="1438275" cy="770562"/>
              <a:chOff x="1568799" y="4998724"/>
              <a:chExt cx="1917700" cy="1027416"/>
            </a:xfrm>
          </p:grpSpPr>
          <p:sp>
            <p:nvSpPr>
              <p:cNvPr id="26" name="TextBox 86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6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+mn-lt"/>
                    <a:sym typeface="FZHei-B01S" panose="02010601030101010101" pitchFamily="2" charset="-122"/>
                  </a:rPr>
                  <a:t>添加标题</a:t>
                </a:r>
                <a:endParaRPr kumimoji="0" lang="zh-CN" altLang="en-US" sz="186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+mn-lt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TextBox 87"/>
              <p:cNvSpPr txBox="1"/>
              <p:nvPr/>
            </p:nvSpPr>
            <p:spPr bwMode="auto">
              <a:xfrm>
                <a:off x="1568799" y="5498455"/>
                <a:ext cx="1917700" cy="527685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Autofit/>
              </a:bodyPr>
              <a:lstStyle/>
              <a:p>
                <a:pPr lvl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9117529" y="1555002"/>
            <a:ext cx="1918335" cy="4286106"/>
            <a:chOff x="6435088" y="1286275"/>
            <a:chExt cx="1438751" cy="3214580"/>
          </a:xfrm>
        </p:grpSpPr>
        <p:grpSp>
          <p:nvGrpSpPr>
            <p:cNvPr id="24" name="Group 112"/>
            <p:cNvGrpSpPr/>
            <p:nvPr/>
          </p:nvGrpSpPr>
          <p:grpSpPr>
            <a:xfrm>
              <a:off x="6819936" y="3163939"/>
              <a:ext cx="585103" cy="585103"/>
              <a:chOff x="2848382" y="3177907"/>
              <a:chExt cx="475436" cy="475436"/>
            </a:xfrm>
            <a:effectLst/>
          </p:grpSpPr>
          <p:sp>
            <p:nvSpPr>
              <p:cNvPr id="44" name="Oval 113"/>
              <p:cNvSpPr/>
              <p:nvPr/>
            </p:nvSpPr>
            <p:spPr bwMode="auto">
              <a:xfrm>
                <a:off x="2848382" y="3177907"/>
                <a:ext cx="475436" cy="475436"/>
              </a:xfrm>
              <a:prstGeom prst="ellipse">
                <a:avLst/>
              </a:prstGeom>
              <a:solidFill>
                <a:srgbClr val="AAB2D7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45" name="Group 115"/>
              <p:cNvGrpSpPr/>
              <p:nvPr/>
            </p:nvGrpSpPr>
            <p:grpSpPr>
              <a:xfrm>
                <a:off x="2958786" y="3271347"/>
                <a:ext cx="254628" cy="288579"/>
                <a:chOff x="5380038" y="2333625"/>
                <a:chExt cx="190500" cy="215900"/>
              </a:xfrm>
              <a:solidFill>
                <a:schemeClr val="bg1"/>
              </a:solidFill>
            </p:grpSpPr>
            <p:sp>
              <p:nvSpPr>
                <p:cNvPr id="46" name="Freeform: Shape 116"/>
                <p:cNvSpPr/>
                <p:nvPr/>
              </p:nvSpPr>
              <p:spPr bwMode="auto">
                <a:xfrm>
                  <a:off x="5405438" y="2333625"/>
                  <a:ext cx="165100" cy="161925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63" y="9"/>
                    </a:cxn>
                    <a:cxn ang="0">
                      <a:pos x="64" y="6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8" y="0"/>
                    </a:cxn>
                    <a:cxn ang="0">
                      <a:pos x="22" y="6"/>
                    </a:cxn>
                    <a:cxn ang="0">
                      <a:pos x="22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0" y="57"/>
                    </a:cxn>
                    <a:cxn ang="0">
                      <a:pos x="5" y="63"/>
                    </a:cxn>
                    <a:cxn ang="0">
                      <a:pos x="36" y="63"/>
                    </a:cxn>
                    <a:cxn ang="0">
                      <a:pos x="41" y="57"/>
                    </a:cxn>
                    <a:cxn ang="0">
                      <a:pos x="41" y="54"/>
                    </a:cxn>
                    <a:cxn ang="0">
                      <a:pos x="58" y="54"/>
                    </a:cxn>
                    <a:cxn ang="0">
                      <a:pos x="63" y="51"/>
                    </a:cxn>
                    <a:cxn ang="0">
                      <a:pos x="63" y="46"/>
                    </a:cxn>
                    <a:cxn ang="0">
                      <a:pos x="51" y="27"/>
                    </a:cxn>
                    <a:cxn ang="0">
                      <a:pos x="5" y="15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6" y="19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8" y="6"/>
                    </a:cxn>
                    <a:cxn ang="0">
                      <a:pos x="58" y="6"/>
                    </a:cxn>
                    <a:cxn ang="0">
                      <a:pos x="45" y="27"/>
                    </a:cxn>
                    <a:cxn ang="0">
                      <a:pos x="58" y="48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28" y="48"/>
                    </a:cxn>
                    <a:cxn ang="0">
                      <a:pos x="28" y="25"/>
                    </a:cxn>
                    <a:cxn ang="0">
                      <a:pos x="26" y="23"/>
                    </a:cxn>
                    <a:cxn ang="0">
                      <a:pos x="24" y="25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33" y="57"/>
                    </a:cxn>
                    <a:cxn ang="0">
                      <a:pos x="5" y="57"/>
                    </a:cxn>
                    <a:cxn ang="0">
                      <a:pos x="5" y="15"/>
                    </a:cxn>
                    <a:cxn ang="0">
                      <a:pos x="36" y="55"/>
                    </a:cxn>
                    <a:cxn ang="0">
                      <a:pos x="32" y="52"/>
                    </a:cxn>
                    <a:cxn ang="0">
                      <a:pos x="36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64" h="63">
                      <a:moveTo>
                        <a:pt x="51" y="2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7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3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2" y="63"/>
                        <a:pt x="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9" y="63"/>
                        <a:pt x="41" y="60"/>
                        <a:pt x="41" y="57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3"/>
                        <a:pt x="63" y="51"/>
                      </a:cubicBezTo>
                      <a:cubicBezTo>
                        <a:pt x="64" y="49"/>
                        <a:pt x="64" y="47"/>
                        <a:pt x="63" y="46"/>
                      </a:cubicBezTo>
                      <a:lnTo>
                        <a:pt x="51" y="27"/>
                      </a:lnTo>
                      <a:close/>
                      <a:moveTo>
                        <a:pt x="5" y="15"/>
                      </a:move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5" y="19"/>
                        <a:pt x="26" y="19"/>
                      </a:cubicBezTo>
                      <a:cubicBezTo>
                        <a:pt x="27" y="19"/>
                        <a:pt x="28" y="18"/>
                        <a:pt x="28" y="17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4"/>
                        <a:pt x="27" y="23"/>
                        <a:pt x="26" y="23"/>
                      </a:cubicBezTo>
                      <a:cubicBezTo>
                        <a:pt x="25" y="23"/>
                        <a:pt x="24" y="24"/>
                        <a:pt x="24" y="25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lnTo>
                        <a:pt x="5" y="15"/>
                      </a:lnTo>
                      <a:close/>
                      <a:moveTo>
                        <a:pt x="36" y="55"/>
                      </a:move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lnTo>
                        <a:pt x="36" y="5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7" name="Freeform: Shape 118"/>
                <p:cNvSpPr/>
                <p:nvPr/>
              </p:nvSpPr>
              <p:spPr bwMode="auto">
                <a:xfrm>
                  <a:off x="5380038" y="2359025"/>
                  <a:ext cx="15875" cy="1905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2"/>
                    </a:cxn>
                    <a:cxn ang="0">
                      <a:pos x="3" y="74"/>
                    </a:cxn>
                    <a:cxn ang="0">
                      <a:pos x="6" y="72"/>
                    </a:cxn>
                    <a:cxn ang="0">
                      <a:pos x="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4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3" y="74"/>
                      </a:cubicBezTo>
                      <a:cubicBezTo>
                        <a:pt x="4" y="74"/>
                        <a:pt x="6" y="73"/>
                        <a:pt x="6" y="7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8" name="Oval 119"/>
                <p:cNvSpPr/>
                <p:nvPr/>
              </p:nvSpPr>
              <p:spPr bwMode="auto">
                <a:xfrm>
                  <a:off x="5380038" y="2333625"/>
                  <a:ext cx="15875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方正黑体简体" panose="02010601030101010101" pitchFamily="2" charset="-122"/>
                    <a:cs typeface="+mn-lt"/>
                    <a:sym typeface="FZHei-B01S" panose="02010601030101010101" pitchFamily="2" charset="-122"/>
                  </a:endParaRPr>
                </a:p>
              </p:txBody>
            </p:sp>
          </p:grpSp>
        </p:grpSp>
        <p:grpSp>
          <p:nvGrpSpPr>
            <p:cNvPr id="25" name="Group 170"/>
            <p:cNvGrpSpPr/>
            <p:nvPr/>
          </p:nvGrpSpPr>
          <p:grpSpPr>
            <a:xfrm rot="16200000">
              <a:off x="6451064" y="2267288"/>
              <a:ext cx="1322849" cy="329900"/>
              <a:chOff x="2057401" y="1428750"/>
              <a:chExt cx="1526681" cy="400052"/>
            </a:xfrm>
          </p:grpSpPr>
          <p:sp>
            <p:nvSpPr>
              <p:cNvPr id="34" name="Rectangle: Rounded Corners 171"/>
              <p:cNvSpPr/>
              <p:nvPr/>
            </p:nvSpPr>
            <p:spPr bwMode="auto">
              <a:xfrm>
                <a:off x="2057401" y="1428750"/>
                <a:ext cx="1526681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Rectangle: Rounded Corners 172"/>
              <p:cNvSpPr/>
              <p:nvPr/>
            </p:nvSpPr>
            <p:spPr bwMode="auto">
              <a:xfrm>
                <a:off x="2057401" y="1428752"/>
                <a:ext cx="1242899" cy="400050"/>
              </a:xfrm>
              <a:prstGeom prst="roundRect">
                <a:avLst>
                  <a:gd name="adj" fmla="val 50000"/>
                </a:avLst>
              </a:prstGeom>
              <a:solidFill>
                <a:srgbClr val="AAB2D7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70" name="Flowchart: Off-page Connector 173"/>
            <p:cNvSpPr/>
            <p:nvPr/>
          </p:nvSpPr>
          <p:spPr bwMode="auto">
            <a:xfrm>
              <a:off x="6870865" y="1286275"/>
              <a:ext cx="412454" cy="343712"/>
            </a:xfrm>
            <a:prstGeom prst="flowChartOffpageConnector">
              <a:avLst/>
            </a:prstGeom>
            <a:solidFill>
              <a:srgbClr val="AAB2D7"/>
            </a:solidFill>
            <a:ln w="19050">
              <a:noFill/>
              <a:round/>
            </a:ln>
          </p:spPr>
          <p:txBody>
            <a:bodyPr vert="horz" wrap="none" lIns="121920" tIns="60960" rIns="121920" bIns="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  <a:t>70%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75" name="Group 88"/>
            <p:cNvGrpSpPr/>
            <p:nvPr/>
          </p:nvGrpSpPr>
          <p:grpSpPr>
            <a:xfrm>
              <a:off x="6435088" y="3749042"/>
              <a:ext cx="1438751" cy="751813"/>
              <a:chOff x="1594711" y="4998724"/>
              <a:chExt cx="1918335" cy="1002418"/>
            </a:xfrm>
          </p:grpSpPr>
          <p:sp>
            <p:nvSpPr>
              <p:cNvPr id="76" name="TextBox 89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6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ea typeface="+mn-lt"/>
                    <a:sym typeface="FZHei-B01S" panose="02010601030101010101" pitchFamily="2" charset="-122"/>
                  </a:rPr>
                  <a:t>添加标题</a:t>
                </a:r>
                <a:endParaRPr kumimoji="0" lang="zh-CN" altLang="en-US" sz="186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ea typeface="+mn-lt"/>
                  <a:cs typeface="+mn-cs"/>
                  <a:sym typeface="FZHei-B01S" panose="02010601030101010101" pitchFamily="2" charset="-122"/>
                </a:endParaRPr>
              </a:p>
            </p:txBody>
          </p:sp>
          <p:sp>
            <p:nvSpPr>
              <p:cNvPr id="77" name="TextBox 90"/>
              <p:cNvSpPr txBox="1"/>
              <p:nvPr/>
            </p:nvSpPr>
            <p:spPr bwMode="auto">
              <a:xfrm>
                <a:off x="1594711" y="5473457"/>
                <a:ext cx="1918335" cy="527685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 anchorCtr="1">
                <a:noAutofit/>
              </a:bodyPr>
              <a:lstStyle/>
              <a:p>
                <a:pPr lvl="0" algn="ctr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+mn-lt"/>
                    <a:sym typeface="FZHei-B01S" panose="02010601030101010101" pitchFamily="2" charset="-122"/>
                  </a:rPr>
                  <a:t>请在此处添加具体内容，文字尽量言简意赅，简单说明即可，不必过于繁琐，注意板面美观度。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4107426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ONE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活动整体思路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" name="Hexágono 8"/>
          <p:cNvSpPr/>
          <p:nvPr/>
        </p:nvSpPr>
        <p:spPr>
          <a:xfrm>
            <a:off x="9200005" y="2710207"/>
            <a:ext cx="2411896" cy="2079221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3" name="Hexágono 9"/>
          <p:cNvSpPr/>
          <p:nvPr/>
        </p:nvSpPr>
        <p:spPr>
          <a:xfrm>
            <a:off x="877645" y="2663140"/>
            <a:ext cx="2411896" cy="2079221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58235" y="1538077"/>
            <a:ext cx="2411896" cy="2079221"/>
            <a:chOff x="2958235" y="1538077"/>
            <a:chExt cx="2411896" cy="2079221"/>
          </a:xfrm>
        </p:grpSpPr>
        <p:sp>
          <p:nvSpPr>
            <p:cNvPr id="5" name="Hexágono 6"/>
            <p:cNvSpPr/>
            <p:nvPr/>
          </p:nvSpPr>
          <p:spPr>
            <a:xfrm>
              <a:off x="2958235" y="1538077"/>
              <a:ext cx="2411896" cy="2079221"/>
            </a:xfrm>
            <a:prstGeom prst="hexagon">
              <a:avLst/>
            </a:prstGeom>
            <a:solidFill>
              <a:srgbClr val="AC9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89541" y="2073312"/>
              <a:ext cx="1981200" cy="1373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19415" y="3882339"/>
            <a:ext cx="2411896" cy="2079221"/>
            <a:chOff x="7119415" y="3882339"/>
            <a:chExt cx="2411896" cy="2079221"/>
          </a:xfrm>
        </p:grpSpPr>
        <p:sp>
          <p:nvSpPr>
            <p:cNvPr id="10" name="Hexágono 5"/>
            <p:cNvSpPr/>
            <p:nvPr/>
          </p:nvSpPr>
          <p:spPr>
            <a:xfrm>
              <a:off x="7119415" y="3882339"/>
              <a:ext cx="2411896" cy="2079221"/>
            </a:xfrm>
            <a:prstGeom prst="hexagon">
              <a:avLst/>
            </a:prstGeom>
            <a:solidFill>
              <a:srgbClr val="AC9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33429" y="4544496"/>
              <a:ext cx="1981200" cy="1373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19415" y="1538077"/>
            <a:ext cx="2411896" cy="2079221"/>
            <a:chOff x="7119415" y="1538077"/>
            <a:chExt cx="2411896" cy="2079221"/>
          </a:xfrm>
        </p:grpSpPr>
        <p:sp>
          <p:nvSpPr>
            <p:cNvPr id="11" name="Hexágono 4"/>
            <p:cNvSpPr/>
            <p:nvPr/>
          </p:nvSpPr>
          <p:spPr>
            <a:xfrm>
              <a:off x="7119415" y="1538077"/>
              <a:ext cx="2411896" cy="2079221"/>
            </a:xfrm>
            <a:prstGeom prst="hexagon">
              <a:avLst/>
            </a:prstGeom>
            <a:solidFill>
              <a:srgbClr val="AAB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433429" y="2049778"/>
              <a:ext cx="1981200" cy="1373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</a:b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58235" y="3882339"/>
            <a:ext cx="2411896" cy="2079221"/>
            <a:chOff x="2958235" y="3882339"/>
            <a:chExt cx="2411896" cy="2079221"/>
          </a:xfrm>
        </p:grpSpPr>
        <p:sp>
          <p:nvSpPr>
            <p:cNvPr id="12" name="Hexágono 7"/>
            <p:cNvSpPr/>
            <p:nvPr/>
          </p:nvSpPr>
          <p:spPr>
            <a:xfrm>
              <a:off x="2958235" y="3882339"/>
              <a:ext cx="2411896" cy="2079221"/>
            </a:xfrm>
            <a:prstGeom prst="hexagon">
              <a:avLst/>
            </a:prstGeom>
            <a:solidFill>
              <a:srgbClr val="AAB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64327" y="4487413"/>
              <a:ext cx="1981200" cy="1373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bg1"/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200" dirty="0">
                  <a:solidFill>
                    <a:schemeClr val="bg1"/>
                  </a:solidFill>
                  <a:ea typeface="+mn-lt"/>
                  <a:cs typeface="+mn-lt"/>
                  <a:sym typeface="FZHei-B01S" panose="02010601030101010101" pitchFamily="2" charset="-122"/>
                </a:rPr>
              </a:br>
              <a:endParaRPr lang="zh-CN" altLang="en-US" sz="1200" dirty="0">
                <a:solidFill>
                  <a:schemeClr val="bg1"/>
                </a:solidFill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38825" y="2710208"/>
            <a:ext cx="2411896" cy="2079221"/>
            <a:chOff x="5038825" y="2710208"/>
            <a:chExt cx="2411896" cy="2079221"/>
          </a:xfrm>
        </p:grpSpPr>
        <p:sp>
          <p:nvSpPr>
            <p:cNvPr id="17" name="Hexágono 3"/>
            <p:cNvSpPr/>
            <p:nvPr/>
          </p:nvSpPr>
          <p:spPr>
            <a:xfrm>
              <a:off x="5038825" y="2710208"/>
              <a:ext cx="2411896" cy="2079221"/>
            </a:xfrm>
            <a:prstGeom prst="hexagon">
              <a:avLst/>
            </a:prstGeom>
            <a:noFill/>
            <a:ln w="57150">
              <a:solidFill>
                <a:srgbClr val="AC9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  <p:sp>
          <p:nvSpPr>
            <p:cNvPr id="23" name="Freeform 313"/>
            <p:cNvSpPr>
              <a:spLocks noEditPoints="1"/>
            </p:cNvSpPr>
            <p:nvPr/>
          </p:nvSpPr>
          <p:spPr bwMode="auto">
            <a:xfrm>
              <a:off x="5810934" y="3223276"/>
              <a:ext cx="842465" cy="1053081"/>
            </a:xfrm>
            <a:custGeom>
              <a:avLst/>
              <a:gdLst>
                <a:gd name="T0" fmla="*/ 88 w 88"/>
                <a:gd name="T1" fmla="*/ 17 h 110"/>
                <a:gd name="T2" fmla="*/ 82 w 88"/>
                <a:gd name="T3" fmla="*/ 11 h 110"/>
                <a:gd name="T4" fmla="*/ 62 w 88"/>
                <a:gd name="T5" fmla="*/ 53 h 110"/>
                <a:gd name="T6" fmla="*/ 55 w 88"/>
                <a:gd name="T7" fmla="*/ 49 h 110"/>
                <a:gd name="T8" fmla="*/ 77 w 88"/>
                <a:gd name="T9" fmla="*/ 5 h 110"/>
                <a:gd name="T10" fmla="*/ 71 w 88"/>
                <a:gd name="T11" fmla="*/ 0 h 110"/>
                <a:gd name="T12" fmla="*/ 17 w 88"/>
                <a:gd name="T13" fmla="*/ 0 h 110"/>
                <a:gd name="T14" fmla="*/ 12 w 88"/>
                <a:gd name="T15" fmla="*/ 5 h 110"/>
                <a:gd name="T16" fmla="*/ 33 w 88"/>
                <a:gd name="T17" fmla="*/ 49 h 110"/>
                <a:gd name="T18" fmla="*/ 26 w 88"/>
                <a:gd name="T19" fmla="*/ 53 h 110"/>
                <a:gd name="T20" fmla="*/ 6 w 88"/>
                <a:gd name="T21" fmla="*/ 11 h 110"/>
                <a:gd name="T22" fmla="*/ 0 w 88"/>
                <a:gd name="T23" fmla="*/ 17 h 110"/>
                <a:gd name="T24" fmla="*/ 20 w 88"/>
                <a:gd name="T25" fmla="*/ 58 h 110"/>
                <a:gd name="T26" fmla="*/ 13 w 88"/>
                <a:gd name="T27" fmla="*/ 79 h 110"/>
                <a:gd name="T28" fmla="*/ 44 w 88"/>
                <a:gd name="T29" fmla="*/ 110 h 110"/>
                <a:gd name="T30" fmla="*/ 76 w 88"/>
                <a:gd name="T31" fmla="*/ 79 h 110"/>
                <a:gd name="T32" fmla="*/ 68 w 88"/>
                <a:gd name="T33" fmla="*/ 58 h 110"/>
                <a:gd name="T34" fmla="*/ 88 w 88"/>
                <a:gd name="T35" fmla="*/ 17 h 110"/>
                <a:gd name="T36" fmla="*/ 21 w 88"/>
                <a:gd name="T37" fmla="*/ 8 h 110"/>
                <a:gd name="T38" fmla="*/ 67 w 88"/>
                <a:gd name="T39" fmla="*/ 8 h 110"/>
                <a:gd name="T40" fmla="*/ 63 w 88"/>
                <a:gd name="T41" fmla="*/ 15 h 110"/>
                <a:gd name="T42" fmla="*/ 25 w 88"/>
                <a:gd name="T43" fmla="*/ 15 h 110"/>
                <a:gd name="T44" fmla="*/ 21 w 88"/>
                <a:gd name="T45" fmla="*/ 8 h 110"/>
                <a:gd name="T46" fmla="*/ 29 w 88"/>
                <a:gd name="T47" fmla="*/ 23 h 110"/>
                <a:gd name="T48" fmla="*/ 59 w 88"/>
                <a:gd name="T49" fmla="*/ 23 h 110"/>
                <a:gd name="T50" fmla="*/ 48 w 88"/>
                <a:gd name="T51" fmla="*/ 47 h 110"/>
                <a:gd name="T52" fmla="*/ 44 w 88"/>
                <a:gd name="T53" fmla="*/ 47 h 110"/>
                <a:gd name="T54" fmla="*/ 41 w 88"/>
                <a:gd name="T55" fmla="*/ 47 h 110"/>
                <a:gd name="T56" fmla="*/ 29 w 88"/>
                <a:gd name="T57" fmla="*/ 23 h 110"/>
                <a:gd name="T58" fmla="*/ 69 w 88"/>
                <a:gd name="T59" fmla="*/ 79 h 110"/>
                <a:gd name="T60" fmla="*/ 44 w 88"/>
                <a:gd name="T61" fmla="*/ 103 h 110"/>
                <a:gd name="T62" fmla="*/ 19 w 88"/>
                <a:gd name="T63" fmla="*/ 79 h 110"/>
                <a:gd name="T64" fmla="*/ 44 w 88"/>
                <a:gd name="T65" fmla="*/ 54 h 110"/>
                <a:gd name="T66" fmla="*/ 69 w 88"/>
                <a:gd name="T67" fmla="*/ 79 h 110"/>
                <a:gd name="T68" fmla="*/ 44 w 88"/>
                <a:gd name="T69" fmla="*/ 56 h 110"/>
                <a:gd name="T70" fmla="*/ 21 w 88"/>
                <a:gd name="T71" fmla="*/ 79 h 110"/>
                <a:gd name="T72" fmla="*/ 44 w 88"/>
                <a:gd name="T73" fmla="*/ 101 h 110"/>
                <a:gd name="T74" fmla="*/ 67 w 88"/>
                <a:gd name="T75" fmla="*/ 79 h 110"/>
                <a:gd name="T76" fmla="*/ 44 w 88"/>
                <a:gd name="T77" fmla="*/ 56 h 110"/>
                <a:gd name="T78" fmla="*/ 44 w 88"/>
                <a:gd name="T79" fmla="*/ 99 h 110"/>
                <a:gd name="T80" fmla="*/ 24 w 88"/>
                <a:gd name="T81" fmla="*/ 79 h 110"/>
                <a:gd name="T82" fmla="*/ 44 w 88"/>
                <a:gd name="T83" fmla="*/ 58 h 110"/>
                <a:gd name="T84" fmla="*/ 64 w 88"/>
                <a:gd name="T85" fmla="*/ 79 h 110"/>
                <a:gd name="T86" fmla="*/ 44 w 88"/>
                <a:gd name="T87" fmla="*/ 99 h 110"/>
                <a:gd name="T88" fmla="*/ 48 w 88"/>
                <a:gd name="T89" fmla="*/ 65 h 110"/>
                <a:gd name="T90" fmla="*/ 44 w 88"/>
                <a:gd name="T91" fmla="*/ 65 h 110"/>
                <a:gd name="T92" fmla="*/ 37 w 88"/>
                <a:gd name="T93" fmla="*/ 69 h 110"/>
                <a:gd name="T94" fmla="*/ 37 w 88"/>
                <a:gd name="T95" fmla="*/ 73 h 110"/>
                <a:gd name="T96" fmla="*/ 42 w 88"/>
                <a:gd name="T97" fmla="*/ 73 h 110"/>
                <a:gd name="T98" fmla="*/ 42 w 88"/>
                <a:gd name="T99" fmla="*/ 89 h 110"/>
                <a:gd name="T100" fmla="*/ 39 w 88"/>
                <a:gd name="T101" fmla="*/ 89 h 110"/>
                <a:gd name="T102" fmla="*/ 39 w 88"/>
                <a:gd name="T103" fmla="*/ 92 h 110"/>
                <a:gd name="T104" fmla="*/ 51 w 88"/>
                <a:gd name="T105" fmla="*/ 92 h 110"/>
                <a:gd name="T106" fmla="*/ 51 w 88"/>
                <a:gd name="T107" fmla="*/ 89 h 110"/>
                <a:gd name="T108" fmla="*/ 48 w 88"/>
                <a:gd name="T109" fmla="*/ 89 h 110"/>
                <a:gd name="T110" fmla="*/ 48 w 88"/>
                <a:gd name="T111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110">
                  <a:moveTo>
                    <a:pt x="88" y="1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0" y="51"/>
                    <a:pt x="58" y="50"/>
                    <a:pt x="55" y="49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1" y="50"/>
                    <a:pt x="28" y="51"/>
                    <a:pt x="26" y="5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6" y="63"/>
                    <a:pt x="13" y="71"/>
                    <a:pt x="13" y="79"/>
                  </a:cubicBezTo>
                  <a:cubicBezTo>
                    <a:pt x="13" y="96"/>
                    <a:pt x="27" y="110"/>
                    <a:pt x="44" y="110"/>
                  </a:cubicBezTo>
                  <a:cubicBezTo>
                    <a:pt x="61" y="110"/>
                    <a:pt x="76" y="96"/>
                    <a:pt x="76" y="79"/>
                  </a:cubicBezTo>
                  <a:cubicBezTo>
                    <a:pt x="76" y="71"/>
                    <a:pt x="73" y="63"/>
                    <a:pt x="68" y="58"/>
                  </a:cubicBezTo>
                  <a:lnTo>
                    <a:pt x="88" y="17"/>
                  </a:lnTo>
                  <a:close/>
                  <a:moveTo>
                    <a:pt x="21" y="8"/>
                  </a:moveTo>
                  <a:cubicBezTo>
                    <a:pt x="67" y="8"/>
                    <a:pt x="67" y="8"/>
                    <a:pt x="67" y="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1" y="8"/>
                  </a:lnTo>
                  <a:close/>
                  <a:moveTo>
                    <a:pt x="29" y="23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5" y="47"/>
                    <a:pt x="44" y="47"/>
                  </a:cubicBezTo>
                  <a:cubicBezTo>
                    <a:pt x="43" y="47"/>
                    <a:pt x="42" y="47"/>
                    <a:pt x="41" y="47"/>
                  </a:cubicBezTo>
                  <a:lnTo>
                    <a:pt x="29" y="23"/>
                  </a:lnTo>
                  <a:close/>
                  <a:moveTo>
                    <a:pt x="69" y="79"/>
                  </a:moveTo>
                  <a:cubicBezTo>
                    <a:pt x="69" y="92"/>
                    <a:pt x="58" y="103"/>
                    <a:pt x="44" y="103"/>
                  </a:cubicBezTo>
                  <a:cubicBezTo>
                    <a:pt x="31" y="103"/>
                    <a:pt x="19" y="92"/>
                    <a:pt x="19" y="79"/>
                  </a:cubicBezTo>
                  <a:cubicBezTo>
                    <a:pt x="19" y="65"/>
                    <a:pt x="31" y="54"/>
                    <a:pt x="44" y="54"/>
                  </a:cubicBezTo>
                  <a:cubicBezTo>
                    <a:pt x="58" y="54"/>
                    <a:pt x="69" y="65"/>
                    <a:pt x="69" y="79"/>
                  </a:cubicBezTo>
                  <a:close/>
                  <a:moveTo>
                    <a:pt x="44" y="56"/>
                  </a:moveTo>
                  <a:cubicBezTo>
                    <a:pt x="32" y="56"/>
                    <a:pt x="21" y="66"/>
                    <a:pt x="21" y="79"/>
                  </a:cubicBezTo>
                  <a:cubicBezTo>
                    <a:pt x="21" y="91"/>
                    <a:pt x="32" y="101"/>
                    <a:pt x="44" y="101"/>
                  </a:cubicBezTo>
                  <a:cubicBezTo>
                    <a:pt x="57" y="101"/>
                    <a:pt x="67" y="91"/>
                    <a:pt x="67" y="79"/>
                  </a:cubicBezTo>
                  <a:cubicBezTo>
                    <a:pt x="67" y="66"/>
                    <a:pt x="57" y="56"/>
                    <a:pt x="44" y="56"/>
                  </a:cubicBezTo>
                  <a:close/>
                  <a:moveTo>
                    <a:pt x="44" y="99"/>
                  </a:moveTo>
                  <a:cubicBezTo>
                    <a:pt x="33" y="99"/>
                    <a:pt x="24" y="90"/>
                    <a:pt x="24" y="79"/>
                  </a:cubicBezTo>
                  <a:cubicBezTo>
                    <a:pt x="24" y="67"/>
                    <a:pt x="33" y="58"/>
                    <a:pt x="44" y="58"/>
                  </a:cubicBezTo>
                  <a:cubicBezTo>
                    <a:pt x="55" y="58"/>
                    <a:pt x="64" y="67"/>
                    <a:pt x="64" y="79"/>
                  </a:cubicBezTo>
                  <a:cubicBezTo>
                    <a:pt x="64" y="90"/>
                    <a:pt x="55" y="99"/>
                    <a:pt x="44" y="99"/>
                  </a:cubicBezTo>
                  <a:close/>
                  <a:moveTo>
                    <a:pt x="48" y="65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2" y="69"/>
                    <a:pt x="37" y="69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48" y="89"/>
                    <a:pt x="48" y="89"/>
                    <a:pt x="48" y="89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rgbClr val="AC9C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4107426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ONE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活动整体思路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2140" y="1853750"/>
            <a:ext cx="10043145" cy="3685351"/>
            <a:chOff x="1261513" y="2052701"/>
            <a:chExt cx="10043145" cy="3685351"/>
          </a:xfrm>
        </p:grpSpPr>
        <p:sp>
          <p:nvSpPr>
            <p:cNvPr id="5" name="文本框 9"/>
            <p:cNvSpPr txBox="1">
              <a:spLocks noChangeArrowheads="1"/>
            </p:cNvSpPr>
            <p:nvPr/>
          </p:nvSpPr>
          <p:spPr bwMode="auto">
            <a:xfrm>
              <a:off x="1753154" y="2372301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楷体" panose="02010609060101010101" pitchFamily="49" charset="-122"/>
                  <a:cs typeface="+mn-lt"/>
                </a:rPr>
                <a:t>添加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楷体" panose="02010609060101010101" pitchFamily="49" charset="-122"/>
                  <a:cs typeface="+mn-lt"/>
                </a:rPr>
                <a:t>标题 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lt"/>
              </a:endParaRPr>
            </a:p>
          </p:txBody>
        </p:sp>
        <p:sp>
          <p:nvSpPr>
            <p:cNvPr id="3" name="文本框 13"/>
            <p:cNvSpPr txBox="1">
              <a:spLocks noChangeArrowheads="1"/>
            </p:cNvSpPr>
            <p:nvPr/>
          </p:nvSpPr>
          <p:spPr bwMode="auto">
            <a:xfrm>
              <a:off x="4338180" y="2371367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</p:txBody>
        </p:sp>
        <p:sp>
          <p:nvSpPr>
            <p:cNvPr id="10" name="文本框 17"/>
            <p:cNvSpPr txBox="1">
              <a:spLocks noChangeArrowheads="1"/>
            </p:cNvSpPr>
            <p:nvPr/>
          </p:nvSpPr>
          <p:spPr bwMode="auto">
            <a:xfrm>
              <a:off x="6872729" y="2357343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</p:txBody>
        </p:sp>
        <p:sp>
          <p:nvSpPr>
            <p:cNvPr id="11" name="文本框 21"/>
            <p:cNvSpPr txBox="1">
              <a:spLocks noChangeArrowheads="1"/>
            </p:cNvSpPr>
            <p:nvPr/>
          </p:nvSpPr>
          <p:spPr bwMode="auto">
            <a:xfrm>
              <a:off x="9322767" y="2371370"/>
              <a:ext cx="129610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</a:t>
              </a: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标题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261513" y="4254501"/>
              <a:ext cx="2338387" cy="30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1399762" y="471252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40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+mn-lt"/>
                  <a:ea typeface="方正黑体简体" panose="02010601030101010101" pitchFamily="2" charset="-122"/>
                  <a:cs typeface="+mn-lt"/>
                  <a:sym typeface="FZHei-B01S" panose="02010601030101010101" pitchFamily="2" charset="-122"/>
                </a:rPr>
              </a:b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楷体" panose="02010609060101010101" pitchFamily="49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819596" y="4254501"/>
              <a:ext cx="2336800" cy="30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3982762" y="4712527"/>
              <a:ext cx="2112962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</a:b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6407152" y="4254501"/>
              <a:ext cx="2336800" cy="30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6557066" y="471252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</a:b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8966271" y="4254501"/>
              <a:ext cx="2338387" cy="30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9144276" y="4712527"/>
              <a:ext cx="2112963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 defTabSz="914400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b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cs typeface="+mn-lt"/>
                  <a:sym typeface="FZHei-B01S" panose="02010601030101010101" pitchFamily="2" charset="-122"/>
                </a:rPr>
              </a:b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67052" y="2052702"/>
              <a:ext cx="1468309" cy="1468309"/>
              <a:chOff x="2719446" y="4412974"/>
              <a:chExt cx="637960" cy="63796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rgbClr val="AAB2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rgbClr val="AAB2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252080" y="2052702"/>
              <a:ext cx="1468309" cy="1468309"/>
              <a:chOff x="2719446" y="4412974"/>
              <a:chExt cx="637960" cy="63796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rgbClr val="AAB2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rgbClr val="AAB2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791654" y="2052702"/>
              <a:ext cx="1468309" cy="1468309"/>
              <a:chOff x="2719446" y="4412974"/>
              <a:chExt cx="637960" cy="63796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rgbClr val="AC9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rgbClr val="AC9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236665" y="2052701"/>
              <a:ext cx="1468309" cy="1468309"/>
              <a:chOff x="2719446" y="4412974"/>
              <a:chExt cx="637960" cy="63796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noFill/>
              <a:ln>
                <a:solidFill>
                  <a:srgbClr val="AC9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rgbClr val="AC9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楷体" panose="02010609060101010101" pitchFamily="49" charset="-122"/>
                  <a:cs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4107426" cy="50249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ONE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活动整体思路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80631" y="1244024"/>
            <a:ext cx="2705100" cy="3638550"/>
          </a:xfrm>
          <a:prstGeom prst="rect">
            <a:avLst/>
          </a:prstGeom>
          <a:noFill/>
          <a:ln w="57150">
            <a:solidFill>
              <a:srgbClr val="AC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1336" y="2027696"/>
            <a:ext cx="2185292" cy="523220"/>
          </a:xfrm>
          <a:prstGeom prst="rect">
            <a:avLst/>
          </a:prstGeom>
          <a:solidFill>
            <a:srgbClr val="AAB2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1428" y="2999353"/>
            <a:ext cx="308534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1336" y="4159083"/>
            <a:ext cx="2185292" cy="523220"/>
          </a:xfrm>
          <a:prstGeom prst="rect">
            <a:avLst/>
          </a:prstGeom>
          <a:solidFill>
            <a:srgbClr val="AC9C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2558" y="5219640"/>
            <a:ext cx="308534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+mn-ea"/>
              </a:rPr>
              <a:t>s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56882" y="2027696"/>
            <a:ext cx="2185292" cy="523220"/>
          </a:xfrm>
          <a:prstGeom prst="rect">
            <a:avLst/>
          </a:prstGeom>
          <a:solidFill>
            <a:srgbClr val="AC9CC8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58104" y="3088253"/>
            <a:ext cx="308534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56882" y="4159083"/>
            <a:ext cx="2185292" cy="523220"/>
          </a:xfrm>
          <a:prstGeom prst="rect">
            <a:avLst/>
          </a:prstGeom>
          <a:solidFill>
            <a:srgbClr val="AAB2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lt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87619" y="5219640"/>
            <a:ext cx="308534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  <a:sym typeface="FZHei-B01S" panose="02010601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36" y="1575316"/>
            <a:ext cx="2599369" cy="430417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" grpId="0" bldLvl="0" animBg="1"/>
      <p:bldP spid="3" grpId="0" bldLvl="0" animBg="1"/>
      <p:bldP spid="10" grpId="0"/>
      <p:bldP spid="11" grpId="0" bldLvl="0" animBg="1"/>
      <p:bldP spid="13" grpId="0"/>
      <p:bldP spid="14" grpId="0" bldLvl="0" animBg="1"/>
      <p:bldP spid="16" grpId="0"/>
      <p:bldP spid="17" grpId="0" bldLvl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9525"/>
            <a:ext cx="1218072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36518" y="0"/>
            <a:ext cx="1555482" cy="15554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00514" y="1360420"/>
            <a:ext cx="7590971" cy="41371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298841"/>
            <a:ext cx="3782590" cy="25591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7" y="3942098"/>
            <a:ext cx="3465677" cy="1555481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3486670" y="3363902"/>
            <a:ext cx="5646782" cy="6181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</a:rPr>
              <a:t>Time goes by so fast, people go in and out of your life. You must never miss the opportunity to tell these people how much they mean to you.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3578110" y="4335636"/>
            <a:ext cx="1291516" cy="324594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AC9CC8"/>
              </a:gs>
              <a:gs pos="84000">
                <a:srgbClr val="C3D6E7"/>
              </a:gs>
            </a:gsLst>
            <a:lin ang="27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1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sym typeface="+mn-lt"/>
              </a:rPr>
              <a:t>Let’s </a:t>
            </a:r>
            <a:r>
              <a:rPr lang="en-US" altLang="zh-CN" sz="1400">
                <a:solidFill>
                  <a:schemeClr val="bg1"/>
                </a:solidFill>
                <a:sym typeface="+mn-lt"/>
              </a:rPr>
              <a:t>go </a:t>
            </a:r>
            <a:r>
              <a:rPr lang="en-US" altLang="zh-CN" sz="140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altLang="zh-CN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486747" y="2741844"/>
            <a:ext cx="3188970" cy="13004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sym typeface="+mn-ea"/>
              </a:rPr>
              <a:t>活动运作策略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  <a:p>
            <a:pPr algn="l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sym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3507436" y="1985931"/>
            <a:ext cx="2213792" cy="8299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字迹-鸿飞汉魏简体" panose="02010600010101010101" pitchFamily="2" charset="-122"/>
                <a:ea typeface="方正字迹-鸿飞汉魏简体" panose="02010600010101010101" pitchFamily="2" charset="-122"/>
                <a:cs typeface="+mn-ea"/>
                <a:sym typeface="+mn-lt"/>
              </a:rPr>
              <a:t>PART TWO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方正字迹-鸿飞汉魏简体" panose="02010600010101010101" pitchFamily="2" charset="-122"/>
              <a:ea typeface="方正字迹-鸿飞汉魏简体" panose="0201060001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 bldLvl="0" animBg="1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14" y="369820"/>
            <a:ext cx="11377386" cy="6107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05868"/>
            <a:ext cx="2737562" cy="1852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639" y="-480"/>
            <a:ext cx="1555482" cy="1555482"/>
          </a:xfrm>
          <a:prstGeom prst="rect">
            <a:avLst/>
          </a:prstGeom>
        </p:spPr>
      </p:pic>
      <p:sp>
        <p:nvSpPr>
          <p:cNvPr id="8" name="TextBox 20"/>
          <p:cNvSpPr txBox="1"/>
          <p:nvPr/>
        </p:nvSpPr>
        <p:spPr>
          <a:xfrm>
            <a:off x="1404374" y="564596"/>
            <a:ext cx="3874770" cy="500380"/>
          </a:xfrm>
          <a:prstGeom prst="rect">
            <a:avLst/>
          </a:prstGeom>
          <a:noFill/>
        </p:spPr>
        <p:txBody>
          <a:bodyPr wrap="none" lIns="70907" tIns="35455" rIns="70907" bIns="35455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PART TWO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方正字迹-鸿飞汉魏简体" panose="02010600010101010101" pitchFamily="2" charset="-122"/>
                <a:cs typeface="+mn-lt"/>
                <a:sym typeface="+mn-ea"/>
              </a:rPr>
              <a:t>活动运作策略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方正字迹-鸿飞汉魏简体" panose="02010600010101010101" pitchFamily="2" charset="-122"/>
              <a:cs typeface="+mn-lt"/>
              <a:sym typeface="+mn-ea"/>
            </a:endParaRPr>
          </a:p>
        </p:txBody>
      </p:sp>
      <p:sp>
        <p:nvSpPr>
          <p:cNvPr id="2" name="椭圆 18"/>
          <p:cNvSpPr>
            <a:spLocks noChangeArrowheads="1"/>
          </p:cNvSpPr>
          <p:nvPr/>
        </p:nvSpPr>
        <p:spPr bwMode="auto">
          <a:xfrm>
            <a:off x="4189730" y="1939602"/>
            <a:ext cx="1480752" cy="1480752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0" cmpd="sng">
            <a:solidFill>
              <a:schemeClr val="bg1">
                <a:lumMod val="6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3" name="弧形 19"/>
          <p:cNvSpPr/>
          <p:nvPr/>
        </p:nvSpPr>
        <p:spPr bwMode="auto">
          <a:xfrm>
            <a:off x="4179384" y="1948248"/>
            <a:ext cx="1480752" cy="1480752"/>
          </a:xfrm>
          <a:custGeom>
            <a:avLst/>
            <a:gdLst>
              <a:gd name="T0" fmla="*/ 1023982 w 1944000"/>
              <a:gd name="T1" fmla="*/ 1391 h 1944000"/>
              <a:gd name="T2" fmla="*/ 1943739 w 1944000"/>
              <a:gd name="T3" fmla="*/ 994516 h 1944000"/>
              <a:gd name="T4" fmla="*/ 978972 w 1944000"/>
              <a:gd name="T5" fmla="*/ 1943975 h 1944000"/>
              <a:gd name="T6" fmla="*/ 684 w 1944000"/>
              <a:gd name="T7" fmla="*/ 1008453 h 1944000"/>
              <a:gd name="T8" fmla="*/ 972000 w 1944000"/>
              <a:gd name="T9" fmla="*/ 972000 h 1944000"/>
              <a:gd name="T10" fmla="*/ 1023982 w 1944000"/>
              <a:gd name="T11" fmla="*/ 1391 h 1944000"/>
              <a:gd name="T12" fmla="*/ 1023982 w 1944000"/>
              <a:gd name="T13" fmla="*/ 1391 h 1944000"/>
              <a:gd name="T14" fmla="*/ 1943739 w 1944000"/>
              <a:gd name="T15" fmla="*/ 994516 h 1944000"/>
              <a:gd name="T16" fmla="*/ 978972 w 1944000"/>
              <a:gd name="T17" fmla="*/ 1943975 h 1944000"/>
              <a:gd name="T18" fmla="*/ 684 w 1944000"/>
              <a:gd name="T19" fmla="*/ 1008453 h 194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4000" h="1944000" stroke="0">
                <a:moveTo>
                  <a:pt x="1023982" y="1391"/>
                </a:moveTo>
                <a:cubicBezTo>
                  <a:pt x="1548570" y="29486"/>
                  <a:pt x="1955908" y="469316"/>
                  <a:pt x="1943739" y="994516"/>
                </a:cubicBezTo>
                <a:cubicBezTo>
                  <a:pt x="1931570" y="1519715"/>
                  <a:pt x="1504298" y="1940207"/>
                  <a:pt x="978972" y="1943975"/>
                </a:cubicBezTo>
                <a:cubicBezTo>
                  <a:pt x="453645" y="1947743"/>
                  <a:pt x="20386" y="1533423"/>
                  <a:pt x="684" y="1008453"/>
                </a:cubicBezTo>
                <a:lnTo>
                  <a:pt x="972000" y="972000"/>
                </a:lnTo>
                <a:lnTo>
                  <a:pt x="1023982" y="1391"/>
                </a:lnTo>
                <a:close/>
              </a:path>
              <a:path w="1944000" h="1944000" fill="none">
                <a:moveTo>
                  <a:pt x="1023982" y="1391"/>
                </a:moveTo>
                <a:cubicBezTo>
                  <a:pt x="1548570" y="29486"/>
                  <a:pt x="1955908" y="469316"/>
                  <a:pt x="1943739" y="994516"/>
                </a:cubicBezTo>
                <a:cubicBezTo>
                  <a:pt x="1931570" y="1519715"/>
                  <a:pt x="1504298" y="1940207"/>
                  <a:pt x="978972" y="1943975"/>
                </a:cubicBezTo>
                <a:cubicBezTo>
                  <a:pt x="453645" y="1947743"/>
                  <a:pt x="20386" y="1533423"/>
                  <a:pt x="684" y="1008453"/>
                </a:cubicBezTo>
              </a:path>
            </a:pathLst>
          </a:custGeom>
          <a:noFill/>
          <a:ln w="66675" cap="rnd" cmpd="sng">
            <a:solidFill>
              <a:srgbClr val="AC9CC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5" name="椭圆 35"/>
          <p:cNvSpPr>
            <a:spLocks noChangeArrowheads="1"/>
          </p:cNvSpPr>
          <p:nvPr/>
        </p:nvSpPr>
        <p:spPr bwMode="auto">
          <a:xfrm>
            <a:off x="6023773" y="1939602"/>
            <a:ext cx="1481962" cy="1480752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0" cmpd="sng">
            <a:solidFill>
              <a:schemeClr val="bg1">
                <a:lumMod val="6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10" name="弧形 36"/>
          <p:cNvSpPr/>
          <p:nvPr/>
        </p:nvSpPr>
        <p:spPr bwMode="auto">
          <a:xfrm>
            <a:off x="6021734" y="1939602"/>
            <a:ext cx="1481962" cy="1480752"/>
          </a:xfrm>
          <a:custGeom>
            <a:avLst/>
            <a:gdLst>
              <a:gd name="T0" fmla="*/ 1023982 w 1944000"/>
              <a:gd name="T1" fmla="*/ 1391 h 1944000"/>
              <a:gd name="T2" fmla="*/ 1943972 w 1944000"/>
              <a:gd name="T3" fmla="*/ 964657 h 1944000"/>
              <a:gd name="T4" fmla="*/ 972000 w 1944000"/>
              <a:gd name="T5" fmla="*/ 972000 h 1944000"/>
              <a:gd name="T6" fmla="*/ 1023982 w 1944000"/>
              <a:gd name="T7" fmla="*/ 1391 h 1944000"/>
              <a:gd name="T8" fmla="*/ 1023982 w 1944000"/>
              <a:gd name="T9" fmla="*/ 1391 h 1944000"/>
              <a:gd name="T10" fmla="*/ 1943972 w 1944000"/>
              <a:gd name="T11" fmla="*/ 964657 h 194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4000" h="1944000" stroke="0">
                <a:moveTo>
                  <a:pt x="1023982" y="1391"/>
                </a:moveTo>
                <a:cubicBezTo>
                  <a:pt x="1537033" y="28868"/>
                  <a:pt x="1940090" y="450885"/>
                  <a:pt x="1943972" y="964657"/>
                </a:cubicBezTo>
                <a:lnTo>
                  <a:pt x="972000" y="972000"/>
                </a:lnTo>
                <a:lnTo>
                  <a:pt x="1023982" y="1391"/>
                </a:lnTo>
                <a:close/>
              </a:path>
              <a:path w="1944000" h="1944000" fill="none">
                <a:moveTo>
                  <a:pt x="1023982" y="1391"/>
                </a:moveTo>
                <a:cubicBezTo>
                  <a:pt x="1537033" y="28868"/>
                  <a:pt x="1940090" y="450885"/>
                  <a:pt x="1943972" y="964657"/>
                </a:cubicBezTo>
              </a:path>
            </a:pathLst>
          </a:custGeom>
          <a:noFill/>
          <a:ln w="66675" cap="rnd" cmpd="sng">
            <a:solidFill>
              <a:srgbClr val="AAB2D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28634" y="2229570"/>
            <a:ext cx="861353" cy="933265"/>
            <a:chOff x="6348954" y="2479760"/>
            <a:chExt cx="861353" cy="933265"/>
          </a:xfrm>
        </p:grpSpPr>
        <p:sp>
          <p:nvSpPr>
            <p:cNvPr id="12" name="文本框 33"/>
            <p:cNvSpPr txBox="1">
              <a:spLocks noChangeArrowheads="1"/>
            </p:cNvSpPr>
            <p:nvPr/>
          </p:nvSpPr>
          <p:spPr bwMode="auto">
            <a:xfrm>
              <a:off x="6403121" y="3108259"/>
              <a:ext cx="763905" cy="3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AAB2D7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lt"/>
                </a:rPr>
                <a:t>15%</a:t>
              </a: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AAB2D7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</a:endParaRPr>
            </a:p>
          </p:txBody>
        </p:sp>
        <p:cxnSp>
          <p:nvCxnSpPr>
            <p:cNvPr id="13" name="直接连接符 34"/>
            <p:cNvCxnSpPr>
              <a:cxnSpLocks noChangeShapeType="1"/>
            </p:cNvCxnSpPr>
            <p:nvPr/>
          </p:nvCxnSpPr>
          <p:spPr bwMode="auto">
            <a:xfrm>
              <a:off x="6348954" y="3007593"/>
              <a:ext cx="861353" cy="0"/>
            </a:xfrm>
            <a:prstGeom prst="line">
              <a:avLst/>
            </a:prstGeom>
            <a:noFill/>
            <a:ln w="22225" cap="rnd" cmpd="sng">
              <a:solidFill>
                <a:srgbClr val="AAB2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Freeform 253"/>
            <p:cNvSpPr>
              <a:spLocks noEditPoints="1"/>
            </p:cNvSpPr>
            <p:nvPr/>
          </p:nvSpPr>
          <p:spPr bwMode="auto">
            <a:xfrm>
              <a:off x="6564204" y="2479760"/>
              <a:ext cx="501141" cy="408548"/>
            </a:xfrm>
            <a:custGeom>
              <a:avLst/>
              <a:gdLst>
                <a:gd name="T0" fmla="*/ 86 w 108"/>
                <a:gd name="T1" fmla="*/ 88 h 88"/>
                <a:gd name="T2" fmla="*/ 83 w 108"/>
                <a:gd name="T3" fmla="*/ 44 h 88"/>
                <a:gd name="T4" fmla="*/ 79 w 108"/>
                <a:gd name="T5" fmla="*/ 70 h 88"/>
                <a:gd name="T6" fmla="*/ 108 w 108"/>
                <a:gd name="T7" fmla="*/ 0 h 88"/>
                <a:gd name="T8" fmla="*/ 91 w 108"/>
                <a:gd name="T9" fmla="*/ 33 h 88"/>
                <a:gd name="T10" fmla="*/ 80 w 108"/>
                <a:gd name="T11" fmla="*/ 24 h 88"/>
                <a:gd name="T12" fmla="*/ 67 w 108"/>
                <a:gd name="T13" fmla="*/ 67 h 88"/>
                <a:gd name="T14" fmla="*/ 36 w 108"/>
                <a:gd name="T15" fmla="*/ 72 h 88"/>
                <a:gd name="T16" fmla="*/ 19 w 108"/>
                <a:gd name="T17" fmla="*/ 62 h 88"/>
                <a:gd name="T18" fmla="*/ 0 w 108"/>
                <a:gd name="T19" fmla="*/ 55 h 88"/>
                <a:gd name="T20" fmla="*/ 24 w 108"/>
                <a:gd name="T21" fmla="*/ 48 h 88"/>
                <a:gd name="T22" fmla="*/ 30 w 108"/>
                <a:gd name="T23" fmla="*/ 57 h 88"/>
                <a:gd name="T24" fmla="*/ 43 w 108"/>
                <a:gd name="T25" fmla="*/ 29 h 88"/>
                <a:gd name="T26" fmla="*/ 65 w 108"/>
                <a:gd name="T27" fmla="*/ 50 h 88"/>
                <a:gd name="T28" fmla="*/ 68 w 108"/>
                <a:gd name="T29" fmla="*/ 18 h 88"/>
                <a:gd name="T30" fmla="*/ 77 w 108"/>
                <a:gd name="T31" fmla="*/ 11 h 88"/>
                <a:gd name="T32" fmla="*/ 90 w 108"/>
                <a:gd name="T33" fmla="*/ 0 h 88"/>
                <a:gd name="T34" fmla="*/ 22 w 108"/>
                <a:gd name="T35" fmla="*/ 88 h 88"/>
                <a:gd name="T36" fmla="*/ 28 w 108"/>
                <a:gd name="T37" fmla="*/ 80 h 88"/>
                <a:gd name="T38" fmla="*/ 22 w 108"/>
                <a:gd name="T39" fmla="*/ 78 h 88"/>
                <a:gd name="T40" fmla="*/ 10 w 108"/>
                <a:gd name="T41" fmla="*/ 88 h 88"/>
                <a:gd name="T42" fmla="*/ 17 w 108"/>
                <a:gd name="T43" fmla="*/ 71 h 88"/>
                <a:gd name="T44" fmla="*/ 10 w 108"/>
                <a:gd name="T45" fmla="*/ 72 h 88"/>
                <a:gd name="T46" fmla="*/ 33 w 108"/>
                <a:gd name="T47" fmla="*/ 88 h 88"/>
                <a:gd name="T48" fmla="*/ 40 w 108"/>
                <a:gd name="T49" fmla="*/ 78 h 88"/>
                <a:gd name="T50" fmla="*/ 33 w 108"/>
                <a:gd name="T51" fmla="*/ 80 h 88"/>
                <a:gd name="T52" fmla="*/ 45 w 108"/>
                <a:gd name="T53" fmla="*/ 88 h 88"/>
                <a:gd name="T54" fmla="*/ 51 w 108"/>
                <a:gd name="T55" fmla="*/ 62 h 88"/>
                <a:gd name="T56" fmla="*/ 45 w 108"/>
                <a:gd name="T57" fmla="*/ 68 h 88"/>
                <a:gd name="T58" fmla="*/ 56 w 108"/>
                <a:gd name="T59" fmla="*/ 88 h 88"/>
                <a:gd name="T60" fmla="*/ 63 w 108"/>
                <a:gd name="T61" fmla="*/ 73 h 88"/>
                <a:gd name="T62" fmla="*/ 56 w 108"/>
                <a:gd name="T63" fmla="*/ 88 h 88"/>
                <a:gd name="T64" fmla="*/ 74 w 108"/>
                <a:gd name="T65" fmla="*/ 88 h 88"/>
                <a:gd name="T66" fmla="*/ 68 w 108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88">
                  <a:moveTo>
                    <a:pt x="79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88"/>
                    <a:pt x="79" y="88"/>
                    <a:pt x="79" y="88"/>
                  </a:cubicBezTo>
                  <a:close/>
                  <a:moveTo>
                    <a:pt x="108" y="0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8" y="0"/>
                    <a:pt x="108" y="0"/>
                    <a:pt x="108" y="0"/>
                  </a:cubicBezTo>
                  <a:close/>
                  <a:moveTo>
                    <a:pt x="22" y="88"/>
                  </a:moveTo>
                  <a:cubicBezTo>
                    <a:pt x="24" y="88"/>
                    <a:pt x="26" y="88"/>
                    <a:pt x="28" y="88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0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88"/>
                    <a:pt x="10" y="88"/>
                    <a:pt x="10" y="88"/>
                  </a:cubicBezTo>
                  <a:close/>
                  <a:moveTo>
                    <a:pt x="33" y="88"/>
                  </a:moveTo>
                  <a:cubicBezTo>
                    <a:pt x="35" y="88"/>
                    <a:pt x="38" y="88"/>
                    <a:pt x="40" y="8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8"/>
                    <a:pt x="33" y="88"/>
                    <a:pt x="33" y="88"/>
                  </a:cubicBezTo>
                  <a:close/>
                  <a:moveTo>
                    <a:pt x="45" y="88"/>
                  </a:moveTo>
                  <a:cubicBezTo>
                    <a:pt x="47" y="88"/>
                    <a:pt x="49" y="88"/>
                    <a:pt x="51" y="88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6" y="88"/>
                  </a:moveTo>
                  <a:cubicBezTo>
                    <a:pt x="58" y="88"/>
                    <a:pt x="60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88"/>
                    <a:pt x="56" y="88"/>
                    <a:pt x="56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2" y="88"/>
                    <a:pt x="74" y="88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AAB2D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053473" y="3877646"/>
            <a:ext cx="1481962" cy="1480752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0" cmpd="sng">
            <a:solidFill>
              <a:schemeClr val="bg1">
                <a:lumMod val="6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16" name="弧形 44"/>
          <p:cNvSpPr/>
          <p:nvPr/>
        </p:nvSpPr>
        <p:spPr bwMode="auto">
          <a:xfrm>
            <a:off x="6062086" y="3877646"/>
            <a:ext cx="1481962" cy="1480752"/>
          </a:xfrm>
          <a:custGeom>
            <a:avLst/>
            <a:gdLst>
              <a:gd name="T0" fmla="*/ 1023982 w 1944000"/>
              <a:gd name="T1" fmla="*/ 1391 h 1944000"/>
              <a:gd name="T2" fmla="*/ 1901805 w 1944000"/>
              <a:gd name="T3" fmla="*/ 688724 h 1944000"/>
              <a:gd name="T4" fmla="*/ 1556335 w 1944000"/>
              <a:gd name="T5" fmla="*/ 1748748 h 1944000"/>
              <a:gd name="T6" fmla="*/ 442087 w 1944000"/>
              <a:gd name="T7" fmla="*/ 1786849 h 1944000"/>
              <a:gd name="T8" fmla="*/ 972000 w 1944000"/>
              <a:gd name="T9" fmla="*/ 972000 h 1944000"/>
              <a:gd name="T10" fmla="*/ 1023982 w 1944000"/>
              <a:gd name="T11" fmla="*/ 1391 h 1944000"/>
              <a:gd name="T12" fmla="*/ 1023982 w 1944000"/>
              <a:gd name="T13" fmla="*/ 1391 h 1944000"/>
              <a:gd name="T14" fmla="*/ 1901805 w 1944000"/>
              <a:gd name="T15" fmla="*/ 688724 h 1944000"/>
              <a:gd name="T16" fmla="*/ 1556335 w 1944000"/>
              <a:gd name="T17" fmla="*/ 1748748 h 1944000"/>
              <a:gd name="T18" fmla="*/ 442087 w 1944000"/>
              <a:gd name="T19" fmla="*/ 1786849 h 194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4000" h="1944000" stroke="0">
                <a:moveTo>
                  <a:pt x="1023982" y="1391"/>
                </a:moveTo>
                <a:cubicBezTo>
                  <a:pt x="1431965" y="23241"/>
                  <a:pt x="1782734" y="297892"/>
                  <a:pt x="1901805" y="688724"/>
                </a:cubicBezTo>
                <a:cubicBezTo>
                  <a:pt x="2020877" y="1079556"/>
                  <a:pt x="1882830" y="1503130"/>
                  <a:pt x="1556335" y="1748748"/>
                </a:cubicBezTo>
                <a:cubicBezTo>
                  <a:pt x="1229840" y="1994366"/>
                  <a:pt x="784598" y="2009590"/>
                  <a:pt x="442087" y="1786849"/>
                </a:cubicBezTo>
                <a:lnTo>
                  <a:pt x="972000" y="972000"/>
                </a:lnTo>
                <a:lnTo>
                  <a:pt x="1023982" y="1391"/>
                </a:lnTo>
                <a:close/>
              </a:path>
              <a:path w="1944000" h="1944000" fill="none">
                <a:moveTo>
                  <a:pt x="1023982" y="1391"/>
                </a:moveTo>
                <a:cubicBezTo>
                  <a:pt x="1431965" y="23241"/>
                  <a:pt x="1782734" y="297892"/>
                  <a:pt x="1901805" y="688724"/>
                </a:cubicBezTo>
                <a:cubicBezTo>
                  <a:pt x="2020877" y="1079556"/>
                  <a:pt x="1882830" y="1503130"/>
                  <a:pt x="1556335" y="1748748"/>
                </a:cubicBezTo>
                <a:cubicBezTo>
                  <a:pt x="1229840" y="1994366"/>
                  <a:pt x="784598" y="2009590"/>
                  <a:pt x="442087" y="1786849"/>
                </a:cubicBezTo>
              </a:path>
            </a:pathLst>
          </a:custGeom>
          <a:noFill/>
          <a:ln w="66675" cap="rnd" cmpd="sng">
            <a:solidFill>
              <a:srgbClr val="AC9CC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58334" y="4214818"/>
            <a:ext cx="861353" cy="886060"/>
            <a:chOff x="6378654" y="4465008"/>
            <a:chExt cx="861353" cy="886060"/>
          </a:xfrm>
        </p:grpSpPr>
        <p:sp>
          <p:nvSpPr>
            <p:cNvPr id="18" name="文本框 41"/>
            <p:cNvSpPr txBox="1">
              <a:spLocks noChangeArrowheads="1"/>
            </p:cNvSpPr>
            <p:nvPr/>
          </p:nvSpPr>
          <p:spPr bwMode="auto">
            <a:xfrm>
              <a:off x="6432822" y="5046302"/>
              <a:ext cx="763905" cy="3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C9CC8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lt"/>
                </a:rPr>
                <a:t>60%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AC9CC8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</a:endParaRPr>
            </a:p>
          </p:txBody>
        </p:sp>
        <p:cxnSp>
          <p:nvCxnSpPr>
            <p:cNvPr id="19" name="直接连接符 42"/>
            <p:cNvCxnSpPr>
              <a:cxnSpLocks noChangeShapeType="1"/>
            </p:cNvCxnSpPr>
            <p:nvPr/>
          </p:nvCxnSpPr>
          <p:spPr bwMode="auto">
            <a:xfrm>
              <a:off x="6378654" y="4945637"/>
              <a:ext cx="861353" cy="0"/>
            </a:xfrm>
            <a:prstGeom prst="line">
              <a:avLst/>
            </a:prstGeom>
            <a:noFill/>
            <a:ln w="22225" cap="rnd" cmpd="sng">
              <a:solidFill>
                <a:srgbClr val="AC9CC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Freeform 298"/>
            <p:cNvSpPr>
              <a:spLocks noEditPoints="1"/>
            </p:cNvSpPr>
            <p:nvPr/>
          </p:nvSpPr>
          <p:spPr bwMode="auto">
            <a:xfrm>
              <a:off x="6571404" y="4465008"/>
              <a:ext cx="475981" cy="393882"/>
            </a:xfrm>
            <a:custGeom>
              <a:avLst/>
              <a:gdLst>
                <a:gd name="T0" fmla="*/ 19 w 102"/>
                <a:gd name="T1" fmla="*/ 33 h 85"/>
                <a:gd name="T2" fmla="*/ 9 w 102"/>
                <a:gd name="T3" fmla="*/ 32 h 85"/>
                <a:gd name="T4" fmla="*/ 18 w 102"/>
                <a:gd name="T5" fmla="*/ 35 h 85"/>
                <a:gd name="T6" fmla="*/ 28 w 102"/>
                <a:gd name="T7" fmla="*/ 37 h 85"/>
                <a:gd name="T8" fmla="*/ 88 w 102"/>
                <a:gd name="T9" fmla="*/ 51 h 85"/>
                <a:gd name="T10" fmla="*/ 102 w 102"/>
                <a:gd name="T11" fmla="*/ 47 h 85"/>
                <a:gd name="T12" fmla="*/ 88 w 102"/>
                <a:gd name="T13" fmla="*/ 85 h 85"/>
                <a:gd name="T14" fmla="*/ 70 w 102"/>
                <a:gd name="T15" fmla="*/ 72 h 85"/>
                <a:gd name="T16" fmla="*/ 3 w 102"/>
                <a:gd name="T17" fmla="*/ 65 h 85"/>
                <a:gd name="T18" fmla="*/ 0 w 102"/>
                <a:gd name="T19" fmla="*/ 58 h 85"/>
                <a:gd name="T20" fmla="*/ 0 w 102"/>
                <a:gd name="T21" fmla="*/ 51 h 85"/>
                <a:gd name="T22" fmla="*/ 31 w 102"/>
                <a:gd name="T23" fmla="*/ 53 h 85"/>
                <a:gd name="T24" fmla="*/ 54 w 102"/>
                <a:gd name="T25" fmla="*/ 45 h 85"/>
                <a:gd name="T26" fmla="*/ 40 w 102"/>
                <a:gd name="T27" fmla="*/ 37 h 85"/>
                <a:gd name="T28" fmla="*/ 86 w 102"/>
                <a:gd name="T29" fmla="*/ 50 h 85"/>
                <a:gd name="T30" fmla="*/ 19 w 102"/>
                <a:gd name="T31" fmla="*/ 32 h 85"/>
                <a:gd name="T32" fmla="*/ 31 w 102"/>
                <a:gd name="T33" fmla="*/ 37 h 85"/>
                <a:gd name="T34" fmla="*/ 30 w 102"/>
                <a:gd name="T35" fmla="*/ 43 h 85"/>
                <a:gd name="T36" fmla="*/ 5 w 102"/>
                <a:gd name="T37" fmla="*/ 38 h 85"/>
                <a:gd name="T38" fmla="*/ 6 w 102"/>
                <a:gd name="T39" fmla="*/ 31 h 85"/>
                <a:gd name="T40" fmla="*/ 11 w 102"/>
                <a:gd name="T41" fmla="*/ 30 h 85"/>
                <a:gd name="T42" fmla="*/ 38 w 102"/>
                <a:gd name="T43" fmla="*/ 27 h 85"/>
                <a:gd name="T44" fmla="*/ 31 w 102"/>
                <a:gd name="T45" fmla="*/ 13 h 85"/>
                <a:gd name="T46" fmla="*/ 30 w 102"/>
                <a:gd name="T47" fmla="*/ 14 h 85"/>
                <a:gd name="T48" fmla="*/ 37 w 102"/>
                <a:gd name="T49" fmla="*/ 28 h 85"/>
                <a:gd name="T50" fmla="*/ 38 w 102"/>
                <a:gd name="T51" fmla="*/ 27 h 85"/>
                <a:gd name="T52" fmla="*/ 40 w 102"/>
                <a:gd name="T53" fmla="*/ 27 h 85"/>
                <a:gd name="T54" fmla="*/ 40 w 102"/>
                <a:gd name="T55" fmla="*/ 32 h 85"/>
                <a:gd name="T56" fmla="*/ 34 w 102"/>
                <a:gd name="T57" fmla="*/ 35 h 85"/>
                <a:gd name="T58" fmla="*/ 23 w 102"/>
                <a:gd name="T59" fmla="*/ 12 h 85"/>
                <a:gd name="T60" fmla="*/ 29 w 102"/>
                <a:gd name="T61" fmla="*/ 9 h 85"/>
                <a:gd name="T62" fmla="*/ 37 w 102"/>
                <a:gd name="T63" fmla="*/ 19 h 85"/>
                <a:gd name="T64" fmla="*/ 45 w 102"/>
                <a:gd name="T65" fmla="*/ 11 h 85"/>
                <a:gd name="T66" fmla="*/ 43 w 102"/>
                <a:gd name="T67" fmla="*/ 19 h 85"/>
                <a:gd name="T68" fmla="*/ 47 w 102"/>
                <a:gd name="T69" fmla="*/ 12 h 85"/>
                <a:gd name="T70" fmla="*/ 49 w 102"/>
                <a:gd name="T71" fmla="*/ 3 h 85"/>
                <a:gd name="T72" fmla="*/ 43 w 102"/>
                <a:gd name="T73" fmla="*/ 10 h 85"/>
                <a:gd name="T74" fmla="*/ 41 w 102"/>
                <a:gd name="T75" fmla="*/ 21 h 85"/>
                <a:gd name="T76" fmla="*/ 46 w 102"/>
                <a:gd name="T77" fmla="*/ 24 h 85"/>
                <a:gd name="T78" fmla="*/ 56 w 102"/>
                <a:gd name="T79" fmla="*/ 3 h 85"/>
                <a:gd name="T80" fmla="*/ 50 w 102"/>
                <a:gd name="T81" fmla="*/ 0 h 85"/>
                <a:gd name="T82" fmla="*/ 47 w 102"/>
                <a:gd name="T83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rgbClr val="AC9CC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sp>
        <p:nvSpPr>
          <p:cNvPr id="21" name="椭圆 51"/>
          <p:cNvSpPr>
            <a:spLocks noChangeArrowheads="1"/>
          </p:cNvSpPr>
          <p:nvPr/>
        </p:nvSpPr>
        <p:spPr bwMode="auto">
          <a:xfrm>
            <a:off x="4189730" y="3877646"/>
            <a:ext cx="1480752" cy="1480752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0" cmpd="sng">
            <a:solidFill>
              <a:schemeClr val="bg1">
                <a:lumMod val="6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lt"/>
            </a:endParaRPr>
          </a:p>
        </p:txBody>
      </p:sp>
      <p:sp>
        <p:nvSpPr>
          <p:cNvPr id="22" name="弧形 52"/>
          <p:cNvSpPr/>
          <p:nvPr/>
        </p:nvSpPr>
        <p:spPr bwMode="auto">
          <a:xfrm>
            <a:off x="4186133" y="3868324"/>
            <a:ext cx="1480752" cy="1480752"/>
          </a:xfrm>
          <a:custGeom>
            <a:avLst/>
            <a:gdLst>
              <a:gd name="T0" fmla="*/ 1023982 w 1944000"/>
              <a:gd name="T1" fmla="*/ 1391 h 1944000"/>
              <a:gd name="T2" fmla="*/ 1943691 w 1944000"/>
              <a:gd name="T3" fmla="*/ 996493 h 1944000"/>
              <a:gd name="T4" fmla="*/ 975016 w 1944000"/>
              <a:gd name="T5" fmla="*/ 1943996 h 1944000"/>
              <a:gd name="T6" fmla="*/ 972000 w 1944000"/>
              <a:gd name="T7" fmla="*/ 972000 h 1944000"/>
              <a:gd name="T8" fmla="*/ 1023982 w 1944000"/>
              <a:gd name="T9" fmla="*/ 1391 h 1944000"/>
              <a:gd name="T10" fmla="*/ 1023982 w 1944000"/>
              <a:gd name="T11" fmla="*/ 1391 h 1944000"/>
              <a:gd name="T12" fmla="*/ 1943691 w 1944000"/>
              <a:gd name="T13" fmla="*/ 996493 h 1944000"/>
              <a:gd name="T14" fmla="*/ 975016 w 1944000"/>
              <a:gd name="T15" fmla="*/ 1943996 h 194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44000" h="1944000" stroke="0">
                <a:moveTo>
                  <a:pt x="1023982" y="1391"/>
                </a:moveTo>
                <a:cubicBezTo>
                  <a:pt x="1549337" y="29527"/>
                  <a:pt x="1956948" y="470552"/>
                  <a:pt x="1943691" y="996493"/>
                </a:cubicBezTo>
                <a:cubicBezTo>
                  <a:pt x="1930434" y="1522434"/>
                  <a:pt x="1501122" y="1942363"/>
                  <a:pt x="975016" y="1943996"/>
                </a:cubicBezTo>
                <a:cubicBezTo>
                  <a:pt x="974011" y="1619997"/>
                  <a:pt x="973005" y="1295999"/>
                  <a:pt x="972000" y="972000"/>
                </a:cubicBezTo>
                <a:lnTo>
                  <a:pt x="1023982" y="1391"/>
                </a:lnTo>
                <a:close/>
              </a:path>
              <a:path w="1944000" h="1944000" fill="none">
                <a:moveTo>
                  <a:pt x="1023982" y="1391"/>
                </a:moveTo>
                <a:cubicBezTo>
                  <a:pt x="1549337" y="29527"/>
                  <a:pt x="1956948" y="470552"/>
                  <a:pt x="1943691" y="996493"/>
                </a:cubicBezTo>
                <a:cubicBezTo>
                  <a:pt x="1930434" y="1522434"/>
                  <a:pt x="1501122" y="1942363"/>
                  <a:pt x="975016" y="1943996"/>
                </a:cubicBezTo>
              </a:path>
            </a:pathLst>
          </a:custGeom>
          <a:noFill/>
          <a:ln w="66675" cap="rnd" cmpd="sng">
            <a:solidFill>
              <a:srgbClr val="AAB2D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494591" y="4193839"/>
            <a:ext cx="860143" cy="907039"/>
            <a:chOff x="4514911" y="4444029"/>
            <a:chExt cx="860143" cy="907039"/>
          </a:xfrm>
        </p:grpSpPr>
        <p:sp>
          <p:nvSpPr>
            <p:cNvPr id="24" name="文本框 49"/>
            <p:cNvSpPr txBox="1">
              <a:spLocks noChangeArrowheads="1"/>
            </p:cNvSpPr>
            <p:nvPr/>
          </p:nvSpPr>
          <p:spPr bwMode="auto">
            <a:xfrm>
              <a:off x="4568785" y="5046302"/>
              <a:ext cx="763282" cy="3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AB2D7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lt"/>
                </a:rPr>
                <a:t>50%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AAB2D7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</a:endParaRPr>
            </a:p>
          </p:txBody>
        </p:sp>
        <p:cxnSp>
          <p:nvCxnSpPr>
            <p:cNvPr id="25" name="直接连接符 50"/>
            <p:cNvCxnSpPr>
              <a:cxnSpLocks noChangeShapeType="1"/>
            </p:cNvCxnSpPr>
            <p:nvPr/>
          </p:nvCxnSpPr>
          <p:spPr bwMode="auto">
            <a:xfrm>
              <a:off x="4514911" y="4945637"/>
              <a:ext cx="860143" cy="0"/>
            </a:xfrm>
            <a:prstGeom prst="line">
              <a:avLst/>
            </a:prstGeom>
            <a:noFill/>
            <a:ln w="22225" cap="rnd" cmpd="sng">
              <a:solidFill>
                <a:srgbClr val="AAB2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Freeform 320"/>
            <p:cNvSpPr>
              <a:spLocks noEditPoints="1"/>
            </p:cNvSpPr>
            <p:nvPr/>
          </p:nvSpPr>
          <p:spPr bwMode="auto">
            <a:xfrm>
              <a:off x="4724284" y="4444029"/>
              <a:ext cx="431594" cy="385502"/>
            </a:xfrm>
            <a:custGeom>
              <a:avLst/>
              <a:gdLst>
                <a:gd name="T0" fmla="*/ 17 w 93"/>
                <a:gd name="T1" fmla="*/ 18 h 83"/>
                <a:gd name="T2" fmla="*/ 9 w 93"/>
                <a:gd name="T3" fmla="*/ 28 h 83"/>
                <a:gd name="T4" fmla="*/ 84 w 93"/>
                <a:gd name="T5" fmla="*/ 74 h 83"/>
                <a:gd name="T6" fmla="*/ 70 w 93"/>
                <a:gd name="T7" fmla="*/ 28 h 83"/>
                <a:gd name="T8" fmla="*/ 24 w 93"/>
                <a:gd name="T9" fmla="*/ 34 h 83"/>
                <a:gd name="T10" fmla="*/ 24 w 93"/>
                <a:gd name="T11" fmla="*/ 18 h 83"/>
                <a:gd name="T12" fmla="*/ 30 w 93"/>
                <a:gd name="T13" fmla="*/ 13 h 83"/>
                <a:gd name="T14" fmla="*/ 46 w 93"/>
                <a:gd name="T15" fmla="*/ 0 h 83"/>
                <a:gd name="T16" fmla="*/ 63 w 93"/>
                <a:gd name="T17" fmla="*/ 13 h 83"/>
                <a:gd name="T18" fmla="*/ 70 w 93"/>
                <a:gd name="T19" fmla="*/ 18 h 83"/>
                <a:gd name="T20" fmla="*/ 93 w 93"/>
                <a:gd name="T21" fmla="*/ 18 h 83"/>
                <a:gd name="T22" fmla="*/ 93 w 93"/>
                <a:gd name="T23" fmla="*/ 79 h 83"/>
                <a:gd name="T24" fmla="*/ 89 w 93"/>
                <a:gd name="T25" fmla="*/ 83 h 83"/>
                <a:gd name="T26" fmla="*/ 0 w 93"/>
                <a:gd name="T27" fmla="*/ 83 h 83"/>
                <a:gd name="T28" fmla="*/ 0 w 93"/>
                <a:gd name="T29" fmla="*/ 23 h 83"/>
                <a:gd name="T30" fmla="*/ 5 w 93"/>
                <a:gd name="T31" fmla="*/ 18 h 83"/>
                <a:gd name="T32" fmla="*/ 14 w 93"/>
                <a:gd name="T33" fmla="*/ 70 h 83"/>
                <a:gd name="T34" fmla="*/ 39 w 93"/>
                <a:gd name="T35" fmla="*/ 62 h 83"/>
                <a:gd name="T36" fmla="*/ 29 w 93"/>
                <a:gd name="T37" fmla="*/ 63 h 83"/>
                <a:gd name="T38" fmla="*/ 29 w 93"/>
                <a:gd name="T39" fmla="*/ 60 h 83"/>
                <a:gd name="T40" fmla="*/ 26 w 93"/>
                <a:gd name="T41" fmla="*/ 59 h 83"/>
                <a:gd name="T42" fmla="*/ 26 w 93"/>
                <a:gd name="T43" fmla="*/ 61 h 83"/>
                <a:gd name="T44" fmla="*/ 21 w 93"/>
                <a:gd name="T45" fmla="*/ 59 h 83"/>
                <a:gd name="T46" fmla="*/ 35 w 93"/>
                <a:gd name="T47" fmla="*/ 42 h 83"/>
                <a:gd name="T48" fmla="*/ 23 w 93"/>
                <a:gd name="T49" fmla="*/ 57 h 83"/>
                <a:gd name="T50" fmla="*/ 24 w 93"/>
                <a:gd name="T51" fmla="*/ 57 h 83"/>
                <a:gd name="T52" fmla="*/ 30 w 93"/>
                <a:gd name="T53" fmla="*/ 57 h 83"/>
                <a:gd name="T54" fmla="*/ 30 w 93"/>
                <a:gd name="T55" fmla="*/ 57 h 83"/>
                <a:gd name="T56" fmla="*/ 31 w 93"/>
                <a:gd name="T57" fmla="*/ 65 h 83"/>
                <a:gd name="T58" fmla="*/ 36 w 93"/>
                <a:gd name="T59" fmla="*/ 66 h 83"/>
                <a:gd name="T60" fmla="*/ 31 w 93"/>
                <a:gd name="T61" fmla="*/ 65 h 83"/>
                <a:gd name="T62" fmla="*/ 44 w 93"/>
                <a:gd name="T63" fmla="*/ 55 h 83"/>
                <a:gd name="T64" fmla="*/ 78 w 93"/>
                <a:gd name="T65" fmla="*/ 51 h 83"/>
                <a:gd name="T66" fmla="*/ 44 w 93"/>
                <a:gd name="T67" fmla="*/ 60 h 83"/>
                <a:gd name="T68" fmla="*/ 59 w 93"/>
                <a:gd name="T69" fmla="*/ 65 h 83"/>
                <a:gd name="T70" fmla="*/ 44 w 93"/>
                <a:gd name="T71" fmla="*/ 60 h 83"/>
                <a:gd name="T72" fmla="*/ 44 w 93"/>
                <a:gd name="T73" fmla="*/ 46 h 83"/>
                <a:gd name="T74" fmla="*/ 78 w 93"/>
                <a:gd name="T75" fmla="*/ 42 h 83"/>
                <a:gd name="T76" fmla="*/ 39 w 93"/>
                <a:gd name="T77" fmla="*/ 13 h 83"/>
                <a:gd name="T78" fmla="*/ 52 w 93"/>
                <a:gd name="T79" fmla="*/ 12 h 83"/>
                <a:gd name="T80" fmla="*/ 41 w 93"/>
                <a:gd name="T8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83">
                  <a:moveTo>
                    <a:pt x="5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54" y="34"/>
                    <a:pt x="39" y="34"/>
                    <a:pt x="24" y="3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0"/>
                    <a:pt x="32" y="7"/>
                    <a:pt x="34" y="5"/>
                  </a:cubicBezTo>
                  <a:cubicBezTo>
                    <a:pt x="37" y="2"/>
                    <a:pt x="41" y="0"/>
                    <a:pt x="46" y="0"/>
                  </a:cubicBezTo>
                  <a:cubicBezTo>
                    <a:pt x="51" y="0"/>
                    <a:pt x="55" y="2"/>
                    <a:pt x="58" y="5"/>
                  </a:cubicBezTo>
                  <a:cubicBezTo>
                    <a:pt x="61" y="7"/>
                    <a:pt x="62" y="10"/>
                    <a:pt x="63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14" y="62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4" y="62"/>
                    <a:pt x="14" y="62"/>
                    <a:pt x="14" y="62"/>
                  </a:cubicBezTo>
                  <a:close/>
                  <a:moveTo>
                    <a:pt x="35" y="42"/>
                  </a:moveTo>
                  <a:cubicBezTo>
                    <a:pt x="32" y="42"/>
                    <a:pt x="26" y="35"/>
                    <a:pt x="19" y="42"/>
                  </a:cubicBezTo>
                  <a:cubicBezTo>
                    <a:pt x="20" y="47"/>
                    <a:pt x="20" y="53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7"/>
                    <a:pt x="26" y="57"/>
                    <a:pt x="27" y="57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4" y="53"/>
                    <a:pt x="34" y="47"/>
                    <a:pt x="35" y="42"/>
                  </a:cubicBezTo>
                  <a:close/>
                  <a:moveTo>
                    <a:pt x="31" y="65"/>
                  </a:move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44" y="51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4" y="51"/>
                    <a:pt x="44" y="51"/>
                    <a:pt x="44" y="51"/>
                  </a:cubicBezTo>
                  <a:close/>
                  <a:moveTo>
                    <a:pt x="44" y="60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44" y="60"/>
                    <a:pt x="44" y="60"/>
                    <a:pt x="44" y="60"/>
                  </a:cubicBezTo>
                  <a:close/>
                  <a:moveTo>
                    <a:pt x="44" y="42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44" y="42"/>
                    <a:pt x="44" y="42"/>
                    <a:pt x="44" y="42"/>
                  </a:cubicBezTo>
                  <a:close/>
                  <a:moveTo>
                    <a:pt x="39" y="13"/>
                  </a:move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2" y="12"/>
                    <a:pt x="52" y="12"/>
                  </a:cubicBezTo>
                  <a:cubicBezTo>
                    <a:pt x="50" y="10"/>
                    <a:pt x="48" y="9"/>
                    <a:pt x="46" y="9"/>
                  </a:cubicBezTo>
                  <a:cubicBezTo>
                    <a:pt x="44" y="9"/>
                    <a:pt x="42" y="10"/>
                    <a:pt x="41" y="12"/>
                  </a:cubicBezTo>
                  <a:cubicBezTo>
                    <a:pt x="40" y="12"/>
                    <a:pt x="40" y="13"/>
                    <a:pt x="39" y="13"/>
                  </a:cubicBezTo>
                  <a:close/>
                </a:path>
              </a:pathLst>
            </a:custGeom>
            <a:solidFill>
              <a:srgbClr val="AAB2D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94591" y="2222075"/>
            <a:ext cx="860143" cy="940760"/>
            <a:chOff x="4514911" y="2472265"/>
            <a:chExt cx="860143" cy="940760"/>
          </a:xfrm>
        </p:grpSpPr>
        <p:sp>
          <p:nvSpPr>
            <p:cNvPr id="28" name="文本框 13"/>
            <p:cNvSpPr txBox="1">
              <a:spLocks noChangeArrowheads="1"/>
            </p:cNvSpPr>
            <p:nvPr/>
          </p:nvSpPr>
          <p:spPr bwMode="auto">
            <a:xfrm>
              <a:off x="4563341" y="3108259"/>
              <a:ext cx="763282" cy="30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+mn-lt"/>
                </a:rPr>
                <a:t>75%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</a:endParaRPr>
            </a:p>
          </p:txBody>
        </p:sp>
        <p:cxnSp>
          <p:nvCxnSpPr>
            <p:cNvPr id="29" name="直接连接符 16"/>
            <p:cNvCxnSpPr>
              <a:cxnSpLocks noChangeShapeType="1"/>
            </p:cNvCxnSpPr>
            <p:nvPr/>
          </p:nvCxnSpPr>
          <p:spPr bwMode="auto">
            <a:xfrm>
              <a:off x="4514911" y="3007593"/>
              <a:ext cx="860143" cy="0"/>
            </a:xfrm>
            <a:prstGeom prst="line">
              <a:avLst/>
            </a:prstGeom>
            <a:noFill/>
            <a:ln w="22225" cap="rnd" cmpd="sng">
              <a:solidFill>
                <a:srgbClr val="AC9CC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KSO_Shape"/>
            <p:cNvSpPr/>
            <p:nvPr/>
          </p:nvSpPr>
          <p:spPr bwMode="auto">
            <a:xfrm>
              <a:off x="4789397" y="2472265"/>
              <a:ext cx="301367" cy="434663"/>
            </a:xfrm>
            <a:custGeom>
              <a:avLst/>
              <a:gdLst>
                <a:gd name="T0" fmla="*/ 332163 w 3680"/>
                <a:gd name="T1" fmla="*/ 1905000 h 5304"/>
                <a:gd name="T2" fmla="*/ 320672 w 3680"/>
                <a:gd name="T3" fmla="*/ 1518182 h 5304"/>
                <a:gd name="T4" fmla="*/ 249571 w 3680"/>
                <a:gd name="T5" fmla="*/ 1468976 h 5304"/>
                <a:gd name="T6" fmla="*/ 185652 w 3680"/>
                <a:gd name="T7" fmla="*/ 1411151 h 5304"/>
                <a:gd name="T8" fmla="*/ 129992 w 3680"/>
                <a:gd name="T9" fmla="*/ 1345424 h 5304"/>
                <a:gd name="T10" fmla="*/ 82951 w 3680"/>
                <a:gd name="T11" fmla="*/ 1272514 h 5304"/>
                <a:gd name="T12" fmla="*/ 45605 w 3680"/>
                <a:gd name="T13" fmla="*/ 1193857 h 5304"/>
                <a:gd name="T14" fmla="*/ 19391 w 3680"/>
                <a:gd name="T15" fmla="*/ 1109813 h 5304"/>
                <a:gd name="T16" fmla="*/ 3950 w 3680"/>
                <a:gd name="T17" fmla="*/ 1021100 h 5304"/>
                <a:gd name="T18" fmla="*/ 0 w 3680"/>
                <a:gd name="T19" fmla="*/ 952500 h 5304"/>
                <a:gd name="T20" fmla="*/ 6464 w 3680"/>
                <a:gd name="T21" fmla="*/ 860913 h 5304"/>
                <a:gd name="T22" fmla="*/ 25137 w 3680"/>
                <a:gd name="T23" fmla="*/ 773637 h 5304"/>
                <a:gd name="T24" fmla="*/ 54223 w 3680"/>
                <a:gd name="T25" fmla="*/ 690311 h 5304"/>
                <a:gd name="T26" fmla="*/ 94083 w 3680"/>
                <a:gd name="T27" fmla="*/ 613091 h 5304"/>
                <a:gd name="T28" fmla="*/ 143279 w 3680"/>
                <a:gd name="T29" fmla="*/ 541977 h 5304"/>
                <a:gd name="T30" fmla="*/ 201452 w 3680"/>
                <a:gd name="T31" fmla="*/ 478405 h 5304"/>
                <a:gd name="T32" fmla="*/ 266808 w 3680"/>
                <a:gd name="T33" fmla="*/ 422376 h 5304"/>
                <a:gd name="T34" fmla="*/ 339345 w 3680"/>
                <a:gd name="T35" fmla="*/ 375325 h 5304"/>
                <a:gd name="T36" fmla="*/ 989307 w 3680"/>
                <a:gd name="T37" fmla="*/ 375325 h 5304"/>
                <a:gd name="T38" fmla="*/ 1019471 w 3680"/>
                <a:gd name="T39" fmla="*/ 397952 h 5304"/>
                <a:gd name="T40" fmla="*/ 1088776 w 3680"/>
                <a:gd name="T41" fmla="*/ 449313 h 5304"/>
                <a:gd name="T42" fmla="*/ 1150541 w 3680"/>
                <a:gd name="T43" fmla="*/ 509293 h 5304"/>
                <a:gd name="T44" fmla="*/ 1204405 w 3680"/>
                <a:gd name="T45" fmla="*/ 576816 h 5304"/>
                <a:gd name="T46" fmla="*/ 1248933 w 3680"/>
                <a:gd name="T47" fmla="*/ 651162 h 5304"/>
                <a:gd name="T48" fmla="*/ 1283406 w 3680"/>
                <a:gd name="T49" fmla="*/ 731256 h 5304"/>
                <a:gd name="T50" fmla="*/ 1307824 w 3680"/>
                <a:gd name="T51" fmla="*/ 816377 h 5304"/>
                <a:gd name="T52" fmla="*/ 1320034 w 3680"/>
                <a:gd name="T53" fmla="*/ 906527 h 5304"/>
                <a:gd name="T54" fmla="*/ 1321111 w 3680"/>
                <a:gd name="T55" fmla="*/ 975486 h 5304"/>
                <a:gd name="T56" fmla="*/ 1311774 w 3680"/>
                <a:gd name="T57" fmla="*/ 1065995 h 5304"/>
                <a:gd name="T58" fmla="*/ 1290588 w 3680"/>
                <a:gd name="T59" fmla="*/ 1152554 h 5304"/>
                <a:gd name="T60" fmla="*/ 1258628 w 3680"/>
                <a:gd name="T61" fmla="*/ 1234084 h 5304"/>
                <a:gd name="T62" fmla="*/ 1216255 w 3680"/>
                <a:gd name="T63" fmla="*/ 1309867 h 5304"/>
                <a:gd name="T64" fmla="*/ 1164905 w 3680"/>
                <a:gd name="T65" fmla="*/ 1378826 h 5304"/>
                <a:gd name="T66" fmla="*/ 1104936 w 3680"/>
                <a:gd name="T67" fmla="*/ 1440962 h 5304"/>
                <a:gd name="T68" fmla="*/ 1037426 w 3680"/>
                <a:gd name="T69" fmla="*/ 1494836 h 5304"/>
                <a:gd name="T70" fmla="*/ 982125 w 3680"/>
                <a:gd name="T71" fmla="*/ 1529316 h 5304"/>
                <a:gd name="T72" fmla="*/ 561625 w 3680"/>
                <a:gd name="T73" fmla="*/ 1067073 h 5304"/>
                <a:gd name="T74" fmla="*/ 569525 w 3680"/>
                <a:gd name="T75" fmla="*/ 1074256 h 5304"/>
                <a:gd name="T76" fmla="*/ 585684 w 3680"/>
                <a:gd name="T77" fmla="*/ 1086827 h 5304"/>
                <a:gd name="T78" fmla="*/ 594302 w 3680"/>
                <a:gd name="T79" fmla="*/ 1091137 h 5304"/>
                <a:gd name="T80" fmla="*/ 610462 w 3680"/>
                <a:gd name="T81" fmla="*/ 1096165 h 5304"/>
                <a:gd name="T82" fmla="*/ 620875 w 3680"/>
                <a:gd name="T83" fmla="*/ 1098679 h 5304"/>
                <a:gd name="T84" fmla="*/ 1025935 w 3680"/>
                <a:gd name="T85" fmla="*/ 1130286 h 5304"/>
                <a:gd name="T86" fmla="*/ 1058971 w 3680"/>
                <a:gd name="T87" fmla="*/ 1123102 h 5304"/>
                <a:gd name="T88" fmla="*/ 1085545 w 3680"/>
                <a:gd name="T89" fmla="*/ 1104067 h 5304"/>
                <a:gd name="T90" fmla="*/ 1103858 w 3680"/>
                <a:gd name="T91" fmla="*/ 1076770 h 5304"/>
                <a:gd name="T92" fmla="*/ 1109604 w 3680"/>
                <a:gd name="T93" fmla="*/ 1051270 h 5304"/>
                <a:gd name="T94" fmla="*/ 1105295 w 3680"/>
                <a:gd name="T95" fmla="*/ 1017508 h 5304"/>
                <a:gd name="T96" fmla="*/ 1089135 w 3680"/>
                <a:gd name="T97" fmla="*/ 989135 h 5304"/>
                <a:gd name="T98" fmla="*/ 1063281 w 3680"/>
                <a:gd name="T99" fmla="*/ 968303 h 5304"/>
                <a:gd name="T100" fmla="*/ 1030603 w 3680"/>
                <a:gd name="T101" fmla="*/ 959324 h 5304"/>
                <a:gd name="T102" fmla="*/ 445278 w 3680"/>
                <a:gd name="T103" fmla="*/ 642183 h 5304"/>
                <a:gd name="T104" fmla="*/ 417269 w 3680"/>
                <a:gd name="T105" fmla="*/ 622788 h 5304"/>
                <a:gd name="T106" fmla="*/ 385309 w 3680"/>
                <a:gd name="T107" fmla="*/ 615964 h 5304"/>
                <a:gd name="T108" fmla="*/ 352631 w 3680"/>
                <a:gd name="T109" fmla="*/ 621711 h 5304"/>
                <a:gd name="T110" fmla="*/ 330368 w 3680"/>
                <a:gd name="T111" fmla="*/ 634282 h 5304"/>
                <a:gd name="T112" fmla="*/ 308104 w 3680"/>
                <a:gd name="T113" fmla="*/ 660141 h 5304"/>
                <a:gd name="T114" fmla="*/ 298408 w 3680"/>
                <a:gd name="T115" fmla="*/ 691748 h 5304"/>
                <a:gd name="T116" fmla="*/ 300563 w 3680"/>
                <a:gd name="T117" fmla="*/ 724432 h 5304"/>
                <a:gd name="T118" fmla="*/ 316004 w 3680"/>
                <a:gd name="T119" fmla="*/ 754960 h 53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680" h="5304">
                  <a:moveTo>
                    <a:pt x="2735" y="4258"/>
                  </a:moveTo>
                  <a:lnTo>
                    <a:pt x="2755" y="4258"/>
                  </a:lnTo>
                  <a:lnTo>
                    <a:pt x="2755" y="5304"/>
                  </a:lnTo>
                  <a:lnTo>
                    <a:pt x="925" y="5304"/>
                  </a:lnTo>
                  <a:lnTo>
                    <a:pt x="925" y="4258"/>
                  </a:lnTo>
                  <a:lnTo>
                    <a:pt x="945" y="4258"/>
                  </a:lnTo>
                  <a:lnTo>
                    <a:pt x="893" y="4227"/>
                  </a:lnTo>
                  <a:lnTo>
                    <a:pt x="842" y="4196"/>
                  </a:lnTo>
                  <a:lnTo>
                    <a:pt x="792" y="4162"/>
                  </a:lnTo>
                  <a:lnTo>
                    <a:pt x="743" y="4126"/>
                  </a:lnTo>
                  <a:lnTo>
                    <a:pt x="695" y="4090"/>
                  </a:lnTo>
                  <a:lnTo>
                    <a:pt x="649" y="4052"/>
                  </a:lnTo>
                  <a:lnTo>
                    <a:pt x="604" y="4012"/>
                  </a:lnTo>
                  <a:lnTo>
                    <a:pt x="561" y="3971"/>
                  </a:lnTo>
                  <a:lnTo>
                    <a:pt x="517" y="3929"/>
                  </a:lnTo>
                  <a:lnTo>
                    <a:pt x="476" y="3885"/>
                  </a:lnTo>
                  <a:lnTo>
                    <a:pt x="438" y="3839"/>
                  </a:lnTo>
                  <a:lnTo>
                    <a:pt x="399" y="3793"/>
                  </a:lnTo>
                  <a:lnTo>
                    <a:pt x="362" y="3746"/>
                  </a:lnTo>
                  <a:lnTo>
                    <a:pt x="327" y="3697"/>
                  </a:lnTo>
                  <a:lnTo>
                    <a:pt x="294" y="3647"/>
                  </a:lnTo>
                  <a:lnTo>
                    <a:pt x="262" y="3596"/>
                  </a:lnTo>
                  <a:lnTo>
                    <a:pt x="231" y="3543"/>
                  </a:lnTo>
                  <a:lnTo>
                    <a:pt x="203" y="3491"/>
                  </a:lnTo>
                  <a:lnTo>
                    <a:pt x="176" y="3436"/>
                  </a:lnTo>
                  <a:lnTo>
                    <a:pt x="151" y="3380"/>
                  </a:lnTo>
                  <a:lnTo>
                    <a:pt x="127" y="3324"/>
                  </a:lnTo>
                  <a:lnTo>
                    <a:pt x="106" y="3267"/>
                  </a:lnTo>
                  <a:lnTo>
                    <a:pt x="86" y="3209"/>
                  </a:lnTo>
                  <a:lnTo>
                    <a:pt x="70" y="3150"/>
                  </a:lnTo>
                  <a:lnTo>
                    <a:pt x="54" y="3090"/>
                  </a:lnTo>
                  <a:lnTo>
                    <a:pt x="39" y="3029"/>
                  </a:lnTo>
                  <a:lnTo>
                    <a:pt x="28" y="2968"/>
                  </a:lnTo>
                  <a:lnTo>
                    <a:pt x="18" y="2906"/>
                  </a:lnTo>
                  <a:lnTo>
                    <a:pt x="11" y="2843"/>
                  </a:lnTo>
                  <a:lnTo>
                    <a:pt x="5" y="2780"/>
                  </a:lnTo>
                  <a:lnTo>
                    <a:pt x="2" y="2716"/>
                  </a:lnTo>
                  <a:lnTo>
                    <a:pt x="0" y="2652"/>
                  </a:lnTo>
                  <a:lnTo>
                    <a:pt x="2" y="2587"/>
                  </a:lnTo>
                  <a:lnTo>
                    <a:pt x="5" y="2524"/>
                  </a:lnTo>
                  <a:lnTo>
                    <a:pt x="11" y="2459"/>
                  </a:lnTo>
                  <a:lnTo>
                    <a:pt x="18" y="2397"/>
                  </a:lnTo>
                  <a:lnTo>
                    <a:pt x="28" y="2335"/>
                  </a:lnTo>
                  <a:lnTo>
                    <a:pt x="39" y="2273"/>
                  </a:lnTo>
                  <a:lnTo>
                    <a:pt x="54" y="2212"/>
                  </a:lnTo>
                  <a:lnTo>
                    <a:pt x="70" y="2154"/>
                  </a:lnTo>
                  <a:lnTo>
                    <a:pt x="86" y="2094"/>
                  </a:lnTo>
                  <a:lnTo>
                    <a:pt x="106" y="2036"/>
                  </a:lnTo>
                  <a:lnTo>
                    <a:pt x="127" y="1979"/>
                  </a:lnTo>
                  <a:lnTo>
                    <a:pt x="151" y="1922"/>
                  </a:lnTo>
                  <a:lnTo>
                    <a:pt x="176" y="1867"/>
                  </a:lnTo>
                  <a:lnTo>
                    <a:pt x="203" y="1813"/>
                  </a:lnTo>
                  <a:lnTo>
                    <a:pt x="231" y="1759"/>
                  </a:lnTo>
                  <a:lnTo>
                    <a:pt x="262" y="1707"/>
                  </a:lnTo>
                  <a:lnTo>
                    <a:pt x="294" y="1655"/>
                  </a:lnTo>
                  <a:lnTo>
                    <a:pt x="327" y="1606"/>
                  </a:lnTo>
                  <a:lnTo>
                    <a:pt x="362" y="1557"/>
                  </a:lnTo>
                  <a:lnTo>
                    <a:pt x="399" y="1509"/>
                  </a:lnTo>
                  <a:lnTo>
                    <a:pt x="438" y="1463"/>
                  </a:lnTo>
                  <a:lnTo>
                    <a:pt x="476" y="1418"/>
                  </a:lnTo>
                  <a:lnTo>
                    <a:pt x="517" y="1374"/>
                  </a:lnTo>
                  <a:lnTo>
                    <a:pt x="561" y="1332"/>
                  </a:lnTo>
                  <a:lnTo>
                    <a:pt x="604" y="1291"/>
                  </a:lnTo>
                  <a:lnTo>
                    <a:pt x="649" y="1251"/>
                  </a:lnTo>
                  <a:lnTo>
                    <a:pt x="695" y="1213"/>
                  </a:lnTo>
                  <a:lnTo>
                    <a:pt x="743" y="1176"/>
                  </a:lnTo>
                  <a:lnTo>
                    <a:pt x="792" y="1140"/>
                  </a:lnTo>
                  <a:lnTo>
                    <a:pt x="842" y="1108"/>
                  </a:lnTo>
                  <a:lnTo>
                    <a:pt x="893" y="1075"/>
                  </a:lnTo>
                  <a:lnTo>
                    <a:pt x="945" y="1045"/>
                  </a:lnTo>
                  <a:lnTo>
                    <a:pt x="925" y="1045"/>
                  </a:lnTo>
                  <a:lnTo>
                    <a:pt x="925" y="0"/>
                  </a:lnTo>
                  <a:lnTo>
                    <a:pt x="2755" y="0"/>
                  </a:lnTo>
                  <a:lnTo>
                    <a:pt x="2755" y="1045"/>
                  </a:lnTo>
                  <a:lnTo>
                    <a:pt x="2735" y="1045"/>
                  </a:lnTo>
                  <a:lnTo>
                    <a:pt x="2788" y="1075"/>
                  </a:lnTo>
                  <a:lnTo>
                    <a:pt x="2839" y="1108"/>
                  </a:lnTo>
                  <a:lnTo>
                    <a:pt x="2889" y="1140"/>
                  </a:lnTo>
                  <a:lnTo>
                    <a:pt x="2938" y="1176"/>
                  </a:lnTo>
                  <a:lnTo>
                    <a:pt x="2986" y="1213"/>
                  </a:lnTo>
                  <a:lnTo>
                    <a:pt x="3032" y="1251"/>
                  </a:lnTo>
                  <a:lnTo>
                    <a:pt x="3077" y="1291"/>
                  </a:lnTo>
                  <a:lnTo>
                    <a:pt x="3121" y="1332"/>
                  </a:lnTo>
                  <a:lnTo>
                    <a:pt x="3163" y="1374"/>
                  </a:lnTo>
                  <a:lnTo>
                    <a:pt x="3204" y="1418"/>
                  </a:lnTo>
                  <a:lnTo>
                    <a:pt x="3244" y="1463"/>
                  </a:lnTo>
                  <a:lnTo>
                    <a:pt x="3282" y="1509"/>
                  </a:lnTo>
                  <a:lnTo>
                    <a:pt x="3319" y="1557"/>
                  </a:lnTo>
                  <a:lnTo>
                    <a:pt x="3354" y="1606"/>
                  </a:lnTo>
                  <a:lnTo>
                    <a:pt x="3387" y="1655"/>
                  </a:lnTo>
                  <a:lnTo>
                    <a:pt x="3419" y="1707"/>
                  </a:lnTo>
                  <a:lnTo>
                    <a:pt x="3449" y="1759"/>
                  </a:lnTo>
                  <a:lnTo>
                    <a:pt x="3478" y="1813"/>
                  </a:lnTo>
                  <a:lnTo>
                    <a:pt x="3505" y="1867"/>
                  </a:lnTo>
                  <a:lnTo>
                    <a:pt x="3530" y="1922"/>
                  </a:lnTo>
                  <a:lnTo>
                    <a:pt x="3553" y="1979"/>
                  </a:lnTo>
                  <a:lnTo>
                    <a:pt x="3574" y="2036"/>
                  </a:lnTo>
                  <a:lnTo>
                    <a:pt x="3594" y="2094"/>
                  </a:lnTo>
                  <a:lnTo>
                    <a:pt x="3612" y="2154"/>
                  </a:lnTo>
                  <a:lnTo>
                    <a:pt x="3628" y="2212"/>
                  </a:lnTo>
                  <a:lnTo>
                    <a:pt x="3642" y="2273"/>
                  </a:lnTo>
                  <a:lnTo>
                    <a:pt x="3653" y="2335"/>
                  </a:lnTo>
                  <a:lnTo>
                    <a:pt x="3663" y="2397"/>
                  </a:lnTo>
                  <a:lnTo>
                    <a:pt x="3670" y="2459"/>
                  </a:lnTo>
                  <a:lnTo>
                    <a:pt x="3676" y="2524"/>
                  </a:lnTo>
                  <a:lnTo>
                    <a:pt x="3679" y="2587"/>
                  </a:lnTo>
                  <a:lnTo>
                    <a:pt x="3680" y="2652"/>
                  </a:lnTo>
                  <a:lnTo>
                    <a:pt x="3679" y="2716"/>
                  </a:lnTo>
                  <a:lnTo>
                    <a:pt x="3676" y="2780"/>
                  </a:lnTo>
                  <a:lnTo>
                    <a:pt x="3670" y="2843"/>
                  </a:lnTo>
                  <a:lnTo>
                    <a:pt x="3663" y="2906"/>
                  </a:lnTo>
                  <a:lnTo>
                    <a:pt x="3653" y="2968"/>
                  </a:lnTo>
                  <a:lnTo>
                    <a:pt x="3642" y="3029"/>
                  </a:lnTo>
                  <a:lnTo>
                    <a:pt x="3628" y="3090"/>
                  </a:lnTo>
                  <a:lnTo>
                    <a:pt x="3612" y="3150"/>
                  </a:lnTo>
                  <a:lnTo>
                    <a:pt x="3594" y="3209"/>
                  </a:lnTo>
                  <a:lnTo>
                    <a:pt x="3574" y="3267"/>
                  </a:lnTo>
                  <a:lnTo>
                    <a:pt x="3553" y="3324"/>
                  </a:lnTo>
                  <a:lnTo>
                    <a:pt x="3530" y="3380"/>
                  </a:lnTo>
                  <a:lnTo>
                    <a:pt x="3505" y="3436"/>
                  </a:lnTo>
                  <a:lnTo>
                    <a:pt x="3478" y="3491"/>
                  </a:lnTo>
                  <a:lnTo>
                    <a:pt x="3449" y="3543"/>
                  </a:lnTo>
                  <a:lnTo>
                    <a:pt x="3419" y="3596"/>
                  </a:lnTo>
                  <a:lnTo>
                    <a:pt x="3387" y="3647"/>
                  </a:lnTo>
                  <a:lnTo>
                    <a:pt x="3354" y="3697"/>
                  </a:lnTo>
                  <a:lnTo>
                    <a:pt x="3319" y="3746"/>
                  </a:lnTo>
                  <a:lnTo>
                    <a:pt x="3282" y="3793"/>
                  </a:lnTo>
                  <a:lnTo>
                    <a:pt x="3244" y="3839"/>
                  </a:lnTo>
                  <a:lnTo>
                    <a:pt x="3204" y="3885"/>
                  </a:lnTo>
                  <a:lnTo>
                    <a:pt x="3163" y="3929"/>
                  </a:lnTo>
                  <a:lnTo>
                    <a:pt x="3121" y="3971"/>
                  </a:lnTo>
                  <a:lnTo>
                    <a:pt x="3077" y="4012"/>
                  </a:lnTo>
                  <a:lnTo>
                    <a:pt x="3032" y="4052"/>
                  </a:lnTo>
                  <a:lnTo>
                    <a:pt x="2986" y="4090"/>
                  </a:lnTo>
                  <a:lnTo>
                    <a:pt x="2938" y="4126"/>
                  </a:lnTo>
                  <a:lnTo>
                    <a:pt x="2889" y="4162"/>
                  </a:lnTo>
                  <a:lnTo>
                    <a:pt x="2839" y="4196"/>
                  </a:lnTo>
                  <a:lnTo>
                    <a:pt x="2788" y="4227"/>
                  </a:lnTo>
                  <a:lnTo>
                    <a:pt x="2735" y="4258"/>
                  </a:lnTo>
                  <a:close/>
                  <a:moveTo>
                    <a:pt x="880" y="2102"/>
                  </a:moveTo>
                  <a:lnTo>
                    <a:pt x="1563" y="2969"/>
                  </a:lnTo>
                  <a:lnTo>
                    <a:pt x="1564" y="2971"/>
                  </a:lnTo>
                  <a:lnTo>
                    <a:pt x="1567" y="2973"/>
                  </a:lnTo>
                  <a:lnTo>
                    <a:pt x="1576" y="2983"/>
                  </a:lnTo>
                  <a:lnTo>
                    <a:pt x="1586" y="2991"/>
                  </a:lnTo>
                  <a:lnTo>
                    <a:pt x="1608" y="3007"/>
                  </a:lnTo>
                  <a:lnTo>
                    <a:pt x="1622" y="3021"/>
                  </a:lnTo>
                  <a:lnTo>
                    <a:pt x="1631" y="3026"/>
                  </a:lnTo>
                  <a:lnTo>
                    <a:pt x="1638" y="3031"/>
                  </a:lnTo>
                  <a:lnTo>
                    <a:pt x="1646" y="3035"/>
                  </a:lnTo>
                  <a:lnTo>
                    <a:pt x="1655" y="3038"/>
                  </a:lnTo>
                  <a:lnTo>
                    <a:pt x="1664" y="3041"/>
                  </a:lnTo>
                  <a:lnTo>
                    <a:pt x="1673" y="3043"/>
                  </a:lnTo>
                  <a:lnTo>
                    <a:pt x="1700" y="3052"/>
                  </a:lnTo>
                  <a:lnTo>
                    <a:pt x="1714" y="3056"/>
                  </a:lnTo>
                  <a:lnTo>
                    <a:pt x="1727" y="3059"/>
                  </a:lnTo>
                  <a:lnTo>
                    <a:pt x="1729" y="3059"/>
                  </a:lnTo>
                  <a:lnTo>
                    <a:pt x="1732" y="3060"/>
                  </a:lnTo>
                  <a:lnTo>
                    <a:pt x="2833" y="3147"/>
                  </a:lnTo>
                  <a:lnTo>
                    <a:pt x="2857" y="3147"/>
                  </a:lnTo>
                  <a:lnTo>
                    <a:pt x="2882" y="3146"/>
                  </a:lnTo>
                  <a:lnTo>
                    <a:pt x="2905" y="3142"/>
                  </a:lnTo>
                  <a:lnTo>
                    <a:pt x="2927" y="3135"/>
                  </a:lnTo>
                  <a:lnTo>
                    <a:pt x="2949" y="3127"/>
                  </a:lnTo>
                  <a:lnTo>
                    <a:pt x="2969" y="3116"/>
                  </a:lnTo>
                  <a:lnTo>
                    <a:pt x="2989" y="3104"/>
                  </a:lnTo>
                  <a:lnTo>
                    <a:pt x="3007" y="3090"/>
                  </a:lnTo>
                  <a:lnTo>
                    <a:pt x="3023" y="3074"/>
                  </a:lnTo>
                  <a:lnTo>
                    <a:pt x="3038" y="3057"/>
                  </a:lnTo>
                  <a:lnTo>
                    <a:pt x="3052" y="3039"/>
                  </a:lnTo>
                  <a:lnTo>
                    <a:pt x="3063" y="3019"/>
                  </a:lnTo>
                  <a:lnTo>
                    <a:pt x="3074" y="2998"/>
                  </a:lnTo>
                  <a:lnTo>
                    <a:pt x="3081" y="2974"/>
                  </a:lnTo>
                  <a:lnTo>
                    <a:pt x="3087" y="2951"/>
                  </a:lnTo>
                  <a:lnTo>
                    <a:pt x="3090" y="2927"/>
                  </a:lnTo>
                  <a:lnTo>
                    <a:pt x="3091" y="2903"/>
                  </a:lnTo>
                  <a:lnTo>
                    <a:pt x="3089" y="2879"/>
                  </a:lnTo>
                  <a:lnTo>
                    <a:pt x="3084" y="2856"/>
                  </a:lnTo>
                  <a:lnTo>
                    <a:pt x="3078" y="2833"/>
                  </a:lnTo>
                  <a:lnTo>
                    <a:pt x="3070" y="2812"/>
                  </a:lnTo>
                  <a:lnTo>
                    <a:pt x="3059" y="2791"/>
                  </a:lnTo>
                  <a:lnTo>
                    <a:pt x="3047" y="2772"/>
                  </a:lnTo>
                  <a:lnTo>
                    <a:pt x="3033" y="2754"/>
                  </a:lnTo>
                  <a:lnTo>
                    <a:pt x="3017" y="2737"/>
                  </a:lnTo>
                  <a:lnTo>
                    <a:pt x="3000" y="2721"/>
                  </a:lnTo>
                  <a:lnTo>
                    <a:pt x="2981" y="2707"/>
                  </a:lnTo>
                  <a:lnTo>
                    <a:pt x="2961" y="2696"/>
                  </a:lnTo>
                  <a:lnTo>
                    <a:pt x="2940" y="2686"/>
                  </a:lnTo>
                  <a:lnTo>
                    <a:pt x="2917" y="2679"/>
                  </a:lnTo>
                  <a:lnTo>
                    <a:pt x="2894" y="2674"/>
                  </a:lnTo>
                  <a:lnTo>
                    <a:pt x="2870" y="2671"/>
                  </a:lnTo>
                  <a:lnTo>
                    <a:pt x="1873" y="2592"/>
                  </a:lnTo>
                  <a:lnTo>
                    <a:pt x="1255" y="1807"/>
                  </a:lnTo>
                  <a:lnTo>
                    <a:pt x="1240" y="1788"/>
                  </a:lnTo>
                  <a:lnTo>
                    <a:pt x="1222" y="1771"/>
                  </a:lnTo>
                  <a:lnTo>
                    <a:pt x="1203" y="1757"/>
                  </a:lnTo>
                  <a:lnTo>
                    <a:pt x="1183" y="1745"/>
                  </a:lnTo>
                  <a:lnTo>
                    <a:pt x="1162" y="1734"/>
                  </a:lnTo>
                  <a:lnTo>
                    <a:pt x="1141" y="1727"/>
                  </a:lnTo>
                  <a:lnTo>
                    <a:pt x="1119" y="1721"/>
                  </a:lnTo>
                  <a:lnTo>
                    <a:pt x="1096" y="1716"/>
                  </a:lnTo>
                  <a:lnTo>
                    <a:pt x="1073" y="1715"/>
                  </a:lnTo>
                  <a:lnTo>
                    <a:pt x="1050" y="1715"/>
                  </a:lnTo>
                  <a:lnTo>
                    <a:pt x="1027" y="1718"/>
                  </a:lnTo>
                  <a:lnTo>
                    <a:pt x="1004" y="1724"/>
                  </a:lnTo>
                  <a:lnTo>
                    <a:pt x="982" y="1731"/>
                  </a:lnTo>
                  <a:lnTo>
                    <a:pt x="961" y="1741"/>
                  </a:lnTo>
                  <a:lnTo>
                    <a:pt x="940" y="1752"/>
                  </a:lnTo>
                  <a:lnTo>
                    <a:pt x="920" y="1766"/>
                  </a:lnTo>
                  <a:lnTo>
                    <a:pt x="901" y="1783"/>
                  </a:lnTo>
                  <a:lnTo>
                    <a:pt x="885" y="1799"/>
                  </a:lnTo>
                  <a:lnTo>
                    <a:pt x="871" y="1818"/>
                  </a:lnTo>
                  <a:lnTo>
                    <a:pt x="858" y="1838"/>
                  </a:lnTo>
                  <a:lnTo>
                    <a:pt x="849" y="1859"/>
                  </a:lnTo>
                  <a:lnTo>
                    <a:pt x="840" y="1881"/>
                  </a:lnTo>
                  <a:lnTo>
                    <a:pt x="834" y="1903"/>
                  </a:lnTo>
                  <a:lnTo>
                    <a:pt x="831" y="1926"/>
                  </a:lnTo>
                  <a:lnTo>
                    <a:pt x="829" y="1949"/>
                  </a:lnTo>
                  <a:lnTo>
                    <a:pt x="830" y="1972"/>
                  </a:lnTo>
                  <a:lnTo>
                    <a:pt x="832" y="1995"/>
                  </a:lnTo>
                  <a:lnTo>
                    <a:pt x="837" y="2017"/>
                  </a:lnTo>
                  <a:lnTo>
                    <a:pt x="844" y="2039"/>
                  </a:lnTo>
                  <a:lnTo>
                    <a:pt x="854" y="2061"/>
                  </a:lnTo>
                  <a:lnTo>
                    <a:pt x="865" y="2082"/>
                  </a:lnTo>
                  <a:lnTo>
                    <a:pt x="880" y="2102"/>
                  </a:lnTo>
                  <a:close/>
                </a:path>
              </a:pathLst>
            </a:custGeom>
            <a:solidFill>
              <a:srgbClr val="AC9CC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04822" y="1939602"/>
            <a:ext cx="2396156" cy="1324185"/>
            <a:chOff x="774182" y="2286000"/>
            <a:chExt cx="2396156" cy="1324185"/>
          </a:xfrm>
        </p:grpSpPr>
        <p:sp>
          <p:nvSpPr>
            <p:cNvPr id="32" name="等腰三角形 31"/>
            <p:cNvSpPr/>
            <p:nvPr/>
          </p:nvSpPr>
          <p:spPr>
            <a:xfrm flipV="1">
              <a:off x="1658740" y="2286000"/>
              <a:ext cx="466192" cy="323396"/>
            </a:xfrm>
            <a:prstGeom prst="triangle">
              <a:avLst/>
            </a:prstGeom>
            <a:solidFill>
              <a:srgbClr val="AC9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66213" y="2758393"/>
              <a:ext cx="1847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74182" y="2749760"/>
              <a:ext cx="2396156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25846" y="1939602"/>
            <a:ext cx="2396156" cy="1324185"/>
            <a:chOff x="774182" y="2286000"/>
            <a:chExt cx="2396156" cy="1324185"/>
          </a:xfrm>
        </p:grpSpPr>
        <p:sp>
          <p:nvSpPr>
            <p:cNvPr id="36" name="等腰三角形 35"/>
            <p:cNvSpPr/>
            <p:nvPr/>
          </p:nvSpPr>
          <p:spPr>
            <a:xfrm flipV="1">
              <a:off x="1658740" y="2286000"/>
              <a:ext cx="466192" cy="323396"/>
            </a:xfrm>
            <a:prstGeom prst="triangle">
              <a:avLst/>
            </a:prstGeom>
            <a:solidFill>
              <a:srgbClr val="AAB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66213" y="2758393"/>
              <a:ext cx="1847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74182" y="2749760"/>
              <a:ext cx="2396156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04822" y="3955836"/>
            <a:ext cx="2396156" cy="1324185"/>
            <a:chOff x="774182" y="2286000"/>
            <a:chExt cx="2396156" cy="1324185"/>
          </a:xfrm>
        </p:grpSpPr>
        <p:sp>
          <p:nvSpPr>
            <p:cNvPr id="40" name="等腰三角形 39"/>
            <p:cNvSpPr/>
            <p:nvPr/>
          </p:nvSpPr>
          <p:spPr>
            <a:xfrm flipV="1">
              <a:off x="1658740" y="2286000"/>
              <a:ext cx="466192" cy="323396"/>
            </a:xfrm>
            <a:prstGeom prst="triangle">
              <a:avLst/>
            </a:prstGeom>
            <a:solidFill>
              <a:srgbClr val="AAB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66213" y="2758393"/>
              <a:ext cx="1847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74182" y="2749760"/>
              <a:ext cx="2396156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25846" y="3955836"/>
            <a:ext cx="2396156" cy="1324185"/>
            <a:chOff x="774182" y="2286000"/>
            <a:chExt cx="2396156" cy="1324185"/>
          </a:xfrm>
        </p:grpSpPr>
        <p:sp>
          <p:nvSpPr>
            <p:cNvPr id="44" name="等腰三角形 43"/>
            <p:cNvSpPr/>
            <p:nvPr/>
          </p:nvSpPr>
          <p:spPr>
            <a:xfrm flipV="1">
              <a:off x="1658740" y="2286000"/>
              <a:ext cx="466192" cy="323396"/>
            </a:xfrm>
            <a:prstGeom prst="triangle">
              <a:avLst/>
            </a:prstGeom>
            <a:solidFill>
              <a:srgbClr val="AC9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6213" y="2758393"/>
              <a:ext cx="18473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74182" y="2749760"/>
              <a:ext cx="2396156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" grpId="0" bldLvl="0" animBg="1"/>
      <p:bldP spid="3" grpId="0" bldLvl="0" animBg="1"/>
      <p:bldP spid="5" grpId="0" bldLvl="0" animBg="1"/>
      <p:bldP spid="10" grpId="0" bldLvl="0" animBg="1"/>
      <p:bldP spid="15" grpId="0" bldLvl="0" animBg="1"/>
      <p:bldP spid="16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p="http://schemas.openxmlformats.org/presentationml/2006/main">
  <p:tag name="ISPRING_PRESENTATION_TITLE" val="紫色星河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bas Elite Dar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Poppins"/>
        <a:ea typeface="方正正纤黑简体"/>
        <a:cs typeface=""/>
      </a:majorFont>
      <a:minorFont>
        <a:latin typeface="Poppins"/>
        <a:ea typeface="方正正纤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3511</Words>
  <Application>WPS 演示</Application>
  <PresentationFormat>宽屏</PresentationFormat>
  <Paragraphs>346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宋体</vt:lpstr>
      <vt:lpstr>Wingdings</vt:lpstr>
      <vt:lpstr>Impact</vt:lpstr>
      <vt:lpstr>Lato Regular</vt:lpstr>
      <vt:lpstr>Segoe Print</vt:lpstr>
      <vt:lpstr>Lato Hairline</vt:lpstr>
      <vt:lpstr>Lato Light</vt:lpstr>
      <vt:lpstr>911 Porscha</vt:lpstr>
      <vt:lpstr>方正字迹-鸿飞汉魏简体</vt:lpstr>
      <vt:lpstr>微软雅黑</vt:lpstr>
      <vt:lpstr>方正黑体简体</vt:lpstr>
      <vt:lpstr>FZHei-B01S</vt:lpstr>
      <vt:lpstr>Calibri</vt:lpstr>
      <vt:lpstr>楷体</vt:lpstr>
      <vt:lpstr>等线</vt:lpstr>
      <vt:lpstr>Arial Unicode MS</vt:lpstr>
      <vt:lpstr>等线 Light</vt:lpstr>
      <vt:lpstr>Calibri</vt:lpstr>
      <vt:lpstr>Cordia New</vt:lpstr>
      <vt:lpstr>Office 主题​​</vt:lpstr>
      <vt:lpstr>Abbas Elite Dark</vt:lpstr>
      <vt:lpstr>20XX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201X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紫色星河</dc:title>
  <dc:creator>张 建春</dc:creator>
  <cp:lastModifiedBy>一颗苹果</cp:lastModifiedBy>
  <cp:revision>19</cp:revision>
  <dcterms:created xsi:type="dcterms:W3CDTF">2018-09-28T06:25:00Z</dcterms:created>
  <dcterms:modified xsi:type="dcterms:W3CDTF">2021-09-10T09:49:47Z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60611C3F88CF4779B6A8B85FCF0324BA</vt:lpwstr>
  </property>
</Properties>
</file>