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57" r:id="rId3"/>
    <p:sldId id="11088524" r:id="rId5"/>
    <p:sldId id="11088526" r:id="rId6"/>
    <p:sldId id="11088523" r:id="rId7"/>
    <p:sldId id="11088502" r:id="rId8"/>
    <p:sldId id="11088504" r:id="rId9"/>
    <p:sldId id="11088517" r:id="rId10"/>
    <p:sldId id="11088511" r:id="rId11"/>
    <p:sldId id="11088528" r:id="rId12"/>
    <p:sldId id="11088503" r:id="rId13"/>
    <p:sldId id="11088520" r:id="rId14"/>
    <p:sldId id="11088509" r:id="rId15"/>
    <p:sldId id="11088510" r:id="rId16"/>
    <p:sldId id="11088529" r:id="rId17"/>
    <p:sldId id="11088515" r:id="rId18"/>
    <p:sldId id="11088508" r:id="rId19"/>
    <p:sldId id="11088516" r:id="rId20"/>
    <p:sldId id="11088512" r:id="rId21"/>
    <p:sldId id="11088530" r:id="rId22"/>
    <p:sldId id="11088514" r:id="rId23"/>
    <p:sldId id="11088513" r:id="rId24"/>
    <p:sldId id="11088519" r:id="rId25"/>
    <p:sldId id="11088518" r:id="rId26"/>
    <p:sldId id="11088527" r:id="rId27"/>
  </p:sldIdLst>
  <p:sldSz cx="12192000" cy="6858000"/>
  <p:notesSz cx="6858000" cy="9144000"/>
  <p:embeddedFontLst>
    <p:embeddedFont>
      <p:font typeface="字魂56号-洪亮毛笔隶书简体" panose="00000500000000000000" pitchFamily="2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等线" panose="02010600030101010101" charset="-122"/>
      <p:regular r:id="rId37"/>
    </p:embeddedFont>
    <p:embeddedFont>
      <p:font typeface="Arial Unicode MS" panose="020B0604020202020204" charset="-122"/>
      <p:regular r:id="rId38"/>
    </p:embeddedFont>
    <p:embeddedFont>
      <p:font typeface="Ebrima" panose="02000000000000000000" pitchFamily="2" charset="0"/>
      <p:regular r:id="rId39"/>
      <p:bold r:id="rId4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9537"/>
    <a:srgbClr val="DAB66D"/>
    <a:srgbClr val="EDA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4" autoAdjust="0"/>
    <p:restoredTop sz="66463" autoAdjust="0"/>
  </p:normalViewPr>
  <p:slideViewPr>
    <p:cSldViewPr snapToGrid="0">
      <p:cViewPr varScale="1">
        <p:scale>
          <a:sx n="86" d="100"/>
          <a:sy n="86" d="100"/>
        </p:scale>
        <p:origin x="4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font" Target="fonts/font9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8.fntdata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10014-12CE-462F-8818-276E0F7837C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52B35-6373-4899-828E-FEA5DC1537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" r="2718" b="376"/>
          <a:stretch>
            <a:fillRect/>
          </a:stretch>
        </p:blipFill>
        <p:spPr>
          <a:xfrm rot="5400000">
            <a:off x="2916071" y="-2425891"/>
            <a:ext cx="6359859" cy="11709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" r="2718" b="376"/>
          <a:stretch>
            <a:fillRect/>
          </a:stretch>
        </p:blipFill>
        <p:spPr>
          <a:xfrm rot="5400000">
            <a:off x="2916071" y="-2425891"/>
            <a:ext cx="6359859" cy="11709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671" r="2718" b="376"/>
          <a:stretch>
            <a:fillRect/>
          </a:stretch>
        </p:blipFill>
        <p:spPr>
          <a:xfrm rot="5400000">
            <a:off x="2916071" y="-2425891"/>
            <a:ext cx="6359859" cy="11709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microsoft.com/office/2007/relationships/hdphoto" Target="../media/image12.wdp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3"/>
          <a:stretch>
            <a:fillRect/>
          </a:stretch>
        </p:blipFill>
        <p:spPr>
          <a:xfrm>
            <a:off x="5442499" y="0"/>
            <a:ext cx="6749501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5" t="36517" r="48739" b="39900"/>
          <a:stretch>
            <a:fillRect/>
          </a:stretch>
        </p:blipFill>
        <p:spPr>
          <a:xfrm>
            <a:off x="4162025" y="2263798"/>
            <a:ext cx="1334856" cy="11717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9" t="36517" r="24494" b="39900"/>
          <a:stretch>
            <a:fillRect/>
          </a:stretch>
        </p:blipFill>
        <p:spPr>
          <a:xfrm>
            <a:off x="4216407" y="3506427"/>
            <a:ext cx="1226092" cy="1171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0" t="36517" r="1211" b="39900"/>
          <a:stretch>
            <a:fillRect/>
          </a:stretch>
        </p:blipFill>
        <p:spPr>
          <a:xfrm>
            <a:off x="4231240" y="4749057"/>
            <a:ext cx="1196426" cy="1171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7" r="75473" b="39900"/>
          <a:stretch>
            <a:fillRect/>
          </a:stretch>
        </p:blipFill>
        <p:spPr>
          <a:xfrm>
            <a:off x="4220116" y="1021171"/>
            <a:ext cx="1218674" cy="1171706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1900273" y="2682814"/>
            <a:ext cx="6729726" cy="4496928"/>
            <a:chOff x="-1845280" y="2314324"/>
            <a:chExt cx="6729726" cy="449692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75" r="31443" b="9855"/>
            <a:stretch>
              <a:fillRect/>
            </a:stretch>
          </p:blipFill>
          <p:spPr>
            <a:xfrm rot="900000">
              <a:off x="-1845280" y="4313711"/>
              <a:ext cx="4179232" cy="249754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91" b="7788"/>
            <a:stretch>
              <a:fillRect/>
            </a:stretch>
          </p:blipFill>
          <p:spPr>
            <a:xfrm rot="900000" flipH="1">
              <a:off x="287466" y="2314324"/>
              <a:ext cx="4596980" cy="385616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" y="3526926"/>
            <a:ext cx="10332720" cy="28651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450991" y="2618522"/>
            <a:ext cx="1893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小标题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23735" y="4274768"/>
            <a:ext cx="1893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小标题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82579" y="2623089"/>
            <a:ext cx="1893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小标题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799123" y="4214619"/>
            <a:ext cx="1893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方正古隶简体" panose="03000509000000000000" pitchFamily="65" charset="-122"/>
                <a:ea typeface="方正古隶简体" panose="03000509000000000000" pitchFamily="65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小标题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5" name="矩形 9"/>
          <p:cNvSpPr>
            <a:spLocks noChangeArrowheads="1"/>
          </p:cNvSpPr>
          <p:nvPr/>
        </p:nvSpPr>
        <p:spPr bwMode="auto">
          <a:xfrm>
            <a:off x="1410423" y="1787924"/>
            <a:ext cx="221366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此处添加具体内容，文字尽量言简意赅，简单描述即可，不必过于繁琐，注意版面美观度。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6" name="矩形 9"/>
          <p:cNvSpPr>
            <a:spLocks noChangeArrowheads="1"/>
          </p:cNvSpPr>
          <p:nvPr/>
        </p:nvSpPr>
        <p:spPr bwMode="auto">
          <a:xfrm>
            <a:off x="6277332" y="1806320"/>
            <a:ext cx="221366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此处添加具体内容，文字尽量言简意赅，简单描述即可，不必过于繁琐，注意版面美观度。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8" name="矩形 9"/>
          <p:cNvSpPr>
            <a:spLocks noChangeArrowheads="1"/>
          </p:cNvSpPr>
          <p:nvPr/>
        </p:nvSpPr>
        <p:spPr bwMode="auto">
          <a:xfrm>
            <a:off x="3771670" y="4576175"/>
            <a:ext cx="221366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此处添加具体内容，文字尽量言简意赅，简单描述即可，不必过于繁琐，注意版面美观度。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9" name="矩形 9"/>
          <p:cNvSpPr>
            <a:spLocks noChangeArrowheads="1"/>
          </p:cNvSpPr>
          <p:nvPr/>
        </p:nvSpPr>
        <p:spPr bwMode="auto">
          <a:xfrm>
            <a:off x="8702166" y="4527240"/>
            <a:ext cx="2213661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此处添加具体内容，文字尽量言简意赅，简单描述即可，不必过于繁琐，注意版面美观度。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412" y="2549162"/>
            <a:ext cx="2235038" cy="2235038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36" y="2547655"/>
            <a:ext cx="2252026" cy="225202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79" y="2552834"/>
            <a:ext cx="2193634" cy="219363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342" y="2549162"/>
            <a:ext cx="2235038" cy="2235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  <p:bldP spid="16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979800" y="2264231"/>
            <a:ext cx="2951796" cy="86177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+mn-ea"/>
                <a:sym typeface="字魂56号-洪亮毛笔隶书简体" panose="00000500000000000000" pitchFamily="2" charset="-122"/>
              </a:rPr>
              <a:t>请在此处添加具体内容，文字尽量言简意赅，简单说明即可不必过于繁琐，注意版面美观度。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+mn-ea"/>
              <a:sym typeface="字魂56号-洪亮毛笔隶书简体" panose="000005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979799" y="1894899"/>
            <a:ext cx="2991592" cy="3683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添加标题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589076" y="4870811"/>
            <a:ext cx="2951796" cy="86177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+mn-ea"/>
                <a:sym typeface="字魂56号-洪亮毛笔隶书简体" panose="00000500000000000000" pitchFamily="2" charset="-122"/>
              </a:rPr>
              <a:t>请在此处添加具体内容，文字尽量言简意赅，简单说明即可不必过于繁琐，注意版面美观度。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+mn-ea"/>
              <a:sym typeface="字魂56号-洪亮毛笔隶书简体" panose="00000500000000000000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589075" y="4501479"/>
            <a:ext cx="2991592" cy="3683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添加标题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08834" y="3126005"/>
            <a:ext cx="2971417" cy="86177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+mn-ea"/>
                <a:sym typeface="字魂56号-洪亮毛笔隶书简体" panose="00000500000000000000" pitchFamily="2" charset="-122"/>
              </a:rPr>
              <a:t>请在此处添加具体内容，文字尽量言简意赅，简单说明即可不必过于繁琐，注意版面美观度。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+mn-ea"/>
              <a:sym typeface="字魂56号-洪亮毛笔隶书简体" panose="00000500000000000000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98746" y="2816696"/>
            <a:ext cx="2991592" cy="36830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添加标题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620" y="829635"/>
            <a:ext cx="4911384" cy="4911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28"/>
          <p:cNvSpPr>
            <a:spLocks noChangeArrowheads="1"/>
          </p:cNvSpPr>
          <p:nvPr/>
        </p:nvSpPr>
        <p:spPr bwMode="auto">
          <a:xfrm>
            <a:off x="932331" y="1945354"/>
            <a:ext cx="3511082" cy="3511082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0" name="椭圆 29"/>
          <p:cNvSpPr>
            <a:spLocks noChangeArrowheads="1"/>
          </p:cNvSpPr>
          <p:nvPr/>
        </p:nvSpPr>
        <p:spPr bwMode="auto">
          <a:xfrm>
            <a:off x="988453" y="2001476"/>
            <a:ext cx="3398838" cy="3398837"/>
          </a:xfrm>
          <a:prstGeom prst="ellipse">
            <a:avLst/>
          </a:prstGeom>
          <a:noFill/>
          <a:ln w="12700">
            <a:solidFill>
              <a:schemeClr val="bg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09953" y="2094826"/>
            <a:ext cx="276984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添加标题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请在此处输入具体内容，文字尽量言简意赅，简要说明即可，不必过于繁琐，注意版面美观度，注意版面美观度。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943919" y="3994477"/>
            <a:ext cx="276984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添加标题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请在此处输入具体内容，文字尽量言简意赅，简要说明即可，不必过于繁琐，注意版面美观度，注意版面美观度。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184287" y="2095385"/>
            <a:ext cx="276984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添加标题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请</a:t>
            </a:r>
            <a:r>
              <a:rPr lang="zh-CN" altLang="en-US" sz="1100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在此处输入具体内容，文字尽量言简意赅，简要说明即可，不必过于繁琐，注意版面美观度，注意版面美观度。</a:t>
            </a:r>
            <a:endParaRPr lang="zh-CN" altLang="en-US" sz="1100" dirty="0">
              <a:solidFill>
                <a:schemeClr val="bg1"/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52137" y="4048305"/>
            <a:ext cx="276984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添加标题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请在此处输入具体内容，文字尽量言简意赅，简要说明即可，不必过于繁琐，注意版面美观度，注意版面美观度。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9842023" y="2772941"/>
            <a:ext cx="1088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+mn-ea"/>
                <a:sym typeface="字魂56号-洪亮毛笔隶书简体" panose="00000500000000000000" pitchFamily="2" charset="-122"/>
              </a:rPr>
              <a:t>壹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+mn-ea"/>
              <a:sym typeface="字魂56号-洪亮毛笔隶书简体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867006" y="2868814"/>
            <a:ext cx="1015663" cy="29829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在此处添加具体内容，文字尽量言简意赅，简单说明即可，不必过于繁琐，注意版面美观度。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8675291" y="2906913"/>
            <a:ext cx="0" cy="15537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221756" y="2811026"/>
            <a:ext cx="1088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+mn-ea"/>
                <a:sym typeface="字魂56号-洪亮毛笔隶书简体" panose="00000500000000000000" pitchFamily="2" charset="-122"/>
              </a:rPr>
              <a:t> 贰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+mn-ea"/>
              <a:sym typeface="字魂56号-洪亮毛笔隶书简体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49990" y="1700018"/>
            <a:ext cx="1088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+mn-ea"/>
                <a:sym typeface="字魂56号-洪亮毛笔隶书简体" panose="00000500000000000000" pitchFamily="2" charset="-122"/>
              </a:rPr>
              <a:t>叁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+mn-ea"/>
              <a:sym typeface="字魂56号-洪亮毛笔隶书简体" panose="00000500000000000000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6321877" y="2926094"/>
            <a:ext cx="0" cy="15537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701860" y="1690493"/>
            <a:ext cx="1088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+mn-ea"/>
                <a:sym typeface="字魂56号-洪亮毛笔隶书简体" panose="00000500000000000000" pitchFamily="2" charset="-122"/>
              </a:rPr>
              <a:t>肆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+mn-ea"/>
              <a:sym typeface="字魂56号-洪亮毛笔隶书简体" panose="00000500000000000000" pitchFamily="2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3787709" y="1919863"/>
            <a:ext cx="0" cy="15537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534169" y="2868814"/>
            <a:ext cx="1015663" cy="29829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在此处添加具体内容，文字尽量言简意赅，简单说明即可，不必过于繁琐，注意版面美观度。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70878" y="1757805"/>
            <a:ext cx="1154162" cy="29829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lvl="0">
              <a:lnSpc>
                <a:spcPct val="150000"/>
              </a:lnSpc>
              <a:defRPr sz="1400">
                <a:solidFill>
                  <a:prstClr val="black">
                    <a:lumMod val="85000"/>
                    <a:lumOff val="15000"/>
                  </a:prstClr>
                </a:solidFill>
                <a:latin typeface="义启魏碑体" panose="02010601030101010101" pitchFamily="2" charset="-122"/>
                <a:ea typeface="义启魏碑体" panose="02010601030101010101" pitchFamily="2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在此处添加具体内容，文字尽量言简意赅，简单说明即可，不必过于繁琐，注意版面美观度。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87995" y="1748280"/>
            <a:ext cx="1154162" cy="29829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在此处添加具体内容，文字尽量言简意赅，简单说明即可，不必过于繁琐，注意版面美观度。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5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723339" y="1907177"/>
            <a:ext cx="912162" cy="4630101"/>
          </a:xfrm>
          <a:prstGeom prst="rect">
            <a:avLst/>
          </a:prstGeom>
          <a:solidFill>
            <a:srgbClr val="C3953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1" t="9272" r="20071" b="9272"/>
          <a:stretch>
            <a:fillRect/>
          </a:stretch>
        </p:blipFill>
        <p:spPr>
          <a:xfrm>
            <a:off x="191069" y="1030021"/>
            <a:ext cx="4170477" cy="567526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880523" y="758630"/>
            <a:ext cx="2788866" cy="2175640"/>
            <a:chOff x="4752404" y="992777"/>
            <a:chExt cx="2093095" cy="1632857"/>
          </a:xfrm>
        </p:grpSpPr>
        <p:sp>
          <p:nvSpPr>
            <p:cNvPr id="3" name="椭圆 2"/>
            <p:cNvSpPr/>
            <p:nvPr/>
          </p:nvSpPr>
          <p:spPr>
            <a:xfrm>
              <a:off x="4884389" y="992777"/>
              <a:ext cx="1632857" cy="16328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46533" b="-6235"/>
            <a:stretch>
              <a:fillRect/>
            </a:stretch>
          </p:blipFill>
          <p:spPr>
            <a:xfrm>
              <a:off x="4752404" y="1510471"/>
              <a:ext cx="2093095" cy="1022009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8501830" y="1068582"/>
            <a:ext cx="135518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9600" dirty="0" smtClean="0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叁</a:t>
            </a:r>
            <a:endParaRPr lang="en-US" altLang="zh-CN" sz="9600" dirty="0"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10158" y="3072760"/>
            <a:ext cx="4062651" cy="1708738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zh-CN" altLang="en-US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在此处添加具体内容，文字尽量言简意赅，简单描述即可，不必过于繁琐，注意版面美观度。请在此处添加具体内容，文字尽量言简意赅。</a:t>
            </a:r>
            <a:endParaRPr lang="en-US" altLang="zh-CN" dirty="0">
              <a:solidFill>
                <a:schemeClr val="bg1"/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779311" y="3072760"/>
            <a:ext cx="800219" cy="2554545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4000" b="1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文字标题</a:t>
            </a:r>
            <a:endParaRPr lang="en-US" altLang="zh-CN" sz="4000" b="1" dirty="0">
              <a:solidFill>
                <a:schemeClr val="bg1"/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6619688" y="2064555"/>
            <a:ext cx="4201897" cy="57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请在此处添加具体内容，文字尽量言简意赅简单说明即可，不必过于繁琐，主要版面美观度。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6619688" y="1697843"/>
            <a:ext cx="1433107" cy="39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添加标题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6619688" y="3494631"/>
            <a:ext cx="4201897" cy="57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ts val="2000"/>
              </a:lnSpc>
              <a:defRPr sz="1200">
                <a:latin typeface="方正隶变简体" panose="03000509000000000000" pitchFamily="2" charset="-122"/>
                <a:ea typeface="方正隶变简体" panose="03000509000000000000" pitchFamily="2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请在此处添加具体内容，文字尽量言简意赅简单说明即可，不必过于繁琐，主要版面美观度。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6619688" y="3127919"/>
            <a:ext cx="1433107" cy="39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添加标题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619688" y="4924709"/>
            <a:ext cx="4201897" cy="57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ts val="2000"/>
              </a:lnSpc>
              <a:defRPr sz="1200">
                <a:latin typeface="方正隶变简体" panose="03000509000000000000" pitchFamily="2" charset="-122"/>
                <a:ea typeface="方正隶变简体" panose="03000509000000000000" pitchFamily="2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请在此处添加具体内容，文字尽量言简意赅简单说明即可，不必过于繁琐，主要版面美观度。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619688" y="4557997"/>
            <a:ext cx="1433107" cy="39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添加标题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24" y="933777"/>
            <a:ext cx="5179782" cy="5179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utoUpdateAnimBg="0"/>
      <p:bldP spid="10" grpId="0" bldLvl="0" autoUpdateAnimBg="0"/>
      <p:bldP spid="11" grpId="0" bldLvl="0" autoUpdateAnimBg="0"/>
      <p:bldP spid="12" grpId="0" bldLvl="0" autoUpdateAnimBg="0"/>
      <p:bldP spid="13" grpId="0" bldLvl="0" autoUpdateAnimBg="0"/>
      <p:bldP spid="14" grpId="0" bldLvl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/>
          <p:cNvSpPr/>
          <p:nvPr/>
        </p:nvSpPr>
        <p:spPr>
          <a:xfrm>
            <a:off x="1565865" y="2169621"/>
            <a:ext cx="2320198" cy="2320198"/>
          </a:xfrm>
          <a:prstGeom prst="ellipse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737737" y="1432559"/>
            <a:ext cx="2641796" cy="2641796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8231206" y="2169621"/>
            <a:ext cx="2385278" cy="2385278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21" name="矩形 9"/>
          <p:cNvSpPr>
            <a:spLocks noChangeArrowheads="1"/>
          </p:cNvSpPr>
          <p:nvPr/>
        </p:nvSpPr>
        <p:spPr bwMode="auto">
          <a:xfrm>
            <a:off x="1551930" y="4551538"/>
            <a:ext cx="2348068" cy="9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+mn-ea"/>
                <a:sym typeface="字魂56号-洪亮毛笔隶书简体" panose="00000500000000000000" pitchFamily="2" charset="-122"/>
              </a:rPr>
              <a:t>请在此处添加具体内容，简单描述即可，不必过于繁琐，言简意赅，尽量注意版面美观度。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+mn-ea"/>
              <a:sym typeface="字魂56号-洪亮毛笔隶书简体" panose="00000500000000000000" pitchFamily="2" charset="-122"/>
            </a:endParaRPr>
          </a:p>
        </p:txBody>
      </p:sp>
      <p:sp>
        <p:nvSpPr>
          <p:cNvPr id="22" name="矩形 9"/>
          <p:cNvSpPr>
            <a:spLocks noChangeArrowheads="1"/>
          </p:cNvSpPr>
          <p:nvPr/>
        </p:nvSpPr>
        <p:spPr bwMode="auto">
          <a:xfrm>
            <a:off x="4900871" y="4328745"/>
            <a:ext cx="2348068" cy="9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+mn-ea"/>
                <a:sym typeface="字魂56号-洪亮毛笔隶书简体" panose="00000500000000000000" pitchFamily="2" charset="-122"/>
              </a:rPr>
              <a:t>请在此处添加具体内容，简单描述即可，不必过于繁琐，言简意赅，尽量注意版面美观度。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+mn-ea"/>
              <a:sym typeface="字魂56号-洪亮毛笔隶书简体" panose="00000500000000000000" pitchFamily="2" charset="-122"/>
            </a:endParaRPr>
          </a:p>
        </p:txBody>
      </p:sp>
      <p:sp>
        <p:nvSpPr>
          <p:cNvPr id="23" name="矩形 9"/>
          <p:cNvSpPr>
            <a:spLocks noChangeArrowheads="1"/>
          </p:cNvSpPr>
          <p:nvPr/>
        </p:nvSpPr>
        <p:spPr bwMode="auto">
          <a:xfrm>
            <a:off x="8249811" y="4551538"/>
            <a:ext cx="2348068" cy="9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+mn-ea"/>
                <a:sym typeface="字魂56号-洪亮毛笔隶书简体" panose="00000500000000000000" pitchFamily="2" charset="-122"/>
              </a:rPr>
              <a:t>请在此处添加具体内容，简单描述即可，不必过于繁琐，言简意赅，尽量注意版面美观度。</a:t>
            </a:r>
            <a:endParaRPr kumimoji="0" lang="zh-CN" altLang="en-US" sz="12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+mn-ea"/>
              <a:sym typeface="字魂56号-洪亮毛笔隶书简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3297148" y="2077510"/>
            <a:ext cx="559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Arial Unicode MS" panose="020B0604020202020204" charset="-122"/>
                <a:sym typeface="字魂56号-洪亮毛笔隶书简体" panose="00000500000000000000" pitchFamily="2" charset="-122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Arial Unicode MS" panose="020B0604020202020204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76076" y="2243288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Ebrima" panose="02000000000000000000" pitchFamily="2" charset="0"/>
                <a:sym typeface="字魂56号-洪亮毛笔隶书简体" panose="00000500000000000000" pitchFamily="2" charset="-122"/>
              </a:rPr>
              <a:t>添加标题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Ebrima" panose="02000000000000000000" pitchFamily="2" charset="0"/>
              <a:sym typeface="字魂56号-洪亮毛笔隶书简体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97382" y="2604367"/>
            <a:ext cx="300729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碧荷生幽泉， 朝日艳且鲜。 秋花冒绿水， 密叶罗青烟。 秀色粉绝世， 馨香谁为传？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269535" y="3954909"/>
            <a:ext cx="636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Arial Unicode MS" panose="020B0604020202020204" charset="-122"/>
                <a:sym typeface="字魂56号-洪亮毛笔隶书简体" panose="00000500000000000000" pitchFamily="2" charset="-122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Arial Unicode MS" panose="020B0604020202020204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148463" y="4120687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Ebrima" panose="02000000000000000000" pitchFamily="2" charset="0"/>
                <a:sym typeface="字魂56号-洪亮毛笔隶书简体" panose="00000500000000000000" pitchFamily="2" charset="-122"/>
              </a:rPr>
              <a:t>添加标题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Ebrima" panose="02000000000000000000" pitchFamily="2" charset="0"/>
              <a:sym typeface="字魂56号-洪亮毛笔隶书简体" panose="000005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78953" y="4481766"/>
            <a:ext cx="300729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秀色粉绝世， 馨香谁为传？ 坐看飞霜满， 凋此红芳年。 结根未得所， 愿托华池边。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497231" y="2068800"/>
            <a:ext cx="588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Arial Unicode MS" panose="020B0604020202020204" charset="-122"/>
                <a:sym typeface="字魂56号-洪亮毛笔隶书简体" panose="00000500000000000000" pitchFamily="2" charset="-122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Arial Unicode MS" panose="020B0604020202020204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212491" y="2178098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Ebrima" panose="02000000000000000000" pitchFamily="2" charset="0"/>
                <a:sym typeface="字魂56号-洪亮毛笔隶书简体" panose="00000500000000000000" pitchFamily="2" charset="-122"/>
              </a:rPr>
              <a:t>添加标题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Ebrima" panose="02000000000000000000" pitchFamily="2" charset="0"/>
              <a:sym typeface="字魂56号-洪亮毛笔隶书简体" panose="00000500000000000000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497231" y="2595657"/>
            <a:ext cx="300729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秀色粉绝世， 馨香谁为传？ 坐看飞霜满， 凋此红芳年。 结根未得所， 愿托华池边。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497231" y="3923690"/>
            <a:ext cx="636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Arial Unicode MS" panose="020B0604020202020204" charset="-122"/>
                <a:sym typeface="字魂56号-洪亮毛笔隶书简体" panose="00000500000000000000" pitchFamily="2" charset="-122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Arial Unicode MS" panose="020B0604020202020204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212491" y="4032988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Ebrima" panose="02000000000000000000" pitchFamily="2" charset="0"/>
                <a:sym typeface="字魂56号-洪亮毛笔隶书简体" panose="00000500000000000000" pitchFamily="2" charset="-122"/>
              </a:rPr>
              <a:t>添加标题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Ebrima" panose="02000000000000000000" pitchFamily="2" charset="0"/>
              <a:sym typeface="字魂56号-洪亮毛笔隶书简体" panose="00000500000000000000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497231" y="4450547"/>
            <a:ext cx="3007295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碧荷生幽泉， 朝日艳且鲜。 秋花冒绿水， 密叶罗青烟。 秀色粉绝世， 馨香谁为传？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954" y="947398"/>
            <a:ext cx="4997682" cy="49976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9" y="1102353"/>
            <a:ext cx="5181602" cy="518160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285951" y="2709573"/>
            <a:ext cx="553998" cy="143885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marL="0" marR="0" lvl="0" indent="0" algn="l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+mn-ea"/>
                <a:sym typeface="字魂56号-洪亮毛笔隶书简体" panose="00000500000000000000" pitchFamily="2" charset="-122"/>
              </a:rPr>
              <a:t>添加标题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+mn-ea"/>
              <a:sym typeface="字魂56号-洪亮毛笔隶书简体" panose="00000500000000000000" pitchFamily="2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008224" y="1989425"/>
            <a:ext cx="2607074" cy="2879151"/>
            <a:chOff x="1882760" y="2535977"/>
            <a:chExt cx="2607074" cy="2879151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1882760" y="2535977"/>
              <a:ext cx="0" cy="25218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2060964" y="2605692"/>
              <a:ext cx="2428870" cy="280943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R="0" lvl="0" indent="0" defTabSz="608965"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义启紫水晶体" panose="02000500000000000000" pitchFamily="2" charset="-122"/>
                  <a:ea typeface="义启紫水晶体" panose="02000500000000000000" pitchFamily="2" charset="-122"/>
                </a:defRPr>
              </a:lvl1pPr>
            </a:lstStyle>
            <a:p>
              <a:pPr marL="0" marR="0" lvl="0" indent="0" algn="l" defTabSz="608965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请在此处添加具体内容，文字尽量言简意赅，简单说明即可，不必过于繁琐，注意板面美观度。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  <a:p>
              <a:pPr marL="0" marR="0" lvl="0" indent="0" algn="l" defTabSz="608965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  <a:p>
              <a:pPr marL="0" marR="0" lvl="0" indent="0" algn="l" defTabSz="608965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请在此处添加具体内容，文字尽量言简意赅，简单说明即可，不必过于繁琐，注意板面美观度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。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7561913" y="2709573"/>
            <a:ext cx="553998" cy="143885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marL="0" marR="0" lvl="0" indent="0" algn="l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+mn-ea"/>
                <a:sym typeface="字魂56号-洪亮毛笔隶书简体" panose="00000500000000000000" pitchFamily="2" charset="-122"/>
              </a:rPr>
              <a:t>添加标题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+mn-ea"/>
              <a:sym typeface="字魂56号-洪亮毛笔隶书简体" panose="00000500000000000000" pitchFamily="2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8258626" y="2024282"/>
            <a:ext cx="2701145" cy="2809436"/>
            <a:chOff x="1882760" y="2535977"/>
            <a:chExt cx="2701145" cy="2809436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1882760" y="2535977"/>
              <a:ext cx="0" cy="25218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/>
            <p:cNvSpPr txBox="1"/>
            <p:nvPr/>
          </p:nvSpPr>
          <p:spPr>
            <a:xfrm>
              <a:off x="2155035" y="2535977"/>
              <a:ext cx="2428870" cy="280943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608965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请在此处添加具体内容，文字尽量言简意赅，简单说明即可，不必过于繁琐，注意板面美观度。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  <a:p>
              <a:pPr marL="0" marR="0" lvl="0" indent="0" algn="l" defTabSz="608965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  <a:p>
              <a:pPr marL="0" marR="0" lvl="0" indent="0" algn="l" defTabSz="608965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请在此处添加具体内容，文字尽量言简意赅，简单说明即可，不必过于繁琐，注意板面美观度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。</a:t>
              </a:r>
              <a:endPara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+mn-ea"/>
                <a:sym typeface="字魂56号-洪亮毛笔隶书简体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723339" y="1907177"/>
            <a:ext cx="912162" cy="4630101"/>
          </a:xfrm>
          <a:prstGeom prst="rect">
            <a:avLst/>
          </a:prstGeom>
          <a:solidFill>
            <a:srgbClr val="C3953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1" t="9272" r="20071" b="9272"/>
          <a:stretch>
            <a:fillRect/>
          </a:stretch>
        </p:blipFill>
        <p:spPr>
          <a:xfrm>
            <a:off x="191069" y="1030021"/>
            <a:ext cx="4170477" cy="567526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880523" y="758630"/>
            <a:ext cx="2788866" cy="2175640"/>
            <a:chOff x="4752404" y="992777"/>
            <a:chExt cx="2093095" cy="1632857"/>
          </a:xfrm>
        </p:grpSpPr>
        <p:sp>
          <p:nvSpPr>
            <p:cNvPr id="3" name="椭圆 2"/>
            <p:cNvSpPr/>
            <p:nvPr/>
          </p:nvSpPr>
          <p:spPr>
            <a:xfrm>
              <a:off x="4884389" y="992777"/>
              <a:ext cx="1632857" cy="16328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46533" b="-6235"/>
            <a:stretch>
              <a:fillRect/>
            </a:stretch>
          </p:blipFill>
          <p:spPr>
            <a:xfrm>
              <a:off x="4752404" y="1510471"/>
              <a:ext cx="2093095" cy="1022009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8501830" y="1068582"/>
            <a:ext cx="135518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9600" dirty="0" smtClean="0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肆</a:t>
            </a:r>
            <a:endParaRPr lang="en-US" altLang="zh-CN" sz="9600" dirty="0"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10158" y="3072760"/>
            <a:ext cx="4062651" cy="1708738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zh-CN" altLang="en-US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在此处添加具体内容，文字尽量言简意赅，简单描述即可，不必过于繁琐，注意版面美观度。请在此处添加具体内容，文字尽量言简意赅。</a:t>
            </a:r>
            <a:endParaRPr lang="en-US" altLang="zh-CN" dirty="0">
              <a:solidFill>
                <a:schemeClr val="bg1"/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779311" y="3072760"/>
            <a:ext cx="800219" cy="2554545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4000" b="1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文字标题</a:t>
            </a:r>
            <a:endParaRPr lang="en-US" altLang="zh-CN" sz="4000" b="1" dirty="0">
              <a:solidFill>
                <a:schemeClr val="bg1"/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/>
          <p:cNvPicPr>
            <a:picLocks noChangeAspect="1"/>
          </p:cNvPicPr>
          <p:nvPr/>
        </p:nvPicPr>
        <p:blipFill>
          <a:blip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565" y="1148341"/>
            <a:ext cx="2192742" cy="1474126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5656938" y="776926"/>
            <a:ext cx="1107996" cy="1938992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6000" b="1" dirty="0">
                <a:solidFill>
                  <a:srgbClr val="C39537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目录</a:t>
            </a:r>
            <a:endParaRPr lang="en-US" altLang="zh-CN" sz="6000" b="1" dirty="0">
              <a:solidFill>
                <a:srgbClr val="C39537"/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8851506" y="3351555"/>
            <a:ext cx="543339" cy="474059"/>
            <a:chOff x="8759687" y="2313466"/>
            <a:chExt cx="543339" cy="474059"/>
          </a:xfrm>
        </p:grpSpPr>
        <p:sp>
          <p:nvSpPr>
            <p:cNvPr id="54" name="六边形 53"/>
            <p:cNvSpPr/>
            <p:nvPr/>
          </p:nvSpPr>
          <p:spPr>
            <a:xfrm>
              <a:off x="8759687" y="2319129"/>
              <a:ext cx="543339" cy="468396"/>
            </a:xfrm>
            <a:prstGeom prst="hexagon">
              <a:avLst/>
            </a:prstGeom>
            <a:solidFill>
              <a:srgbClr val="C39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8794871" y="2313466"/>
              <a:ext cx="440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2400" dirty="0">
                  <a:solidFill>
                    <a:schemeClr val="bg1"/>
                  </a:solidFill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壹</a:t>
              </a:r>
              <a:endParaRPr lang="en-US" altLang="zh-CN" sz="2400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8850945" y="3922946"/>
            <a:ext cx="492443" cy="2124465"/>
            <a:chOff x="8759126" y="2884857"/>
            <a:chExt cx="492443" cy="2124465"/>
          </a:xfrm>
        </p:grpSpPr>
        <p:sp>
          <p:nvSpPr>
            <p:cNvPr id="57" name="文本框 56"/>
            <p:cNvSpPr txBox="1"/>
            <p:nvPr/>
          </p:nvSpPr>
          <p:spPr>
            <a:xfrm>
              <a:off x="8759126" y="2884857"/>
              <a:ext cx="492443" cy="132343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2000" dirty="0">
                  <a:solidFill>
                    <a:schemeClr val="bg1"/>
                  </a:solidFill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文字标题</a:t>
              </a:r>
              <a:endParaRPr lang="en-US" altLang="zh-CN" sz="2000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cxnSp>
          <p:nvCxnSpPr>
            <p:cNvPr id="59" name="直接连接符 58"/>
            <p:cNvCxnSpPr>
              <a:stCxn id="57" idx="2"/>
            </p:cNvCxnSpPr>
            <p:nvPr/>
          </p:nvCxnSpPr>
          <p:spPr>
            <a:xfrm>
              <a:off x="9005348" y="4208296"/>
              <a:ext cx="26008" cy="80102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文本框 60"/>
          <p:cNvSpPr txBox="1"/>
          <p:nvPr/>
        </p:nvSpPr>
        <p:spPr>
          <a:xfrm>
            <a:off x="8341290" y="3313072"/>
            <a:ext cx="400110" cy="2677656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1400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风住堂香花已尽，日晚依犹头。</a:t>
            </a:r>
            <a:endParaRPr lang="en-US" altLang="zh-CN" sz="1400" dirty="0">
              <a:solidFill>
                <a:schemeClr val="bg1"/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7018629" y="3351555"/>
            <a:ext cx="543339" cy="474059"/>
            <a:chOff x="8759687" y="2313466"/>
            <a:chExt cx="543339" cy="474059"/>
          </a:xfrm>
        </p:grpSpPr>
        <p:sp>
          <p:nvSpPr>
            <p:cNvPr id="63" name="六边形 62"/>
            <p:cNvSpPr/>
            <p:nvPr/>
          </p:nvSpPr>
          <p:spPr>
            <a:xfrm>
              <a:off x="8759687" y="2319129"/>
              <a:ext cx="543339" cy="468396"/>
            </a:xfrm>
            <a:prstGeom prst="hexagon">
              <a:avLst/>
            </a:prstGeom>
            <a:solidFill>
              <a:srgbClr val="C39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8794871" y="2313466"/>
              <a:ext cx="440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2400" dirty="0">
                  <a:solidFill>
                    <a:schemeClr val="bg1"/>
                  </a:solidFill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贰</a:t>
              </a:r>
              <a:endParaRPr lang="en-US" altLang="zh-CN" sz="2400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  <p:sp>
        <p:nvSpPr>
          <p:cNvPr id="65" name="文本框 64"/>
          <p:cNvSpPr txBox="1"/>
          <p:nvPr/>
        </p:nvSpPr>
        <p:spPr>
          <a:xfrm>
            <a:off x="6508413" y="3313072"/>
            <a:ext cx="400110" cy="2677656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1400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风住堂香花已尽，日晚依犹头。</a:t>
            </a:r>
            <a:endParaRPr lang="en-US" altLang="zh-CN" sz="1400" dirty="0">
              <a:solidFill>
                <a:schemeClr val="bg1"/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5185751" y="3351555"/>
            <a:ext cx="543339" cy="474059"/>
            <a:chOff x="8759687" y="2313466"/>
            <a:chExt cx="543339" cy="474059"/>
          </a:xfrm>
        </p:grpSpPr>
        <p:sp>
          <p:nvSpPr>
            <p:cNvPr id="67" name="六边形 66"/>
            <p:cNvSpPr/>
            <p:nvPr/>
          </p:nvSpPr>
          <p:spPr>
            <a:xfrm>
              <a:off x="8759687" y="2319129"/>
              <a:ext cx="543339" cy="468396"/>
            </a:xfrm>
            <a:prstGeom prst="hexagon">
              <a:avLst/>
            </a:prstGeom>
            <a:solidFill>
              <a:srgbClr val="C39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8794871" y="2313466"/>
              <a:ext cx="440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2400" dirty="0">
                  <a:solidFill>
                    <a:schemeClr val="bg1"/>
                  </a:solidFill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叁</a:t>
              </a:r>
              <a:endParaRPr lang="en-US" altLang="zh-CN" sz="2400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  <p:sp>
        <p:nvSpPr>
          <p:cNvPr id="69" name="文本框 68"/>
          <p:cNvSpPr txBox="1"/>
          <p:nvPr/>
        </p:nvSpPr>
        <p:spPr>
          <a:xfrm>
            <a:off x="4675535" y="3313072"/>
            <a:ext cx="400110" cy="2677656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1400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风住堂香花已尽，日晚依犹头。</a:t>
            </a:r>
            <a:endParaRPr lang="en-US" altLang="zh-CN" sz="1400" dirty="0">
              <a:solidFill>
                <a:schemeClr val="bg1"/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3352873" y="3351555"/>
            <a:ext cx="543339" cy="474059"/>
            <a:chOff x="8759687" y="2313466"/>
            <a:chExt cx="543339" cy="474059"/>
          </a:xfrm>
        </p:grpSpPr>
        <p:sp>
          <p:nvSpPr>
            <p:cNvPr id="71" name="六边形 70"/>
            <p:cNvSpPr/>
            <p:nvPr/>
          </p:nvSpPr>
          <p:spPr>
            <a:xfrm>
              <a:off x="8759687" y="2319129"/>
              <a:ext cx="543339" cy="468396"/>
            </a:xfrm>
            <a:prstGeom prst="hexagon">
              <a:avLst/>
            </a:prstGeom>
            <a:solidFill>
              <a:srgbClr val="C395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8794871" y="2313466"/>
              <a:ext cx="4404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2400" dirty="0">
                  <a:solidFill>
                    <a:schemeClr val="bg1"/>
                  </a:solidFill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肆</a:t>
              </a:r>
              <a:endParaRPr lang="en-US" altLang="zh-CN" sz="2400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  <p:sp>
        <p:nvSpPr>
          <p:cNvPr id="73" name="文本框 72"/>
          <p:cNvSpPr txBox="1"/>
          <p:nvPr/>
        </p:nvSpPr>
        <p:spPr>
          <a:xfrm>
            <a:off x="2842657" y="3313072"/>
            <a:ext cx="400110" cy="2677656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1400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风住堂香花已尽，日晚依犹头。</a:t>
            </a:r>
            <a:endParaRPr lang="en-US" altLang="zh-CN" sz="1400" dirty="0">
              <a:solidFill>
                <a:schemeClr val="bg1"/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grpSp>
        <p:nvGrpSpPr>
          <p:cNvPr id="74" name="组合 73"/>
          <p:cNvGrpSpPr/>
          <p:nvPr/>
        </p:nvGrpSpPr>
        <p:grpSpPr>
          <a:xfrm>
            <a:off x="7018068" y="3928522"/>
            <a:ext cx="492443" cy="2118889"/>
            <a:chOff x="6913957" y="2890433"/>
            <a:chExt cx="492443" cy="2118889"/>
          </a:xfrm>
        </p:grpSpPr>
        <p:sp>
          <p:nvSpPr>
            <p:cNvPr id="75" name="文本框 74"/>
            <p:cNvSpPr txBox="1"/>
            <p:nvPr/>
          </p:nvSpPr>
          <p:spPr>
            <a:xfrm>
              <a:off x="6913957" y="2890433"/>
              <a:ext cx="492443" cy="132343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2000" dirty="0">
                  <a:solidFill>
                    <a:schemeClr val="bg1"/>
                  </a:solidFill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文字标题</a:t>
              </a:r>
              <a:endParaRPr lang="en-US" altLang="zh-CN" sz="2000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cxnSp>
          <p:nvCxnSpPr>
            <p:cNvPr id="77" name="直接连接符 76"/>
            <p:cNvCxnSpPr/>
            <p:nvPr/>
          </p:nvCxnSpPr>
          <p:spPr>
            <a:xfrm>
              <a:off x="7182930" y="4208296"/>
              <a:ext cx="0" cy="80102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组合 78"/>
          <p:cNvGrpSpPr/>
          <p:nvPr/>
        </p:nvGrpSpPr>
        <p:grpSpPr>
          <a:xfrm>
            <a:off x="5185190" y="3934185"/>
            <a:ext cx="492443" cy="2124465"/>
            <a:chOff x="5076699" y="2896096"/>
            <a:chExt cx="492443" cy="2124465"/>
          </a:xfrm>
        </p:grpSpPr>
        <p:sp>
          <p:nvSpPr>
            <p:cNvPr id="80" name="文本框 79"/>
            <p:cNvSpPr txBox="1"/>
            <p:nvPr/>
          </p:nvSpPr>
          <p:spPr>
            <a:xfrm>
              <a:off x="5076699" y="2896096"/>
              <a:ext cx="492443" cy="132343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2000" dirty="0">
                  <a:solidFill>
                    <a:schemeClr val="bg1"/>
                  </a:solidFill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文字标题</a:t>
              </a:r>
              <a:endParaRPr lang="en-US" altLang="zh-CN" sz="2000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cxnSp>
          <p:nvCxnSpPr>
            <p:cNvPr id="82" name="直接连接符 81"/>
            <p:cNvCxnSpPr/>
            <p:nvPr/>
          </p:nvCxnSpPr>
          <p:spPr>
            <a:xfrm>
              <a:off x="5345934" y="4219535"/>
              <a:ext cx="0" cy="80102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组合 83"/>
          <p:cNvGrpSpPr/>
          <p:nvPr/>
        </p:nvGrpSpPr>
        <p:grpSpPr>
          <a:xfrm>
            <a:off x="3352312" y="3941750"/>
            <a:ext cx="492443" cy="2116900"/>
            <a:chOff x="3260493" y="2903661"/>
            <a:chExt cx="492443" cy="2116900"/>
          </a:xfrm>
        </p:grpSpPr>
        <p:sp>
          <p:nvSpPr>
            <p:cNvPr id="85" name="文本框 84"/>
            <p:cNvSpPr txBox="1"/>
            <p:nvPr/>
          </p:nvSpPr>
          <p:spPr>
            <a:xfrm>
              <a:off x="3260493" y="2903661"/>
              <a:ext cx="492443" cy="132343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dist"/>
              <a:r>
                <a:rPr lang="zh-CN" altLang="en-US" sz="2000" dirty="0">
                  <a:solidFill>
                    <a:schemeClr val="bg1"/>
                  </a:solidFill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文字标题</a:t>
              </a:r>
              <a:endParaRPr lang="en-US" altLang="zh-CN" sz="2000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cxnSp>
          <p:nvCxnSpPr>
            <p:cNvPr id="87" name="直接连接符 86"/>
            <p:cNvCxnSpPr/>
            <p:nvPr/>
          </p:nvCxnSpPr>
          <p:spPr>
            <a:xfrm>
              <a:off x="3497508" y="4219535"/>
              <a:ext cx="0" cy="80102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5" r="31443" b="9855"/>
          <a:stretch>
            <a:fillRect/>
          </a:stretch>
        </p:blipFill>
        <p:spPr>
          <a:xfrm rot="900000">
            <a:off x="-1909703" y="2576843"/>
            <a:ext cx="4179232" cy="2497541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91" b="7788"/>
          <a:stretch>
            <a:fillRect/>
          </a:stretch>
        </p:blipFill>
        <p:spPr>
          <a:xfrm rot="900000" flipH="1">
            <a:off x="9124862" y="515071"/>
            <a:ext cx="2979165" cy="249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61" grpId="0"/>
      <p:bldP spid="65" grpId="0"/>
      <p:bldP spid="69" grpId="0"/>
      <p:bldP spid="7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7712280" y="1605572"/>
            <a:ext cx="2609356" cy="1375839"/>
            <a:chOff x="5907995" y="1548789"/>
            <a:chExt cx="2609356" cy="1375839"/>
          </a:xfrm>
        </p:grpSpPr>
        <p:sp>
          <p:nvSpPr>
            <p:cNvPr id="10" name="矩形 9"/>
            <p:cNvSpPr/>
            <p:nvPr/>
          </p:nvSpPr>
          <p:spPr>
            <a:xfrm>
              <a:off x="5907995" y="2064203"/>
              <a:ext cx="2609356" cy="8604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请在此处添加具体内容，文字尽量言简意赅，简单说明即可，不必过于繁琐，注意板面美观度。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091686" y="1548789"/>
              <a:ext cx="2241974" cy="56823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添加标题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712280" y="3989556"/>
            <a:ext cx="2609356" cy="1375839"/>
            <a:chOff x="5907995" y="1548789"/>
            <a:chExt cx="2609356" cy="1375839"/>
          </a:xfrm>
        </p:grpSpPr>
        <p:sp>
          <p:nvSpPr>
            <p:cNvPr id="13" name="矩形 12"/>
            <p:cNvSpPr/>
            <p:nvPr/>
          </p:nvSpPr>
          <p:spPr>
            <a:xfrm>
              <a:off x="5907995" y="2064203"/>
              <a:ext cx="2609356" cy="8604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请在此处添加具体内容，文字尽量言简意赅，简单说明即可，不必过于繁琐，注意板面美观度。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091686" y="1548789"/>
              <a:ext cx="2241974" cy="56823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添加标题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702374" y="1605572"/>
            <a:ext cx="2609356" cy="1375839"/>
            <a:chOff x="5907995" y="1548789"/>
            <a:chExt cx="2609356" cy="1375839"/>
          </a:xfrm>
        </p:grpSpPr>
        <p:sp>
          <p:nvSpPr>
            <p:cNvPr id="16" name="矩形 15"/>
            <p:cNvSpPr/>
            <p:nvPr/>
          </p:nvSpPr>
          <p:spPr>
            <a:xfrm>
              <a:off x="5907995" y="2064203"/>
              <a:ext cx="2609356" cy="8604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请在此处添加具体内容，文字尽量言简意赅，简单说明即可，不必过于繁琐，注意板面美观度。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Segoe UI" panose="020B0502040204020203" pitchFamily="34" charset="0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091686" y="1548789"/>
              <a:ext cx="2241974" cy="56823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添加标题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702374" y="3989556"/>
            <a:ext cx="2609356" cy="1375839"/>
            <a:chOff x="5907995" y="1548789"/>
            <a:chExt cx="2609356" cy="1375839"/>
          </a:xfrm>
        </p:grpSpPr>
        <p:sp>
          <p:nvSpPr>
            <p:cNvPr id="19" name="矩形 18"/>
            <p:cNvSpPr/>
            <p:nvPr/>
          </p:nvSpPr>
          <p:spPr>
            <a:xfrm>
              <a:off x="5907995" y="2064203"/>
              <a:ext cx="2609356" cy="8604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请在此处添加具体内容，文字尽量言简意赅，简单说明即可，不必过于繁琐，注意板面美观度。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091686" y="1548789"/>
              <a:ext cx="2241974" cy="568232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添加标题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18" y="1110048"/>
            <a:ext cx="4656144" cy="4656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8093573" y="2044896"/>
            <a:ext cx="3024188" cy="3024188"/>
            <a:chOff x="7516538" y="2186399"/>
            <a:chExt cx="3024188" cy="3024188"/>
          </a:xfrm>
        </p:grpSpPr>
        <p:sp>
          <p:nvSpPr>
            <p:cNvPr id="10" name="椭圆 9"/>
            <p:cNvSpPr/>
            <p:nvPr/>
          </p:nvSpPr>
          <p:spPr>
            <a:xfrm>
              <a:off x="7516538" y="2186399"/>
              <a:ext cx="3024188" cy="302418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656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11" name="文本框 11"/>
            <p:cNvSpPr txBox="1">
              <a:spLocks noChangeArrowheads="1"/>
            </p:cNvSpPr>
            <p:nvPr/>
          </p:nvSpPr>
          <p:spPr bwMode="auto">
            <a:xfrm>
              <a:off x="7914460" y="2738990"/>
              <a:ext cx="2339975" cy="2015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ctr">
                <a:lnSpc>
                  <a:spcPts val="2500"/>
                </a:lnSpc>
                <a:defRPr>
                  <a:solidFill>
                    <a:schemeClr val="bg1"/>
                  </a:solidFill>
                  <a:latin typeface="印品丫丫体-D版" panose="02010601030101010101" pitchFamily="2" charset="-122"/>
                  <a:ea typeface="印品丫丫体-D版" panose="02010601030101010101" pitchFamily="2" charset="-122"/>
                </a:defRPr>
              </a:lvl1pPr>
              <a:lvl2pPr marL="742950" indent="-285750">
                <a:defRPr>
                  <a:latin typeface="Calibri" panose="020F0502020204030204" pitchFamily="34" charset="0"/>
                </a:defRPr>
              </a:lvl2pPr>
              <a:lvl3pPr marL="1143000" indent="-228600">
                <a:defRPr>
                  <a:latin typeface="Calibri" panose="020F0502020204030204" pitchFamily="34" charset="0"/>
                </a:defRPr>
              </a:lvl3pPr>
              <a:lvl4pPr marL="1600200" indent="-228600">
                <a:defRPr>
                  <a:latin typeface="Calibri" panose="020F0502020204030204" pitchFamily="34" charset="0"/>
                </a:defRPr>
              </a:lvl4pPr>
              <a:lvl5pPr marL="2057400" indent="-228600">
                <a:defRPr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输入标题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请在此处添加具体内容，请在此处添加具体内容，文字尽量言简意赅，简单说明即可，不必过于繁琐，注意版面美观度</a:t>
              </a: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。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633722" y="2121419"/>
            <a:ext cx="3025775" cy="3024188"/>
            <a:chOff x="4056687" y="2262922"/>
            <a:chExt cx="3025775" cy="3024188"/>
          </a:xfrm>
        </p:grpSpPr>
        <p:sp>
          <p:nvSpPr>
            <p:cNvPr id="13" name="椭圆 12"/>
            <p:cNvSpPr/>
            <p:nvPr/>
          </p:nvSpPr>
          <p:spPr>
            <a:xfrm>
              <a:off x="4056687" y="2262922"/>
              <a:ext cx="3025775" cy="302418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656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14" name="文本框 10"/>
            <p:cNvSpPr txBox="1">
              <a:spLocks noChangeArrowheads="1"/>
            </p:cNvSpPr>
            <p:nvPr/>
          </p:nvSpPr>
          <p:spPr bwMode="auto">
            <a:xfrm>
              <a:off x="4463451" y="3380192"/>
              <a:ext cx="2339975" cy="1374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algn="ctr">
                <a:lnSpc>
                  <a:spcPts val="2500"/>
                </a:lnSpc>
                <a:defRPr>
                  <a:solidFill>
                    <a:schemeClr val="bg1"/>
                  </a:solidFill>
                  <a:latin typeface="印品丫丫体-D版" panose="02010601030101010101" pitchFamily="2" charset="-122"/>
                  <a:ea typeface="印品丫丫体-D版" panose="02010601030101010101" pitchFamily="2" charset="-122"/>
                </a:defRPr>
              </a:lvl1pPr>
              <a:lvl2pPr marL="742950" indent="-285750">
                <a:defRPr>
                  <a:latin typeface="Calibri" panose="020F0502020204030204" pitchFamily="34" charset="0"/>
                </a:defRPr>
              </a:lvl2pPr>
              <a:lvl3pPr marL="1143000" indent="-228600">
                <a:defRPr>
                  <a:latin typeface="Calibri" panose="020F0502020204030204" pitchFamily="34" charset="0"/>
                </a:defRPr>
              </a:lvl3pPr>
              <a:lvl4pPr marL="1600200" indent="-228600">
                <a:defRPr>
                  <a:latin typeface="Calibri" panose="020F0502020204030204" pitchFamily="34" charset="0"/>
                </a:defRPr>
              </a:lvl4pPr>
              <a:lvl5pPr marL="2057400" indent="-228600">
                <a:defRPr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请在此处添加具体内容，文字尽量言简意赅，简单说明即可，不必过于繁琐，注意版面美观度。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288663" y="2136237"/>
            <a:ext cx="3024187" cy="3024188"/>
            <a:chOff x="711628" y="2277740"/>
            <a:chExt cx="3024187" cy="3024188"/>
          </a:xfrm>
        </p:grpSpPr>
        <p:sp>
          <p:nvSpPr>
            <p:cNvPr id="16" name="椭圆 15"/>
            <p:cNvSpPr/>
            <p:nvPr/>
          </p:nvSpPr>
          <p:spPr>
            <a:xfrm>
              <a:off x="711628" y="2277740"/>
              <a:ext cx="3024187" cy="3024188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6565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17" name="文本框 8"/>
            <p:cNvSpPr txBox="1">
              <a:spLocks noChangeArrowheads="1"/>
            </p:cNvSpPr>
            <p:nvPr/>
          </p:nvSpPr>
          <p:spPr bwMode="auto">
            <a:xfrm>
              <a:off x="1095174" y="3037600"/>
              <a:ext cx="2338388" cy="1695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输入标题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请在此处添加具体内容，文字尽量言简意赅，简单说明即可，不必过于繁琐，注意版面美观度</a:t>
              </a:r>
              <a:r>
                <a:rPr kumimoji="0" lang="zh-CN" alt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。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066" y="570870"/>
            <a:ext cx="3233240" cy="3233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8" y="642166"/>
            <a:ext cx="5747896" cy="5747896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>
            <a:off x="6057235" y="3516114"/>
            <a:ext cx="4483765" cy="0"/>
          </a:xfrm>
          <a:prstGeom prst="line">
            <a:avLst/>
          </a:prstGeom>
          <a:ln w="3175">
            <a:solidFill>
              <a:schemeClr val="bg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5914722" y="1766404"/>
            <a:ext cx="4854878" cy="1470339"/>
            <a:chOff x="2974153" y="1905506"/>
            <a:chExt cx="4832844" cy="1470339"/>
          </a:xfrm>
        </p:grpSpPr>
        <p:sp>
          <p:nvSpPr>
            <p:cNvPr id="21" name="文本框 20"/>
            <p:cNvSpPr txBox="1"/>
            <p:nvPr/>
          </p:nvSpPr>
          <p:spPr>
            <a:xfrm>
              <a:off x="2974153" y="2367171"/>
              <a:ext cx="4832844" cy="1008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请在此处添加具体内容，文字尽量言简意赅，简单说明即可，不必过于繁琐，注意版面美观度。请在此处添加具体内容，文字尽量言简意赅，简单说明即可，不必过于繁琐，注意版面美观度。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974153" y="1905506"/>
              <a:ext cx="2495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输入标题内容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900209" y="3817438"/>
            <a:ext cx="4854878" cy="1470339"/>
            <a:chOff x="2974153" y="1905506"/>
            <a:chExt cx="4832844" cy="1470339"/>
          </a:xfrm>
        </p:grpSpPr>
        <p:sp>
          <p:nvSpPr>
            <p:cNvPr id="24" name="文本框 23"/>
            <p:cNvSpPr txBox="1"/>
            <p:nvPr/>
          </p:nvSpPr>
          <p:spPr>
            <a:xfrm>
              <a:off x="2974153" y="2367171"/>
              <a:ext cx="4832844" cy="1008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请在此处添加具体内容，文字尽量言简意赅，简单说明即可，不必过于繁琐，注意版面美观度。请在此处添加具体内容，文字尽量言简意赅，简单说明即可，不必过于繁琐，注意版面美观度。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974153" y="1905506"/>
              <a:ext cx="2495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输入标题内容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267206" y="3968133"/>
            <a:ext cx="2247991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项目标题</a:t>
            </a:r>
            <a:endParaRPr kumimoji="0" lang="zh-CN" altLang="en-US" sz="2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82094" y="3968133"/>
            <a:ext cx="2247991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项目标题</a:t>
            </a:r>
            <a:endParaRPr kumimoji="0" lang="zh-CN" altLang="en-US" sz="2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808905" y="4370341"/>
            <a:ext cx="246968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请在此处添加具体内容，文字尽量言简意赅，简单描述即可，不必过于繁琐，注意版面的美观度。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38470" y="4370341"/>
            <a:ext cx="246968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请在此处添加具体内容，文字尽量言简意赅，简单描述即可，不必过于繁琐，注意版面的美观度。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602" y="1446151"/>
            <a:ext cx="5267219" cy="5267219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2702799" y="1913834"/>
            <a:ext cx="2247991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项目标题</a:t>
            </a:r>
            <a:endParaRPr kumimoji="0" lang="zh-CN" altLang="en-US" sz="2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417687" y="1913834"/>
            <a:ext cx="2247991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项目标题</a:t>
            </a:r>
            <a:endParaRPr kumimoji="0" lang="zh-CN" altLang="en-US" sz="2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244498" y="2316042"/>
            <a:ext cx="246968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请在此处添加具体内容，文字尽量言简意赅，简单描述即可，不必过于繁琐，注意版面的美观度。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574063" y="2316042"/>
            <a:ext cx="246968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请在此处添加具体内容，文字尽量言简意赅，简单描述即可，不必过于繁琐，注意版面的美观度。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7" grpId="0"/>
      <p:bldP spid="18" grpId="0"/>
      <p:bldP spid="24" grpId="0"/>
      <p:bldP spid="25" grpId="0"/>
      <p:bldP spid="26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3"/>
          <a:stretch>
            <a:fillRect/>
          </a:stretch>
        </p:blipFill>
        <p:spPr>
          <a:xfrm>
            <a:off x="5442499" y="0"/>
            <a:ext cx="6749501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5" t="36517" r="48739" b="39900"/>
          <a:stretch>
            <a:fillRect/>
          </a:stretch>
        </p:blipFill>
        <p:spPr>
          <a:xfrm>
            <a:off x="4162025" y="2263798"/>
            <a:ext cx="1334856" cy="11717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9" t="36517" r="24494" b="39900"/>
          <a:stretch>
            <a:fillRect/>
          </a:stretch>
        </p:blipFill>
        <p:spPr>
          <a:xfrm>
            <a:off x="4216407" y="3506427"/>
            <a:ext cx="1226092" cy="1171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0" t="36517" r="1211" b="39900"/>
          <a:stretch>
            <a:fillRect/>
          </a:stretch>
        </p:blipFill>
        <p:spPr>
          <a:xfrm>
            <a:off x="4231240" y="4749057"/>
            <a:ext cx="1196426" cy="1171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17" r="75473" b="39900"/>
          <a:stretch>
            <a:fillRect/>
          </a:stretch>
        </p:blipFill>
        <p:spPr>
          <a:xfrm>
            <a:off x="4220116" y="1021171"/>
            <a:ext cx="1218674" cy="1171706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1900273" y="2682814"/>
            <a:ext cx="6729726" cy="4496928"/>
            <a:chOff x="-1845280" y="2314324"/>
            <a:chExt cx="6729726" cy="449692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75" r="31443" b="9855"/>
            <a:stretch>
              <a:fillRect/>
            </a:stretch>
          </p:blipFill>
          <p:spPr>
            <a:xfrm rot="900000">
              <a:off x="-1845280" y="4313711"/>
              <a:ext cx="4179232" cy="249754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91" b="7788"/>
            <a:stretch>
              <a:fillRect/>
            </a:stretch>
          </p:blipFill>
          <p:spPr>
            <a:xfrm rot="900000" flipH="1">
              <a:off x="287466" y="2314324"/>
              <a:ext cx="4596980" cy="385616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723339" y="1907177"/>
            <a:ext cx="912162" cy="4630101"/>
          </a:xfrm>
          <a:prstGeom prst="rect">
            <a:avLst/>
          </a:prstGeom>
          <a:solidFill>
            <a:srgbClr val="C3953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1" t="9272" r="20071" b="9272"/>
          <a:stretch>
            <a:fillRect/>
          </a:stretch>
        </p:blipFill>
        <p:spPr>
          <a:xfrm>
            <a:off x="191069" y="1030021"/>
            <a:ext cx="4170477" cy="567526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880523" y="758630"/>
            <a:ext cx="2788866" cy="2175640"/>
            <a:chOff x="4752404" y="992777"/>
            <a:chExt cx="2093095" cy="1632857"/>
          </a:xfrm>
        </p:grpSpPr>
        <p:sp>
          <p:nvSpPr>
            <p:cNvPr id="3" name="椭圆 2"/>
            <p:cNvSpPr/>
            <p:nvPr/>
          </p:nvSpPr>
          <p:spPr>
            <a:xfrm>
              <a:off x="4884389" y="992777"/>
              <a:ext cx="1632857" cy="16328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46533" b="-6235"/>
            <a:stretch>
              <a:fillRect/>
            </a:stretch>
          </p:blipFill>
          <p:spPr>
            <a:xfrm>
              <a:off x="4752404" y="1510471"/>
              <a:ext cx="2093095" cy="1022009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8501830" y="1068582"/>
            <a:ext cx="135518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9600" dirty="0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壹</a:t>
            </a:r>
            <a:endParaRPr lang="en-US" altLang="zh-CN" sz="9600" dirty="0"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10158" y="3072760"/>
            <a:ext cx="4062651" cy="1708738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zh-CN" altLang="en-US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在此处添加具体内容，文字尽量言简意赅，简单描述即可，不必过于繁琐，注意版面美观度。请在此处添加具体内容，文字尽量言简意赅。</a:t>
            </a:r>
            <a:endParaRPr lang="en-US" altLang="zh-CN" dirty="0">
              <a:solidFill>
                <a:schemeClr val="bg1"/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781335" y="3072760"/>
            <a:ext cx="798195" cy="2554545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4000" b="1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好客模板</a:t>
            </a:r>
            <a:endParaRPr lang="zh-CN" altLang="en-US" sz="4000" b="1" dirty="0">
              <a:solidFill>
                <a:schemeClr val="bg1"/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6119259" y="1645427"/>
            <a:ext cx="4436947" cy="1250272"/>
            <a:chOff x="6276200" y="2533744"/>
            <a:chExt cx="4667571" cy="1250272"/>
          </a:xfrm>
        </p:grpSpPr>
        <p:sp>
          <p:nvSpPr>
            <p:cNvPr id="10" name="TextBox 9"/>
            <p:cNvSpPr txBox="1"/>
            <p:nvPr/>
          </p:nvSpPr>
          <p:spPr>
            <a:xfrm>
              <a:off x="6288996" y="2533744"/>
              <a:ext cx="2710183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添加标题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11" name="文本框 49"/>
            <p:cNvSpPr txBox="1">
              <a:spLocks noChangeArrowheads="1"/>
            </p:cNvSpPr>
            <p:nvPr/>
          </p:nvSpPr>
          <p:spPr bwMode="auto">
            <a:xfrm>
              <a:off x="6276200" y="2963278"/>
              <a:ext cx="4667571" cy="820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请在此处添加具体内容，文字尽量言简意赅，简单说明即可，不必过于繁琐，注意版面美观度。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132055" y="4190127"/>
            <a:ext cx="4470207" cy="1355690"/>
            <a:chOff x="6241211" y="2469362"/>
            <a:chExt cx="4702560" cy="1355690"/>
          </a:xfrm>
        </p:grpSpPr>
        <p:sp>
          <p:nvSpPr>
            <p:cNvPr id="13" name="TextBox 9"/>
            <p:cNvSpPr txBox="1"/>
            <p:nvPr/>
          </p:nvSpPr>
          <p:spPr>
            <a:xfrm>
              <a:off x="6241211" y="2469362"/>
              <a:ext cx="2710183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添加标题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14" name="文本框 49"/>
            <p:cNvSpPr txBox="1">
              <a:spLocks noChangeArrowheads="1"/>
            </p:cNvSpPr>
            <p:nvPr/>
          </p:nvSpPr>
          <p:spPr bwMode="auto">
            <a:xfrm>
              <a:off x="6276200" y="2963278"/>
              <a:ext cx="4667571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ts val="2000"/>
                </a:lnSpc>
                <a:defRPr sz="120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印品丫丫体-D版" panose="02010601030101010101" pitchFamily="2" charset="-122"/>
                </a:defRPr>
              </a:lvl1pPr>
              <a:lvl2pPr marL="742950" indent="-28575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请在此处添加具体内容，文字尽量言简意赅，简单说明即可，不必过于繁琐，注意版面美观度。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119258" y="2983455"/>
            <a:ext cx="4436947" cy="1250272"/>
            <a:chOff x="6276200" y="2533744"/>
            <a:chExt cx="4667571" cy="1250272"/>
          </a:xfrm>
        </p:grpSpPr>
        <p:sp>
          <p:nvSpPr>
            <p:cNvPr id="16" name="TextBox 9"/>
            <p:cNvSpPr txBox="1"/>
            <p:nvPr/>
          </p:nvSpPr>
          <p:spPr>
            <a:xfrm>
              <a:off x="6288996" y="2533744"/>
              <a:ext cx="2710183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添加标题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17" name="文本框 49"/>
            <p:cNvSpPr txBox="1">
              <a:spLocks noChangeArrowheads="1"/>
            </p:cNvSpPr>
            <p:nvPr/>
          </p:nvSpPr>
          <p:spPr bwMode="auto">
            <a:xfrm>
              <a:off x="6276200" y="2963278"/>
              <a:ext cx="4667571" cy="820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请在此处添加具体内容，文字尽量言简意赅，简单说明即可，不必过于繁琐，注意版面美观度。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0" y="781094"/>
            <a:ext cx="5105862" cy="5105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4365454" y="1836721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壹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57663" y="1849336"/>
            <a:ext cx="2236510" cy="14513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在此处添加具体内容，文字尽量言简意赅，简单描述即可，不必过于繁琐，注意版面美观度。请在此处添加具体内容，文字尽量言简意赅。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168193" y="1914179"/>
            <a:ext cx="0" cy="8309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597244" y="1766382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贰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759919" y="1794019"/>
            <a:ext cx="1980029" cy="14513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此处添加具体内容，文字尽量言简意赅，简单描述即可，不必过于繁琐，注意版面美观度。请在此处添加具体内容，文字尽量言简意赅。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8539778" y="1892994"/>
            <a:ext cx="0" cy="8309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3893809" y="4367883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叁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58501" y="4398805"/>
            <a:ext cx="2236510" cy="14513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在此处添加具体内容，文字尽量言简意赅，简单描述即可，不必过于繁琐，注意版面美观度。请在此处添加具体内容，文字尽量言简意赅。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3696548" y="4445341"/>
            <a:ext cx="0" cy="8309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7973942" y="4242748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肆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046086" y="4313087"/>
            <a:ext cx="2236510" cy="145139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ts val="2000"/>
              </a:lnSpc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在此处添加具体内容，文字尽量言简意赅，简单描述即可，不必过于繁琐，注意版面美观度。请在此处添加具体内容，文字尽量言简意赅。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8916476" y="4369360"/>
            <a:ext cx="0" cy="83099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586" y="610337"/>
            <a:ext cx="6773662" cy="6773662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5" grpId="0"/>
      <p:bldP spid="16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47" y="481548"/>
            <a:ext cx="503919" cy="51667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75848" y="2837388"/>
            <a:ext cx="553998" cy="143885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marL="0" marR="0" lvl="0" indent="0" algn="l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+mn-ea"/>
                <a:sym typeface="字魂56号-洪亮毛笔隶书简体" panose="00000500000000000000" pitchFamily="2" charset="-122"/>
              </a:rPr>
              <a:t>添加标题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+mn-ea"/>
              <a:sym typeface="字魂56号-洪亮毛笔隶书简体" panose="00000500000000000000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698121" y="2287821"/>
            <a:ext cx="2607074" cy="2944819"/>
            <a:chOff x="1882760" y="2535977"/>
            <a:chExt cx="2607074" cy="2944819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882760" y="2535977"/>
              <a:ext cx="0" cy="25218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2060964" y="2605692"/>
              <a:ext cx="2428870" cy="287510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 marR="0" lvl="0" indent="0" defTabSz="608965" fontAlgn="auto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0" b="0" i="0" u="none" strike="noStrike" cap="none" spc="0" normalizeH="0" baseline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义启紫水晶体" panose="02000500000000000000" pitchFamily="2" charset="-122"/>
                  <a:ea typeface="义启紫水晶体" panose="02000500000000000000" pitchFamily="2" charset="-122"/>
                </a:defRPr>
              </a:lvl1pPr>
            </a:lstStyle>
            <a:p>
              <a:pPr marL="0" marR="0" lvl="0" indent="0" algn="l" defTabSz="608965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请在此处添加具体内容，文字尽量言简意赅，简单说明即可，不必过于繁琐，注意板面美观度。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  <a:p>
              <a:pPr marL="0" marR="0" lvl="0" indent="0" algn="l" defTabSz="608965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  <a:p>
              <a:pPr marL="0" marR="0" lvl="0" indent="0" algn="l" defTabSz="608965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请在此处添加具体内容，文字尽量言简意赅，简单说明即可，不必过于繁琐，注意板面美观度。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7886805" y="2953538"/>
            <a:ext cx="553998" cy="143885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marL="0" marR="0" lvl="0" indent="0" algn="l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+mn-ea"/>
                <a:sym typeface="字魂56号-洪亮毛笔隶书简体" panose="00000500000000000000" pitchFamily="2" charset="-122"/>
              </a:rPr>
              <a:t>添加标题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cs typeface="+mn-ea"/>
              <a:sym typeface="字魂56号-洪亮毛笔隶书简体" panose="00000500000000000000" pitchFamily="2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583518" y="2357536"/>
            <a:ext cx="2701145" cy="2875104"/>
            <a:chOff x="1882760" y="2535977"/>
            <a:chExt cx="2701145" cy="2661920"/>
          </a:xfrm>
        </p:grpSpPr>
        <p:sp>
          <p:nvSpPr>
            <p:cNvPr id="16" name="文本框 15"/>
            <p:cNvSpPr txBox="1"/>
            <p:nvPr/>
          </p:nvSpPr>
          <p:spPr>
            <a:xfrm>
              <a:off x="2155035" y="2535977"/>
              <a:ext cx="2428870" cy="26619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608965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请在此处添加具体内容，文字尽量言简意赅，简单说明即可，不必过于繁琐，注意板面美观度。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  <a:p>
              <a:pPr marL="0" marR="0" lvl="0" indent="0" algn="l" defTabSz="608965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  <a:p>
              <a:pPr marL="0" marR="0" lvl="0" indent="0" algn="l" defTabSz="608965" rtl="0" eaLnBrk="1" fontAlgn="auto" latinLnBrk="0" hangingPunct="1">
                <a:lnSpc>
                  <a:spcPts val="2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请在此处添加具体内容，文字尽量言简意赅，简单说明即可，不必过于繁琐，注意板面美观度</a:t>
              </a:r>
              <a:r>
                <a:rPr kumimoji="0" lang="zh-CN" alt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。</a:t>
              </a:r>
              <a:endParaRPr kumimoji="0" lang="zh-CN" altLang="en-US" sz="1400" b="0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cs typeface="+mn-ea"/>
                <a:sym typeface="字魂56号-洪亮毛笔隶书简体" panose="00000500000000000000" pitchFamily="2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1882760" y="2535977"/>
              <a:ext cx="0" cy="252185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2133840"/>
            <a:ext cx="3098800" cy="309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943087" y="1894306"/>
            <a:ext cx="5988350" cy="3333645"/>
            <a:chOff x="4392025" y="2171903"/>
            <a:chExt cx="5988350" cy="3333645"/>
          </a:xfrm>
        </p:grpSpPr>
        <p:sp>
          <p:nvSpPr>
            <p:cNvPr id="10" name="wps稻壳儿佳誉设计盗卖必究原创链接：http://chn.docer.com/works?userid=219874625"/>
            <p:cNvSpPr txBox="1"/>
            <p:nvPr/>
          </p:nvSpPr>
          <p:spPr>
            <a:xfrm>
              <a:off x="4439440" y="2526446"/>
              <a:ext cx="5940935" cy="1061803"/>
            </a:xfrm>
            <a:prstGeom prst="rect">
              <a:avLst/>
            </a:prstGeom>
            <a:noFill/>
          </p:spPr>
          <p:txBody>
            <a:bodyPr wrap="square" lIns="91412" tIns="45707" rIns="91412" bIns="45707" rtlCol="0">
              <a:sp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请在此处添加具体内容，文字尽量言简意赅，简单说明即可，不必过于繁琐，注意板面美观度。请在此处添加具体内容，文字尽量言简意赅，简单说明即可，不必过于繁琐，注意板面美观度。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477402" y="2171903"/>
              <a:ext cx="2933429" cy="461510"/>
            </a:xfrm>
            <a:prstGeom prst="rect">
              <a:avLst/>
            </a:prstGeom>
            <a:ln w="28575">
              <a:noFill/>
            </a:ln>
          </p:spPr>
          <p:txBody>
            <a:bodyPr vert="horz" wrap="square" lIns="91412" tIns="45707" rIns="91412" bIns="45707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4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输入标题</a:t>
              </a:r>
              <a:endParaRPr kumimoji="0" lang="zh-CN" altLang="en-US" sz="24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12" name="wps稻壳儿佳誉设计原创链接：http://chn.docer.com/works?userid=219874625"/>
            <p:cNvSpPr txBox="1"/>
            <p:nvPr/>
          </p:nvSpPr>
          <p:spPr>
            <a:xfrm>
              <a:off x="4392025" y="4443745"/>
              <a:ext cx="5988350" cy="1061803"/>
            </a:xfrm>
            <a:prstGeom prst="rect">
              <a:avLst/>
            </a:prstGeom>
            <a:noFill/>
          </p:spPr>
          <p:txBody>
            <a:bodyPr wrap="square" lIns="91412" tIns="45707" rIns="91412" bIns="45707" rtlCol="0">
              <a:spAutoFit/>
            </a:bodyPr>
            <a:lstStyle>
              <a:defPPr>
                <a:defRPr lang="zh-CN"/>
              </a:defPPr>
              <a:lvl1pPr defTabSz="609600">
                <a:lnSpc>
                  <a:spcPct val="150000"/>
                </a:lnSpc>
                <a:defRPr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字迹- 朱涛毛笔正楷简体" panose="02010600010101010101" pitchFamily="2" charset="-122"/>
                  <a:ea typeface="方正字迹- 朱涛毛笔正楷简体" panose="02010600010101010101" pitchFamily="2" charset="-122"/>
                </a:defRPr>
              </a:lvl1pPr>
            </a:lstStyle>
            <a:p>
              <a:pPr marL="0" marR="0" lvl="0" indent="0" algn="l" defTabSz="6096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请在此处添加具体内容，文字尽量言简意赅，简单说明即可，不必过于繁琐，注意板面美观度。请在此处添加具体内容，文字尽量言简意赅，简单说明即可，不必过于繁琐，注意板面美观度。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429987" y="4089784"/>
              <a:ext cx="2932795" cy="461510"/>
            </a:xfrm>
            <a:prstGeom prst="rect">
              <a:avLst/>
            </a:prstGeom>
            <a:ln w="28575">
              <a:noFill/>
            </a:ln>
          </p:spPr>
          <p:txBody>
            <a:bodyPr vert="horz" wrap="square" lIns="91412" tIns="45707" rIns="91412" bIns="45707">
              <a:spAutoFit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40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6号-洪亮毛笔隶书简体" panose="00000500000000000000" pitchFamily="2" charset="-122"/>
                  <a:ea typeface="字魂56号-洪亮毛笔隶书简体" panose="00000500000000000000" pitchFamily="2" charset="-122"/>
                  <a:sym typeface="字魂56号-洪亮毛笔隶书简体" panose="00000500000000000000" pitchFamily="2" charset="-122"/>
                </a:rPr>
                <a:t>输入标题</a:t>
              </a:r>
              <a:endParaRPr kumimoji="0" lang="zh-CN" altLang="en-US" sz="24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4515295" y="3832387"/>
              <a:ext cx="586508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568" y="1028683"/>
            <a:ext cx="4800634" cy="4800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9072296" y="2307495"/>
            <a:ext cx="1338828" cy="30125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请在此处添加具体内容，文字尽量言简意赅，简单说明即可，不必过于繁琐，注意版面美观度。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217759" y="2307495"/>
            <a:ext cx="646331" cy="26116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508000" rtl="0" eaLnBrk="0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点击编辑标题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43496" y="2307495"/>
            <a:ext cx="1338828" cy="30125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请在此处添加具体内容，文字尽量言简意赅，简单说明即可，不必过于繁琐，注意版面美观度。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388959" y="2307495"/>
            <a:ext cx="646331" cy="26116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508000" rtl="0" eaLnBrk="0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点击编辑标题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86896" y="2307495"/>
            <a:ext cx="1338828" cy="30125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请在此处添加具体内容，文字尽量言简意赅，简单说明即可，不必过于繁琐，注意版面美观度。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32359" y="2307495"/>
            <a:ext cx="646331" cy="26116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508000" rtl="0" eaLnBrk="0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点击编辑标题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8" y="1148948"/>
            <a:ext cx="5545956" cy="5151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723339" y="1907177"/>
            <a:ext cx="912162" cy="4630101"/>
          </a:xfrm>
          <a:prstGeom prst="rect">
            <a:avLst/>
          </a:prstGeom>
          <a:solidFill>
            <a:srgbClr val="C3953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1" t="9272" r="20071" b="9272"/>
          <a:stretch>
            <a:fillRect/>
          </a:stretch>
        </p:blipFill>
        <p:spPr>
          <a:xfrm>
            <a:off x="191069" y="1030021"/>
            <a:ext cx="4170477" cy="567526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7880523" y="758630"/>
            <a:ext cx="2788866" cy="2175640"/>
            <a:chOff x="4752404" y="992777"/>
            <a:chExt cx="2093095" cy="1632857"/>
          </a:xfrm>
        </p:grpSpPr>
        <p:sp>
          <p:nvSpPr>
            <p:cNvPr id="3" name="椭圆 2"/>
            <p:cNvSpPr/>
            <p:nvPr/>
          </p:nvSpPr>
          <p:spPr>
            <a:xfrm>
              <a:off x="4884389" y="992777"/>
              <a:ext cx="1632857" cy="16328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46533" b="-6235"/>
            <a:stretch>
              <a:fillRect/>
            </a:stretch>
          </p:blipFill>
          <p:spPr>
            <a:xfrm>
              <a:off x="4752404" y="1510471"/>
              <a:ext cx="2093095" cy="1022009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8501830" y="1068582"/>
            <a:ext cx="135518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9600" dirty="0" smtClean="0"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贰</a:t>
            </a:r>
            <a:endParaRPr lang="en-US" altLang="zh-CN" sz="9600" dirty="0"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910158" y="3072760"/>
            <a:ext cx="4062651" cy="1708738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r">
              <a:lnSpc>
                <a:spcPct val="150000"/>
              </a:lnSpc>
              <a:defRPr/>
            </a:pPr>
            <a:r>
              <a:rPr lang="zh-CN" altLang="en-US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在此处添加具体内容，文字尽量言简意赅，简单描述即可，不必过于繁琐，注意版面美观度。请在此处添加具体内容，文字尽量言简意赅。</a:t>
            </a:r>
            <a:endParaRPr lang="en-US" altLang="zh-CN" dirty="0">
              <a:solidFill>
                <a:schemeClr val="bg1"/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779311" y="3072760"/>
            <a:ext cx="800219" cy="2554545"/>
          </a:xfrm>
          <a:prstGeom prst="rect">
            <a:avLst/>
          </a:prstGeom>
          <a:noFill/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dist"/>
            <a:r>
              <a:rPr lang="zh-CN" altLang="en-US" sz="4000" b="1" dirty="0">
                <a:solidFill>
                  <a:schemeClr val="bg1"/>
                </a:solidFill>
                <a:latin typeface="字魂56号-洪亮毛笔隶书简体" panose="00000500000000000000" pitchFamily="2" charset="-122"/>
                <a:ea typeface="字魂56号-洪亮毛笔隶书简体" panose="00000500000000000000" pitchFamily="2" charset="-122"/>
                <a:sym typeface="字魂56号-洪亮毛笔隶书简体" panose="00000500000000000000" pitchFamily="2" charset="-122"/>
              </a:rPr>
              <a:t>文字标题</a:t>
            </a:r>
            <a:endParaRPr lang="en-US" altLang="zh-CN" sz="4000" b="1" dirty="0">
              <a:solidFill>
                <a:schemeClr val="bg1"/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  <a:sym typeface="字魂56号-洪亮毛笔隶书简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3000">
        <p14:switch dir="r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/>
      <p:bldP spid="16" grpId="0"/>
    </p:bld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3231</Words>
  <Application>WPS 演示</Application>
  <PresentationFormat>宽屏</PresentationFormat>
  <Paragraphs>271</Paragraphs>
  <Slides>24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5" baseType="lpstr">
      <vt:lpstr>Arial</vt:lpstr>
      <vt:lpstr>宋体</vt:lpstr>
      <vt:lpstr>Wingdings</vt:lpstr>
      <vt:lpstr>字魂56号-洪亮毛笔隶书简体</vt:lpstr>
      <vt:lpstr>Calibri</vt:lpstr>
      <vt:lpstr>印品丫丫体-D版</vt:lpstr>
      <vt:lpstr>义启紫水晶体</vt:lpstr>
      <vt:lpstr>方正字迹- 朱涛毛笔正楷简体</vt:lpstr>
      <vt:lpstr>楷体_GB2312</vt:lpstr>
      <vt:lpstr>方正古隶简体</vt:lpstr>
      <vt:lpstr>新宋体</vt:lpstr>
      <vt:lpstr>微软雅黑</vt:lpstr>
      <vt:lpstr>等线</vt:lpstr>
      <vt:lpstr>Arial Unicode MS</vt:lpstr>
      <vt:lpstr>方正清刻本悦宋简体</vt:lpstr>
      <vt:lpstr>义启魏碑体</vt:lpstr>
      <vt:lpstr>方正隶变简体</vt:lpstr>
      <vt:lpstr>Arial Unicode MS</vt:lpstr>
      <vt:lpstr>Ebrima</vt:lpstr>
      <vt:lpstr>Segoe UI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5</cp:revision>
  <dcterms:created xsi:type="dcterms:W3CDTF">2019-04-22T13:40:00Z</dcterms:created>
  <dcterms:modified xsi:type="dcterms:W3CDTF">2021-09-07T04:00:12Z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A10D5BE4B2864E18865E28B3D396CA91</vt:lpwstr>
  </property>
</Properties>
</file>